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0" r:id="rId3"/>
    <p:sldId id="271" r:id="rId4"/>
    <p:sldId id="272" r:id="rId5"/>
    <p:sldId id="274" r:id="rId6"/>
    <p:sldId id="273" r:id="rId7"/>
    <p:sldId id="275" r:id="rId8"/>
    <p:sldId id="260" r:id="rId9"/>
    <p:sldId id="261" r:id="rId10"/>
    <p:sldId id="257" r:id="rId11"/>
    <p:sldId id="259" r:id="rId12"/>
    <p:sldId id="258" r:id="rId13"/>
    <p:sldId id="262" r:id="rId14"/>
    <p:sldId id="277" r:id="rId15"/>
    <p:sldId id="278" r:id="rId16"/>
    <p:sldId id="279" r:id="rId17"/>
    <p:sldId id="263" r:id="rId18"/>
    <p:sldId id="267" r:id="rId19"/>
    <p:sldId id="268" r:id="rId20"/>
    <p:sldId id="266" r:id="rId21"/>
    <p:sldId id="269" r:id="rId22"/>
    <p:sldId id="28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6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004" autoAdjust="0"/>
    <p:restoredTop sz="94660"/>
  </p:normalViewPr>
  <p:slideViewPr>
    <p:cSldViewPr snapToGrid="0">
      <p:cViewPr varScale="1">
        <p:scale>
          <a:sx n="61" d="100"/>
          <a:sy n="61" d="100"/>
        </p:scale>
        <p:origin x="42"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ry Jones" userId="f48a1edb97dc6063" providerId="LiveId" clId="{60171213-4436-4B6D-9EC0-98CF203610BC}"/>
    <pc:docChg chg="undo custSel addSld delSld modSld sldOrd">
      <pc:chgData name="Larry Jones" userId="f48a1edb97dc6063" providerId="LiveId" clId="{60171213-4436-4B6D-9EC0-98CF203610BC}" dt="2017-11-20T19:40:09.438" v="7376" actId="2696"/>
      <pc:docMkLst>
        <pc:docMk/>
      </pc:docMkLst>
      <pc:sldChg chg="addSp modSp modAnim">
        <pc:chgData name="Larry Jones" userId="f48a1edb97dc6063" providerId="LiveId" clId="{60171213-4436-4B6D-9EC0-98CF203610BC}" dt="2017-11-20T15:26:25.172" v="6173" actId="113"/>
        <pc:sldMkLst>
          <pc:docMk/>
          <pc:sldMk cId="1265503018" sldId="257"/>
        </pc:sldMkLst>
        <pc:spChg chg="mod">
          <ac:chgData name="Larry Jones" userId="f48a1edb97dc6063" providerId="LiveId" clId="{60171213-4436-4B6D-9EC0-98CF203610BC}" dt="2017-11-20T10:41:35.450" v="2091" actId="5793"/>
          <ac:spMkLst>
            <pc:docMk/>
            <pc:sldMk cId="1265503018" sldId="257"/>
            <ac:spMk id="9" creationId="{4A2DFF5A-95AB-46AB-9E94-8B460630C2A1}"/>
          </ac:spMkLst>
        </pc:spChg>
        <pc:spChg chg="add mod">
          <ac:chgData name="Larry Jones" userId="f48a1edb97dc6063" providerId="LiveId" clId="{60171213-4436-4B6D-9EC0-98CF203610BC}" dt="2017-11-20T15:26:21.618" v="6172" actId="113"/>
          <ac:spMkLst>
            <pc:docMk/>
            <pc:sldMk cId="1265503018" sldId="257"/>
            <ac:spMk id="15" creationId="{DB571D7F-B570-426F-9F3B-42389B2824BE}"/>
          </ac:spMkLst>
        </pc:spChg>
      </pc:sldChg>
      <pc:sldChg chg="modSp">
        <pc:chgData name="Larry Jones" userId="f48a1edb97dc6063" providerId="LiveId" clId="{60171213-4436-4B6D-9EC0-98CF203610BC}" dt="2017-11-20T02:00:25.098" v="670" actId="20577"/>
        <pc:sldMkLst>
          <pc:docMk/>
          <pc:sldMk cId="2521456618" sldId="260"/>
        </pc:sldMkLst>
        <pc:spChg chg="mod">
          <ac:chgData name="Larry Jones" userId="f48a1edb97dc6063" providerId="LiveId" clId="{60171213-4436-4B6D-9EC0-98CF203610BC}" dt="2017-11-20T02:00:25.098" v="670" actId="20577"/>
          <ac:spMkLst>
            <pc:docMk/>
            <pc:sldMk cId="2521456618" sldId="260"/>
            <ac:spMk id="2" creationId="{8A278C4B-537E-4D83-B181-1D862705A1EF}"/>
          </ac:spMkLst>
        </pc:spChg>
      </pc:sldChg>
      <pc:sldChg chg="addSp delSp modSp modAnim">
        <pc:chgData name="Larry Jones" userId="f48a1edb97dc6063" providerId="LiveId" clId="{60171213-4436-4B6D-9EC0-98CF203610BC}" dt="2017-11-20T10:10:24.865" v="1580" actId="20577"/>
        <pc:sldMkLst>
          <pc:docMk/>
          <pc:sldMk cId="2050309487" sldId="269"/>
        </pc:sldMkLst>
        <pc:spChg chg="mod">
          <ac:chgData name="Larry Jones" userId="f48a1edb97dc6063" providerId="LiveId" clId="{60171213-4436-4B6D-9EC0-98CF203610BC}" dt="2017-11-20T10:06:35.621" v="1475" actId="14100"/>
          <ac:spMkLst>
            <pc:docMk/>
            <pc:sldMk cId="2050309487" sldId="269"/>
            <ac:spMk id="2" creationId="{413CB0AE-DF8C-44D8-965B-481F98D6B7E7}"/>
          </ac:spMkLst>
        </pc:spChg>
        <pc:spChg chg="mod">
          <ac:chgData name="Larry Jones" userId="f48a1edb97dc6063" providerId="LiveId" clId="{60171213-4436-4B6D-9EC0-98CF203610BC}" dt="2017-11-20T10:06:38.643" v="1476" actId="1076"/>
          <ac:spMkLst>
            <pc:docMk/>
            <pc:sldMk cId="2050309487" sldId="269"/>
            <ac:spMk id="3" creationId="{ABD141EE-9B8D-460C-99BC-0051C71DD4BF}"/>
          </ac:spMkLst>
        </pc:spChg>
        <pc:spChg chg="add mod">
          <ac:chgData name="Larry Jones" userId="f48a1edb97dc6063" providerId="LiveId" clId="{60171213-4436-4B6D-9EC0-98CF203610BC}" dt="2017-11-20T10:07:42.386" v="1490" actId="14100"/>
          <ac:spMkLst>
            <pc:docMk/>
            <pc:sldMk cId="2050309487" sldId="269"/>
            <ac:spMk id="5" creationId="{4B71FB79-1E33-4A60-8A21-A2EE203864C9}"/>
          </ac:spMkLst>
        </pc:spChg>
        <pc:spChg chg="add mod">
          <ac:chgData name="Larry Jones" userId="f48a1edb97dc6063" providerId="LiveId" clId="{60171213-4436-4B6D-9EC0-98CF203610BC}" dt="2017-11-20T10:10:24.865" v="1580" actId="20577"/>
          <ac:spMkLst>
            <pc:docMk/>
            <pc:sldMk cId="2050309487" sldId="269"/>
            <ac:spMk id="6" creationId="{3A25C365-2B6F-447A-9A8A-2F50C0D023CC}"/>
          </ac:spMkLst>
        </pc:spChg>
        <pc:spChg chg="del mod">
          <ac:chgData name="Larry Jones" userId="f48a1edb97dc6063" providerId="LiveId" clId="{60171213-4436-4B6D-9EC0-98CF203610BC}" dt="2017-11-20T02:01:39.059" v="674" actId="478"/>
          <ac:spMkLst>
            <pc:docMk/>
            <pc:sldMk cId="2050309487" sldId="269"/>
            <ac:spMk id="10" creationId="{C1F21221-724B-4E54-B8FB-2A7B6BE3D632}"/>
          </ac:spMkLst>
        </pc:spChg>
        <pc:picChg chg="del">
          <ac:chgData name="Larry Jones" userId="f48a1edb97dc6063" providerId="LiveId" clId="{60171213-4436-4B6D-9EC0-98CF203610BC}" dt="2017-11-20T02:01:35.252" v="672" actId="478"/>
          <ac:picMkLst>
            <pc:docMk/>
            <pc:sldMk cId="2050309487" sldId="269"/>
            <ac:picMk id="4" creationId="{5CAB0F10-E736-4BF5-8841-8A1B26133BCD}"/>
          </ac:picMkLst>
        </pc:picChg>
      </pc:sldChg>
      <pc:sldChg chg="modSp modAnim">
        <pc:chgData name="Larry Jones" userId="f48a1edb97dc6063" providerId="LiveId" clId="{60171213-4436-4B6D-9EC0-98CF203610BC}" dt="2017-11-20T10:13:49.483" v="1598" actId="113"/>
        <pc:sldMkLst>
          <pc:docMk/>
          <pc:sldMk cId="4229768420" sldId="270"/>
        </pc:sldMkLst>
        <pc:spChg chg="mod">
          <ac:chgData name="Larry Jones" userId="f48a1edb97dc6063" providerId="LiveId" clId="{60171213-4436-4B6D-9EC0-98CF203610BC}" dt="2017-11-20T10:13:28.584" v="1595" actId="113"/>
          <ac:spMkLst>
            <pc:docMk/>
            <pc:sldMk cId="4229768420" sldId="270"/>
            <ac:spMk id="3" creationId="{913DEA71-46FC-44A4-A992-DB38A4FD55E7}"/>
          </ac:spMkLst>
        </pc:spChg>
      </pc:sldChg>
      <pc:sldChg chg="modSp add modAnim">
        <pc:chgData name="Larry Jones" userId="f48a1edb97dc6063" providerId="LiveId" clId="{60171213-4436-4B6D-9EC0-98CF203610BC}" dt="2017-11-20T14:37:43.644" v="5048" actId="13926"/>
        <pc:sldMkLst>
          <pc:docMk/>
          <pc:sldMk cId="1661299289" sldId="271"/>
        </pc:sldMkLst>
        <pc:spChg chg="mod">
          <ac:chgData name="Larry Jones" userId="f48a1edb97dc6063" providerId="LiveId" clId="{60171213-4436-4B6D-9EC0-98CF203610BC}" dt="2017-11-20T01:45:37.233" v="29" actId="5793"/>
          <ac:spMkLst>
            <pc:docMk/>
            <pc:sldMk cId="1661299289" sldId="271"/>
            <ac:spMk id="2" creationId="{B1396C1D-4664-452B-96DC-C9B0552A5213}"/>
          </ac:spMkLst>
        </pc:spChg>
        <pc:spChg chg="mod">
          <ac:chgData name="Larry Jones" userId="f48a1edb97dc6063" providerId="LiveId" clId="{60171213-4436-4B6D-9EC0-98CF203610BC}" dt="2017-11-20T14:37:43.644" v="5048" actId="13926"/>
          <ac:spMkLst>
            <pc:docMk/>
            <pc:sldMk cId="1661299289" sldId="271"/>
            <ac:spMk id="3" creationId="{913DEA71-46FC-44A4-A992-DB38A4FD55E7}"/>
          </ac:spMkLst>
        </pc:spChg>
      </pc:sldChg>
      <pc:sldChg chg="modSp add">
        <pc:chgData name="Larry Jones" userId="f48a1edb97dc6063" providerId="LiveId" clId="{60171213-4436-4B6D-9EC0-98CF203610BC}" dt="2017-11-20T01:54:06.855" v="551" actId="14100"/>
        <pc:sldMkLst>
          <pc:docMk/>
          <pc:sldMk cId="3791912580" sldId="272"/>
        </pc:sldMkLst>
        <pc:spChg chg="mod">
          <ac:chgData name="Larry Jones" userId="f48a1edb97dc6063" providerId="LiveId" clId="{60171213-4436-4B6D-9EC0-98CF203610BC}" dt="2017-11-20T01:47:07.810" v="68" actId="20577"/>
          <ac:spMkLst>
            <pc:docMk/>
            <pc:sldMk cId="3791912580" sldId="272"/>
            <ac:spMk id="2" creationId="{B1396C1D-4664-452B-96DC-C9B0552A5213}"/>
          </ac:spMkLst>
        </pc:spChg>
        <pc:spChg chg="mod">
          <ac:chgData name="Larry Jones" userId="f48a1edb97dc6063" providerId="LiveId" clId="{60171213-4436-4B6D-9EC0-98CF203610BC}" dt="2017-11-20T01:54:06.855" v="551" actId="14100"/>
          <ac:spMkLst>
            <pc:docMk/>
            <pc:sldMk cId="3791912580" sldId="272"/>
            <ac:spMk id="3" creationId="{913DEA71-46FC-44A4-A992-DB38A4FD55E7}"/>
          </ac:spMkLst>
        </pc:spChg>
      </pc:sldChg>
      <pc:sldChg chg="modSp add modAnim">
        <pc:chgData name="Larry Jones" userId="f48a1edb97dc6063" providerId="LiveId" clId="{60171213-4436-4B6D-9EC0-98CF203610BC}" dt="2017-11-20T10:19:56.364" v="1650" actId="113"/>
        <pc:sldMkLst>
          <pc:docMk/>
          <pc:sldMk cId="3692977233" sldId="273"/>
        </pc:sldMkLst>
        <pc:spChg chg="mod">
          <ac:chgData name="Larry Jones" userId="f48a1edb97dc6063" providerId="LiveId" clId="{60171213-4436-4B6D-9EC0-98CF203610BC}" dt="2017-11-20T01:51:58.835" v="534" actId="20577"/>
          <ac:spMkLst>
            <pc:docMk/>
            <pc:sldMk cId="3692977233" sldId="273"/>
            <ac:spMk id="2" creationId="{B1396C1D-4664-452B-96DC-C9B0552A5213}"/>
          </ac:spMkLst>
        </pc:spChg>
        <pc:spChg chg="mod">
          <ac:chgData name="Larry Jones" userId="f48a1edb97dc6063" providerId="LiveId" clId="{60171213-4436-4B6D-9EC0-98CF203610BC}" dt="2017-11-20T10:19:50.436" v="1649" actId="5793"/>
          <ac:spMkLst>
            <pc:docMk/>
            <pc:sldMk cId="3692977233" sldId="273"/>
            <ac:spMk id="3" creationId="{913DEA71-46FC-44A4-A992-DB38A4FD55E7}"/>
          </ac:spMkLst>
        </pc:spChg>
      </pc:sldChg>
      <pc:sldChg chg="modSp add ord modAnim">
        <pc:chgData name="Larry Jones" userId="f48a1edb97dc6063" providerId="LiveId" clId="{60171213-4436-4B6D-9EC0-98CF203610BC}" dt="2017-11-20T10:39:38.654" v="2088" actId="113"/>
        <pc:sldMkLst>
          <pc:docMk/>
          <pc:sldMk cId="1853248042" sldId="274"/>
        </pc:sldMkLst>
        <pc:spChg chg="mod">
          <ac:chgData name="Larry Jones" userId="f48a1edb97dc6063" providerId="LiveId" clId="{60171213-4436-4B6D-9EC0-98CF203610BC}" dt="2017-11-20T10:39:19.510" v="2087" actId="20577"/>
          <ac:spMkLst>
            <pc:docMk/>
            <pc:sldMk cId="1853248042" sldId="274"/>
            <ac:spMk id="3" creationId="{913DEA71-46FC-44A4-A992-DB38A4FD55E7}"/>
          </ac:spMkLst>
        </pc:spChg>
      </pc:sldChg>
      <pc:sldChg chg="addSp modSp add ord modAnim">
        <pc:chgData name="Larry Jones" userId="f48a1edb97dc6063" providerId="LiveId" clId="{60171213-4436-4B6D-9EC0-98CF203610BC}" dt="2017-11-20T10:30:34.043" v="1870" actId="113"/>
        <pc:sldMkLst>
          <pc:docMk/>
          <pc:sldMk cId="109941328" sldId="275"/>
        </pc:sldMkLst>
        <pc:spChg chg="mod">
          <ac:chgData name="Larry Jones" userId="f48a1edb97dc6063" providerId="LiveId" clId="{60171213-4436-4B6D-9EC0-98CF203610BC}" dt="2017-11-20T10:01:38.953" v="1262" actId="20577"/>
          <ac:spMkLst>
            <pc:docMk/>
            <pc:sldMk cId="109941328" sldId="275"/>
            <ac:spMk id="2" creationId="{B1396C1D-4664-452B-96DC-C9B0552A5213}"/>
          </ac:spMkLst>
        </pc:spChg>
        <pc:spChg chg="mod">
          <ac:chgData name="Larry Jones" userId="f48a1edb97dc6063" providerId="LiveId" clId="{60171213-4436-4B6D-9EC0-98CF203610BC}" dt="2017-11-20T01:56:17.633" v="623" actId="14100"/>
          <ac:spMkLst>
            <pc:docMk/>
            <pc:sldMk cId="109941328" sldId="275"/>
            <ac:spMk id="3" creationId="{913DEA71-46FC-44A4-A992-DB38A4FD55E7}"/>
          </ac:spMkLst>
        </pc:spChg>
        <pc:spChg chg="add mod">
          <ac:chgData name="Larry Jones" userId="f48a1edb97dc6063" providerId="LiveId" clId="{60171213-4436-4B6D-9EC0-98CF203610BC}" dt="2017-11-20T10:28:37.770" v="1786" actId="164"/>
          <ac:spMkLst>
            <pc:docMk/>
            <pc:sldMk cId="109941328" sldId="275"/>
            <ac:spMk id="9" creationId="{CFBD32E2-2844-49A1-A3B9-DC9901DA002C}"/>
          </ac:spMkLst>
        </pc:spChg>
        <pc:spChg chg="add mod">
          <ac:chgData name="Larry Jones" userId="f48a1edb97dc6063" providerId="LiveId" clId="{60171213-4436-4B6D-9EC0-98CF203610BC}" dt="2017-11-20T10:30:30.131" v="1869" actId="1076"/>
          <ac:spMkLst>
            <pc:docMk/>
            <pc:sldMk cId="109941328" sldId="275"/>
            <ac:spMk id="11" creationId="{9EDF783E-429E-484A-99CA-F9F4D021661F}"/>
          </ac:spMkLst>
        </pc:spChg>
        <pc:grpChg chg="add mod">
          <ac:chgData name="Larry Jones" userId="f48a1edb97dc6063" providerId="LiveId" clId="{60171213-4436-4B6D-9EC0-98CF203610BC}" dt="2017-11-20T10:28:37.770" v="1786" actId="164"/>
          <ac:grpSpMkLst>
            <pc:docMk/>
            <pc:sldMk cId="109941328" sldId="275"/>
            <ac:grpSpMk id="10" creationId="{2A4C9241-F141-47CD-8127-E09266500B9A}"/>
          </ac:grpSpMkLst>
        </pc:grpChg>
        <pc:picChg chg="add mod modCrop">
          <ac:chgData name="Larry Jones" userId="f48a1edb97dc6063" providerId="LiveId" clId="{60171213-4436-4B6D-9EC0-98CF203610BC}" dt="2017-11-20T10:21:57.650" v="1653" actId="1076"/>
          <ac:picMkLst>
            <pc:docMk/>
            <pc:sldMk cId="109941328" sldId="275"/>
            <ac:picMk id="5" creationId="{C9295A11-27A5-47FE-A7FC-BB0A4B215F02}"/>
          </ac:picMkLst>
        </pc:picChg>
        <pc:picChg chg="add mod">
          <ac:chgData name="Larry Jones" userId="f48a1edb97dc6063" providerId="LiveId" clId="{60171213-4436-4B6D-9EC0-98CF203610BC}" dt="2017-11-20T10:22:00.547" v="1654" actId="1076"/>
          <ac:picMkLst>
            <pc:docMk/>
            <pc:sldMk cId="109941328" sldId="275"/>
            <ac:picMk id="6" creationId="{8D021FBC-135D-4184-BFB9-10F1C804DC55}"/>
          </ac:picMkLst>
        </pc:picChg>
        <pc:picChg chg="add mod modCrop">
          <ac:chgData name="Larry Jones" userId="f48a1edb97dc6063" providerId="LiveId" clId="{60171213-4436-4B6D-9EC0-98CF203610BC}" dt="2017-11-20T10:28:37.770" v="1786" actId="164"/>
          <ac:picMkLst>
            <pc:docMk/>
            <pc:sldMk cId="109941328" sldId="275"/>
            <ac:picMk id="8" creationId="{944CBF83-E2AB-44D7-8F7E-E8DA3731EBE1}"/>
          </ac:picMkLst>
        </pc:picChg>
      </pc:sldChg>
      <pc:sldChg chg="addSp delSp modSp add del">
        <pc:chgData name="Larry Jones" userId="f48a1edb97dc6063" providerId="LiveId" clId="{60171213-4436-4B6D-9EC0-98CF203610BC}" dt="2017-11-20T10:24:49.915" v="1655" actId="2696"/>
        <pc:sldMkLst>
          <pc:docMk/>
          <pc:sldMk cId="2814568743" sldId="276"/>
        </pc:sldMkLst>
        <pc:spChg chg="mod">
          <ac:chgData name="Larry Jones" userId="f48a1edb97dc6063" providerId="LiveId" clId="{60171213-4436-4B6D-9EC0-98CF203610BC}" dt="2017-11-20T10:01:49.224" v="1269" actId="20577"/>
          <ac:spMkLst>
            <pc:docMk/>
            <pc:sldMk cId="2814568743" sldId="276"/>
            <ac:spMk id="2" creationId="{B1396C1D-4664-452B-96DC-C9B0552A5213}"/>
          </ac:spMkLst>
        </pc:spChg>
        <pc:spChg chg="mod">
          <ac:chgData name="Larry Jones" userId="f48a1edb97dc6063" providerId="LiveId" clId="{60171213-4436-4B6D-9EC0-98CF203610BC}" dt="2017-11-20T01:56:54.656" v="627" actId="2696"/>
          <ac:spMkLst>
            <pc:docMk/>
            <pc:sldMk cId="2814568743" sldId="276"/>
            <ac:spMk id="3" creationId="{913DEA71-46FC-44A4-A992-DB38A4FD55E7}"/>
          </ac:spMkLst>
        </pc:spChg>
        <pc:picChg chg="del">
          <ac:chgData name="Larry Jones" userId="f48a1edb97dc6063" providerId="LiveId" clId="{60171213-4436-4B6D-9EC0-98CF203610BC}" dt="2017-11-20T01:56:51.893" v="626" actId="478"/>
          <ac:picMkLst>
            <pc:docMk/>
            <pc:sldMk cId="2814568743" sldId="276"/>
            <ac:picMk id="5" creationId="{C9295A11-27A5-47FE-A7FC-BB0A4B215F02}"/>
          </ac:picMkLst>
        </pc:picChg>
        <pc:picChg chg="add mod modCrop">
          <ac:chgData name="Larry Jones" userId="f48a1edb97dc6063" providerId="LiveId" clId="{60171213-4436-4B6D-9EC0-98CF203610BC}" dt="2017-11-20T01:57:37.060" v="634" actId="732"/>
          <ac:picMkLst>
            <pc:docMk/>
            <pc:sldMk cId="2814568743" sldId="276"/>
            <ac:picMk id="6" creationId="{A565F9F6-09AA-4D9F-91AD-B91431DC83E3}"/>
          </ac:picMkLst>
        </pc:picChg>
      </pc:sldChg>
      <pc:sldChg chg="delSp modSp add del modTransition delAnim">
        <pc:chgData name="Larry Jones" userId="f48a1edb97dc6063" providerId="LiveId" clId="{60171213-4436-4B6D-9EC0-98CF203610BC}" dt="2017-11-20T19:40:09.438" v="7376" actId="2696"/>
        <pc:sldMkLst>
          <pc:docMk/>
          <pc:sldMk cId="2998401388" sldId="276"/>
        </pc:sldMkLst>
        <pc:spChg chg="mod">
          <ac:chgData name="Larry Jones" userId="f48a1edb97dc6063" providerId="LiveId" clId="{60171213-4436-4B6D-9EC0-98CF203610BC}" dt="2017-11-20T14:11:18.007" v="4713" actId="1076"/>
          <ac:spMkLst>
            <pc:docMk/>
            <pc:sldMk cId="2998401388" sldId="276"/>
            <ac:spMk id="2" creationId="{413CB0AE-DF8C-44D8-965B-481F98D6B7E7}"/>
          </ac:spMkLst>
        </pc:spChg>
        <pc:spChg chg="mod">
          <ac:chgData name="Larry Jones" userId="f48a1edb97dc6063" providerId="LiveId" clId="{60171213-4436-4B6D-9EC0-98CF203610BC}" dt="2017-11-20T19:26:48.614" v="7374" actId="20577"/>
          <ac:spMkLst>
            <pc:docMk/>
            <pc:sldMk cId="2998401388" sldId="276"/>
            <ac:spMk id="3" creationId="{ABD141EE-9B8D-460C-99BC-0051C71DD4BF}"/>
          </ac:spMkLst>
        </pc:spChg>
        <pc:spChg chg="del">
          <ac:chgData name="Larry Jones" userId="f48a1edb97dc6063" providerId="LiveId" clId="{60171213-4436-4B6D-9EC0-98CF203610BC}" dt="2017-11-20T10:44:26.730" v="2101" actId="478"/>
          <ac:spMkLst>
            <pc:docMk/>
            <pc:sldMk cId="2998401388" sldId="276"/>
            <ac:spMk id="20" creationId="{BCFAC334-C7A6-4D1B-9E9E-718519DEFF55}"/>
          </ac:spMkLst>
        </pc:spChg>
        <pc:spChg chg="del">
          <ac:chgData name="Larry Jones" userId="f48a1edb97dc6063" providerId="LiveId" clId="{60171213-4436-4B6D-9EC0-98CF203610BC}" dt="2017-11-20T10:44:24.238" v="2100" actId="478"/>
          <ac:spMkLst>
            <pc:docMk/>
            <pc:sldMk cId="2998401388" sldId="276"/>
            <ac:spMk id="24" creationId="{B81C4CF6-3F8A-4D12-AA31-779E50B07519}"/>
          </ac:spMkLst>
        </pc:spChg>
        <pc:spChg chg="del mod">
          <ac:chgData name="Larry Jones" userId="f48a1edb97dc6063" providerId="LiveId" clId="{60171213-4436-4B6D-9EC0-98CF203610BC}" dt="2017-11-20T10:44:21.338" v="2099" actId="478"/>
          <ac:spMkLst>
            <pc:docMk/>
            <pc:sldMk cId="2998401388" sldId="276"/>
            <ac:spMk id="26" creationId="{DA9CF11A-7F77-414D-BF5C-D0136E9736C3}"/>
          </ac:spMkLst>
        </pc:spChg>
        <pc:grpChg chg="del">
          <ac:chgData name="Larry Jones" userId="f48a1edb97dc6063" providerId="LiveId" clId="{60171213-4436-4B6D-9EC0-98CF203610BC}" dt="2017-11-20T10:44:15.778" v="2096" actId="478"/>
          <ac:grpSpMkLst>
            <pc:docMk/>
            <pc:sldMk cId="2998401388" sldId="276"/>
            <ac:grpSpMk id="13" creationId="{21CA4897-B727-4D46-BA1D-C93CCC312047}"/>
          </ac:grpSpMkLst>
        </pc:grpChg>
        <pc:grpChg chg="del">
          <ac:chgData name="Larry Jones" userId="f48a1edb97dc6063" providerId="LiveId" clId="{60171213-4436-4B6D-9EC0-98CF203610BC}" dt="2017-11-20T10:44:13.975" v="2095" actId="478"/>
          <ac:grpSpMkLst>
            <pc:docMk/>
            <pc:sldMk cId="2998401388" sldId="276"/>
            <ac:grpSpMk id="14" creationId="{8798A4F3-23E4-4149-8BEF-2CC5D9E5AAEC}"/>
          </ac:grpSpMkLst>
        </pc:grpChg>
        <pc:grpChg chg="del">
          <ac:chgData name="Larry Jones" userId="f48a1edb97dc6063" providerId="LiveId" clId="{60171213-4436-4B6D-9EC0-98CF203610BC}" dt="2017-11-20T10:44:11.926" v="2094" actId="478"/>
          <ac:grpSpMkLst>
            <pc:docMk/>
            <pc:sldMk cId="2998401388" sldId="276"/>
            <ac:grpSpMk id="17" creationId="{8A1B69DE-3EF1-49CF-BC22-A62B964E6F0F}"/>
          </ac:grpSpMkLst>
        </pc:grpChg>
        <pc:grpChg chg="del">
          <ac:chgData name="Larry Jones" userId="f48a1edb97dc6063" providerId="LiveId" clId="{60171213-4436-4B6D-9EC0-98CF203610BC}" dt="2017-11-20T10:44:28.496" v="2102" actId="478"/>
          <ac:grpSpMkLst>
            <pc:docMk/>
            <pc:sldMk cId="2998401388" sldId="276"/>
            <ac:grpSpMk id="23" creationId="{33E136E3-F7B9-451C-8D31-CF474A53C86A}"/>
          </ac:grpSpMkLst>
        </pc:grpChg>
        <pc:picChg chg="del">
          <ac:chgData name="Larry Jones" userId="f48a1edb97dc6063" providerId="LiveId" clId="{60171213-4436-4B6D-9EC0-98CF203610BC}" dt="2017-11-20T10:44:16.567" v="2097" actId="478"/>
          <ac:picMkLst>
            <pc:docMk/>
            <pc:sldMk cId="2998401388" sldId="276"/>
            <ac:picMk id="4" creationId="{5CAB0F10-E736-4BF5-8841-8A1B26133BCD}"/>
          </ac:picMkLst>
        </pc:picChg>
      </pc:sldChg>
      <pc:sldChg chg="modSp add ord">
        <pc:chgData name="Larry Jones" userId="f48a1edb97dc6063" providerId="LiveId" clId="{60171213-4436-4B6D-9EC0-98CF203610BC}" dt="2017-11-20T15:13:51.582" v="5534" actId="20577"/>
        <pc:sldMkLst>
          <pc:docMk/>
          <pc:sldMk cId="3550966686" sldId="277"/>
        </pc:sldMkLst>
        <pc:spChg chg="mod">
          <ac:chgData name="Larry Jones" userId="f48a1edb97dc6063" providerId="LiveId" clId="{60171213-4436-4B6D-9EC0-98CF203610BC}" dt="2017-11-20T15:13:51.582" v="5534" actId="20577"/>
          <ac:spMkLst>
            <pc:docMk/>
            <pc:sldMk cId="3550966686" sldId="277"/>
            <ac:spMk id="2" creationId="{413CB0AE-DF8C-44D8-965B-481F98D6B7E7}"/>
          </ac:spMkLst>
        </pc:spChg>
        <pc:spChg chg="mod">
          <ac:chgData name="Larry Jones" userId="f48a1edb97dc6063" providerId="LiveId" clId="{60171213-4436-4B6D-9EC0-98CF203610BC}" dt="2017-11-20T15:13:29.880" v="5478" actId="20577"/>
          <ac:spMkLst>
            <pc:docMk/>
            <pc:sldMk cId="3550966686" sldId="277"/>
            <ac:spMk id="3" creationId="{ABD141EE-9B8D-460C-99BC-0051C71DD4BF}"/>
          </ac:spMkLst>
        </pc:spChg>
      </pc:sldChg>
      <pc:sldChg chg="addSp delSp modSp add modAnim">
        <pc:chgData name="Larry Jones" userId="f48a1edb97dc6063" providerId="LiveId" clId="{60171213-4436-4B6D-9EC0-98CF203610BC}" dt="2017-11-20T15:08:24.356" v="5391" actId="113"/>
        <pc:sldMkLst>
          <pc:docMk/>
          <pc:sldMk cId="1508963370" sldId="278"/>
        </pc:sldMkLst>
        <pc:spChg chg="mod">
          <ac:chgData name="Larry Jones" userId="f48a1edb97dc6063" providerId="LiveId" clId="{60171213-4436-4B6D-9EC0-98CF203610BC}" dt="2017-11-20T14:39:17.223" v="5100" actId="20577"/>
          <ac:spMkLst>
            <pc:docMk/>
            <pc:sldMk cId="1508963370" sldId="278"/>
            <ac:spMk id="2" creationId="{413CB0AE-DF8C-44D8-965B-481F98D6B7E7}"/>
          </ac:spMkLst>
        </pc:spChg>
        <pc:spChg chg="mod">
          <ac:chgData name="Larry Jones" userId="f48a1edb97dc6063" providerId="LiveId" clId="{60171213-4436-4B6D-9EC0-98CF203610BC}" dt="2017-11-20T14:38:30.856" v="5051" actId="20577"/>
          <ac:spMkLst>
            <pc:docMk/>
            <pc:sldMk cId="1508963370" sldId="278"/>
            <ac:spMk id="3" creationId="{ABD141EE-9B8D-460C-99BC-0051C71DD4BF}"/>
          </ac:spMkLst>
        </pc:spChg>
        <pc:spChg chg="add mod ord">
          <ac:chgData name="Larry Jones" userId="f48a1edb97dc6063" providerId="LiveId" clId="{60171213-4436-4B6D-9EC0-98CF203610BC}" dt="2017-11-20T15:07:43.081" v="5390" actId="14100"/>
          <ac:spMkLst>
            <pc:docMk/>
            <pc:sldMk cId="1508963370" sldId="278"/>
            <ac:spMk id="6" creationId="{63CC9D10-8DD6-48B4-B871-57D147BFDA80}"/>
          </ac:spMkLst>
        </pc:spChg>
        <pc:spChg chg="add del mod">
          <ac:chgData name="Larry Jones" userId="f48a1edb97dc6063" providerId="LiveId" clId="{60171213-4436-4B6D-9EC0-98CF203610BC}" dt="2017-11-20T14:16:38.014" v="4768" actId="478"/>
          <ac:spMkLst>
            <pc:docMk/>
            <pc:sldMk cId="1508963370" sldId="278"/>
            <ac:spMk id="7" creationId="{0A05D260-9EE7-4EA5-A467-5606E79CECEA}"/>
          </ac:spMkLst>
        </pc:spChg>
        <pc:spChg chg="add mod">
          <ac:chgData name="Larry Jones" userId="f48a1edb97dc6063" providerId="LiveId" clId="{60171213-4436-4B6D-9EC0-98CF203610BC}" dt="2017-11-20T14:16:53.202" v="4772" actId="164"/>
          <ac:spMkLst>
            <pc:docMk/>
            <pc:sldMk cId="1508963370" sldId="278"/>
            <ac:spMk id="9" creationId="{3D092B75-BB0B-446E-A1E6-6EFBF0338942}"/>
          </ac:spMkLst>
        </pc:spChg>
        <pc:spChg chg="add del mod">
          <ac:chgData name="Larry Jones" userId="f48a1edb97dc6063" providerId="LiveId" clId="{60171213-4436-4B6D-9EC0-98CF203610BC}" dt="2017-11-20T14:16:46.413" v="4771" actId="478"/>
          <ac:spMkLst>
            <pc:docMk/>
            <pc:sldMk cId="1508963370" sldId="278"/>
            <ac:spMk id="11" creationId="{771DC2A4-9EEC-467C-A7BE-8895BB538590}"/>
          </ac:spMkLst>
        </pc:spChg>
        <pc:spChg chg="add mod">
          <ac:chgData name="Larry Jones" userId="f48a1edb97dc6063" providerId="LiveId" clId="{60171213-4436-4B6D-9EC0-98CF203610BC}" dt="2017-11-20T14:38:41.688" v="5052" actId="1076"/>
          <ac:spMkLst>
            <pc:docMk/>
            <pc:sldMk cId="1508963370" sldId="278"/>
            <ac:spMk id="25" creationId="{A5635891-81CD-4D65-AEDC-8D507E97A49D}"/>
          </ac:spMkLst>
        </pc:spChg>
        <pc:spChg chg="add mod">
          <ac:chgData name="Larry Jones" userId="f48a1edb97dc6063" providerId="LiveId" clId="{60171213-4436-4B6D-9EC0-98CF203610BC}" dt="2017-11-20T14:38:41.688" v="5052" actId="1076"/>
          <ac:spMkLst>
            <pc:docMk/>
            <pc:sldMk cId="1508963370" sldId="278"/>
            <ac:spMk id="26" creationId="{9519BFC3-B396-47C6-ACC1-1034F4BF2F1F}"/>
          </ac:spMkLst>
        </pc:spChg>
        <pc:spChg chg="add mod">
          <ac:chgData name="Larry Jones" userId="f48a1edb97dc6063" providerId="LiveId" clId="{60171213-4436-4B6D-9EC0-98CF203610BC}" dt="2017-11-20T14:41:39.227" v="5112" actId="164"/>
          <ac:spMkLst>
            <pc:docMk/>
            <pc:sldMk cId="1508963370" sldId="278"/>
            <ac:spMk id="27" creationId="{10F56877-791C-4530-95AA-D02A78D96DF4}"/>
          </ac:spMkLst>
        </pc:spChg>
        <pc:spChg chg="add mod">
          <ac:chgData name="Larry Jones" userId="f48a1edb97dc6063" providerId="LiveId" clId="{60171213-4436-4B6D-9EC0-98CF203610BC}" dt="2017-11-20T14:41:39.227" v="5112" actId="164"/>
          <ac:spMkLst>
            <pc:docMk/>
            <pc:sldMk cId="1508963370" sldId="278"/>
            <ac:spMk id="28" creationId="{017AF94F-A978-4A24-853B-593F3217E23E}"/>
          </ac:spMkLst>
        </pc:spChg>
        <pc:spChg chg="add mod">
          <ac:chgData name="Larry Jones" userId="f48a1edb97dc6063" providerId="LiveId" clId="{60171213-4436-4B6D-9EC0-98CF203610BC}" dt="2017-11-20T14:41:39.227" v="5112" actId="164"/>
          <ac:spMkLst>
            <pc:docMk/>
            <pc:sldMk cId="1508963370" sldId="278"/>
            <ac:spMk id="29" creationId="{AA418F29-02BE-4716-ACD0-840D22D45387}"/>
          </ac:spMkLst>
        </pc:spChg>
        <pc:spChg chg="add mod">
          <ac:chgData name="Larry Jones" userId="f48a1edb97dc6063" providerId="LiveId" clId="{60171213-4436-4B6D-9EC0-98CF203610BC}" dt="2017-11-20T14:44:31.823" v="5197" actId="164"/>
          <ac:spMkLst>
            <pc:docMk/>
            <pc:sldMk cId="1508963370" sldId="278"/>
            <ac:spMk id="39" creationId="{1197E304-04AE-4A60-947C-B579A28AA86A}"/>
          </ac:spMkLst>
        </pc:spChg>
        <pc:spChg chg="add del mod">
          <ac:chgData name="Larry Jones" userId="f48a1edb97dc6063" providerId="LiveId" clId="{60171213-4436-4B6D-9EC0-98CF203610BC}" dt="2017-11-20T14:46:39.661" v="5206" actId="478"/>
          <ac:spMkLst>
            <pc:docMk/>
            <pc:sldMk cId="1508963370" sldId="278"/>
            <ac:spMk id="48" creationId="{BD0C4033-1FD8-4A1A-B518-B1B7D1E9A2A7}"/>
          </ac:spMkLst>
        </pc:spChg>
        <pc:spChg chg="del mod topLvl">
          <ac:chgData name="Larry Jones" userId="f48a1edb97dc6063" providerId="LiveId" clId="{60171213-4436-4B6D-9EC0-98CF203610BC}" dt="2017-11-20T14:50:29.534" v="5243" actId="478"/>
          <ac:spMkLst>
            <pc:docMk/>
            <pc:sldMk cId="1508963370" sldId="278"/>
            <ac:spMk id="51" creationId="{F1E8294A-4599-4144-8FF0-857858C66C43}"/>
          </ac:spMkLst>
        </pc:spChg>
        <pc:spChg chg="del mod topLvl">
          <ac:chgData name="Larry Jones" userId="f48a1edb97dc6063" providerId="LiveId" clId="{60171213-4436-4B6D-9EC0-98CF203610BC}" dt="2017-11-20T14:49:55.814" v="5239" actId="478"/>
          <ac:spMkLst>
            <pc:docMk/>
            <pc:sldMk cId="1508963370" sldId="278"/>
            <ac:spMk id="56" creationId="{45162F0D-EA74-4F7F-AAD7-667188D68EF4}"/>
          </ac:spMkLst>
        </pc:spChg>
        <pc:spChg chg="del mod topLvl">
          <ac:chgData name="Larry Jones" userId="f48a1edb97dc6063" providerId="LiveId" clId="{60171213-4436-4B6D-9EC0-98CF203610BC}" dt="2017-11-20T14:47:37.916" v="5213" actId="478"/>
          <ac:spMkLst>
            <pc:docMk/>
            <pc:sldMk cId="1508963370" sldId="278"/>
            <ac:spMk id="57" creationId="{F413D52D-E614-4B44-9B31-361BC42C63CB}"/>
          </ac:spMkLst>
        </pc:spChg>
        <pc:spChg chg="del mod topLvl">
          <ac:chgData name="Larry Jones" userId="f48a1edb97dc6063" providerId="LiveId" clId="{60171213-4436-4B6D-9EC0-98CF203610BC}" dt="2017-11-20T14:49:27.910" v="5235" actId="478"/>
          <ac:spMkLst>
            <pc:docMk/>
            <pc:sldMk cId="1508963370" sldId="278"/>
            <ac:spMk id="58" creationId="{66352EDF-619C-4459-87DF-10AA4C4AB3F0}"/>
          </ac:spMkLst>
        </pc:spChg>
        <pc:spChg chg="del mod topLvl">
          <ac:chgData name="Larry Jones" userId="f48a1edb97dc6063" providerId="LiveId" clId="{60171213-4436-4B6D-9EC0-98CF203610BC}" dt="2017-11-20T14:50:53.606" v="5248" actId="478"/>
          <ac:spMkLst>
            <pc:docMk/>
            <pc:sldMk cId="1508963370" sldId="278"/>
            <ac:spMk id="66" creationId="{6953C7DA-187E-4013-9D45-CCD606FA95FC}"/>
          </ac:spMkLst>
        </pc:spChg>
        <pc:spChg chg="mod topLvl">
          <ac:chgData name="Larry Jones" userId="f48a1edb97dc6063" providerId="LiveId" clId="{60171213-4436-4B6D-9EC0-98CF203610BC}" dt="2017-11-20T15:05:29.312" v="5333" actId="164"/>
          <ac:spMkLst>
            <pc:docMk/>
            <pc:sldMk cId="1508963370" sldId="278"/>
            <ac:spMk id="71" creationId="{B0E6AE68-4BEF-41AF-8195-29898B24D07A}"/>
          </ac:spMkLst>
        </pc:spChg>
        <pc:spChg chg="del mod topLvl">
          <ac:chgData name="Larry Jones" userId="f48a1edb97dc6063" providerId="LiveId" clId="{60171213-4436-4B6D-9EC0-98CF203610BC}" dt="2017-11-20T15:06:48.958" v="5338" actId="478"/>
          <ac:spMkLst>
            <pc:docMk/>
            <pc:sldMk cId="1508963370" sldId="278"/>
            <ac:spMk id="72" creationId="{BE133757-F794-404B-94CC-B382FC45DC43}"/>
          </ac:spMkLst>
        </pc:spChg>
        <pc:spChg chg="mod topLvl">
          <ac:chgData name="Larry Jones" userId="f48a1edb97dc6063" providerId="LiveId" clId="{60171213-4436-4B6D-9EC0-98CF203610BC}" dt="2017-11-20T15:05:29.312" v="5333" actId="164"/>
          <ac:spMkLst>
            <pc:docMk/>
            <pc:sldMk cId="1508963370" sldId="278"/>
            <ac:spMk id="73" creationId="{692BE73F-FDA3-407B-A5A3-0016F34BD592}"/>
          </ac:spMkLst>
        </pc:spChg>
        <pc:spChg chg="add mod">
          <ac:chgData name="Larry Jones" userId="f48a1edb97dc6063" providerId="LiveId" clId="{60171213-4436-4B6D-9EC0-98CF203610BC}" dt="2017-11-20T15:05:29.312" v="5333" actId="164"/>
          <ac:spMkLst>
            <pc:docMk/>
            <pc:sldMk cId="1508963370" sldId="278"/>
            <ac:spMk id="74" creationId="{A49B73AF-1BCC-4A45-A294-0C19E26D729E}"/>
          </ac:spMkLst>
        </pc:spChg>
        <pc:spChg chg="add mod">
          <ac:chgData name="Larry Jones" userId="f48a1edb97dc6063" providerId="LiveId" clId="{60171213-4436-4B6D-9EC0-98CF203610BC}" dt="2017-11-20T15:05:29.312" v="5333" actId="164"/>
          <ac:spMkLst>
            <pc:docMk/>
            <pc:sldMk cId="1508963370" sldId="278"/>
            <ac:spMk id="75" creationId="{65A457D0-7311-4139-9C97-7DE11BE8F0FC}"/>
          </ac:spMkLst>
        </pc:spChg>
        <pc:spChg chg="add mod">
          <ac:chgData name="Larry Jones" userId="f48a1edb97dc6063" providerId="LiveId" clId="{60171213-4436-4B6D-9EC0-98CF203610BC}" dt="2017-11-20T15:05:29.312" v="5333" actId="164"/>
          <ac:spMkLst>
            <pc:docMk/>
            <pc:sldMk cId="1508963370" sldId="278"/>
            <ac:spMk id="76" creationId="{AEE8A8FE-ED0E-4CBF-8F3E-31E1F7F80CE3}"/>
          </ac:spMkLst>
        </pc:spChg>
        <pc:grpChg chg="add mod">
          <ac:chgData name="Larry Jones" userId="f48a1edb97dc6063" providerId="LiveId" clId="{60171213-4436-4B6D-9EC0-98CF203610BC}" dt="2017-11-20T14:38:41.688" v="5052" actId="1076"/>
          <ac:grpSpMkLst>
            <pc:docMk/>
            <pc:sldMk cId="1508963370" sldId="278"/>
            <ac:grpSpMk id="12" creationId="{BE30BB15-5653-4EEE-BB95-58CF246BF68C}"/>
          </ac:grpSpMkLst>
        </pc:grpChg>
        <pc:grpChg chg="add mod">
          <ac:chgData name="Larry Jones" userId="f48a1edb97dc6063" providerId="LiveId" clId="{60171213-4436-4B6D-9EC0-98CF203610BC}" dt="2017-11-20T15:01:13.632" v="5259" actId="1076"/>
          <ac:grpSpMkLst>
            <pc:docMk/>
            <pc:sldMk cId="1508963370" sldId="278"/>
            <ac:grpSpMk id="13" creationId="{15ECA449-8A28-4734-94F8-339540E32C0B}"/>
          </ac:grpSpMkLst>
        </pc:grpChg>
        <pc:grpChg chg="add mod">
          <ac:chgData name="Larry Jones" userId="f48a1edb97dc6063" providerId="LiveId" clId="{60171213-4436-4B6D-9EC0-98CF203610BC}" dt="2017-11-20T14:48:35.857" v="5225" actId="1076"/>
          <ac:grpSpMkLst>
            <pc:docMk/>
            <pc:sldMk cId="1508963370" sldId="278"/>
            <ac:grpSpMk id="17" creationId="{C7303DFC-3253-46DB-A717-C3E2A2DF49BC}"/>
          </ac:grpSpMkLst>
        </pc:grpChg>
        <pc:grpChg chg="add mod">
          <ac:chgData name="Larry Jones" userId="f48a1edb97dc6063" providerId="LiveId" clId="{60171213-4436-4B6D-9EC0-98CF203610BC}" dt="2017-11-20T14:38:41.688" v="5052" actId="1076"/>
          <ac:grpSpMkLst>
            <pc:docMk/>
            <pc:sldMk cId="1508963370" sldId="278"/>
            <ac:grpSpMk id="21" creationId="{F99C0BBD-E236-4195-92E7-25FB839A5AB8}"/>
          </ac:grpSpMkLst>
        </pc:grpChg>
        <pc:grpChg chg="add mod">
          <ac:chgData name="Larry Jones" userId="f48a1edb97dc6063" providerId="LiveId" clId="{60171213-4436-4B6D-9EC0-98CF203610BC}" dt="2017-11-20T14:44:25.584" v="5196" actId="164"/>
          <ac:grpSpMkLst>
            <pc:docMk/>
            <pc:sldMk cId="1508963370" sldId="278"/>
            <ac:grpSpMk id="30" creationId="{A69BB756-10F8-4CF0-808D-26289CEE8E96}"/>
          </ac:grpSpMkLst>
        </pc:grpChg>
        <pc:grpChg chg="add mod">
          <ac:chgData name="Larry Jones" userId="f48a1edb97dc6063" providerId="LiveId" clId="{60171213-4436-4B6D-9EC0-98CF203610BC}" dt="2017-11-20T14:44:31.823" v="5197" actId="164"/>
          <ac:grpSpMkLst>
            <pc:docMk/>
            <pc:sldMk cId="1508963370" sldId="278"/>
            <ac:grpSpMk id="46" creationId="{0970DDA8-26E0-4F6D-9505-75B905E044EC}"/>
          </ac:grpSpMkLst>
        </pc:grpChg>
        <pc:grpChg chg="add mod">
          <ac:chgData name="Larry Jones" userId="f48a1edb97dc6063" providerId="LiveId" clId="{60171213-4436-4B6D-9EC0-98CF203610BC}" dt="2017-11-20T14:50:38.887" v="5245" actId="1076"/>
          <ac:grpSpMkLst>
            <pc:docMk/>
            <pc:sldMk cId="1508963370" sldId="278"/>
            <ac:grpSpMk id="47" creationId="{E6A48A12-60AF-438C-A4F2-8918023AD704}"/>
          </ac:grpSpMkLst>
        </pc:grpChg>
        <pc:grpChg chg="add del mod">
          <ac:chgData name="Larry Jones" userId="f48a1edb97dc6063" providerId="LiveId" clId="{60171213-4436-4B6D-9EC0-98CF203610BC}" dt="2017-11-20T14:47:08.206" v="5208" actId="165"/>
          <ac:grpSpMkLst>
            <pc:docMk/>
            <pc:sldMk cId="1508963370" sldId="278"/>
            <ac:grpSpMk id="49" creationId="{16F27D04-BD92-4592-88C3-6CCD10D164CB}"/>
          </ac:grpSpMkLst>
        </pc:grpChg>
        <pc:grpChg chg="del mod topLvl">
          <ac:chgData name="Larry Jones" userId="f48a1edb97dc6063" providerId="LiveId" clId="{60171213-4436-4B6D-9EC0-98CF203610BC}" dt="2017-11-20T14:47:24.600" v="5210" actId="165"/>
          <ac:grpSpMkLst>
            <pc:docMk/>
            <pc:sldMk cId="1508963370" sldId="278"/>
            <ac:grpSpMk id="50" creationId="{D710BC9F-2B50-49AF-BE0E-2B9BA79E3E92}"/>
          </ac:grpSpMkLst>
        </pc:grpChg>
        <pc:grpChg chg="del mod topLvl">
          <ac:chgData name="Larry Jones" userId="f48a1edb97dc6063" providerId="LiveId" clId="{60171213-4436-4B6D-9EC0-98CF203610BC}" dt="2017-11-20T14:47:35.440" v="5212" actId="165"/>
          <ac:grpSpMkLst>
            <pc:docMk/>
            <pc:sldMk cId="1508963370" sldId="278"/>
            <ac:grpSpMk id="52" creationId="{CD4AD3E3-D7CC-45D0-A7E3-85C775DEB0AB}"/>
          </ac:grpSpMkLst>
        </pc:grpChg>
        <pc:grpChg chg="add del mod">
          <ac:chgData name="Larry Jones" userId="f48a1edb97dc6063" providerId="LiveId" clId="{60171213-4436-4B6D-9EC0-98CF203610BC}" dt="2017-11-20T14:50:48.616" v="5247" actId="165"/>
          <ac:grpSpMkLst>
            <pc:docMk/>
            <pc:sldMk cId="1508963370" sldId="278"/>
            <ac:grpSpMk id="64" creationId="{2566DF3C-5AB8-45FF-9EB0-8461719E3FE1}"/>
          </ac:grpSpMkLst>
        </pc:grpChg>
        <pc:grpChg chg="del mod topLvl">
          <ac:chgData name="Larry Jones" userId="f48a1edb97dc6063" providerId="LiveId" clId="{60171213-4436-4B6D-9EC0-98CF203610BC}" dt="2017-11-20T14:51:02.772" v="5250" actId="165"/>
          <ac:grpSpMkLst>
            <pc:docMk/>
            <pc:sldMk cId="1508963370" sldId="278"/>
            <ac:grpSpMk id="65" creationId="{E91B6939-04CC-4B75-861D-B0A3CDE4E580}"/>
          </ac:grpSpMkLst>
        </pc:grpChg>
        <pc:grpChg chg="del mod topLvl">
          <ac:chgData name="Larry Jones" userId="f48a1edb97dc6063" providerId="LiveId" clId="{60171213-4436-4B6D-9EC0-98CF203610BC}" dt="2017-11-20T14:51:17.168" v="5253" actId="165"/>
          <ac:grpSpMkLst>
            <pc:docMk/>
            <pc:sldMk cId="1508963370" sldId="278"/>
            <ac:grpSpMk id="67" creationId="{8AF77D38-314A-4D7A-83A4-442F331C30B6}"/>
          </ac:grpSpMkLst>
        </pc:grpChg>
        <pc:grpChg chg="add mod">
          <ac:chgData name="Larry Jones" userId="f48a1edb97dc6063" providerId="LiveId" clId="{60171213-4436-4B6D-9EC0-98CF203610BC}" dt="2017-11-20T15:05:38.053" v="5334" actId="164"/>
          <ac:grpSpMkLst>
            <pc:docMk/>
            <pc:sldMk cId="1508963370" sldId="278"/>
            <ac:grpSpMk id="93" creationId="{6336CA63-DAC0-49A6-88BF-AB0C4E5E1926}"/>
          </ac:grpSpMkLst>
        </pc:grpChg>
        <pc:grpChg chg="add mod">
          <ac:chgData name="Larry Jones" userId="f48a1edb97dc6063" providerId="LiveId" clId="{60171213-4436-4B6D-9EC0-98CF203610BC}" dt="2017-11-20T15:05:38.053" v="5334" actId="164"/>
          <ac:grpSpMkLst>
            <pc:docMk/>
            <pc:sldMk cId="1508963370" sldId="278"/>
            <ac:grpSpMk id="94" creationId="{CE7C189B-6A32-4AB3-88A9-D7CE21D0528D}"/>
          </ac:grpSpMkLst>
        </pc:grpChg>
        <pc:grpChg chg="add mod">
          <ac:chgData name="Larry Jones" userId="f48a1edb97dc6063" providerId="LiveId" clId="{60171213-4436-4B6D-9EC0-98CF203610BC}" dt="2017-11-20T15:05:38.053" v="5334" actId="164"/>
          <ac:grpSpMkLst>
            <pc:docMk/>
            <pc:sldMk cId="1508963370" sldId="278"/>
            <ac:grpSpMk id="95" creationId="{6B9CBAC1-68A6-4479-8D2F-5A58CD978F23}"/>
          </ac:grpSpMkLst>
        </pc:grpChg>
        <pc:picChg chg="add mod">
          <ac:chgData name="Larry Jones" userId="f48a1edb97dc6063" providerId="LiveId" clId="{60171213-4436-4B6D-9EC0-98CF203610BC}" dt="2017-11-20T14:38:41.688" v="5052" actId="1076"/>
          <ac:picMkLst>
            <pc:docMk/>
            <pc:sldMk cId="1508963370" sldId="278"/>
            <ac:picMk id="5" creationId="{8794A08B-C61C-4C7C-A6F3-A8569F6A0045}"/>
          </ac:picMkLst>
        </pc:picChg>
        <pc:picChg chg="add mod">
          <ac:chgData name="Larry Jones" userId="f48a1edb97dc6063" providerId="LiveId" clId="{60171213-4436-4B6D-9EC0-98CF203610BC}" dt="2017-11-20T14:28:18.198" v="4924" actId="113"/>
          <ac:picMkLst>
            <pc:docMk/>
            <pc:sldMk cId="1508963370" sldId="278"/>
            <ac:picMk id="8" creationId="{B5165ECE-FF41-4486-9FF0-6000B90B6CE7}"/>
          </ac:picMkLst>
        </pc:picChg>
        <pc:picChg chg="add del mod">
          <ac:chgData name="Larry Jones" userId="f48a1edb97dc6063" providerId="LiveId" clId="{60171213-4436-4B6D-9EC0-98CF203610BC}" dt="2017-11-20T14:16:44.819" v="4770" actId="478"/>
          <ac:picMkLst>
            <pc:docMk/>
            <pc:sldMk cId="1508963370" sldId="278"/>
            <ac:picMk id="10" creationId="{38B5BD83-27E1-4B26-938A-D229415962B6}"/>
          </ac:picMkLst>
        </pc:picChg>
        <pc:picChg chg="add mod">
          <ac:chgData name="Larry Jones" userId="f48a1edb97dc6063" providerId="LiveId" clId="{60171213-4436-4B6D-9EC0-98CF203610BC}" dt="2017-11-20T14:48:30.063" v="5223" actId="1076"/>
          <ac:picMkLst>
            <pc:docMk/>
            <pc:sldMk cId="1508963370" sldId="278"/>
            <ac:picMk id="16" creationId="{EC077A4C-62F3-4FC2-BC6A-FEBE8C7F004D}"/>
          </ac:picMkLst>
        </pc:picChg>
        <pc:picChg chg="add mod">
          <ac:chgData name="Larry Jones" userId="f48a1edb97dc6063" providerId="LiveId" clId="{60171213-4436-4B6D-9EC0-98CF203610BC}" dt="2017-11-20T14:49:08.439" v="5230" actId="14100"/>
          <ac:picMkLst>
            <pc:docMk/>
            <pc:sldMk cId="1508963370" sldId="278"/>
            <ac:picMk id="20" creationId="{D6A033ED-CF0E-417E-B4E5-A5158B72C6D3}"/>
          </ac:picMkLst>
        </pc:picChg>
        <pc:picChg chg="add mod">
          <ac:chgData name="Larry Jones" userId="f48a1edb97dc6063" providerId="LiveId" clId="{60171213-4436-4B6D-9EC0-98CF203610BC}" dt="2017-11-20T14:38:41.688" v="5052" actId="1076"/>
          <ac:picMkLst>
            <pc:docMk/>
            <pc:sldMk cId="1508963370" sldId="278"/>
            <ac:picMk id="24" creationId="{B1FC54F4-8B23-45FC-8F8C-2EEBD324F325}"/>
          </ac:picMkLst>
        </pc:picChg>
        <pc:cxnChg chg="add mod">
          <ac:chgData name="Larry Jones" userId="f48a1edb97dc6063" providerId="LiveId" clId="{60171213-4436-4B6D-9EC0-98CF203610BC}" dt="2017-11-20T14:44:25.584" v="5196" actId="164"/>
          <ac:cxnSpMkLst>
            <pc:docMk/>
            <pc:sldMk cId="1508963370" sldId="278"/>
            <ac:cxnSpMk id="32" creationId="{52E8E593-0D56-40BA-A3A0-DE68F236D3DB}"/>
          </ac:cxnSpMkLst>
        </pc:cxnChg>
        <pc:cxnChg chg="add mod">
          <ac:chgData name="Larry Jones" userId="f48a1edb97dc6063" providerId="LiveId" clId="{60171213-4436-4B6D-9EC0-98CF203610BC}" dt="2017-11-20T14:44:25.584" v="5196" actId="164"/>
          <ac:cxnSpMkLst>
            <pc:docMk/>
            <pc:sldMk cId="1508963370" sldId="278"/>
            <ac:cxnSpMk id="34" creationId="{F8CAB20C-A514-4EB3-8CA0-5011A79F56AD}"/>
          </ac:cxnSpMkLst>
        </pc:cxnChg>
        <pc:cxnChg chg="add mod">
          <ac:chgData name="Larry Jones" userId="f48a1edb97dc6063" providerId="LiveId" clId="{60171213-4436-4B6D-9EC0-98CF203610BC}" dt="2017-11-20T14:44:25.584" v="5196" actId="164"/>
          <ac:cxnSpMkLst>
            <pc:docMk/>
            <pc:sldMk cId="1508963370" sldId="278"/>
            <ac:cxnSpMk id="36" creationId="{5AC8BA41-8FE5-41EF-8EAE-A31655509678}"/>
          </ac:cxnSpMkLst>
        </pc:cxnChg>
        <pc:cxnChg chg="del mod topLvl">
          <ac:chgData name="Larry Jones" userId="f48a1edb97dc6063" providerId="LiveId" clId="{60171213-4436-4B6D-9EC0-98CF203610BC}" dt="2017-11-20T14:47:29.654" v="5211" actId="478"/>
          <ac:cxnSpMkLst>
            <pc:docMk/>
            <pc:sldMk cId="1508963370" sldId="278"/>
            <ac:cxnSpMk id="53" creationId="{06EC949A-E808-4B48-9676-DB41E261881B}"/>
          </ac:cxnSpMkLst>
        </pc:cxnChg>
        <pc:cxnChg chg="del mod topLvl">
          <ac:chgData name="Larry Jones" userId="f48a1edb97dc6063" providerId="LiveId" clId="{60171213-4436-4B6D-9EC0-98CF203610BC}" dt="2017-11-20T14:49:48.772" v="5238" actId="478"/>
          <ac:cxnSpMkLst>
            <pc:docMk/>
            <pc:sldMk cId="1508963370" sldId="278"/>
            <ac:cxnSpMk id="54" creationId="{C5473E06-E33B-4B84-8FE8-036EAB5DC226}"/>
          </ac:cxnSpMkLst>
        </pc:cxnChg>
        <pc:cxnChg chg="del mod topLvl">
          <ac:chgData name="Larry Jones" userId="f48a1edb97dc6063" providerId="LiveId" clId="{60171213-4436-4B6D-9EC0-98CF203610BC}" dt="2017-11-20T14:49:57.880" v="5240" actId="478"/>
          <ac:cxnSpMkLst>
            <pc:docMk/>
            <pc:sldMk cId="1508963370" sldId="278"/>
            <ac:cxnSpMk id="55" creationId="{A20F3719-38C0-43EA-B876-44521D303B7B}"/>
          </ac:cxnSpMkLst>
        </pc:cxnChg>
        <pc:cxnChg chg="mod topLvl">
          <ac:chgData name="Larry Jones" userId="f48a1edb97dc6063" providerId="LiveId" clId="{60171213-4436-4B6D-9EC0-98CF203610BC}" dt="2017-11-20T15:04:57.162" v="5332" actId="164"/>
          <ac:cxnSpMkLst>
            <pc:docMk/>
            <pc:sldMk cId="1508963370" sldId="278"/>
            <ac:cxnSpMk id="68" creationId="{32C65215-968D-49AD-AB0E-F0D9A7599E33}"/>
          </ac:cxnSpMkLst>
        </pc:cxnChg>
        <pc:cxnChg chg="mod topLvl">
          <ac:chgData name="Larry Jones" userId="f48a1edb97dc6063" providerId="LiveId" clId="{60171213-4436-4B6D-9EC0-98CF203610BC}" dt="2017-11-20T15:04:57.162" v="5332" actId="164"/>
          <ac:cxnSpMkLst>
            <pc:docMk/>
            <pc:sldMk cId="1508963370" sldId="278"/>
            <ac:cxnSpMk id="69" creationId="{CEBA8631-C766-4EBC-8D4A-67FAE9EB7A30}"/>
          </ac:cxnSpMkLst>
        </pc:cxnChg>
        <pc:cxnChg chg="mod topLvl">
          <ac:chgData name="Larry Jones" userId="f48a1edb97dc6063" providerId="LiveId" clId="{60171213-4436-4B6D-9EC0-98CF203610BC}" dt="2017-11-20T15:04:57.162" v="5332" actId="164"/>
          <ac:cxnSpMkLst>
            <pc:docMk/>
            <pc:sldMk cId="1508963370" sldId="278"/>
            <ac:cxnSpMk id="70" creationId="{B010927B-C9C5-4445-BB5B-BAC4F57A35F1}"/>
          </ac:cxnSpMkLst>
        </pc:cxnChg>
        <pc:cxnChg chg="add mod">
          <ac:chgData name="Larry Jones" userId="f48a1edb97dc6063" providerId="LiveId" clId="{60171213-4436-4B6D-9EC0-98CF203610BC}" dt="2017-11-20T15:04:57.162" v="5332" actId="164"/>
          <ac:cxnSpMkLst>
            <pc:docMk/>
            <pc:sldMk cId="1508963370" sldId="278"/>
            <ac:cxnSpMk id="80" creationId="{5AAE6C1D-1341-42B4-AC18-3067E4186107}"/>
          </ac:cxnSpMkLst>
        </pc:cxnChg>
        <pc:cxnChg chg="add mod">
          <ac:chgData name="Larry Jones" userId="f48a1edb97dc6063" providerId="LiveId" clId="{60171213-4436-4B6D-9EC0-98CF203610BC}" dt="2017-11-20T15:04:57.162" v="5332" actId="164"/>
          <ac:cxnSpMkLst>
            <pc:docMk/>
            <pc:sldMk cId="1508963370" sldId="278"/>
            <ac:cxnSpMk id="83" creationId="{7EB473E9-D446-4706-ACE0-EE26669196FF}"/>
          </ac:cxnSpMkLst>
        </pc:cxnChg>
      </pc:sldChg>
      <pc:sldChg chg="modSp add del">
        <pc:chgData name="Larry Jones" userId="f48a1edb97dc6063" providerId="LiveId" clId="{60171213-4436-4B6D-9EC0-98CF203610BC}" dt="2017-11-20T15:12:08.187" v="5392" actId="2696"/>
        <pc:sldMkLst>
          <pc:docMk/>
          <pc:sldMk cId="918655332" sldId="279"/>
        </pc:sldMkLst>
        <pc:picChg chg="mod">
          <ac:chgData name="Larry Jones" userId="f48a1edb97dc6063" providerId="LiveId" clId="{60171213-4436-4B6D-9EC0-98CF203610BC}" dt="2017-11-20T14:15:50.513" v="4762" actId="1076"/>
          <ac:picMkLst>
            <pc:docMk/>
            <pc:sldMk cId="918655332" sldId="279"/>
            <ac:picMk id="5" creationId="{8794A08B-C61C-4C7C-A6F3-A8569F6A0045}"/>
          </ac:picMkLst>
        </pc:picChg>
      </pc:sldChg>
      <pc:sldChg chg="addSp delSp modSp add delAnim modAnim">
        <pc:chgData name="Larry Jones" userId="f48a1edb97dc6063" providerId="LiveId" clId="{60171213-4436-4B6D-9EC0-98CF203610BC}" dt="2017-11-20T15:45:20.035" v="6722" actId="113"/>
        <pc:sldMkLst>
          <pc:docMk/>
          <pc:sldMk cId="4248539232" sldId="279"/>
        </pc:sldMkLst>
        <pc:spChg chg="mod">
          <ac:chgData name="Larry Jones" userId="f48a1edb97dc6063" providerId="LiveId" clId="{60171213-4436-4B6D-9EC0-98CF203610BC}" dt="2017-11-20T15:29:03.308" v="6201" actId="20577"/>
          <ac:spMkLst>
            <pc:docMk/>
            <pc:sldMk cId="4248539232" sldId="279"/>
            <ac:spMk id="2" creationId="{413CB0AE-DF8C-44D8-965B-481F98D6B7E7}"/>
          </ac:spMkLst>
        </pc:spChg>
        <pc:spChg chg="del mod">
          <ac:chgData name="Larry Jones" userId="f48a1edb97dc6063" providerId="LiveId" clId="{60171213-4436-4B6D-9EC0-98CF203610BC}" dt="2017-11-20T15:41:06.160" v="6617" actId="478"/>
          <ac:spMkLst>
            <pc:docMk/>
            <pc:sldMk cId="4248539232" sldId="279"/>
            <ac:spMk id="3" creationId="{ABD141EE-9B8D-460C-99BC-0051C71DD4BF}"/>
          </ac:spMkLst>
        </pc:spChg>
        <pc:spChg chg="add del mod">
          <ac:chgData name="Larry Jones" userId="f48a1edb97dc6063" providerId="LiveId" clId="{60171213-4436-4B6D-9EC0-98CF203610BC}" dt="2017-11-20T15:39:23.925" v="6583" actId="478"/>
          <ac:spMkLst>
            <pc:docMk/>
            <pc:sldMk cId="4248539232" sldId="279"/>
            <ac:spMk id="4" creationId="{579E9A98-4F98-4C83-A00A-F745C394D2BC}"/>
          </ac:spMkLst>
        </pc:spChg>
        <pc:spChg chg="del">
          <ac:chgData name="Larry Jones" userId="f48a1edb97dc6063" providerId="LiveId" clId="{60171213-4436-4B6D-9EC0-98CF203610BC}" dt="2017-11-20T15:28:38.398" v="6175" actId="478"/>
          <ac:spMkLst>
            <pc:docMk/>
            <pc:sldMk cId="4248539232" sldId="279"/>
            <ac:spMk id="6" creationId="{63CC9D10-8DD6-48B4-B871-57D147BFDA80}"/>
          </ac:spMkLst>
        </pc:spChg>
        <pc:spChg chg="add mod">
          <ac:chgData name="Larry Jones" userId="f48a1edb97dc6063" providerId="LiveId" clId="{60171213-4436-4B6D-9EC0-98CF203610BC}" dt="2017-11-20T15:43:07.038" v="6721" actId="20577"/>
          <ac:spMkLst>
            <pc:docMk/>
            <pc:sldMk cId="4248539232" sldId="279"/>
            <ac:spMk id="7" creationId="{908B7B86-AF8F-48F6-B8B5-8D37DFB2F3B7}"/>
          </ac:spMkLst>
        </pc:spChg>
        <pc:spChg chg="del mod">
          <ac:chgData name="Larry Jones" userId="f48a1edb97dc6063" providerId="LiveId" clId="{60171213-4436-4B6D-9EC0-98CF203610BC}" dt="2017-11-20T15:28:45.191" v="6179" actId="478"/>
          <ac:spMkLst>
            <pc:docMk/>
            <pc:sldMk cId="4248539232" sldId="279"/>
            <ac:spMk id="25" creationId="{A5635891-81CD-4D65-AEDC-8D507E97A49D}"/>
          </ac:spMkLst>
        </pc:spChg>
        <pc:spChg chg="del mod">
          <ac:chgData name="Larry Jones" userId="f48a1edb97dc6063" providerId="LiveId" clId="{60171213-4436-4B6D-9EC0-98CF203610BC}" dt="2017-11-20T15:28:52.803" v="6186" actId="478"/>
          <ac:spMkLst>
            <pc:docMk/>
            <pc:sldMk cId="4248539232" sldId="279"/>
            <ac:spMk id="26" creationId="{9519BFC3-B396-47C6-ACC1-1034F4BF2F1F}"/>
          </ac:spMkLst>
        </pc:spChg>
        <pc:spChg chg="add mod">
          <ac:chgData name="Larry Jones" userId="f48a1edb97dc6063" providerId="LiveId" clId="{60171213-4436-4B6D-9EC0-98CF203610BC}" dt="2017-11-20T15:42:34.208" v="6681" actId="164"/>
          <ac:spMkLst>
            <pc:docMk/>
            <pc:sldMk cId="4248539232" sldId="279"/>
            <ac:spMk id="31" creationId="{B2B7A381-66C5-47F8-9266-A8ED3A2272CA}"/>
          </ac:spMkLst>
        </pc:spChg>
        <pc:spChg chg="add mod">
          <ac:chgData name="Larry Jones" userId="f48a1edb97dc6063" providerId="LiveId" clId="{60171213-4436-4B6D-9EC0-98CF203610BC}" dt="2017-11-20T15:42:34.208" v="6681" actId="164"/>
          <ac:spMkLst>
            <pc:docMk/>
            <pc:sldMk cId="4248539232" sldId="279"/>
            <ac:spMk id="33" creationId="{C2502096-9EB7-4734-8D9A-B6D6DE2EA5BF}"/>
          </ac:spMkLst>
        </pc:spChg>
        <pc:spChg chg="add del mod">
          <ac:chgData name="Larry Jones" userId="f48a1edb97dc6063" providerId="LiveId" clId="{60171213-4436-4B6D-9EC0-98CF203610BC}" dt="2017-11-20T15:41:14.551" v="6619" actId="478"/>
          <ac:spMkLst>
            <pc:docMk/>
            <pc:sldMk cId="4248539232" sldId="279"/>
            <ac:spMk id="37" creationId="{08990DD4-11F8-4AF9-B234-7072EDDE452E}"/>
          </ac:spMkLst>
        </pc:spChg>
        <pc:spChg chg="add mod topLvl">
          <ac:chgData name="Larry Jones" userId="f48a1edb97dc6063" providerId="LiveId" clId="{60171213-4436-4B6D-9EC0-98CF203610BC}" dt="2017-11-20T15:38:46.737" v="6581" actId="164"/>
          <ac:spMkLst>
            <pc:docMk/>
            <pc:sldMk cId="4248539232" sldId="279"/>
            <ac:spMk id="49" creationId="{23150C3D-3048-4DBC-9ABB-433F06BA973A}"/>
          </ac:spMkLst>
        </pc:spChg>
        <pc:spChg chg="add mod topLvl">
          <ac:chgData name="Larry Jones" userId="f48a1edb97dc6063" providerId="LiveId" clId="{60171213-4436-4B6D-9EC0-98CF203610BC}" dt="2017-11-20T15:38:46.737" v="6581" actId="164"/>
          <ac:spMkLst>
            <pc:docMk/>
            <pc:sldMk cId="4248539232" sldId="279"/>
            <ac:spMk id="50" creationId="{5B089440-8540-4926-9325-379353A34160}"/>
          </ac:spMkLst>
        </pc:spChg>
        <pc:grpChg chg="add del mod">
          <ac:chgData name="Larry Jones" userId="f48a1edb97dc6063" providerId="LiveId" clId="{60171213-4436-4B6D-9EC0-98CF203610BC}" dt="2017-11-20T15:38:18.243" v="6574" actId="165"/>
          <ac:grpSpMkLst>
            <pc:docMk/>
            <pc:sldMk cId="4248539232" sldId="279"/>
            <ac:grpSpMk id="10" creationId="{F2C1838B-306D-49CA-91F2-D301E3826D79}"/>
          </ac:grpSpMkLst>
        </pc:grpChg>
        <pc:grpChg chg="add mod">
          <ac:chgData name="Larry Jones" userId="f48a1edb97dc6063" providerId="LiveId" clId="{60171213-4436-4B6D-9EC0-98CF203610BC}" dt="2017-11-20T15:38:46.737" v="6581" actId="164"/>
          <ac:grpSpMkLst>
            <pc:docMk/>
            <pc:sldMk cId="4248539232" sldId="279"/>
            <ac:grpSpMk id="11" creationId="{FCA87D98-ECA5-4E96-B158-14AA933345B9}"/>
          </ac:grpSpMkLst>
        </pc:grpChg>
        <pc:grpChg chg="del">
          <ac:chgData name="Larry Jones" userId="f48a1edb97dc6063" providerId="LiveId" clId="{60171213-4436-4B6D-9EC0-98CF203610BC}" dt="2017-11-20T15:28:55.070" v="6188" actId="478"/>
          <ac:grpSpMkLst>
            <pc:docMk/>
            <pc:sldMk cId="4248539232" sldId="279"/>
            <ac:grpSpMk id="12" creationId="{BE30BB15-5653-4EEE-BB95-58CF246BF68C}"/>
          </ac:grpSpMkLst>
        </pc:grpChg>
        <pc:grpChg chg="del">
          <ac:chgData name="Larry Jones" userId="f48a1edb97dc6063" providerId="LiveId" clId="{60171213-4436-4B6D-9EC0-98CF203610BC}" dt="2017-11-20T15:28:49.450" v="6183" actId="478"/>
          <ac:grpSpMkLst>
            <pc:docMk/>
            <pc:sldMk cId="4248539232" sldId="279"/>
            <ac:grpSpMk id="13" creationId="{15ECA449-8A28-4734-94F8-339540E32C0B}"/>
          </ac:grpSpMkLst>
        </pc:grpChg>
        <pc:grpChg chg="del">
          <ac:chgData name="Larry Jones" userId="f48a1edb97dc6063" providerId="LiveId" clId="{60171213-4436-4B6D-9EC0-98CF203610BC}" dt="2017-11-20T15:28:50.445" v="6184" actId="478"/>
          <ac:grpSpMkLst>
            <pc:docMk/>
            <pc:sldMk cId="4248539232" sldId="279"/>
            <ac:grpSpMk id="17" creationId="{C7303DFC-3253-46DB-A717-C3E2A2DF49BC}"/>
          </ac:grpSpMkLst>
        </pc:grpChg>
        <pc:grpChg chg="del">
          <ac:chgData name="Larry Jones" userId="f48a1edb97dc6063" providerId="LiveId" clId="{60171213-4436-4B6D-9EC0-98CF203610BC}" dt="2017-11-20T15:28:55.862" v="6189" actId="478"/>
          <ac:grpSpMkLst>
            <pc:docMk/>
            <pc:sldMk cId="4248539232" sldId="279"/>
            <ac:grpSpMk id="21" creationId="{F99C0BBD-E236-4195-92E7-25FB839A5AB8}"/>
          </ac:grpSpMkLst>
        </pc:grpChg>
        <pc:grpChg chg="add mod">
          <ac:chgData name="Larry Jones" userId="f48a1edb97dc6063" providerId="LiveId" clId="{60171213-4436-4B6D-9EC0-98CF203610BC}" dt="2017-11-20T15:42:34.208" v="6681" actId="164"/>
          <ac:grpSpMkLst>
            <pc:docMk/>
            <pc:sldMk cId="4248539232" sldId="279"/>
            <ac:grpSpMk id="38" creationId="{10EF0388-8D8E-4E3E-A2F1-773CF42784AA}"/>
          </ac:grpSpMkLst>
        </pc:grpChg>
        <pc:grpChg chg="del">
          <ac:chgData name="Larry Jones" userId="f48a1edb97dc6063" providerId="LiveId" clId="{60171213-4436-4B6D-9EC0-98CF203610BC}" dt="2017-11-20T15:28:46.651" v="6180" actId="478"/>
          <ac:grpSpMkLst>
            <pc:docMk/>
            <pc:sldMk cId="4248539232" sldId="279"/>
            <ac:grpSpMk id="47" creationId="{E6A48A12-60AF-438C-A4F2-8918023AD704}"/>
          </ac:grpSpMkLst>
        </pc:grpChg>
        <pc:grpChg chg="del">
          <ac:chgData name="Larry Jones" userId="f48a1edb97dc6063" providerId="LiveId" clId="{60171213-4436-4B6D-9EC0-98CF203610BC}" dt="2017-11-20T15:28:40.063" v="6176" actId="478"/>
          <ac:grpSpMkLst>
            <pc:docMk/>
            <pc:sldMk cId="4248539232" sldId="279"/>
            <ac:grpSpMk id="95" creationId="{6B9CBAC1-68A6-4479-8D2F-5A58CD978F23}"/>
          </ac:grpSpMkLst>
        </pc:grpChg>
        <pc:picChg chg="del">
          <ac:chgData name="Larry Jones" userId="f48a1edb97dc6063" providerId="LiveId" clId="{60171213-4436-4B6D-9EC0-98CF203610BC}" dt="2017-11-20T15:28:54.014" v="6187" actId="478"/>
          <ac:picMkLst>
            <pc:docMk/>
            <pc:sldMk cId="4248539232" sldId="279"/>
            <ac:picMk id="5" creationId="{8794A08B-C61C-4C7C-A6F3-A8569F6A0045}"/>
          </ac:picMkLst>
        </pc:picChg>
        <pc:picChg chg="del">
          <ac:chgData name="Larry Jones" userId="f48a1edb97dc6063" providerId="LiveId" clId="{60171213-4436-4B6D-9EC0-98CF203610BC}" dt="2017-11-20T15:28:40.887" v="6177" actId="478"/>
          <ac:picMkLst>
            <pc:docMk/>
            <pc:sldMk cId="4248539232" sldId="279"/>
            <ac:picMk id="16" creationId="{EC077A4C-62F3-4FC2-BC6A-FEBE8C7F004D}"/>
          </ac:picMkLst>
        </pc:picChg>
        <pc:picChg chg="del">
          <ac:chgData name="Larry Jones" userId="f48a1edb97dc6063" providerId="LiveId" clId="{60171213-4436-4B6D-9EC0-98CF203610BC}" dt="2017-11-20T15:28:48.896" v="6182" actId="478"/>
          <ac:picMkLst>
            <pc:docMk/>
            <pc:sldMk cId="4248539232" sldId="279"/>
            <ac:picMk id="20" creationId="{D6A033ED-CF0E-417E-B4E5-A5158B72C6D3}"/>
          </ac:picMkLst>
        </pc:picChg>
        <pc:picChg chg="del">
          <ac:chgData name="Larry Jones" userId="f48a1edb97dc6063" providerId="LiveId" clId="{60171213-4436-4B6D-9EC0-98CF203610BC}" dt="2017-11-20T15:28:47.796" v="6181" actId="478"/>
          <ac:picMkLst>
            <pc:docMk/>
            <pc:sldMk cId="4248539232" sldId="279"/>
            <ac:picMk id="24" creationId="{B1FC54F4-8B23-45FC-8F8C-2EEBD324F325}"/>
          </ac:picMkLst>
        </pc:picChg>
        <pc:picChg chg="add mod">
          <ac:chgData name="Larry Jones" userId="f48a1edb97dc6063" providerId="LiveId" clId="{60171213-4436-4B6D-9EC0-98CF203610BC}" dt="2017-11-20T15:37:55.690" v="6569" actId="1076"/>
          <ac:picMkLst>
            <pc:docMk/>
            <pc:sldMk cId="4248539232" sldId="279"/>
            <ac:picMk id="48" creationId="{41C24702-01F1-441C-9F8A-EFD346794937}"/>
          </ac:picMkLst>
        </pc:picChg>
        <pc:cxnChg chg="mod">
          <ac:chgData name="Larry Jones" userId="f48a1edb97dc6063" providerId="LiveId" clId="{60171213-4436-4B6D-9EC0-98CF203610BC}" dt="2017-11-20T15:28:40.063" v="6176" actId="478"/>
          <ac:cxnSpMkLst>
            <pc:docMk/>
            <pc:sldMk cId="4248539232" sldId="279"/>
            <ac:cxnSpMk id="69" creationId="{CEBA8631-C766-4EBC-8D4A-67FAE9EB7A30}"/>
          </ac:cxnSpMkLst>
        </pc:cxnChg>
        <pc:cxnChg chg="mod">
          <ac:chgData name="Larry Jones" userId="f48a1edb97dc6063" providerId="LiveId" clId="{60171213-4436-4B6D-9EC0-98CF203610BC}" dt="2017-11-20T15:28:40.063" v="6176" actId="478"/>
          <ac:cxnSpMkLst>
            <pc:docMk/>
            <pc:sldMk cId="4248539232" sldId="279"/>
            <ac:cxnSpMk id="70" creationId="{B010927B-C9C5-4445-BB5B-BAC4F57A35F1}"/>
          </ac:cxnSpMkLst>
        </pc:cxnChg>
      </pc:sldChg>
      <pc:sldChg chg="modSp add">
        <pc:chgData name="Larry Jones" userId="f48a1edb97dc6063" providerId="LiveId" clId="{60171213-4436-4B6D-9EC0-98CF203610BC}" dt="2017-11-20T15:51:59.328" v="7361" actId="113"/>
        <pc:sldMkLst>
          <pc:docMk/>
          <pc:sldMk cId="3024228936" sldId="280"/>
        </pc:sldMkLst>
        <pc:spChg chg="mod">
          <ac:chgData name="Larry Jones" userId="f48a1edb97dc6063" providerId="LiveId" clId="{60171213-4436-4B6D-9EC0-98CF203610BC}" dt="2017-11-20T15:47:18.925" v="6784" actId="20577"/>
          <ac:spMkLst>
            <pc:docMk/>
            <pc:sldMk cId="3024228936" sldId="280"/>
            <ac:spMk id="2" creationId="{C611E3F7-5120-4D22-9BEE-096D9BCEDEA8}"/>
          </ac:spMkLst>
        </pc:spChg>
        <pc:spChg chg="mod">
          <ac:chgData name="Larry Jones" userId="f48a1edb97dc6063" providerId="LiveId" clId="{60171213-4436-4B6D-9EC0-98CF203610BC}" dt="2017-11-20T15:51:59.328" v="7361" actId="113"/>
          <ac:spMkLst>
            <pc:docMk/>
            <pc:sldMk cId="3024228936" sldId="280"/>
            <ac:spMk id="3" creationId="{1A2713C2-4DBD-4AF7-B67A-0F6B748965BC}"/>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11/20/2017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upport.office.com/en-US/article/Introduction-to-queries-A9739A09-D3FF-4F36-8AC3-5760249FB65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upport.office.com/en-US/article/Use-parameters-in-queries-and-reports-8209EB5C-1589-42E2-9B20-4181F4C7A356#__toc267474485" TargetMode="External"/><Relationship Id="rId2" Type="http://schemas.openxmlformats.org/officeDocument/2006/relationships/hyperlink" Target="https://support.office.com/en-US/article/Create-a-select-query-229F8DBA-8E8B-4F21-8BEC-1E734D7F0C9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E04D-AE65-4087-88DA-9FD5E59DC8A7}"/>
              </a:ext>
            </a:extLst>
          </p:cNvPr>
          <p:cNvSpPr>
            <a:spLocks noGrp="1"/>
          </p:cNvSpPr>
          <p:nvPr>
            <p:ph type="ctrTitle"/>
          </p:nvPr>
        </p:nvSpPr>
        <p:spPr/>
        <p:txBody>
          <a:bodyPr/>
          <a:lstStyle/>
          <a:p>
            <a:r>
              <a:rPr lang="en-US" dirty="0"/>
              <a:t>Basic Queries</a:t>
            </a:r>
          </a:p>
        </p:txBody>
      </p:sp>
      <p:sp>
        <p:nvSpPr>
          <p:cNvPr id="3" name="Subtitle 2">
            <a:extLst>
              <a:ext uri="{FF2B5EF4-FFF2-40B4-BE49-F238E27FC236}">
                <a16:creationId xmlns:a16="http://schemas.microsoft.com/office/drawing/2014/main" id="{D8008725-292E-457E-A5B2-602C524F192B}"/>
              </a:ext>
            </a:extLst>
          </p:cNvPr>
          <p:cNvSpPr>
            <a:spLocks noGrp="1"/>
          </p:cNvSpPr>
          <p:nvPr>
            <p:ph type="subTitle" idx="1"/>
          </p:nvPr>
        </p:nvSpPr>
        <p:spPr/>
        <p:txBody>
          <a:bodyPr/>
          <a:lstStyle/>
          <a:p>
            <a:r>
              <a:rPr lang="en-US" dirty="0"/>
              <a:t>Using the </a:t>
            </a:r>
            <a:r>
              <a:rPr lang="en-US" dirty="0">
                <a:solidFill>
                  <a:schemeClr val="tx1"/>
                </a:solidFill>
              </a:rPr>
              <a:t>QBE</a:t>
            </a:r>
            <a:r>
              <a:rPr lang="en-US" dirty="0"/>
              <a:t> Grid (</a:t>
            </a:r>
            <a:r>
              <a:rPr lang="en-US" dirty="0">
                <a:solidFill>
                  <a:schemeClr val="tx1"/>
                </a:solidFill>
              </a:rPr>
              <a:t>Q</a:t>
            </a:r>
            <a:r>
              <a:rPr lang="en-US" dirty="0"/>
              <a:t>uery </a:t>
            </a:r>
            <a:r>
              <a:rPr lang="en-US" dirty="0">
                <a:solidFill>
                  <a:schemeClr val="tx1"/>
                </a:solidFill>
              </a:rPr>
              <a:t>b</a:t>
            </a:r>
            <a:r>
              <a:rPr lang="en-US" dirty="0"/>
              <a:t>y </a:t>
            </a:r>
            <a:r>
              <a:rPr lang="en-US" dirty="0">
                <a:solidFill>
                  <a:schemeClr val="tx1"/>
                </a:solidFill>
              </a:rPr>
              <a:t>E</a:t>
            </a:r>
            <a:r>
              <a:rPr lang="en-US" dirty="0"/>
              <a:t>xample)</a:t>
            </a:r>
          </a:p>
        </p:txBody>
      </p:sp>
    </p:spTree>
    <p:extLst>
      <p:ext uri="{BB962C8B-B14F-4D97-AF65-F5344CB8AC3E}">
        <p14:creationId xmlns:p14="http://schemas.microsoft.com/office/powerpoint/2010/main" val="262489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p:txBody>
          <a:bodyPr/>
          <a:lstStyle/>
          <a:p>
            <a:r>
              <a:rPr lang="en-US" dirty="0"/>
              <a:t>Order of Columns is important</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38232" y="1761541"/>
            <a:ext cx="9905999" cy="958340"/>
          </a:xfrm>
        </p:spPr>
        <p:txBody>
          <a:bodyPr>
            <a:normAutofit fontScale="85000" lnSpcReduction="10000"/>
          </a:bodyPr>
          <a:lstStyle/>
          <a:p>
            <a:r>
              <a:rPr lang="en-US" dirty="0"/>
              <a:t>Order columns from left to right  horizontally per instructions, then sort each column vertically per instructions (sorts are two-dimensional) Remember to do both to get full credit.</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2944750" y="3613421"/>
            <a:ext cx="5581140" cy="1826632"/>
          </a:xfrm>
          <a:prstGeom prst="rect">
            <a:avLst/>
          </a:prstGeom>
        </p:spPr>
      </p:pic>
      <p:sp>
        <p:nvSpPr>
          <p:cNvPr id="5" name="TextBox 4">
            <a:extLst>
              <a:ext uri="{FF2B5EF4-FFF2-40B4-BE49-F238E27FC236}">
                <a16:creationId xmlns:a16="http://schemas.microsoft.com/office/drawing/2014/main" id="{2BD4A290-BCC8-4CB7-B88D-B24B18538088}"/>
              </a:ext>
            </a:extLst>
          </p:cNvPr>
          <p:cNvSpPr txBox="1"/>
          <p:nvPr/>
        </p:nvSpPr>
        <p:spPr>
          <a:xfrm>
            <a:off x="3981720" y="2973643"/>
            <a:ext cx="795411" cy="584775"/>
          </a:xfrm>
          <a:prstGeom prst="rect">
            <a:avLst/>
          </a:prstGeom>
          <a:noFill/>
        </p:spPr>
        <p:txBody>
          <a:bodyPr wrap="none" rtlCol="0">
            <a:spAutoFit/>
          </a:bodyPr>
          <a:lstStyle/>
          <a:p>
            <a:r>
              <a:rPr lang="en-US" sz="3200" dirty="0"/>
              <a:t>Left</a:t>
            </a:r>
          </a:p>
        </p:txBody>
      </p:sp>
      <p:sp>
        <p:nvSpPr>
          <p:cNvPr id="6" name="TextBox 5">
            <a:extLst>
              <a:ext uri="{FF2B5EF4-FFF2-40B4-BE49-F238E27FC236}">
                <a16:creationId xmlns:a16="http://schemas.microsoft.com/office/drawing/2014/main" id="{FD1999F9-242B-4363-92BD-38B6EBA4A71B}"/>
              </a:ext>
            </a:extLst>
          </p:cNvPr>
          <p:cNvSpPr txBox="1"/>
          <p:nvPr/>
        </p:nvSpPr>
        <p:spPr>
          <a:xfrm>
            <a:off x="5818247" y="2921648"/>
            <a:ext cx="500458" cy="584775"/>
          </a:xfrm>
          <a:prstGeom prst="rect">
            <a:avLst/>
          </a:prstGeom>
          <a:noFill/>
        </p:spPr>
        <p:txBody>
          <a:bodyPr wrap="none" rtlCol="0">
            <a:spAutoFit/>
          </a:bodyPr>
          <a:lstStyle/>
          <a:p>
            <a:r>
              <a:rPr lang="en-US" sz="3200" dirty="0"/>
              <a:t>to</a:t>
            </a:r>
          </a:p>
        </p:txBody>
      </p:sp>
      <p:sp>
        <p:nvSpPr>
          <p:cNvPr id="7" name="TextBox 6">
            <a:extLst>
              <a:ext uri="{FF2B5EF4-FFF2-40B4-BE49-F238E27FC236}">
                <a16:creationId xmlns:a16="http://schemas.microsoft.com/office/drawing/2014/main" id="{17445942-FA89-451A-B83B-889AFCDA9EA9}"/>
              </a:ext>
            </a:extLst>
          </p:cNvPr>
          <p:cNvSpPr txBox="1"/>
          <p:nvPr/>
        </p:nvSpPr>
        <p:spPr>
          <a:xfrm>
            <a:off x="7058672" y="2947723"/>
            <a:ext cx="926857" cy="584775"/>
          </a:xfrm>
          <a:prstGeom prst="rect">
            <a:avLst/>
          </a:prstGeom>
          <a:noFill/>
        </p:spPr>
        <p:txBody>
          <a:bodyPr wrap="none" rtlCol="0">
            <a:spAutoFit/>
          </a:bodyPr>
          <a:lstStyle/>
          <a:p>
            <a:r>
              <a:rPr lang="en-US" sz="3200" dirty="0"/>
              <a:t>right</a:t>
            </a:r>
          </a:p>
        </p:txBody>
      </p:sp>
      <p:grpSp>
        <p:nvGrpSpPr>
          <p:cNvPr id="14" name="Group 13">
            <a:extLst>
              <a:ext uri="{FF2B5EF4-FFF2-40B4-BE49-F238E27FC236}">
                <a16:creationId xmlns:a16="http://schemas.microsoft.com/office/drawing/2014/main" id="{D649CD22-E726-4ECD-BA99-34C953346904}"/>
              </a:ext>
            </a:extLst>
          </p:cNvPr>
          <p:cNvGrpSpPr/>
          <p:nvPr/>
        </p:nvGrpSpPr>
        <p:grpSpPr>
          <a:xfrm>
            <a:off x="1051104" y="2873238"/>
            <a:ext cx="2078135" cy="3046988"/>
            <a:chOff x="1121028" y="2884905"/>
            <a:chExt cx="2078135" cy="3046988"/>
          </a:xfrm>
        </p:grpSpPr>
        <p:sp>
          <p:nvSpPr>
            <p:cNvPr id="8" name="TextBox 7">
              <a:extLst>
                <a:ext uri="{FF2B5EF4-FFF2-40B4-BE49-F238E27FC236}">
                  <a16:creationId xmlns:a16="http://schemas.microsoft.com/office/drawing/2014/main" id="{A25BF2F7-9AC5-4660-873A-82B49C03623E}"/>
                </a:ext>
              </a:extLst>
            </p:cNvPr>
            <p:cNvSpPr txBox="1"/>
            <p:nvPr/>
          </p:nvSpPr>
          <p:spPr>
            <a:xfrm>
              <a:off x="1121028" y="2884905"/>
              <a:ext cx="1834156" cy="3046988"/>
            </a:xfrm>
            <a:prstGeom prst="rect">
              <a:avLst/>
            </a:prstGeom>
            <a:noFill/>
          </p:spPr>
          <p:txBody>
            <a:bodyPr wrap="none" rtlCol="0">
              <a:spAutoFit/>
            </a:bodyPr>
            <a:lstStyle/>
            <a:p>
              <a:pPr algn="ctr"/>
              <a:r>
                <a:rPr lang="en-US" sz="3200" dirty="0"/>
                <a:t>Ascending</a:t>
              </a:r>
            </a:p>
            <a:p>
              <a:pPr algn="ctr"/>
              <a:r>
                <a:rPr lang="en-US" sz="3200" dirty="0"/>
                <a:t>A</a:t>
              </a:r>
            </a:p>
            <a:p>
              <a:pPr algn="ctr"/>
              <a:r>
                <a:rPr lang="en-US" sz="3200" dirty="0"/>
                <a:t>B</a:t>
              </a:r>
            </a:p>
            <a:p>
              <a:pPr algn="ctr"/>
              <a:r>
                <a:rPr lang="en-US" sz="3200" dirty="0"/>
                <a:t>C</a:t>
              </a:r>
            </a:p>
            <a:p>
              <a:pPr algn="ctr"/>
              <a:r>
                <a:rPr lang="en-US" sz="3200" dirty="0"/>
                <a:t>D</a:t>
              </a:r>
            </a:p>
            <a:p>
              <a:pPr algn="ctr"/>
              <a:endParaRPr lang="en-US" sz="3200" dirty="0"/>
            </a:p>
          </p:txBody>
        </p:sp>
        <p:cxnSp>
          <p:nvCxnSpPr>
            <p:cNvPr id="12" name="Straight Arrow Connector 11">
              <a:extLst>
                <a:ext uri="{FF2B5EF4-FFF2-40B4-BE49-F238E27FC236}">
                  <a16:creationId xmlns:a16="http://schemas.microsoft.com/office/drawing/2014/main" id="{6171CA18-AB4F-435B-BA4F-89CD6EFBEFC0}"/>
                </a:ext>
              </a:extLst>
            </p:cNvPr>
            <p:cNvCxnSpPr>
              <a:cxnSpLocks/>
            </p:cNvCxnSpPr>
            <p:nvPr/>
          </p:nvCxnSpPr>
          <p:spPr>
            <a:xfrm>
              <a:off x="2393576" y="3613421"/>
              <a:ext cx="805587" cy="57704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5A1D945-8962-4C04-B58C-38BE387BB2D7}"/>
              </a:ext>
            </a:extLst>
          </p:cNvPr>
          <p:cNvGrpSpPr/>
          <p:nvPr/>
        </p:nvGrpSpPr>
        <p:grpSpPr>
          <a:xfrm>
            <a:off x="7611037" y="2921648"/>
            <a:ext cx="4167509" cy="4031873"/>
            <a:chOff x="7611037" y="2921648"/>
            <a:chExt cx="4167509" cy="4031873"/>
          </a:xfrm>
        </p:grpSpPr>
        <p:sp>
          <p:nvSpPr>
            <p:cNvPr id="9" name="TextBox 8">
              <a:extLst>
                <a:ext uri="{FF2B5EF4-FFF2-40B4-BE49-F238E27FC236}">
                  <a16:creationId xmlns:a16="http://schemas.microsoft.com/office/drawing/2014/main" id="{4A2DFF5A-95AB-46AB-9E94-8B460630C2A1}"/>
                </a:ext>
              </a:extLst>
            </p:cNvPr>
            <p:cNvSpPr txBox="1"/>
            <p:nvPr/>
          </p:nvSpPr>
          <p:spPr>
            <a:xfrm>
              <a:off x="8755603" y="2921648"/>
              <a:ext cx="3022943" cy="4031873"/>
            </a:xfrm>
            <a:prstGeom prst="rect">
              <a:avLst/>
            </a:prstGeom>
            <a:noFill/>
          </p:spPr>
          <p:txBody>
            <a:bodyPr wrap="none" rtlCol="0">
              <a:spAutoFit/>
            </a:bodyPr>
            <a:lstStyle/>
            <a:p>
              <a:pPr algn="ctr"/>
              <a:r>
                <a:rPr lang="en-US" sz="3200" dirty="0"/>
                <a:t>Can change any, </a:t>
              </a:r>
            </a:p>
            <a:p>
              <a:pPr algn="ctr"/>
              <a:r>
                <a:rPr lang="en-US" sz="3200" dirty="0"/>
                <a:t>Some, or all to</a:t>
              </a:r>
            </a:p>
            <a:p>
              <a:pPr algn="ctr"/>
              <a:r>
                <a:rPr lang="en-US" sz="3200" dirty="0"/>
                <a:t>Descending </a:t>
              </a:r>
            </a:p>
            <a:p>
              <a:pPr algn="ctr"/>
              <a:r>
                <a:rPr lang="en-US" sz="3200" dirty="0"/>
                <a:t>$30</a:t>
              </a:r>
            </a:p>
            <a:p>
              <a:pPr algn="ctr"/>
              <a:r>
                <a:rPr lang="en-US" sz="3200" dirty="0"/>
                <a:t>$20</a:t>
              </a:r>
            </a:p>
            <a:p>
              <a:pPr algn="ctr"/>
              <a:r>
                <a:rPr lang="en-US" sz="3200" dirty="0"/>
                <a:t>$10</a:t>
              </a:r>
            </a:p>
            <a:p>
              <a:pPr algn="ctr"/>
              <a:r>
                <a:rPr lang="en-US" sz="3200" dirty="0"/>
                <a:t>$0</a:t>
              </a:r>
            </a:p>
            <a:p>
              <a:pPr algn="ctr"/>
              <a:endParaRPr lang="en-US" sz="3200" dirty="0"/>
            </a:p>
          </p:txBody>
        </p:sp>
        <p:cxnSp>
          <p:nvCxnSpPr>
            <p:cNvPr id="17" name="Straight Arrow Connector 16">
              <a:extLst>
                <a:ext uri="{FF2B5EF4-FFF2-40B4-BE49-F238E27FC236}">
                  <a16:creationId xmlns:a16="http://schemas.microsoft.com/office/drawing/2014/main" id="{CFB68981-9F33-43A3-8BB6-9606AA8984E9}"/>
                </a:ext>
              </a:extLst>
            </p:cNvPr>
            <p:cNvCxnSpPr>
              <a:cxnSpLocks/>
            </p:cNvCxnSpPr>
            <p:nvPr/>
          </p:nvCxnSpPr>
          <p:spPr>
            <a:xfrm flipH="1">
              <a:off x="7611037" y="3639496"/>
              <a:ext cx="1419098" cy="53930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sp>
        <p:nvSpPr>
          <p:cNvPr id="15" name="Content Placeholder 2">
            <a:extLst>
              <a:ext uri="{FF2B5EF4-FFF2-40B4-BE49-F238E27FC236}">
                <a16:creationId xmlns:a16="http://schemas.microsoft.com/office/drawing/2014/main" id="{DB571D7F-B570-426F-9F3B-42389B2824BE}"/>
              </a:ext>
            </a:extLst>
          </p:cNvPr>
          <p:cNvSpPr txBox="1">
            <a:spLocks/>
          </p:cNvSpPr>
          <p:nvPr/>
        </p:nvSpPr>
        <p:spPr>
          <a:xfrm>
            <a:off x="1141413" y="5679734"/>
            <a:ext cx="7614190" cy="9583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FFC000"/>
                </a:solidFill>
              </a:rPr>
              <a:t>I will demo how this works during both query classes and the final lab</a:t>
            </a:r>
          </a:p>
        </p:txBody>
      </p:sp>
    </p:spTree>
    <p:extLst>
      <p:ext uri="{BB962C8B-B14F-4D97-AF65-F5344CB8AC3E}">
        <p14:creationId xmlns:p14="http://schemas.microsoft.com/office/powerpoint/2010/main" val="126550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3A1F374-3258-4F70-B2F8-32888E1D2A50}"/>
              </a:ext>
            </a:extLst>
          </p:cNvPr>
          <p:cNvSpPr/>
          <p:nvPr/>
        </p:nvSpPr>
        <p:spPr>
          <a:xfrm>
            <a:off x="4254947" y="850070"/>
            <a:ext cx="6786778" cy="5849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219528" y="87305"/>
            <a:ext cx="9905998" cy="884014"/>
          </a:xfrm>
        </p:spPr>
        <p:txBody>
          <a:bodyPr/>
          <a:lstStyle/>
          <a:p>
            <a:r>
              <a:rPr lang="en-US" dirty="0"/>
              <a:t>If you need to move a column</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031134" y="1562411"/>
            <a:ext cx="3223813" cy="3893476"/>
          </a:xfrm>
        </p:spPr>
        <p:txBody>
          <a:bodyPr>
            <a:normAutofit fontScale="85000" lnSpcReduction="20000"/>
          </a:bodyPr>
          <a:lstStyle/>
          <a:p>
            <a:pPr marL="457200" indent="-457200">
              <a:buFont typeface="+mj-lt"/>
              <a:buAutoNum type="arabicPeriod"/>
            </a:pPr>
            <a:r>
              <a:rPr lang="en-US" dirty="0"/>
              <a:t>Hover over the gray bar at the top of the column and wait for arrow. </a:t>
            </a:r>
          </a:p>
          <a:p>
            <a:pPr marL="457200" indent="-457200">
              <a:buFont typeface="+mj-lt"/>
              <a:buAutoNum type="arabicPeriod"/>
            </a:pPr>
            <a:r>
              <a:rPr lang="en-US" dirty="0"/>
              <a:t>Click. Click and Drag</a:t>
            </a:r>
          </a:p>
          <a:p>
            <a:pPr marL="457200" indent="-457200">
              <a:buFont typeface="+mj-lt"/>
              <a:buAutoNum type="arabicPeriod"/>
            </a:pPr>
            <a:r>
              <a:rPr lang="en-US" dirty="0"/>
              <a:t>A Bold separator mark will guide you.</a:t>
            </a:r>
          </a:p>
          <a:p>
            <a:pPr marL="457200" indent="-457200">
              <a:buFont typeface="+mj-lt"/>
              <a:buAutoNum type="arabicPeriod"/>
            </a:pPr>
            <a:r>
              <a:rPr lang="en-US" dirty="0"/>
              <a:t>Release where you want it.</a:t>
            </a:r>
          </a:p>
          <a:p>
            <a:pPr marL="0" indent="0">
              <a:buNone/>
            </a:pPr>
            <a:r>
              <a:rPr lang="en-US" dirty="0"/>
              <a:t>Demo is in this </a:t>
            </a:r>
            <a:r>
              <a:rPr lang="en-US" dirty="0">
                <a:hlinkClick r:id="rId2" action="ppaction://hlinksldjump"/>
              </a:rPr>
              <a:t>video</a:t>
            </a:r>
            <a:r>
              <a:rPr lang="en-US" dirty="0"/>
              <a:t>  (starts at1:34).</a:t>
            </a:r>
          </a:p>
          <a:p>
            <a:pPr marL="457200" indent="-457200">
              <a:buFont typeface="+mj-lt"/>
              <a:buAutoNum type="arabicPeriod"/>
            </a:pPr>
            <a:endParaRPr lang="en-US" dirty="0"/>
          </a:p>
        </p:txBody>
      </p:sp>
      <p:pic>
        <p:nvPicPr>
          <p:cNvPr id="11" name="Picture 10">
            <a:extLst>
              <a:ext uri="{FF2B5EF4-FFF2-40B4-BE49-F238E27FC236}">
                <a16:creationId xmlns:a16="http://schemas.microsoft.com/office/drawing/2014/main" id="{47074704-F252-40FC-98A2-54F8AD1ED692}"/>
              </a:ext>
            </a:extLst>
          </p:cNvPr>
          <p:cNvPicPr>
            <a:picLocks noChangeAspect="1"/>
          </p:cNvPicPr>
          <p:nvPr/>
        </p:nvPicPr>
        <p:blipFill>
          <a:blip r:embed="rId3"/>
          <a:stretch>
            <a:fillRect/>
          </a:stretch>
        </p:blipFill>
        <p:spPr>
          <a:xfrm>
            <a:off x="5049563" y="2329532"/>
            <a:ext cx="5865456" cy="1329958"/>
          </a:xfrm>
          <a:prstGeom prst="rect">
            <a:avLst/>
          </a:prstGeom>
        </p:spPr>
      </p:pic>
      <p:pic>
        <p:nvPicPr>
          <p:cNvPr id="13" name="Picture 12">
            <a:extLst>
              <a:ext uri="{FF2B5EF4-FFF2-40B4-BE49-F238E27FC236}">
                <a16:creationId xmlns:a16="http://schemas.microsoft.com/office/drawing/2014/main" id="{3A7D556D-1C90-4AF6-B34E-69387C13054C}"/>
              </a:ext>
            </a:extLst>
          </p:cNvPr>
          <p:cNvPicPr>
            <a:picLocks noChangeAspect="1"/>
          </p:cNvPicPr>
          <p:nvPr/>
        </p:nvPicPr>
        <p:blipFill>
          <a:blip r:embed="rId4"/>
          <a:stretch>
            <a:fillRect/>
          </a:stretch>
        </p:blipFill>
        <p:spPr>
          <a:xfrm>
            <a:off x="5049563" y="943968"/>
            <a:ext cx="5865456" cy="1329958"/>
          </a:xfrm>
          <a:prstGeom prst="rect">
            <a:avLst/>
          </a:prstGeom>
        </p:spPr>
      </p:pic>
      <p:pic>
        <p:nvPicPr>
          <p:cNvPr id="15" name="Picture 14">
            <a:extLst>
              <a:ext uri="{FF2B5EF4-FFF2-40B4-BE49-F238E27FC236}">
                <a16:creationId xmlns:a16="http://schemas.microsoft.com/office/drawing/2014/main" id="{32174E29-2303-4D67-AD05-D9CC7469E34C}"/>
              </a:ext>
            </a:extLst>
          </p:cNvPr>
          <p:cNvPicPr>
            <a:picLocks noChangeAspect="1"/>
          </p:cNvPicPr>
          <p:nvPr/>
        </p:nvPicPr>
        <p:blipFill>
          <a:blip r:embed="rId5"/>
          <a:stretch>
            <a:fillRect/>
          </a:stretch>
        </p:blipFill>
        <p:spPr>
          <a:xfrm>
            <a:off x="5085719" y="3735403"/>
            <a:ext cx="5829300" cy="1238250"/>
          </a:xfrm>
          <a:prstGeom prst="rect">
            <a:avLst/>
          </a:prstGeom>
        </p:spPr>
      </p:pic>
      <p:pic>
        <p:nvPicPr>
          <p:cNvPr id="17" name="Picture 16">
            <a:extLst>
              <a:ext uri="{FF2B5EF4-FFF2-40B4-BE49-F238E27FC236}">
                <a16:creationId xmlns:a16="http://schemas.microsoft.com/office/drawing/2014/main" id="{70626299-2C31-411C-9D6C-B075F2A95254}"/>
              </a:ext>
            </a:extLst>
          </p:cNvPr>
          <p:cNvPicPr>
            <a:picLocks noChangeAspect="1"/>
          </p:cNvPicPr>
          <p:nvPr/>
        </p:nvPicPr>
        <p:blipFill>
          <a:blip r:embed="rId6"/>
          <a:stretch>
            <a:fillRect/>
          </a:stretch>
        </p:blipFill>
        <p:spPr>
          <a:xfrm>
            <a:off x="4374416" y="5089353"/>
            <a:ext cx="6553200" cy="1476375"/>
          </a:xfrm>
          <a:prstGeom prst="rect">
            <a:avLst/>
          </a:prstGeom>
        </p:spPr>
      </p:pic>
    </p:spTree>
    <p:extLst>
      <p:ext uri="{BB962C8B-B14F-4D97-AF65-F5344CB8AC3E}">
        <p14:creationId xmlns:p14="http://schemas.microsoft.com/office/powerpoint/2010/main" val="109912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p:txBody>
          <a:bodyPr/>
          <a:lstStyle/>
          <a:p>
            <a:r>
              <a:rPr lang="en-US" dirty="0"/>
              <a:t>Showing Columns</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658143"/>
            <a:ext cx="9905999" cy="3541714"/>
          </a:xfrm>
        </p:spPr>
        <p:txBody>
          <a:bodyPr/>
          <a:lstStyle/>
          <a:p>
            <a:r>
              <a:rPr lang="en-US" dirty="0"/>
              <a:t>You may need to include a column to obtain a result, but you may be asked to </a:t>
            </a:r>
            <a:r>
              <a:rPr lang="en-US" b="1" dirty="0"/>
              <a:t>NOT SHOW </a:t>
            </a:r>
            <a:r>
              <a:rPr lang="en-US" dirty="0"/>
              <a:t>that column (the column is needed to select data, but we don’t need to see the label). The </a:t>
            </a:r>
            <a:r>
              <a:rPr lang="en-US" dirty="0">
                <a:solidFill>
                  <a:schemeClr val="accent1">
                    <a:lumMod val="60000"/>
                    <a:lumOff val="40000"/>
                  </a:schemeClr>
                </a:solidFill>
              </a:rPr>
              <a:t>“Show: box” </a:t>
            </a:r>
            <a:r>
              <a:rPr lang="en-US" dirty="0"/>
              <a:t>is selected by default, so be sure to turn it off if the directions say to not show it.</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11382" y="3752901"/>
            <a:ext cx="5581140" cy="1826632"/>
          </a:xfrm>
          <a:prstGeom prst="rect">
            <a:avLst/>
          </a:prstGeom>
        </p:spPr>
      </p:pic>
      <p:sp>
        <p:nvSpPr>
          <p:cNvPr id="10" name="TextBox 9">
            <a:extLst>
              <a:ext uri="{FF2B5EF4-FFF2-40B4-BE49-F238E27FC236}">
                <a16:creationId xmlns:a16="http://schemas.microsoft.com/office/drawing/2014/main" id="{C1F21221-724B-4E54-B8FB-2A7B6BE3D632}"/>
              </a:ext>
            </a:extLst>
          </p:cNvPr>
          <p:cNvSpPr txBox="1"/>
          <p:nvPr/>
        </p:nvSpPr>
        <p:spPr>
          <a:xfrm>
            <a:off x="9105900" y="3701068"/>
            <a:ext cx="1883833" cy="1200329"/>
          </a:xfrm>
          <a:prstGeom prst="rect">
            <a:avLst/>
          </a:prstGeom>
          <a:noFill/>
        </p:spPr>
        <p:txBody>
          <a:bodyPr wrap="square" rtlCol="0">
            <a:spAutoFit/>
          </a:bodyPr>
          <a:lstStyle/>
          <a:p>
            <a:r>
              <a:rPr lang="en-US" dirty="0"/>
              <a:t>Uncheck the show box, if you are not to list data in the result</a:t>
            </a:r>
          </a:p>
        </p:txBody>
      </p:sp>
      <p:sp>
        <p:nvSpPr>
          <p:cNvPr id="15" name="Rectangle 14">
            <a:extLst>
              <a:ext uri="{FF2B5EF4-FFF2-40B4-BE49-F238E27FC236}">
                <a16:creationId xmlns:a16="http://schemas.microsoft.com/office/drawing/2014/main" id="{3FAB4977-011D-44E9-BE8A-38A02030D9ED}"/>
              </a:ext>
            </a:extLst>
          </p:cNvPr>
          <p:cNvSpPr/>
          <p:nvPr/>
        </p:nvSpPr>
        <p:spPr>
          <a:xfrm>
            <a:off x="3189642" y="4399879"/>
            <a:ext cx="4878593" cy="19901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6E17CE4-D46F-44C4-90D8-7DF3134472E1}"/>
              </a:ext>
            </a:extLst>
          </p:cNvPr>
          <p:cNvCxnSpPr>
            <a:cxnSpLocks/>
          </p:cNvCxnSpPr>
          <p:nvPr/>
        </p:nvCxnSpPr>
        <p:spPr>
          <a:xfrm flipH="1">
            <a:off x="7950200" y="3945467"/>
            <a:ext cx="1098022" cy="50376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904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p:txBody>
          <a:bodyPr/>
          <a:lstStyle/>
          <a:p>
            <a:r>
              <a:rPr lang="en-US" dirty="0"/>
              <a:t>Criteria row</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658143"/>
            <a:ext cx="9905999" cy="3541714"/>
          </a:xfrm>
        </p:spPr>
        <p:txBody>
          <a:bodyPr/>
          <a:lstStyle/>
          <a:p>
            <a:r>
              <a:rPr lang="en-US" dirty="0"/>
              <a:t>This is where you put your criteria for pulling specific data.</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4416355" y="3457453"/>
            <a:ext cx="5581140" cy="1826632"/>
          </a:xfrm>
          <a:prstGeom prst="rect">
            <a:avLst/>
          </a:prstGeom>
        </p:spPr>
      </p:pic>
      <p:grpSp>
        <p:nvGrpSpPr>
          <p:cNvPr id="13" name="Group 12">
            <a:extLst>
              <a:ext uri="{FF2B5EF4-FFF2-40B4-BE49-F238E27FC236}">
                <a16:creationId xmlns:a16="http://schemas.microsoft.com/office/drawing/2014/main" id="{21CA4897-B727-4D46-BA1D-C93CCC312047}"/>
              </a:ext>
            </a:extLst>
          </p:cNvPr>
          <p:cNvGrpSpPr/>
          <p:nvPr/>
        </p:nvGrpSpPr>
        <p:grpSpPr>
          <a:xfrm>
            <a:off x="2646706" y="2302082"/>
            <a:ext cx="3997628" cy="2152525"/>
            <a:chOff x="2646706" y="2302082"/>
            <a:chExt cx="3997628" cy="2152525"/>
          </a:xfrm>
        </p:grpSpPr>
        <p:sp>
          <p:nvSpPr>
            <p:cNvPr id="5" name="Rectangle 4">
              <a:extLst>
                <a:ext uri="{FF2B5EF4-FFF2-40B4-BE49-F238E27FC236}">
                  <a16:creationId xmlns:a16="http://schemas.microsoft.com/office/drawing/2014/main" id="{F5DCB520-763B-4934-BBE4-D8796ED60559}"/>
                </a:ext>
              </a:extLst>
            </p:cNvPr>
            <p:cNvSpPr/>
            <p:nvPr/>
          </p:nvSpPr>
          <p:spPr>
            <a:xfrm>
              <a:off x="4971763" y="4298378"/>
              <a:ext cx="1672571" cy="156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AB0851A-8D9F-4421-9EDE-6BE2F25D4A88}"/>
                </a:ext>
              </a:extLst>
            </p:cNvPr>
            <p:cNvCxnSpPr>
              <a:cxnSpLocks/>
            </p:cNvCxnSpPr>
            <p:nvPr/>
          </p:nvCxnSpPr>
          <p:spPr>
            <a:xfrm>
              <a:off x="2646706" y="2302082"/>
              <a:ext cx="2279107" cy="195286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8798A4F3-23E4-4149-8BEF-2CC5D9E5AAEC}"/>
              </a:ext>
            </a:extLst>
          </p:cNvPr>
          <p:cNvGrpSpPr/>
          <p:nvPr/>
        </p:nvGrpSpPr>
        <p:grpSpPr>
          <a:xfrm>
            <a:off x="4337657" y="2302082"/>
            <a:ext cx="3997628" cy="2152525"/>
            <a:chOff x="2646706" y="2302082"/>
            <a:chExt cx="3997628" cy="2152525"/>
          </a:xfrm>
        </p:grpSpPr>
        <p:sp>
          <p:nvSpPr>
            <p:cNvPr id="15" name="Rectangle 14">
              <a:extLst>
                <a:ext uri="{FF2B5EF4-FFF2-40B4-BE49-F238E27FC236}">
                  <a16:creationId xmlns:a16="http://schemas.microsoft.com/office/drawing/2014/main" id="{39725AE0-B334-47A1-8DA7-D1559A4F91DE}"/>
                </a:ext>
              </a:extLst>
            </p:cNvPr>
            <p:cNvSpPr/>
            <p:nvPr/>
          </p:nvSpPr>
          <p:spPr>
            <a:xfrm>
              <a:off x="4971763" y="4298378"/>
              <a:ext cx="1672571" cy="156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4C611AA3-7CEC-443B-B9D5-9AD48886B8BA}"/>
                </a:ext>
              </a:extLst>
            </p:cNvPr>
            <p:cNvCxnSpPr>
              <a:cxnSpLocks/>
            </p:cNvCxnSpPr>
            <p:nvPr/>
          </p:nvCxnSpPr>
          <p:spPr>
            <a:xfrm>
              <a:off x="2646706" y="2302082"/>
              <a:ext cx="2279107" cy="195286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A1B69DE-3EF1-49CF-BC22-A62B964E6F0F}"/>
              </a:ext>
            </a:extLst>
          </p:cNvPr>
          <p:cNvGrpSpPr/>
          <p:nvPr/>
        </p:nvGrpSpPr>
        <p:grpSpPr>
          <a:xfrm>
            <a:off x="6028608" y="2306677"/>
            <a:ext cx="3620840" cy="2152526"/>
            <a:chOff x="2646706" y="2302082"/>
            <a:chExt cx="3620840" cy="2152526"/>
          </a:xfrm>
        </p:grpSpPr>
        <p:sp>
          <p:nvSpPr>
            <p:cNvPr id="18" name="Rectangle 17">
              <a:extLst>
                <a:ext uri="{FF2B5EF4-FFF2-40B4-BE49-F238E27FC236}">
                  <a16:creationId xmlns:a16="http://schemas.microsoft.com/office/drawing/2014/main" id="{339870D3-47E2-425E-A721-DD27CE557646}"/>
                </a:ext>
              </a:extLst>
            </p:cNvPr>
            <p:cNvSpPr/>
            <p:nvPr/>
          </p:nvSpPr>
          <p:spPr>
            <a:xfrm>
              <a:off x="4971764" y="4293784"/>
              <a:ext cx="1295782" cy="160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A5DBC671-AD99-49F6-B86D-722891EB488B}"/>
                </a:ext>
              </a:extLst>
            </p:cNvPr>
            <p:cNvCxnSpPr>
              <a:cxnSpLocks/>
            </p:cNvCxnSpPr>
            <p:nvPr/>
          </p:nvCxnSpPr>
          <p:spPr>
            <a:xfrm>
              <a:off x="2646706" y="2302082"/>
              <a:ext cx="2279107" cy="195286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BCFAC334-C7A6-4D1B-9E9E-718519DEFF55}"/>
              </a:ext>
            </a:extLst>
          </p:cNvPr>
          <p:cNvSpPr txBox="1"/>
          <p:nvPr/>
        </p:nvSpPr>
        <p:spPr>
          <a:xfrm>
            <a:off x="4818535" y="4504066"/>
            <a:ext cx="1728005" cy="646331"/>
          </a:xfrm>
          <a:prstGeom prst="rect">
            <a:avLst/>
          </a:prstGeom>
          <a:noFill/>
        </p:spPr>
        <p:txBody>
          <a:bodyPr wrap="square" rtlCol="0">
            <a:spAutoFit/>
          </a:bodyPr>
          <a:lstStyle/>
          <a:p>
            <a:pPr algn="r"/>
            <a:r>
              <a:rPr lang="en-US" dirty="0">
                <a:solidFill>
                  <a:schemeClr val="bg1"/>
                </a:solidFill>
              </a:rPr>
              <a:t>If you type NC in the box….</a:t>
            </a:r>
          </a:p>
        </p:txBody>
      </p:sp>
      <p:grpSp>
        <p:nvGrpSpPr>
          <p:cNvPr id="23" name="Group 22">
            <a:extLst>
              <a:ext uri="{FF2B5EF4-FFF2-40B4-BE49-F238E27FC236}">
                <a16:creationId xmlns:a16="http://schemas.microsoft.com/office/drawing/2014/main" id="{33E136E3-F7B9-451C-8D31-CF474A53C86A}"/>
              </a:ext>
            </a:extLst>
          </p:cNvPr>
          <p:cNvGrpSpPr/>
          <p:nvPr/>
        </p:nvGrpSpPr>
        <p:grpSpPr>
          <a:xfrm>
            <a:off x="6632544" y="4195293"/>
            <a:ext cx="3297513" cy="955103"/>
            <a:chOff x="6632544" y="4195293"/>
            <a:chExt cx="3297513" cy="955103"/>
          </a:xfrm>
        </p:grpSpPr>
        <p:sp>
          <p:nvSpPr>
            <p:cNvPr id="21" name="TextBox 20">
              <a:extLst>
                <a:ext uri="{FF2B5EF4-FFF2-40B4-BE49-F238E27FC236}">
                  <a16:creationId xmlns:a16="http://schemas.microsoft.com/office/drawing/2014/main" id="{6A245926-A88E-4AF3-B659-59DF95240DEF}"/>
                </a:ext>
              </a:extLst>
            </p:cNvPr>
            <p:cNvSpPr txBox="1"/>
            <p:nvPr/>
          </p:nvSpPr>
          <p:spPr>
            <a:xfrm>
              <a:off x="6688000" y="4504065"/>
              <a:ext cx="3242057" cy="646331"/>
            </a:xfrm>
            <a:prstGeom prst="rect">
              <a:avLst/>
            </a:prstGeom>
            <a:noFill/>
          </p:spPr>
          <p:txBody>
            <a:bodyPr wrap="square" rtlCol="0">
              <a:spAutoFit/>
            </a:bodyPr>
            <a:lstStyle/>
            <a:p>
              <a:r>
                <a:rPr lang="en-US" dirty="0">
                  <a:solidFill>
                    <a:schemeClr val="bg1"/>
                  </a:solidFill>
                </a:rPr>
                <a:t>Access will wrap it in double quotes</a:t>
              </a:r>
            </a:p>
          </p:txBody>
        </p:sp>
        <p:sp>
          <p:nvSpPr>
            <p:cNvPr id="22" name="TextBox 21">
              <a:extLst>
                <a:ext uri="{FF2B5EF4-FFF2-40B4-BE49-F238E27FC236}">
                  <a16:creationId xmlns:a16="http://schemas.microsoft.com/office/drawing/2014/main" id="{6A3FABC9-C619-4EE5-9FE5-B0A323F98E9D}"/>
                </a:ext>
              </a:extLst>
            </p:cNvPr>
            <p:cNvSpPr txBox="1"/>
            <p:nvPr/>
          </p:nvSpPr>
          <p:spPr>
            <a:xfrm>
              <a:off x="6632544" y="4195293"/>
              <a:ext cx="773970" cy="369332"/>
            </a:xfrm>
            <a:prstGeom prst="rect">
              <a:avLst/>
            </a:prstGeom>
            <a:noFill/>
          </p:spPr>
          <p:txBody>
            <a:bodyPr wrap="square" rtlCol="0">
              <a:spAutoFit/>
            </a:bodyPr>
            <a:lstStyle/>
            <a:p>
              <a:r>
                <a:rPr lang="en-US" dirty="0">
                  <a:solidFill>
                    <a:schemeClr val="bg1"/>
                  </a:solidFill>
                </a:rPr>
                <a:t>“NC”</a:t>
              </a:r>
            </a:p>
          </p:txBody>
        </p:sp>
      </p:grpSp>
      <p:sp>
        <p:nvSpPr>
          <p:cNvPr id="24" name="TextBox 23">
            <a:extLst>
              <a:ext uri="{FF2B5EF4-FFF2-40B4-BE49-F238E27FC236}">
                <a16:creationId xmlns:a16="http://schemas.microsoft.com/office/drawing/2014/main" id="{B81C4CF6-3F8A-4D12-AA31-779E50B07519}"/>
              </a:ext>
            </a:extLst>
          </p:cNvPr>
          <p:cNvSpPr txBox="1"/>
          <p:nvPr/>
        </p:nvSpPr>
        <p:spPr>
          <a:xfrm>
            <a:off x="4245757" y="5739124"/>
            <a:ext cx="6988516" cy="646331"/>
          </a:xfrm>
          <a:prstGeom prst="rect">
            <a:avLst/>
          </a:prstGeom>
          <a:noFill/>
        </p:spPr>
        <p:txBody>
          <a:bodyPr wrap="none" rtlCol="0">
            <a:spAutoFit/>
          </a:bodyPr>
          <a:lstStyle/>
          <a:p>
            <a:r>
              <a:rPr lang="en-US" dirty="0"/>
              <a:t>You do not always have to put </a:t>
            </a:r>
            <a:r>
              <a:rPr lang="en-US" dirty="0">
                <a:solidFill>
                  <a:srgbClr val="FFC000"/>
                </a:solidFill>
              </a:rPr>
              <a:t>Like</a:t>
            </a:r>
            <a:r>
              <a:rPr lang="en-US" dirty="0"/>
              <a:t> before your search criteria.</a:t>
            </a:r>
          </a:p>
          <a:p>
            <a:r>
              <a:rPr lang="en-US" dirty="0"/>
              <a:t>For example, in this simple search </a:t>
            </a:r>
            <a:r>
              <a:rPr lang="en-US" dirty="0">
                <a:solidFill>
                  <a:srgbClr val="FFC000"/>
                </a:solidFill>
              </a:rPr>
              <a:t>“NC” </a:t>
            </a:r>
            <a:r>
              <a:rPr lang="en-US" dirty="0"/>
              <a:t>yields the same data as </a:t>
            </a:r>
            <a:r>
              <a:rPr lang="en-US" dirty="0">
                <a:solidFill>
                  <a:srgbClr val="FFC000"/>
                </a:solidFill>
              </a:rPr>
              <a:t>Like “NC”</a:t>
            </a:r>
          </a:p>
        </p:txBody>
      </p:sp>
      <p:sp>
        <p:nvSpPr>
          <p:cNvPr id="26" name="Rectangle 25">
            <a:extLst>
              <a:ext uri="{FF2B5EF4-FFF2-40B4-BE49-F238E27FC236}">
                <a16:creationId xmlns:a16="http://schemas.microsoft.com/office/drawing/2014/main" id="{DA9CF11A-7F77-414D-BF5C-D0136E9736C3}"/>
              </a:ext>
            </a:extLst>
          </p:cNvPr>
          <p:cNvSpPr/>
          <p:nvPr/>
        </p:nvSpPr>
        <p:spPr>
          <a:xfrm>
            <a:off x="4292301" y="5607794"/>
            <a:ext cx="6941971" cy="10344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will only pull Publishers</a:t>
            </a:r>
          </a:p>
          <a:p>
            <a:pPr algn="ctr"/>
            <a:r>
              <a:rPr lang="en-US"/>
              <a:t>With data that </a:t>
            </a:r>
          </a:p>
          <a:p>
            <a:pPr algn="ctr"/>
            <a:r>
              <a:rPr lang="en-US">
                <a:solidFill>
                  <a:srgbClr val="FFC000"/>
                </a:solidFill>
              </a:rPr>
              <a:t>EXACTLY</a:t>
            </a:r>
            <a:r>
              <a:rPr lang="en-US"/>
              <a:t> matches </a:t>
            </a:r>
            <a:r>
              <a:rPr lang="en-US">
                <a:solidFill>
                  <a:srgbClr val="FFC000"/>
                </a:solidFill>
              </a:rPr>
              <a:t>NC</a:t>
            </a:r>
            <a:endParaRPr lang="en-US" dirty="0">
              <a:solidFill>
                <a:srgbClr val="FFC000"/>
              </a:solidFill>
            </a:endParaRPr>
          </a:p>
        </p:txBody>
      </p:sp>
    </p:spTree>
    <p:extLst>
      <p:ext uri="{BB962C8B-B14F-4D97-AF65-F5344CB8AC3E}">
        <p14:creationId xmlns:p14="http://schemas.microsoft.com/office/powerpoint/2010/main" val="378011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143001" y="416011"/>
            <a:ext cx="9905998" cy="584206"/>
          </a:xfrm>
        </p:spPr>
        <p:txBody>
          <a:bodyPr>
            <a:normAutofit fontScale="90000"/>
          </a:bodyPr>
          <a:lstStyle/>
          <a:p>
            <a:r>
              <a:rPr lang="en-US" dirty="0"/>
              <a:t>Criteria options overview; more detail to follow</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087395"/>
            <a:ext cx="10157711" cy="5354594"/>
          </a:xfrm>
        </p:spPr>
        <p:txBody>
          <a:bodyPr>
            <a:normAutofit fontScale="85000" lnSpcReduction="20000"/>
          </a:bodyPr>
          <a:lstStyle/>
          <a:p>
            <a:pPr marL="0" indent="0">
              <a:buNone/>
            </a:pPr>
            <a:r>
              <a:rPr lang="en-US" dirty="0"/>
              <a:t>Like "oxford"	exact match</a:t>
            </a:r>
          </a:p>
          <a:p>
            <a:pPr marL="0" indent="0">
              <a:buNone/>
            </a:pPr>
            <a:r>
              <a:rPr lang="en-US" dirty="0"/>
              <a:t>Like "*ford"	ends with ford (one wildcard at start)</a:t>
            </a:r>
          </a:p>
          <a:p>
            <a:pPr marL="0" indent="0">
              <a:buNone/>
            </a:pPr>
            <a:r>
              <a:rPr lang="en-US" dirty="0"/>
              <a:t>Like "ox*"	begins with ox (one wildcard at end)</a:t>
            </a:r>
          </a:p>
          <a:p>
            <a:pPr marL="0" indent="0">
              <a:buNone/>
            </a:pPr>
            <a:r>
              <a:rPr lang="en-US" dirty="0"/>
              <a:t>Like "*"		begins with anything (only a wildcard)</a:t>
            </a:r>
          </a:p>
          <a:p>
            <a:pPr marL="0" indent="0">
              <a:buNone/>
            </a:pPr>
            <a:r>
              <a:rPr lang="en-US" dirty="0"/>
              <a:t>Greater than: &gt; 10</a:t>
            </a:r>
          </a:p>
          <a:p>
            <a:pPr marL="0" indent="0">
              <a:buNone/>
            </a:pPr>
            <a:r>
              <a:rPr lang="en-US" dirty="0"/>
              <a:t>Less than: &lt; 250</a:t>
            </a:r>
          </a:p>
          <a:p>
            <a:pPr marL="0" indent="0">
              <a:buNone/>
            </a:pPr>
            <a:r>
              <a:rPr lang="en-US" dirty="0"/>
              <a:t>Boolean: &gt; 1990 and  &lt;1999 (More on Boolean on following slides)</a:t>
            </a:r>
          </a:p>
          <a:p>
            <a:pPr marL="0" indent="0">
              <a:buNone/>
            </a:pPr>
            <a:r>
              <a:rPr lang="en-US" dirty="0"/>
              <a:t>Find all empty fields:  </a:t>
            </a:r>
            <a:r>
              <a:rPr lang="en-US" b="1" dirty="0">
                <a:solidFill>
                  <a:srgbClr val="FFC000"/>
                </a:solidFill>
              </a:rPr>
              <a:t>is NULL</a:t>
            </a:r>
          </a:p>
          <a:p>
            <a:pPr marL="0" indent="0">
              <a:buNone/>
            </a:pPr>
            <a:r>
              <a:rPr lang="en-US" dirty="0"/>
              <a:t>Find all fields with data:</a:t>
            </a:r>
            <a:r>
              <a:rPr lang="en-US" b="1" dirty="0">
                <a:solidFill>
                  <a:srgbClr val="FFC000"/>
                </a:solidFill>
              </a:rPr>
              <a:t> is not NULL</a:t>
            </a:r>
          </a:p>
          <a:p>
            <a:pPr marL="0" indent="0">
              <a:buNone/>
            </a:pPr>
            <a:r>
              <a:rPr lang="en-US" b="1" dirty="0">
                <a:solidFill>
                  <a:srgbClr val="FFC000"/>
                </a:solidFill>
              </a:rPr>
              <a:t>Parameter [ ] </a:t>
            </a:r>
          </a:p>
          <a:p>
            <a:pPr marL="0" indent="0">
              <a:buNone/>
            </a:pPr>
            <a:r>
              <a:rPr lang="en-US" b="1" dirty="0">
                <a:solidFill>
                  <a:srgbClr val="FFC000"/>
                </a:solidFill>
              </a:rPr>
              <a:t>Totals  </a:t>
            </a:r>
          </a:p>
          <a:p>
            <a:pPr marL="0" indent="0">
              <a:buNone/>
            </a:pPr>
            <a:r>
              <a:rPr lang="en-US" b="1" dirty="0">
                <a:solidFill>
                  <a:srgbClr val="FFC000"/>
                </a:solidFill>
              </a:rPr>
              <a:t>calculations</a:t>
            </a:r>
          </a:p>
        </p:txBody>
      </p:sp>
    </p:spTree>
    <p:extLst>
      <p:ext uri="{BB962C8B-B14F-4D97-AF65-F5344CB8AC3E}">
        <p14:creationId xmlns:p14="http://schemas.microsoft.com/office/powerpoint/2010/main" val="3550966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CC9D10-8DD6-48B4-B871-57D147BFDA80}"/>
              </a:ext>
            </a:extLst>
          </p:cNvPr>
          <p:cNvSpPr/>
          <p:nvPr/>
        </p:nvSpPr>
        <p:spPr>
          <a:xfrm>
            <a:off x="865388" y="2294062"/>
            <a:ext cx="10359896" cy="3459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3529" y="530965"/>
            <a:ext cx="9905998" cy="584206"/>
          </a:xfrm>
        </p:spPr>
        <p:txBody>
          <a:bodyPr>
            <a:normAutofit fontScale="90000"/>
          </a:bodyPr>
          <a:lstStyle/>
          <a:p>
            <a:r>
              <a:rPr lang="en-US" dirty="0"/>
              <a:t>Boolean Criteria in general</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2266879" y="1204401"/>
            <a:ext cx="7279297" cy="1243913"/>
          </a:xfrm>
        </p:spPr>
        <p:txBody>
          <a:bodyPr>
            <a:normAutofit/>
          </a:bodyPr>
          <a:lstStyle/>
          <a:p>
            <a:pPr marL="0" indent="0" algn="ctr">
              <a:buNone/>
            </a:pPr>
            <a:r>
              <a:rPr lang="en-US" b="1" dirty="0"/>
              <a:t>imagine a group of various-sized dogs at a dog park; some have collars, some don't</a:t>
            </a:r>
          </a:p>
        </p:txBody>
      </p:sp>
      <p:pic>
        <p:nvPicPr>
          <p:cNvPr id="5" name="Graphic 4" descr="Dog">
            <a:extLst>
              <a:ext uri="{FF2B5EF4-FFF2-40B4-BE49-F238E27FC236}">
                <a16:creationId xmlns:a16="http://schemas.microsoft.com/office/drawing/2014/main" id="{8794A08B-C61C-4C7C-A6F3-A8569F6A00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77725" y="4236657"/>
            <a:ext cx="1627652" cy="1627652"/>
          </a:xfrm>
          <a:prstGeom prst="rect">
            <a:avLst/>
          </a:prstGeom>
        </p:spPr>
      </p:pic>
      <p:grpSp>
        <p:nvGrpSpPr>
          <p:cNvPr id="12" name="Group 11">
            <a:extLst>
              <a:ext uri="{FF2B5EF4-FFF2-40B4-BE49-F238E27FC236}">
                <a16:creationId xmlns:a16="http://schemas.microsoft.com/office/drawing/2014/main" id="{BE30BB15-5653-4EEE-BB95-58CF246BF68C}"/>
              </a:ext>
            </a:extLst>
          </p:cNvPr>
          <p:cNvGrpSpPr/>
          <p:nvPr/>
        </p:nvGrpSpPr>
        <p:grpSpPr>
          <a:xfrm flipH="1">
            <a:off x="2249814" y="3684691"/>
            <a:ext cx="727911" cy="678635"/>
            <a:chOff x="4537098" y="-1092810"/>
            <a:chExt cx="1627652" cy="1627652"/>
          </a:xfrm>
        </p:grpSpPr>
        <p:pic>
          <p:nvPicPr>
            <p:cNvPr id="8" name="Graphic 7" descr="Dog">
              <a:extLst>
                <a:ext uri="{FF2B5EF4-FFF2-40B4-BE49-F238E27FC236}">
                  <a16:creationId xmlns:a16="http://schemas.microsoft.com/office/drawing/2014/main" id="{B5165ECE-FF41-4486-9FF0-6000B90B6C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7098" y="-1092810"/>
              <a:ext cx="1627652" cy="1627652"/>
            </a:xfrm>
            <a:prstGeom prst="rect">
              <a:avLst/>
            </a:prstGeom>
          </p:spPr>
        </p:pic>
        <p:sp>
          <p:nvSpPr>
            <p:cNvPr id="9" name="Rectangle 8">
              <a:extLst>
                <a:ext uri="{FF2B5EF4-FFF2-40B4-BE49-F238E27FC236}">
                  <a16:creationId xmlns:a16="http://schemas.microsoft.com/office/drawing/2014/main" id="{3D092B75-BB0B-446E-A1E6-6EFBF0338942}"/>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5ECA449-8A28-4734-94F8-339540E32C0B}"/>
              </a:ext>
            </a:extLst>
          </p:cNvPr>
          <p:cNvGrpSpPr/>
          <p:nvPr/>
        </p:nvGrpSpPr>
        <p:grpSpPr>
          <a:xfrm>
            <a:off x="5279114" y="3731668"/>
            <a:ext cx="1429146" cy="628007"/>
            <a:chOff x="4537098" y="-1092810"/>
            <a:chExt cx="1627652" cy="1627652"/>
          </a:xfrm>
        </p:grpSpPr>
        <p:pic>
          <p:nvPicPr>
            <p:cNvPr id="14" name="Graphic 13" descr="Dog">
              <a:extLst>
                <a:ext uri="{FF2B5EF4-FFF2-40B4-BE49-F238E27FC236}">
                  <a16:creationId xmlns:a16="http://schemas.microsoft.com/office/drawing/2014/main" id="{C77819ED-5D94-40DD-BD32-BF7522344B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098" y="-1092810"/>
              <a:ext cx="1627652" cy="1627652"/>
            </a:xfrm>
            <a:prstGeom prst="rect">
              <a:avLst/>
            </a:prstGeom>
          </p:spPr>
        </p:pic>
        <p:sp>
          <p:nvSpPr>
            <p:cNvPr id="15" name="Rectangle 14">
              <a:extLst>
                <a:ext uri="{FF2B5EF4-FFF2-40B4-BE49-F238E27FC236}">
                  <a16:creationId xmlns:a16="http://schemas.microsoft.com/office/drawing/2014/main" id="{3C9EA3F7-138B-48CE-95A8-1BE998F802AE}"/>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Dog">
            <a:extLst>
              <a:ext uri="{FF2B5EF4-FFF2-40B4-BE49-F238E27FC236}">
                <a16:creationId xmlns:a16="http://schemas.microsoft.com/office/drawing/2014/main" id="{EC077A4C-62F3-4FC2-BC6A-FEBE8C7F0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881326" y="2114811"/>
            <a:ext cx="1189267" cy="1485456"/>
          </a:xfrm>
          <a:prstGeom prst="rect">
            <a:avLst/>
          </a:prstGeom>
        </p:spPr>
      </p:pic>
      <p:grpSp>
        <p:nvGrpSpPr>
          <p:cNvPr id="17" name="Group 16">
            <a:extLst>
              <a:ext uri="{FF2B5EF4-FFF2-40B4-BE49-F238E27FC236}">
                <a16:creationId xmlns:a16="http://schemas.microsoft.com/office/drawing/2014/main" id="{C7303DFC-3253-46DB-A717-C3E2A2DF49BC}"/>
              </a:ext>
            </a:extLst>
          </p:cNvPr>
          <p:cNvGrpSpPr/>
          <p:nvPr/>
        </p:nvGrpSpPr>
        <p:grpSpPr>
          <a:xfrm>
            <a:off x="7786424" y="3097461"/>
            <a:ext cx="1783961" cy="1890492"/>
            <a:chOff x="4537098" y="-1092810"/>
            <a:chExt cx="1627652" cy="1627652"/>
          </a:xfrm>
        </p:grpSpPr>
        <p:pic>
          <p:nvPicPr>
            <p:cNvPr id="18" name="Graphic 17" descr="Dog">
              <a:extLst>
                <a:ext uri="{FF2B5EF4-FFF2-40B4-BE49-F238E27FC236}">
                  <a16:creationId xmlns:a16="http://schemas.microsoft.com/office/drawing/2014/main" id="{BFA82171-EF8B-4B56-A111-33C298B5D7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098" y="-1092810"/>
              <a:ext cx="1627652" cy="1627652"/>
            </a:xfrm>
            <a:prstGeom prst="rect">
              <a:avLst/>
            </a:prstGeom>
          </p:spPr>
        </p:pic>
        <p:sp>
          <p:nvSpPr>
            <p:cNvPr id="19" name="Rectangle 18">
              <a:extLst>
                <a:ext uri="{FF2B5EF4-FFF2-40B4-BE49-F238E27FC236}">
                  <a16:creationId xmlns:a16="http://schemas.microsoft.com/office/drawing/2014/main" id="{29467158-2956-4177-BCD1-C5C8142ED1D7}"/>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phic 19" descr="Dog">
            <a:extLst>
              <a:ext uri="{FF2B5EF4-FFF2-40B4-BE49-F238E27FC236}">
                <a16:creationId xmlns:a16="http://schemas.microsoft.com/office/drawing/2014/main" id="{D6A033ED-CF0E-417E-B4E5-A5158B72C6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556017" y="3650450"/>
            <a:ext cx="721910" cy="747118"/>
          </a:xfrm>
          <a:prstGeom prst="rect">
            <a:avLst/>
          </a:prstGeom>
        </p:spPr>
      </p:pic>
      <p:grpSp>
        <p:nvGrpSpPr>
          <p:cNvPr id="21" name="Group 20">
            <a:extLst>
              <a:ext uri="{FF2B5EF4-FFF2-40B4-BE49-F238E27FC236}">
                <a16:creationId xmlns:a16="http://schemas.microsoft.com/office/drawing/2014/main" id="{F99C0BBD-E236-4195-92E7-25FB839A5AB8}"/>
              </a:ext>
            </a:extLst>
          </p:cNvPr>
          <p:cNvGrpSpPr/>
          <p:nvPr/>
        </p:nvGrpSpPr>
        <p:grpSpPr>
          <a:xfrm flipH="1">
            <a:off x="1367324" y="3650450"/>
            <a:ext cx="727911" cy="678635"/>
            <a:chOff x="4537098" y="-1092810"/>
            <a:chExt cx="1627652" cy="1627652"/>
          </a:xfrm>
        </p:grpSpPr>
        <p:pic>
          <p:nvPicPr>
            <p:cNvPr id="22" name="Graphic 21" descr="Dog">
              <a:extLst>
                <a:ext uri="{FF2B5EF4-FFF2-40B4-BE49-F238E27FC236}">
                  <a16:creationId xmlns:a16="http://schemas.microsoft.com/office/drawing/2014/main" id="{6C466AE8-A988-40F0-9D6A-6500426F12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7098" y="-1092810"/>
              <a:ext cx="1627652" cy="1627652"/>
            </a:xfrm>
            <a:prstGeom prst="rect">
              <a:avLst/>
            </a:prstGeom>
          </p:spPr>
        </p:pic>
        <p:sp>
          <p:nvSpPr>
            <p:cNvPr id="23" name="Rectangle 22">
              <a:extLst>
                <a:ext uri="{FF2B5EF4-FFF2-40B4-BE49-F238E27FC236}">
                  <a16:creationId xmlns:a16="http://schemas.microsoft.com/office/drawing/2014/main" id="{2D85DB1E-51E7-4DA0-B453-6AD56CF49A00}"/>
                </a:ext>
              </a:extLst>
            </p:cNvPr>
            <p:cNvSpPr/>
            <p:nvPr/>
          </p:nvSpPr>
          <p:spPr>
            <a:xfrm rot="2952600">
              <a:off x="5514866" y="-550668"/>
              <a:ext cx="391794" cy="983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descr="Dog">
            <a:extLst>
              <a:ext uri="{FF2B5EF4-FFF2-40B4-BE49-F238E27FC236}">
                <a16:creationId xmlns:a16="http://schemas.microsoft.com/office/drawing/2014/main" id="{B1FC54F4-8B23-45FC-8F8C-2EEBD324F3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41704" y="2992615"/>
            <a:ext cx="1627652" cy="1627652"/>
          </a:xfrm>
          <a:prstGeom prst="rect">
            <a:avLst/>
          </a:prstGeom>
        </p:spPr>
      </p:pic>
      <p:sp>
        <p:nvSpPr>
          <p:cNvPr id="25" name="TextBox 24">
            <a:extLst>
              <a:ext uri="{FF2B5EF4-FFF2-40B4-BE49-F238E27FC236}">
                <a16:creationId xmlns:a16="http://schemas.microsoft.com/office/drawing/2014/main" id="{A5635891-81CD-4D65-AEDC-8D507E97A49D}"/>
              </a:ext>
            </a:extLst>
          </p:cNvPr>
          <p:cNvSpPr txBox="1"/>
          <p:nvPr/>
        </p:nvSpPr>
        <p:spPr>
          <a:xfrm>
            <a:off x="1328810" y="2373814"/>
            <a:ext cx="4860626" cy="523220"/>
          </a:xfrm>
          <a:prstGeom prst="rect">
            <a:avLst/>
          </a:prstGeom>
          <a:noFill/>
        </p:spPr>
        <p:txBody>
          <a:bodyPr wrap="none" rtlCol="0">
            <a:spAutoFit/>
          </a:bodyPr>
          <a:lstStyle/>
          <a:p>
            <a:r>
              <a:rPr lang="en-US" sz="2800" b="1" dirty="0">
                <a:solidFill>
                  <a:schemeClr val="bg1"/>
                </a:solidFill>
              </a:rPr>
              <a:t>Small dogs </a:t>
            </a:r>
            <a:r>
              <a:rPr lang="en-US" sz="2800" b="1" dirty="0">
                <a:solidFill>
                  <a:schemeClr val="bg1"/>
                </a:solidFill>
                <a:highlight>
                  <a:srgbClr val="FFFF00"/>
                </a:highlight>
              </a:rPr>
              <a:t>AND</a:t>
            </a:r>
            <a:r>
              <a:rPr lang="en-US" sz="2800" b="1" dirty="0">
                <a:solidFill>
                  <a:schemeClr val="bg1"/>
                </a:solidFill>
              </a:rPr>
              <a:t> collars: 3 total</a:t>
            </a:r>
          </a:p>
        </p:txBody>
      </p:sp>
      <p:sp>
        <p:nvSpPr>
          <p:cNvPr id="26" name="TextBox 25">
            <a:extLst>
              <a:ext uri="{FF2B5EF4-FFF2-40B4-BE49-F238E27FC236}">
                <a16:creationId xmlns:a16="http://schemas.microsoft.com/office/drawing/2014/main" id="{9519BFC3-B396-47C6-ACC1-1034F4BF2F1F}"/>
              </a:ext>
            </a:extLst>
          </p:cNvPr>
          <p:cNvSpPr txBox="1"/>
          <p:nvPr/>
        </p:nvSpPr>
        <p:spPr>
          <a:xfrm>
            <a:off x="6033134" y="5063234"/>
            <a:ext cx="4615366" cy="523220"/>
          </a:xfrm>
          <a:prstGeom prst="rect">
            <a:avLst/>
          </a:prstGeom>
          <a:noFill/>
        </p:spPr>
        <p:txBody>
          <a:bodyPr wrap="none" rtlCol="0">
            <a:spAutoFit/>
          </a:bodyPr>
          <a:lstStyle/>
          <a:p>
            <a:r>
              <a:rPr lang="en-US" sz="2800" b="1" dirty="0">
                <a:solidFill>
                  <a:schemeClr val="bg1"/>
                </a:solidFill>
              </a:rPr>
              <a:t>Small dogs </a:t>
            </a:r>
            <a:r>
              <a:rPr lang="en-US" sz="2800" b="1" dirty="0">
                <a:solidFill>
                  <a:schemeClr val="bg1"/>
                </a:solidFill>
                <a:highlight>
                  <a:srgbClr val="FFFF00"/>
                </a:highlight>
              </a:rPr>
              <a:t>OR</a:t>
            </a:r>
            <a:r>
              <a:rPr lang="en-US" sz="2800" b="1" dirty="0">
                <a:solidFill>
                  <a:schemeClr val="bg1"/>
                </a:solidFill>
              </a:rPr>
              <a:t> collars: 5 total</a:t>
            </a:r>
          </a:p>
        </p:txBody>
      </p:sp>
      <p:grpSp>
        <p:nvGrpSpPr>
          <p:cNvPr id="47" name="Group 46">
            <a:extLst>
              <a:ext uri="{FF2B5EF4-FFF2-40B4-BE49-F238E27FC236}">
                <a16:creationId xmlns:a16="http://schemas.microsoft.com/office/drawing/2014/main" id="{E6A48A12-60AF-438C-A4F2-8918023AD704}"/>
              </a:ext>
            </a:extLst>
          </p:cNvPr>
          <p:cNvGrpSpPr/>
          <p:nvPr/>
        </p:nvGrpSpPr>
        <p:grpSpPr>
          <a:xfrm>
            <a:off x="1156948" y="2816084"/>
            <a:ext cx="5680254" cy="1699396"/>
            <a:chOff x="1204446" y="2809522"/>
            <a:chExt cx="5680254" cy="1699396"/>
          </a:xfrm>
        </p:grpSpPr>
        <p:grpSp>
          <p:nvGrpSpPr>
            <p:cNvPr id="46" name="Group 45">
              <a:extLst>
                <a:ext uri="{FF2B5EF4-FFF2-40B4-BE49-F238E27FC236}">
                  <a16:creationId xmlns:a16="http://schemas.microsoft.com/office/drawing/2014/main" id="{0970DDA8-26E0-4F6D-9505-75B905E044EC}"/>
                </a:ext>
              </a:extLst>
            </p:cNvPr>
            <p:cNvGrpSpPr/>
            <p:nvPr/>
          </p:nvGrpSpPr>
          <p:grpSpPr>
            <a:xfrm>
              <a:off x="1204446" y="2809522"/>
              <a:ext cx="5680254" cy="1561112"/>
              <a:chOff x="1204446" y="2809522"/>
              <a:chExt cx="5680254" cy="1561112"/>
            </a:xfrm>
          </p:grpSpPr>
          <p:grpSp>
            <p:nvGrpSpPr>
              <p:cNvPr id="30" name="Group 29">
                <a:extLst>
                  <a:ext uri="{FF2B5EF4-FFF2-40B4-BE49-F238E27FC236}">
                    <a16:creationId xmlns:a16="http://schemas.microsoft.com/office/drawing/2014/main" id="{A69BB756-10F8-4CF0-808D-26289CEE8E96}"/>
                  </a:ext>
                </a:extLst>
              </p:cNvPr>
              <p:cNvGrpSpPr/>
              <p:nvPr/>
            </p:nvGrpSpPr>
            <p:grpSpPr>
              <a:xfrm>
                <a:off x="1204446" y="3626729"/>
                <a:ext cx="5680254" cy="743905"/>
                <a:chOff x="1149953" y="3631662"/>
                <a:chExt cx="5680254" cy="743905"/>
              </a:xfrm>
            </p:grpSpPr>
            <p:sp>
              <p:nvSpPr>
                <p:cNvPr id="27" name="Oval 26">
                  <a:extLst>
                    <a:ext uri="{FF2B5EF4-FFF2-40B4-BE49-F238E27FC236}">
                      <a16:creationId xmlns:a16="http://schemas.microsoft.com/office/drawing/2014/main" id="{10F56877-791C-4530-95AA-D02A78D96DF4}"/>
                    </a:ext>
                  </a:extLst>
                </p:cNvPr>
                <p:cNvSpPr/>
                <p:nvPr/>
              </p:nvSpPr>
              <p:spPr>
                <a:xfrm>
                  <a:off x="5202555" y="3631662"/>
                  <a:ext cx="1627652" cy="74390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17AF94F-A978-4A24-853B-593F3217E23E}"/>
                    </a:ext>
                  </a:extLst>
                </p:cNvPr>
                <p:cNvSpPr/>
                <p:nvPr/>
              </p:nvSpPr>
              <p:spPr>
                <a:xfrm>
                  <a:off x="1149953" y="3631662"/>
                  <a:ext cx="1027285" cy="74390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418F29-02BE-4716-ACD0-840D22D45387}"/>
                    </a:ext>
                  </a:extLst>
                </p:cNvPr>
                <p:cNvSpPr/>
                <p:nvPr/>
              </p:nvSpPr>
              <p:spPr>
                <a:xfrm>
                  <a:off x="2185845" y="3631662"/>
                  <a:ext cx="857843" cy="74390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a:extLst>
                  <a:ext uri="{FF2B5EF4-FFF2-40B4-BE49-F238E27FC236}">
                    <a16:creationId xmlns:a16="http://schemas.microsoft.com/office/drawing/2014/main" id="{52E8E593-0D56-40BA-A3A0-DE68F236D3DB}"/>
                  </a:ext>
                </a:extLst>
              </p:cNvPr>
              <p:cNvCxnSpPr>
                <a:cxnSpLocks/>
              </p:cNvCxnSpPr>
              <p:nvPr/>
            </p:nvCxnSpPr>
            <p:spPr>
              <a:xfrm flipH="1">
                <a:off x="1982251" y="2809522"/>
                <a:ext cx="1219734" cy="84092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CAB20C-A514-4EB3-8CA0-5011A79F56AD}"/>
                  </a:ext>
                </a:extLst>
              </p:cNvPr>
              <p:cNvCxnSpPr>
                <a:cxnSpLocks/>
              </p:cNvCxnSpPr>
              <p:nvPr/>
            </p:nvCxnSpPr>
            <p:spPr>
              <a:xfrm flipH="1">
                <a:off x="2750024" y="2809522"/>
                <a:ext cx="796453" cy="84092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AC8BA41-8FE5-41EF-8EAE-A31655509678}"/>
                  </a:ext>
                </a:extLst>
              </p:cNvPr>
              <p:cNvCxnSpPr>
                <a:cxnSpLocks/>
              </p:cNvCxnSpPr>
              <p:nvPr/>
            </p:nvCxnSpPr>
            <p:spPr>
              <a:xfrm>
                <a:off x="3868202" y="2829857"/>
                <a:ext cx="1457013" cy="93084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1197E304-04AE-4A60-947C-B579A28AA86A}"/>
                </a:ext>
              </a:extLst>
            </p:cNvPr>
            <p:cNvSpPr txBox="1"/>
            <p:nvPr/>
          </p:nvSpPr>
          <p:spPr>
            <a:xfrm>
              <a:off x="4437367" y="4139586"/>
              <a:ext cx="974947" cy="369332"/>
            </a:xfrm>
            <a:prstGeom prst="rect">
              <a:avLst/>
            </a:prstGeom>
            <a:noFill/>
          </p:spPr>
          <p:txBody>
            <a:bodyPr wrap="none" rtlCol="0">
              <a:spAutoFit/>
            </a:bodyPr>
            <a:lstStyle/>
            <a:p>
              <a:r>
                <a:rPr lang="en-US" dirty="0">
                  <a:solidFill>
                    <a:schemeClr val="bg1"/>
                  </a:solidFill>
                </a:rPr>
                <a:t>no collar</a:t>
              </a:r>
            </a:p>
          </p:txBody>
        </p:sp>
      </p:grpSp>
      <p:grpSp>
        <p:nvGrpSpPr>
          <p:cNvPr id="95" name="Group 94">
            <a:extLst>
              <a:ext uri="{FF2B5EF4-FFF2-40B4-BE49-F238E27FC236}">
                <a16:creationId xmlns:a16="http://schemas.microsoft.com/office/drawing/2014/main" id="{6B9CBAC1-68A6-4479-8D2F-5A58CD978F23}"/>
              </a:ext>
            </a:extLst>
          </p:cNvPr>
          <p:cNvGrpSpPr/>
          <p:nvPr/>
        </p:nvGrpSpPr>
        <p:grpSpPr>
          <a:xfrm>
            <a:off x="1255417" y="3251713"/>
            <a:ext cx="8418785" cy="1920520"/>
            <a:chOff x="1255417" y="3251713"/>
            <a:chExt cx="8418785" cy="1920520"/>
          </a:xfrm>
        </p:grpSpPr>
        <p:grpSp>
          <p:nvGrpSpPr>
            <p:cNvPr id="94" name="Group 93">
              <a:extLst>
                <a:ext uri="{FF2B5EF4-FFF2-40B4-BE49-F238E27FC236}">
                  <a16:creationId xmlns:a16="http://schemas.microsoft.com/office/drawing/2014/main" id="{CE7C189B-6A32-4AB3-88A9-D7CE21D0528D}"/>
                </a:ext>
              </a:extLst>
            </p:cNvPr>
            <p:cNvGrpSpPr/>
            <p:nvPr/>
          </p:nvGrpSpPr>
          <p:grpSpPr>
            <a:xfrm>
              <a:off x="1255417" y="3251713"/>
              <a:ext cx="8418785" cy="1483566"/>
              <a:chOff x="1255417" y="3251713"/>
              <a:chExt cx="8418785" cy="1483566"/>
            </a:xfrm>
          </p:grpSpPr>
          <p:sp>
            <p:nvSpPr>
              <p:cNvPr id="71" name="Oval 70">
                <a:extLst>
                  <a:ext uri="{FF2B5EF4-FFF2-40B4-BE49-F238E27FC236}">
                    <a16:creationId xmlns:a16="http://schemas.microsoft.com/office/drawing/2014/main" id="{B0E6AE68-4BEF-41AF-8195-29898B24D07A}"/>
                  </a:ext>
                </a:extLst>
              </p:cNvPr>
              <p:cNvSpPr/>
              <p:nvPr/>
            </p:nvSpPr>
            <p:spPr>
              <a:xfrm>
                <a:off x="7586625" y="3251713"/>
                <a:ext cx="2087577" cy="148356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92BE73F-FDA3-407B-A5A3-0016F34BD592}"/>
                  </a:ext>
                </a:extLst>
              </p:cNvPr>
              <p:cNvSpPr/>
              <p:nvPr/>
            </p:nvSpPr>
            <p:spPr>
              <a:xfrm>
                <a:off x="5196034" y="3688099"/>
                <a:ext cx="1650531" cy="101705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49B73AF-1BCC-4A45-A294-0C19E26D729E}"/>
                  </a:ext>
                </a:extLst>
              </p:cNvPr>
              <p:cNvSpPr/>
              <p:nvPr/>
            </p:nvSpPr>
            <p:spPr>
              <a:xfrm>
                <a:off x="2184233" y="3657013"/>
                <a:ext cx="839923" cy="96325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5A457D0-7311-4139-9C97-7DE11BE8F0FC}"/>
                  </a:ext>
                </a:extLst>
              </p:cNvPr>
              <p:cNvSpPr/>
              <p:nvPr/>
            </p:nvSpPr>
            <p:spPr>
              <a:xfrm>
                <a:off x="1255417" y="3657012"/>
                <a:ext cx="839923" cy="96325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EE8A8FE-ED0E-4CBF-8F3E-31E1F7F80CE3}"/>
                  </a:ext>
                </a:extLst>
              </p:cNvPr>
              <p:cNvSpPr/>
              <p:nvPr/>
            </p:nvSpPr>
            <p:spPr>
              <a:xfrm>
                <a:off x="4381404" y="3767268"/>
                <a:ext cx="905229" cy="8530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6336CA63-DAC0-49A6-88BF-AB0C4E5E1926}"/>
                </a:ext>
              </a:extLst>
            </p:cNvPr>
            <p:cNvGrpSpPr/>
            <p:nvPr/>
          </p:nvGrpSpPr>
          <p:grpSpPr>
            <a:xfrm>
              <a:off x="1675379" y="4456365"/>
              <a:ext cx="6705067" cy="715868"/>
              <a:chOff x="1675379" y="4456365"/>
              <a:chExt cx="6705067" cy="715868"/>
            </a:xfrm>
          </p:grpSpPr>
          <p:cxnSp>
            <p:nvCxnSpPr>
              <p:cNvPr id="68" name="Straight Connector 67">
                <a:extLst>
                  <a:ext uri="{FF2B5EF4-FFF2-40B4-BE49-F238E27FC236}">
                    <a16:creationId xmlns:a16="http://schemas.microsoft.com/office/drawing/2014/main" id="{32C65215-968D-49AD-AB0E-F0D9A7599E33}"/>
                  </a:ext>
                </a:extLst>
              </p:cNvPr>
              <p:cNvCxnSpPr>
                <a:cxnSpLocks/>
              </p:cNvCxnSpPr>
              <p:nvPr/>
            </p:nvCxnSpPr>
            <p:spPr>
              <a:xfrm>
                <a:off x="2852811" y="4456365"/>
                <a:ext cx="4933613" cy="6742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EBA8631-C766-4EBC-8D4A-67FAE9EB7A30}"/>
                  </a:ext>
                </a:extLst>
              </p:cNvPr>
              <p:cNvCxnSpPr>
                <a:cxnSpLocks/>
                <a:stCxn id="73" idx="5"/>
              </p:cNvCxnSpPr>
              <p:nvPr/>
            </p:nvCxnSpPr>
            <p:spPr>
              <a:xfrm>
                <a:off x="6604850" y="4556207"/>
                <a:ext cx="1263084" cy="57871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010927B-C9C5-4445-BB5B-BAC4F57A35F1}"/>
                  </a:ext>
                </a:extLst>
              </p:cNvPr>
              <p:cNvCxnSpPr>
                <a:cxnSpLocks/>
                <a:stCxn id="75" idx="4"/>
              </p:cNvCxnSpPr>
              <p:nvPr/>
            </p:nvCxnSpPr>
            <p:spPr>
              <a:xfrm>
                <a:off x="1675379" y="4620267"/>
                <a:ext cx="6192555" cy="55196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AE6C1D-1341-42B4-AC18-3067E4186107}"/>
                  </a:ext>
                </a:extLst>
              </p:cNvPr>
              <p:cNvCxnSpPr>
                <a:cxnSpLocks/>
              </p:cNvCxnSpPr>
              <p:nvPr/>
            </p:nvCxnSpPr>
            <p:spPr>
              <a:xfrm>
                <a:off x="4988205" y="4596001"/>
                <a:ext cx="2879729" cy="55498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EB473E9-D446-4706-ACE0-EE26669196FF}"/>
                  </a:ext>
                </a:extLst>
              </p:cNvPr>
              <p:cNvCxnSpPr>
                <a:cxnSpLocks/>
              </p:cNvCxnSpPr>
              <p:nvPr/>
            </p:nvCxnSpPr>
            <p:spPr>
              <a:xfrm flipH="1">
                <a:off x="7867934" y="4698777"/>
                <a:ext cx="512512" cy="43614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0896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3529" y="530965"/>
            <a:ext cx="9905998" cy="584206"/>
          </a:xfrm>
        </p:spPr>
        <p:txBody>
          <a:bodyPr>
            <a:normAutofit fontScale="90000"/>
          </a:bodyPr>
          <a:lstStyle/>
          <a:p>
            <a:r>
              <a:rPr lang="en-US" dirty="0"/>
              <a:t>Boolean Criteria in Access</a:t>
            </a:r>
          </a:p>
        </p:txBody>
      </p:sp>
      <p:pic>
        <p:nvPicPr>
          <p:cNvPr id="48" name="Picture 47">
            <a:extLst>
              <a:ext uri="{FF2B5EF4-FFF2-40B4-BE49-F238E27FC236}">
                <a16:creationId xmlns:a16="http://schemas.microsoft.com/office/drawing/2014/main" id="{41C24702-01F1-441C-9F8A-EFD346794937}"/>
              </a:ext>
            </a:extLst>
          </p:cNvPr>
          <p:cNvPicPr>
            <a:picLocks noChangeAspect="1"/>
          </p:cNvPicPr>
          <p:nvPr/>
        </p:nvPicPr>
        <p:blipFill>
          <a:blip r:embed="rId2"/>
          <a:stretch>
            <a:fillRect/>
          </a:stretch>
        </p:blipFill>
        <p:spPr>
          <a:xfrm>
            <a:off x="3461012" y="2124395"/>
            <a:ext cx="5581140" cy="1826632"/>
          </a:xfrm>
          <a:prstGeom prst="rect">
            <a:avLst/>
          </a:prstGeom>
        </p:spPr>
      </p:pic>
      <p:sp>
        <p:nvSpPr>
          <p:cNvPr id="7" name="Rectangle 6">
            <a:extLst>
              <a:ext uri="{FF2B5EF4-FFF2-40B4-BE49-F238E27FC236}">
                <a16:creationId xmlns:a16="http://schemas.microsoft.com/office/drawing/2014/main" id="{908B7B86-AF8F-48F6-B8B5-8D37DFB2F3B7}"/>
              </a:ext>
            </a:extLst>
          </p:cNvPr>
          <p:cNvSpPr/>
          <p:nvPr/>
        </p:nvSpPr>
        <p:spPr>
          <a:xfrm>
            <a:off x="2467401" y="4614226"/>
            <a:ext cx="7587924" cy="646331"/>
          </a:xfrm>
          <a:prstGeom prst="rect">
            <a:avLst/>
          </a:prstGeom>
        </p:spPr>
        <p:txBody>
          <a:bodyPr wrap="square">
            <a:spAutoFit/>
          </a:bodyPr>
          <a:lstStyle/>
          <a:p>
            <a:pPr algn="ctr"/>
            <a:r>
              <a:rPr lang="en-US" b="1" dirty="0"/>
              <a:t>(Depending on the syntax or needs of a specific Query, </a:t>
            </a:r>
          </a:p>
          <a:p>
            <a:pPr algn="ctr"/>
            <a:r>
              <a:rPr lang="en-US" b="1" dirty="0"/>
              <a:t>you may need to type Or on the criteria line; I will demo this in class) </a:t>
            </a:r>
          </a:p>
        </p:txBody>
      </p:sp>
      <p:grpSp>
        <p:nvGrpSpPr>
          <p:cNvPr id="11" name="Group 10">
            <a:extLst>
              <a:ext uri="{FF2B5EF4-FFF2-40B4-BE49-F238E27FC236}">
                <a16:creationId xmlns:a16="http://schemas.microsoft.com/office/drawing/2014/main" id="{FCA87D98-ECA5-4E96-B158-14AA933345B9}"/>
              </a:ext>
            </a:extLst>
          </p:cNvPr>
          <p:cNvGrpSpPr/>
          <p:nvPr/>
        </p:nvGrpSpPr>
        <p:grpSpPr>
          <a:xfrm>
            <a:off x="2880583" y="3181112"/>
            <a:ext cx="6761561" cy="1402821"/>
            <a:chOff x="2880583" y="3181112"/>
            <a:chExt cx="6761561" cy="1402821"/>
          </a:xfrm>
        </p:grpSpPr>
        <p:sp>
          <p:nvSpPr>
            <p:cNvPr id="49" name="Content Placeholder 2">
              <a:extLst>
                <a:ext uri="{FF2B5EF4-FFF2-40B4-BE49-F238E27FC236}">
                  <a16:creationId xmlns:a16="http://schemas.microsoft.com/office/drawing/2014/main" id="{23150C3D-3048-4DBC-9ABB-433F06BA973A}"/>
                </a:ext>
              </a:extLst>
            </p:cNvPr>
            <p:cNvSpPr txBox="1">
              <a:spLocks/>
            </p:cNvSpPr>
            <p:nvPr/>
          </p:nvSpPr>
          <p:spPr>
            <a:xfrm>
              <a:off x="2880583" y="3999727"/>
              <a:ext cx="6761561" cy="5842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FFC000"/>
                  </a:solidFill>
                </a:rPr>
                <a:t>Boolean "or" values go on the OR line. </a:t>
              </a:r>
            </a:p>
          </p:txBody>
        </p:sp>
        <p:sp>
          <p:nvSpPr>
            <p:cNvPr id="50" name="Rectangle 49">
              <a:extLst>
                <a:ext uri="{FF2B5EF4-FFF2-40B4-BE49-F238E27FC236}">
                  <a16:creationId xmlns:a16="http://schemas.microsoft.com/office/drawing/2014/main" id="{5B089440-8540-4926-9325-379353A34160}"/>
                </a:ext>
              </a:extLst>
            </p:cNvPr>
            <p:cNvSpPr/>
            <p:nvPr/>
          </p:nvSpPr>
          <p:spPr>
            <a:xfrm>
              <a:off x="3116007" y="3181112"/>
              <a:ext cx="6271147" cy="17742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10EF0388-8D8E-4E3E-A2F1-773CF42784AA}"/>
              </a:ext>
            </a:extLst>
          </p:cNvPr>
          <p:cNvGrpSpPr/>
          <p:nvPr/>
        </p:nvGrpSpPr>
        <p:grpSpPr>
          <a:xfrm>
            <a:off x="3116007" y="1591171"/>
            <a:ext cx="6271147" cy="1589941"/>
            <a:chOff x="3116007" y="1591171"/>
            <a:chExt cx="6271147" cy="1589941"/>
          </a:xfrm>
        </p:grpSpPr>
        <p:sp>
          <p:nvSpPr>
            <p:cNvPr id="31" name="Rectangle 30">
              <a:extLst>
                <a:ext uri="{FF2B5EF4-FFF2-40B4-BE49-F238E27FC236}">
                  <a16:creationId xmlns:a16="http://schemas.microsoft.com/office/drawing/2014/main" id="{B2B7A381-66C5-47F8-9266-A8ED3A2272CA}"/>
                </a:ext>
              </a:extLst>
            </p:cNvPr>
            <p:cNvSpPr/>
            <p:nvPr/>
          </p:nvSpPr>
          <p:spPr>
            <a:xfrm>
              <a:off x="3116007" y="2990503"/>
              <a:ext cx="6271147" cy="19060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2502096-9EB7-4734-8D9A-B6D6DE2EA5BF}"/>
                </a:ext>
              </a:extLst>
            </p:cNvPr>
            <p:cNvSpPr txBox="1"/>
            <p:nvPr/>
          </p:nvSpPr>
          <p:spPr>
            <a:xfrm>
              <a:off x="3237314" y="1591171"/>
              <a:ext cx="5926145" cy="461665"/>
            </a:xfrm>
            <a:prstGeom prst="rect">
              <a:avLst/>
            </a:prstGeom>
            <a:noFill/>
          </p:spPr>
          <p:txBody>
            <a:bodyPr wrap="square" rtlCol="0">
              <a:spAutoFit/>
            </a:bodyPr>
            <a:lstStyle/>
            <a:p>
              <a:pPr algn="ctr"/>
              <a:r>
                <a:rPr lang="en-US" sz="2400" b="1" dirty="0">
                  <a:solidFill>
                    <a:schemeClr val="accent1">
                      <a:lumMod val="75000"/>
                    </a:schemeClr>
                  </a:solidFill>
                </a:rPr>
                <a:t>Boolean "and" values go on the Criteria Line</a:t>
              </a:r>
            </a:p>
          </p:txBody>
        </p:sp>
      </p:grpSp>
    </p:spTree>
    <p:extLst>
      <p:ext uri="{BB962C8B-B14F-4D97-AF65-F5344CB8AC3E}">
        <p14:creationId xmlns:p14="http://schemas.microsoft.com/office/powerpoint/2010/main" val="42485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083734" y="339943"/>
            <a:ext cx="10473644" cy="1478570"/>
          </a:xfrm>
        </p:spPr>
        <p:txBody>
          <a:bodyPr/>
          <a:lstStyle/>
          <a:p>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658143"/>
            <a:ext cx="9905999" cy="3541714"/>
          </a:xfrm>
        </p:spPr>
        <p:txBody>
          <a:bodyPr/>
          <a:lstStyle/>
          <a:p>
            <a:r>
              <a:rPr lang="en-US" dirty="0"/>
              <a:t>Wild card(s) is(are) needed for situations were the search term is “part” of the data. For example, 51 rows of the Publisher records have university in the name of the publisher.</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4416355" y="3457453"/>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186103"/>
            <a:ext cx="5923994" cy="1604859"/>
            <a:chOff x="4323042" y="4186103"/>
            <a:chExt cx="5923994" cy="1604859"/>
          </a:xfrm>
        </p:grpSpPr>
        <p:sp>
          <p:nvSpPr>
            <p:cNvPr id="25" name="TextBox 24">
              <a:extLst>
                <a:ext uri="{FF2B5EF4-FFF2-40B4-BE49-F238E27FC236}">
                  <a16:creationId xmlns:a16="http://schemas.microsoft.com/office/drawing/2014/main" id="{78A98EE7-3253-464C-9E13-6BCA739AC152}"/>
                </a:ext>
              </a:extLst>
            </p:cNvPr>
            <p:cNvSpPr txBox="1"/>
            <p:nvPr/>
          </p:nvSpPr>
          <p:spPr>
            <a:xfrm>
              <a:off x="8378583" y="4186103"/>
              <a:ext cx="1312219" cy="369332"/>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5923994" cy="369332"/>
            </a:xfrm>
            <a:prstGeom prst="rect">
              <a:avLst/>
            </a:prstGeom>
            <a:noFill/>
          </p:spPr>
          <p:txBody>
            <a:bodyPr wrap="none" rtlCol="0">
              <a:spAutoFit/>
            </a:bodyPr>
            <a:lstStyle/>
            <a:p>
              <a:r>
                <a:rPr lang="en-US" dirty="0"/>
                <a:t>If we simply type in university, then 0 records will be returned</a:t>
              </a:r>
            </a:p>
          </p:txBody>
        </p:sp>
      </p:grpSp>
      <p:sp>
        <p:nvSpPr>
          <p:cNvPr id="9" name="TextBox 8">
            <a:extLst>
              <a:ext uri="{FF2B5EF4-FFF2-40B4-BE49-F238E27FC236}">
                <a16:creationId xmlns:a16="http://schemas.microsoft.com/office/drawing/2014/main" id="{38AE4433-C28C-4E93-8E01-D2CA98427E7B}"/>
              </a:ext>
            </a:extLst>
          </p:cNvPr>
          <p:cNvSpPr txBox="1"/>
          <p:nvPr/>
        </p:nvSpPr>
        <p:spPr>
          <a:xfrm>
            <a:off x="3806859" y="5870150"/>
            <a:ext cx="6262427" cy="646331"/>
          </a:xfrm>
          <a:prstGeom prst="rect">
            <a:avLst/>
          </a:prstGeom>
          <a:noFill/>
        </p:spPr>
        <p:txBody>
          <a:bodyPr wrap="square" rtlCol="0">
            <a:spAutoFit/>
          </a:bodyPr>
          <a:lstStyle/>
          <a:p>
            <a:pPr algn="ctr"/>
            <a:r>
              <a:rPr lang="en-US" dirty="0"/>
              <a:t>(If you added a publisher named </a:t>
            </a:r>
            <a:r>
              <a:rPr lang="en-US" dirty="0">
                <a:solidFill>
                  <a:schemeClr val="accent1">
                    <a:lumMod val="75000"/>
                  </a:schemeClr>
                </a:solidFill>
              </a:rPr>
              <a:t>exactly</a:t>
            </a:r>
            <a:r>
              <a:rPr lang="en-US" dirty="0">
                <a:solidFill>
                  <a:srgbClr val="FFC000"/>
                </a:solidFill>
              </a:rPr>
              <a:t> University</a:t>
            </a:r>
            <a:r>
              <a:rPr lang="en-US" dirty="0"/>
              <a:t>, </a:t>
            </a:r>
          </a:p>
          <a:p>
            <a:pPr algn="ctr"/>
            <a:r>
              <a:rPr lang="en-US" dirty="0">
                <a:solidFill>
                  <a:srgbClr val="FFC000"/>
                </a:solidFill>
              </a:rPr>
              <a:t>then it would work</a:t>
            </a:r>
            <a:r>
              <a:rPr lang="en-US" dirty="0"/>
              <a:t>; it would pull that single record)</a:t>
            </a:r>
          </a:p>
        </p:txBody>
      </p:sp>
    </p:spTree>
    <p:extLst>
      <p:ext uri="{BB962C8B-B14F-4D97-AF65-F5344CB8AC3E}">
        <p14:creationId xmlns:p14="http://schemas.microsoft.com/office/powerpoint/2010/main" val="40301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7944" y="327753"/>
            <a:ext cx="10526484" cy="1478570"/>
          </a:xfrm>
        </p:spPr>
        <p:txBody>
          <a:bodyPr/>
          <a:lstStyle/>
          <a:p>
            <a:pPr algn="ctr"/>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366157" y="1381144"/>
            <a:ext cx="9035143" cy="3541714"/>
          </a:xfrm>
        </p:spPr>
        <p:txBody>
          <a:bodyPr/>
          <a:lstStyle/>
          <a:p>
            <a:pPr marL="0" indent="0" algn="ctr">
              <a:buNone/>
            </a:pPr>
            <a:r>
              <a:rPr lang="en-US" sz="4000" dirty="0"/>
              <a:t>“</a:t>
            </a:r>
            <a:r>
              <a:rPr lang="en-US" sz="4800" dirty="0">
                <a:solidFill>
                  <a:srgbClr val="FFC000"/>
                </a:solidFill>
              </a:rPr>
              <a:t>*</a:t>
            </a:r>
            <a:r>
              <a:rPr lang="en-US" sz="4000" dirty="0"/>
              <a:t>university” </a:t>
            </a:r>
          </a:p>
          <a:p>
            <a:pPr marL="0" indent="0" algn="ctr">
              <a:buNone/>
            </a:pPr>
            <a:r>
              <a:rPr lang="en-US" dirty="0"/>
              <a:t>will give us all values that </a:t>
            </a:r>
          </a:p>
          <a:p>
            <a:pPr marL="0" indent="0" algn="ctr">
              <a:buNone/>
            </a:pPr>
            <a:r>
              <a:rPr lang="en-US" sz="4000" dirty="0">
                <a:solidFill>
                  <a:srgbClr val="FFC000"/>
                </a:solidFill>
              </a:rPr>
              <a:t>End</a:t>
            </a:r>
            <a:r>
              <a:rPr lang="en-US" dirty="0">
                <a:solidFill>
                  <a:srgbClr val="FFC000"/>
                </a:solidFill>
              </a:rPr>
              <a:t> in university</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64498" y="3842154"/>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553526"/>
            <a:ext cx="4140598" cy="1237436"/>
            <a:chOff x="4323042" y="4553526"/>
            <a:chExt cx="3882585" cy="1237436"/>
          </a:xfrm>
        </p:grpSpPr>
        <p:sp>
          <p:nvSpPr>
            <p:cNvPr id="25" name="TextBox 24">
              <a:extLst>
                <a:ext uri="{FF2B5EF4-FFF2-40B4-BE49-F238E27FC236}">
                  <a16:creationId xmlns:a16="http://schemas.microsoft.com/office/drawing/2014/main" id="{78A98EE7-3253-464C-9E13-6BCA739AC152}"/>
                </a:ext>
              </a:extLst>
            </p:cNvPr>
            <p:cNvSpPr txBox="1"/>
            <p:nvPr/>
          </p:nvSpPr>
          <p:spPr>
            <a:xfrm>
              <a:off x="6893408" y="4553526"/>
              <a:ext cx="1312219" cy="369332"/>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184731" cy="369332"/>
            </a:xfrm>
            <a:prstGeom prst="rect">
              <a:avLst/>
            </a:prstGeom>
            <a:noFill/>
          </p:spPr>
          <p:txBody>
            <a:bodyPr wrap="none" rtlCol="0">
              <a:spAutoFit/>
            </a:bodyPr>
            <a:lstStyle/>
            <a:p>
              <a:endParaRPr lang="en-US" dirty="0"/>
            </a:p>
          </p:txBody>
        </p:sp>
      </p:grpSp>
      <p:cxnSp>
        <p:nvCxnSpPr>
          <p:cNvPr id="10" name="Straight Arrow Connector 9">
            <a:extLst>
              <a:ext uri="{FF2B5EF4-FFF2-40B4-BE49-F238E27FC236}">
                <a16:creationId xmlns:a16="http://schemas.microsoft.com/office/drawing/2014/main" id="{9694EF45-C394-49CD-BA5D-50984B6F61D1}"/>
              </a:ext>
            </a:extLst>
          </p:cNvPr>
          <p:cNvCxnSpPr>
            <a:cxnSpLocks/>
          </p:cNvCxnSpPr>
          <p:nvPr/>
        </p:nvCxnSpPr>
        <p:spPr>
          <a:xfrm flipV="1">
            <a:off x="3015343" y="2057400"/>
            <a:ext cx="1839686" cy="131172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7E1AA79-FFFA-4975-8FC3-13BCC8F90210}"/>
              </a:ext>
            </a:extLst>
          </p:cNvPr>
          <p:cNvCxnSpPr>
            <a:cxnSpLocks/>
          </p:cNvCxnSpPr>
          <p:nvPr/>
        </p:nvCxnSpPr>
        <p:spPr>
          <a:xfrm flipV="1">
            <a:off x="5530543" y="4784273"/>
            <a:ext cx="1708458" cy="121923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2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7944" y="327753"/>
            <a:ext cx="10526484" cy="1478570"/>
          </a:xfrm>
        </p:spPr>
        <p:txBody>
          <a:bodyPr/>
          <a:lstStyle/>
          <a:p>
            <a:pPr algn="ctr"/>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344386" y="1529807"/>
            <a:ext cx="9035143" cy="3541714"/>
          </a:xfrm>
        </p:spPr>
        <p:txBody>
          <a:bodyPr/>
          <a:lstStyle/>
          <a:p>
            <a:pPr marL="0" indent="0" algn="ctr">
              <a:buNone/>
            </a:pPr>
            <a:r>
              <a:rPr lang="en-US" sz="4000" dirty="0"/>
              <a:t>“university</a:t>
            </a:r>
            <a:r>
              <a:rPr lang="en-US" sz="4000" dirty="0">
                <a:solidFill>
                  <a:srgbClr val="FFC000"/>
                </a:solidFill>
              </a:rPr>
              <a:t>*</a:t>
            </a:r>
            <a:r>
              <a:rPr lang="en-US" sz="4000" dirty="0"/>
              <a:t>” </a:t>
            </a:r>
          </a:p>
          <a:p>
            <a:pPr marL="0" indent="0" algn="ctr">
              <a:buNone/>
            </a:pPr>
            <a:r>
              <a:rPr lang="en-US" dirty="0"/>
              <a:t>will give us all values that </a:t>
            </a:r>
          </a:p>
          <a:p>
            <a:pPr marL="0" indent="0" algn="ctr">
              <a:buNone/>
            </a:pPr>
            <a:r>
              <a:rPr lang="en-US" sz="4000" dirty="0">
                <a:solidFill>
                  <a:srgbClr val="FFC000"/>
                </a:solidFill>
              </a:rPr>
              <a:t>Start</a:t>
            </a:r>
            <a:r>
              <a:rPr lang="en-US" dirty="0">
                <a:solidFill>
                  <a:srgbClr val="FFC000"/>
                </a:solidFill>
              </a:rPr>
              <a:t> with university</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64498" y="3842154"/>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553526"/>
            <a:ext cx="4140598" cy="1237436"/>
            <a:chOff x="4323042" y="4553526"/>
            <a:chExt cx="3882585" cy="1237436"/>
          </a:xfrm>
        </p:grpSpPr>
        <p:sp>
          <p:nvSpPr>
            <p:cNvPr id="25" name="TextBox 24">
              <a:extLst>
                <a:ext uri="{FF2B5EF4-FFF2-40B4-BE49-F238E27FC236}">
                  <a16:creationId xmlns:a16="http://schemas.microsoft.com/office/drawing/2014/main" id="{78A98EE7-3253-464C-9E13-6BCA739AC152}"/>
                </a:ext>
              </a:extLst>
            </p:cNvPr>
            <p:cNvSpPr txBox="1"/>
            <p:nvPr/>
          </p:nvSpPr>
          <p:spPr>
            <a:xfrm>
              <a:off x="6893408" y="4553526"/>
              <a:ext cx="1312219" cy="369332"/>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184731" cy="369332"/>
            </a:xfrm>
            <a:prstGeom prst="rect">
              <a:avLst/>
            </a:prstGeom>
            <a:noFill/>
          </p:spPr>
          <p:txBody>
            <a:bodyPr wrap="none" rtlCol="0">
              <a:spAutoFit/>
            </a:bodyPr>
            <a:lstStyle/>
            <a:p>
              <a:endParaRPr lang="en-US" dirty="0"/>
            </a:p>
          </p:txBody>
        </p:sp>
      </p:grpSp>
      <p:cxnSp>
        <p:nvCxnSpPr>
          <p:cNvPr id="8" name="Straight Arrow Connector 7">
            <a:extLst>
              <a:ext uri="{FF2B5EF4-FFF2-40B4-BE49-F238E27FC236}">
                <a16:creationId xmlns:a16="http://schemas.microsoft.com/office/drawing/2014/main" id="{8ACCD6ED-CA37-4853-8858-609E28482C8A}"/>
              </a:ext>
            </a:extLst>
          </p:cNvPr>
          <p:cNvCxnSpPr>
            <a:cxnSpLocks/>
          </p:cNvCxnSpPr>
          <p:nvPr/>
        </p:nvCxnSpPr>
        <p:spPr>
          <a:xfrm flipH="1" flipV="1">
            <a:off x="6923314" y="2084615"/>
            <a:ext cx="1937657" cy="1586285"/>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3265D4D-264D-4CDD-B45D-2B17EF2F8755}"/>
              </a:ext>
            </a:extLst>
          </p:cNvPr>
          <p:cNvCxnSpPr>
            <a:cxnSpLocks/>
          </p:cNvCxnSpPr>
          <p:nvPr/>
        </p:nvCxnSpPr>
        <p:spPr>
          <a:xfrm flipH="1" flipV="1">
            <a:off x="8175172" y="4784272"/>
            <a:ext cx="1553420" cy="117021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3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What is A query?</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p:txBody>
          <a:bodyPr/>
          <a:lstStyle/>
          <a:p>
            <a:r>
              <a:rPr lang="en-US" b="1" dirty="0"/>
              <a:t>A </a:t>
            </a:r>
            <a:r>
              <a:rPr lang="en-US" b="1" dirty="0">
                <a:hlinkClick r:id="rId2"/>
              </a:rPr>
              <a:t>query</a:t>
            </a:r>
            <a:r>
              <a:rPr lang="en-US" b="1" dirty="0"/>
              <a:t> is a request of the database, the result of which is a </a:t>
            </a:r>
            <a:r>
              <a:rPr lang="en-US" b="1" dirty="0">
                <a:solidFill>
                  <a:srgbClr val="FFC000"/>
                </a:solidFill>
              </a:rPr>
              <a:t>new table</a:t>
            </a:r>
            <a:r>
              <a:rPr lang="en-US" b="1" dirty="0"/>
              <a:t>.</a:t>
            </a:r>
          </a:p>
          <a:p>
            <a:r>
              <a:rPr lang="en-US" dirty="0"/>
              <a:t>a query selects records from one or more tables based on </a:t>
            </a:r>
            <a:r>
              <a:rPr lang="en-US" b="1" dirty="0">
                <a:solidFill>
                  <a:srgbClr val="FFC000"/>
                </a:solidFill>
              </a:rPr>
              <a:t>user-specified criteria</a:t>
            </a:r>
          </a:p>
          <a:p>
            <a:r>
              <a:rPr lang="en-US" dirty="0"/>
              <a:t>so a </a:t>
            </a:r>
            <a:r>
              <a:rPr lang="en-US" b="1" dirty="0">
                <a:solidFill>
                  <a:srgbClr val="FFC000"/>
                </a:solidFill>
              </a:rPr>
              <a:t>query</a:t>
            </a:r>
            <a:r>
              <a:rPr lang="en-US" dirty="0"/>
              <a:t> is a way to </a:t>
            </a:r>
            <a:r>
              <a:rPr lang="en-US" b="1" dirty="0">
                <a:solidFill>
                  <a:srgbClr val="FFC000"/>
                </a:solidFill>
              </a:rPr>
              <a:t>ask questions of the database </a:t>
            </a:r>
            <a:r>
              <a:rPr lang="en-US" dirty="0"/>
              <a:t>and your query design tells Access </a:t>
            </a:r>
            <a:r>
              <a:rPr lang="en-US" b="1" dirty="0">
                <a:solidFill>
                  <a:srgbClr val="92D050"/>
                </a:solidFill>
              </a:rPr>
              <a:t>exactly</a:t>
            </a:r>
            <a:r>
              <a:rPr lang="en-US" dirty="0"/>
              <a:t> what data to retrieve</a:t>
            </a:r>
          </a:p>
          <a:p>
            <a:endParaRPr lang="en-US" dirty="0"/>
          </a:p>
        </p:txBody>
      </p:sp>
    </p:spTree>
    <p:extLst>
      <p:ext uri="{BB962C8B-B14F-4D97-AF65-F5344CB8AC3E}">
        <p14:creationId xmlns:p14="http://schemas.microsoft.com/office/powerpoint/2010/main" val="422976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957944" y="327753"/>
            <a:ext cx="10526484" cy="1478570"/>
          </a:xfrm>
        </p:spPr>
        <p:txBody>
          <a:bodyPr/>
          <a:lstStyle/>
          <a:p>
            <a:pPr algn="ctr"/>
            <a:r>
              <a:rPr lang="en-US" dirty="0"/>
              <a:t>Wild </a:t>
            </a:r>
            <a:r>
              <a:rPr lang="en-US" dirty="0" err="1"/>
              <a:t>CarD</a:t>
            </a:r>
            <a:r>
              <a:rPr lang="en-US" dirty="0"/>
              <a:t> = asterisk symbol (*) = (shift+8)</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344386" y="1529807"/>
            <a:ext cx="9035143" cy="3541714"/>
          </a:xfrm>
        </p:spPr>
        <p:txBody>
          <a:bodyPr/>
          <a:lstStyle/>
          <a:p>
            <a:pPr marL="0" indent="0" algn="ctr">
              <a:buNone/>
            </a:pPr>
            <a:r>
              <a:rPr lang="en-US" sz="4000" dirty="0"/>
              <a:t>“</a:t>
            </a:r>
            <a:r>
              <a:rPr lang="en-US" sz="4000" dirty="0">
                <a:solidFill>
                  <a:srgbClr val="FFC000"/>
                </a:solidFill>
              </a:rPr>
              <a:t>*</a:t>
            </a:r>
            <a:r>
              <a:rPr lang="en-US" sz="4000" dirty="0"/>
              <a:t>university</a:t>
            </a:r>
            <a:r>
              <a:rPr lang="en-US" sz="4000" dirty="0">
                <a:solidFill>
                  <a:srgbClr val="FFC000"/>
                </a:solidFill>
              </a:rPr>
              <a:t>*</a:t>
            </a:r>
            <a:r>
              <a:rPr lang="en-US" sz="4000" dirty="0"/>
              <a:t>” </a:t>
            </a:r>
          </a:p>
          <a:p>
            <a:pPr marL="0" indent="0" algn="ctr">
              <a:buNone/>
            </a:pPr>
            <a:r>
              <a:rPr lang="en-US" dirty="0"/>
              <a:t>will give us all values that </a:t>
            </a:r>
          </a:p>
          <a:p>
            <a:pPr marL="0" indent="0" algn="ctr">
              <a:buNone/>
            </a:pPr>
            <a:r>
              <a:rPr lang="en-US" dirty="0">
                <a:solidFill>
                  <a:srgbClr val="FFC000"/>
                </a:solidFill>
              </a:rPr>
              <a:t>contain university</a:t>
            </a:r>
          </a:p>
        </p:txBody>
      </p:sp>
      <p:pic>
        <p:nvPicPr>
          <p:cNvPr id="4" name="Picture 3">
            <a:extLst>
              <a:ext uri="{FF2B5EF4-FFF2-40B4-BE49-F238E27FC236}">
                <a16:creationId xmlns:a16="http://schemas.microsoft.com/office/drawing/2014/main" id="{5CAB0F10-E736-4BF5-8841-8A1B26133BCD}"/>
              </a:ext>
            </a:extLst>
          </p:cNvPr>
          <p:cNvPicPr>
            <a:picLocks noChangeAspect="1"/>
          </p:cNvPicPr>
          <p:nvPr/>
        </p:nvPicPr>
        <p:blipFill>
          <a:blip r:embed="rId2"/>
          <a:stretch>
            <a:fillRect/>
          </a:stretch>
        </p:blipFill>
        <p:spPr>
          <a:xfrm>
            <a:off x="3164498" y="3842154"/>
            <a:ext cx="5581140" cy="1826632"/>
          </a:xfrm>
          <a:prstGeom prst="rect">
            <a:avLst/>
          </a:prstGeom>
        </p:spPr>
      </p:pic>
      <p:grpSp>
        <p:nvGrpSpPr>
          <p:cNvPr id="7" name="Group 6">
            <a:extLst>
              <a:ext uri="{FF2B5EF4-FFF2-40B4-BE49-F238E27FC236}">
                <a16:creationId xmlns:a16="http://schemas.microsoft.com/office/drawing/2014/main" id="{DB6BD507-38AC-4D50-BFF5-9329B5AD5D0F}"/>
              </a:ext>
            </a:extLst>
          </p:cNvPr>
          <p:cNvGrpSpPr/>
          <p:nvPr/>
        </p:nvGrpSpPr>
        <p:grpSpPr>
          <a:xfrm>
            <a:off x="4323042" y="4553526"/>
            <a:ext cx="4140598" cy="1237436"/>
            <a:chOff x="4323042" y="4553526"/>
            <a:chExt cx="3882585" cy="1237436"/>
          </a:xfrm>
        </p:grpSpPr>
        <p:sp>
          <p:nvSpPr>
            <p:cNvPr id="25" name="TextBox 24">
              <a:extLst>
                <a:ext uri="{FF2B5EF4-FFF2-40B4-BE49-F238E27FC236}">
                  <a16:creationId xmlns:a16="http://schemas.microsoft.com/office/drawing/2014/main" id="{78A98EE7-3253-464C-9E13-6BCA739AC152}"/>
                </a:ext>
              </a:extLst>
            </p:cNvPr>
            <p:cNvSpPr txBox="1"/>
            <p:nvPr/>
          </p:nvSpPr>
          <p:spPr>
            <a:xfrm>
              <a:off x="6893408" y="4553526"/>
              <a:ext cx="1312219" cy="646331"/>
            </a:xfrm>
            <a:prstGeom prst="rect">
              <a:avLst/>
            </a:prstGeom>
            <a:noFill/>
          </p:spPr>
          <p:txBody>
            <a:bodyPr wrap="square" rtlCol="0">
              <a:spAutoFit/>
            </a:bodyPr>
            <a:lstStyle/>
            <a:p>
              <a:r>
                <a:rPr lang="en-US" dirty="0">
                  <a:solidFill>
                    <a:schemeClr val="bg1"/>
                  </a:solidFill>
                </a:rPr>
                <a:t>“*university*”</a:t>
              </a:r>
            </a:p>
          </p:txBody>
        </p:sp>
        <p:sp>
          <p:nvSpPr>
            <p:cNvPr id="6" name="TextBox 5">
              <a:extLst>
                <a:ext uri="{FF2B5EF4-FFF2-40B4-BE49-F238E27FC236}">
                  <a16:creationId xmlns:a16="http://schemas.microsoft.com/office/drawing/2014/main" id="{1D19D92C-C730-4938-BF8D-27C5C76FC795}"/>
                </a:ext>
              </a:extLst>
            </p:cNvPr>
            <p:cNvSpPr txBox="1"/>
            <p:nvPr/>
          </p:nvSpPr>
          <p:spPr>
            <a:xfrm>
              <a:off x="4323042" y="5421630"/>
              <a:ext cx="184731" cy="369332"/>
            </a:xfrm>
            <a:prstGeom prst="rect">
              <a:avLst/>
            </a:prstGeom>
            <a:noFill/>
          </p:spPr>
          <p:txBody>
            <a:bodyPr wrap="none" rtlCol="0">
              <a:spAutoFit/>
            </a:bodyPr>
            <a:lstStyle/>
            <a:p>
              <a:endParaRPr lang="en-US" dirty="0"/>
            </a:p>
          </p:txBody>
        </p:sp>
      </p:grpSp>
      <p:cxnSp>
        <p:nvCxnSpPr>
          <p:cNvPr id="8" name="Straight Arrow Connector 7">
            <a:extLst>
              <a:ext uri="{FF2B5EF4-FFF2-40B4-BE49-F238E27FC236}">
                <a16:creationId xmlns:a16="http://schemas.microsoft.com/office/drawing/2014/main" id="{75E161CE-8930-4BF4-95E0-8DC9B34EF221}"/>
              </a:ext>
            </a:extLst>
          </p:cNvPr>
          <p:cNvCxnSpPr>
            <a:cxnSpLocks/>
          </p:cNvCxnSpPr>
          <p:nvPr/>
        </p:nvCxnSpPr>
        <p:spPr>
          <a:xfrm flipV="1">
            <a:off x="3015343" y="2073728"/>
            <a:ext cx="1719943" cy="1295402"/>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73BA711-577A-4AF7-BF1D-B0A220792DBE}"/>
              </a:ext>
            </a:extLst>
          </p:cNvPr>
          <p:cNvCxnSpPr>
            <a:cxnSpLocks/>
          </p:cNvCxnSpPr>
          <p:nvPr/>
        </p:nvCxnSpPr>
        <p:spPr>
          <a:xfrm flipV="1">
            <a:off x="5399315" y="4784272"/>
            <a:ext cx="1839686" cy="1311729"/>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3F4EF1-08E1-4982-9680-EFD5C3990D62}"/>
              </a:ext>
            </a:extLst>
          </p:cNvPr>
          <p:cNvCxnSpPr>
            <a:cxnSpLocks/>
          </p:cNvCxnSpPr>
          <p:nvPr/>
        </p:nvCxnSpPr>
        <p:spPr>
          <a:xfrm flipH="1" flipV="1">
            <a:off x="7064219" y="2073728"/>
            <a:ext cx="1851181" cy="1586286"/>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4EB3AB-4795-47BD-8917-0FF8ABC5F4F6}"/>
              </a:ext>
            </a:extLst>
          </p:cNvPr>
          <p:cNvCxnSpPr>
            <a:cxnSpLocks/>
          </p:cNvCxnSpPr>
          <p:nvPr/>
        </p:nvCxnSpPr>
        <p:spPr>
          <a:xfrm flipH="1" flipV="1">
            <a:off x="8239380" y="4784272"/>
            <a:ext cx="1553420" cy="1170214"/>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51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B0AE-DF8C-44D8-965B-481F98D6B7E7}"/>
              </a:ext>
            </a:extLst>
          </p:cNvPr>
          <p:cNvSpPr>
            <a:spLocks noGrp="1"/>
          </p:cNvSpPr>
          <p:nvPr>
            <p:ph type="title"/>
          </p:nvPr>
        </p:nvSpPr>
        <p:spPr>
          <a:xfrm>
            <a:off x="1141413" y="304801"/>
            <a:ext cx="9905998" cy="700216"/>
          </a:xfrm>
        </p:spPr>
        <p:txBody>
          <a:bodyPr/>
          <a:lstStyle/>
          <a:p>
            <a:r>
              <a:rPr lang="en-US" dirty="0"/>
              <a:t>Parameters</a:t>
            </a:r>
          </a:p>
        </p:txBody>
      </p:sp>
      <p:sp>
        <p:nvSpPr>
          <p:cNvPr id="3" name="Content Placeholder 2">
            <a:extLst>
              <a:ext uri="{FF2B5EF4-FFF2-40B4-BE49-F238E27FC236}">
                <a16:creationId xmlns:a16="http://schemas.microsoft.com/office/drawing/2014/main" id="{ABD141EE-9B8D-460C-99BC-0051C71DD4BF}"/>
              </a:ext>
            </a:extLst>
          </p:cNvPr>
          <p:cNvSpPr>
            <a:spLocks noGrp="1"/>
          </p:cNvSpPr>
          <p:nvPr>
            <p:ph idx="1"/>
          </p:nvPr>
        </p:nvSpPr>
        <p:spPr>
          <a:xfrm>
            <a:off x="1202267" y="1122684"/>
            <a:ext cx="9905999" cy="3541714"/>
          </a:xfrm>
        </p:spPr>
        <p:txBody>
          <a:bodyPr>
            <a:normAutofit/>
          </a:bodyPr>
          <a:lstStyle/>
          <a:p>
            <a:pPr marL="0" indent="0">
              <a:buNone/>
            </a:pPr>
            <a:r>
              <a:rPr lang="en-US" dirty="0"/>
              <a:t>A </a:t>
            </a:r>
            <a:r>
              <a:rPr lang="en-US" b="1" dirty="0"/>
              <a:t>parameter query</a:t>
            </a:r>
            <a:r>
              <a:rPr lang="en-US" dirty="0"/>
              <a:t> displays a dialog box when it runs, prompting the user to enter information to use as criteria for the query.  What you type in between brackets </a:t>
            </a:r>
            <a:r>
              <a:rPr lang="en-US" b="1" dirty="0">
                <a:solidFill>
                  <a:srgbClr val="FFC000"/>
                </a:solidFill>
              </a:rPr>
              <a:t>[      ]</a:t>
            </a:r>
            <a:r>
              <a:rPr lang="en-US" dirty="0"/>
              <a:t> becomes a pop-up dialog box. Wild card characters outside of the brackets determine how the parameter is processed.  </a:t>
            </a:r>
          </a:p>
          <a:p>
            <a:pPr marL="0" indent="0" algn="ctr">
              <a:buNone/>
            </a:pPr>
            <a:endParaRPr lang="en-US" sz="2800" dirty="0">
              <a:solidFill>
                <a:srgbClr val="FFC000"/>
              </a:solidFill>
              <a:latin typeface="Consolas" panose="020B0609020204030204" pitchFamily="49" charset="0"/>
            </a:endParaRPr>
          </a:p>
          <a:p>
            <a:pPr marL="0" indent="0" algn="ctr">
              <a:buNone/>
            </a:pPr>
            <a:endParaRPr lang="en-US" sz="2800" dirty="0">
              <a:solidFill>
                <a:srgbClr val="FFC000"/>
              </a:solidFill>
              <a:latin typeface="Consolas" panose="020B0609020204030204" pitchFamily="49" charset="0"/>
            </a:endParaRPr>
          </a:p>
          <a:p>
            <a:pPr marL="0" indent="0" algn="ctr">
              <a:buNone/>
            </a:pPr>
            <a:endParaRPr lang="en-US" sz="2800" dirty="0">
              <a:solidFill>
                <a:srgbClr val="FFC000"/>
              </a:solidFill>
              <a:latin typeface="Consolas" panose="020B0609020204030204" pitchFamily="49" charset="0"/>
            </a:endParaRPr>
          </a:p>
        </p:txBody>
      </p:sp>
      <p:sp>
        <p:nvSpPr>
          <p:cNvPr id="5" name="Rectangle 4">
            <a:extLst>
              <a:ext uri="{FF2B5EF4-FFF2-40B4-BE49-F238E27FC236}">
                <a16:creationId xmlns:a16="http://schemas.microsoft.com/office/drawing/2014/main" id="{4B71FB79-1E33-4A60-8A21-A2EE203864C9}"/>
              </a:ext>
            </a:extLst>
          </p:cNvPr>
          <p:cNvSpPr/>
          <p:nvPr/>
        </p:nvSpPr>
        <p:spPr>
          <a:xfrm>
            <a:off x="815546" y="3080951"/>
            <a:ext cx="10684476" cy="137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120000"/>
              </a:lnSpc>
              <a:spcBef>
                <a:spcPts val="1000"/>
              </a:spcBef>
              <a:buSzPct val="125000"/>
            </a:pPr>
            <a:r>
              <a:rPr lang="en-US" sz="2800" dirty="0">
                <a:solidFill>
                  <a:srgbClr val="FFC000"/>
                </a:solidFill>
                <a:latin typeface="Consolas" panose="020B0609020204030204" pitchFamily="49" charset="0"/>
              </a:rPr>
              <a:t>Like [</a:t>
            </a:r>
            <a:r>
              <a:rPr lang="en-US" sz="2800" dirty="0">
                <a:solidFill>
                  <a:prstClr val="white"/>
                </a:solidFill>
                <a:latin typeface="Consolas" panose="020B0609020204030204" pitchFamily="49" charset="0"/>
              </a:rPr>
              <a:t>enter first letter(s) of last name</a:t>
            </a:r>
            <a:r>
              <a:rPr lang="en-US" sz="2800" dirty="0">
                <a:solidFill>
                  <a:srgbClr val="FFC000"/>
                </a:solidFill>
                <a:latin typeface="Consolas" panose="020B0609020204030204" pitchFamily="49" charset="0"/>
              </a:rPr>
              <a:t>] &amp; "*"</a:t>
            </a:r>
          </a:p>
          <a:p>
            <a:pPr lvl="0" algn="ctr" defTabSz="914400">
              <a:lnSpc>
                <a:spcPct val="120000"/>
              </a:lnSpc>
              <a:spcBef>
                <a:spcPts val="1000"/>
              </a:spcBef>
              <a:buSzPct val="125000"/>
            </a:pPr>
            <a:r>
              <a:rPr lang="en-US" sz="2800" dirty="0">
                <a:solidFill>
                  <a:srgbClr val="FFC000"/>
                </a:solidFill>
                <a:latin typeface="Consolas" panose="020B0609020204030204" pitchFamily="49" charset="0"/>
              </a:rPr>
              <a:t>Like "*" &amp; [</a:t>
            </a:r>
            <a:r>
              <a:rPr lang="en-US" sz="2800" dirty="0">
                <a:solidFill>
                  <a:prstClr val="white"/>
                </a:solidFill>
                <a:latin typeface="Consolas" panose="020B0609020204030204" pitchFamily="49" charset="0"/>
              </a:rPr>
              <a:t>enter last  letter(s) of first name</a:t>
            </a:r>
            <a:r>
              <a:rPr lang="en-US" sz="2800" dirty="0">
                <a:solidFill>
                  <a:srgbClr val="FFC000"/>
                </a:solidFill>
                <a:latin typeface="Consolas" panose="020B0609020204030204" pitchFamily="49" charset="0"/>
              </a:rPr>
              <a:t>]</a:t>
            </a:r>
          </a:p>
        </p:txBody>
      </p:sp>
      <p:sp>
        <p:nvSpPr>
          <p:cNvPr id="6" name="TextBox 5">
            <a:extLst>
              <a:ext uri="{FF2B5EF4-FFF2-40B4-BE49-F238E27FC236}">
                <a16:creationId xmlns:a16="http://schemas.microsoft.com/office/drawing/2014/main" id="{3A25C365-2B6F-447A-9A8A-2F50C0D023CC}"/>
              </a:ext>
            </a:extLst>
          </p:cNvPr>
          <p:cNvSpPr txBox="1"/>
          <p:nvPr/>
        </p:nvSpPr>
        <p:spPr>
          <a:xfrm>
            <a:off x="1413683" y="4664398"/>
            <a:ext cx="9483173" cy="1815882"/>
          </a:xfrm>
          <a:prstGeom prst="rect">
            <a:avLst/>
          </a:prstGeom>
          <a:noFill/>
        </p:spPr>
        <p:txBody>
          <a:bodyPr wrap="none" rtlCol="0">
            <a:spAutoFit/>
          </a:bodyPr>
          <a:lstStyle/>
          <a:p>
            <a:pPr algn="ctr"/>
            <a:r>
              <a:rPr lang="en-US" sz="2800" b="1" dirty="0">
                <a:solidFill>
                  <a:srgbClr val="92D050"/>
                </a:solidFill>
              </a:rPr>
              <a:t>How would you write a parameter </a:t>
            </a:r>
          </a:p>
          <a:p>
            <a:pPr algn="ctr"/>
            <a:r>
              <a:rPr lang="en-US" sz="2800" b="1" dirty="0">
                <a:solidFill>
                  <a:srgbClr val="92D050"/>
                </a:solidFill>
              </a:rPr>
              <a:t>query to prompt to enter any "part" of a name?</a:t>
            </a:r>
          </a:p>
          <a:p>
            <a:pPr algn="ctr"/>
            <a:endParaRPr lang="en-US" sz="2800" dirty="0"/>
          </a:p>
          <a:p>
            <a:pPr algn="ctr"/>
            <a:r>
              <a:rPr lang="en-US" sz="2800" i="1" dirty="0"/>
              <a:t>You just may need to do this for one of your more complex queries!</a:t>
            </a:r>
          </a:p>
        </p:txBody>
      </p:sp>
    </p:spTree>
    <p:extLst>
      <p:ext uri="{BB962C8B-B14F-4D97-AF65-F5344CB8AC3E}">
        <p14:creationId xmlns:p14="http://schemas.microsoft.com/office/powerpoint/2010/main" val="20503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E3F7-5120-4D22-9BEE-096D9BCEDEA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1A2713C2-4DBD-4AF7-B67A-0F6B748965BC}"/>
              </a:ext>
            </a:extLst>
          </p:cNvPr>
          <p:cNvSpPr>
            <a:spLocks noGrp="1"/>
          </p:cNvSpPr>
          <p:nvPr>
            <p:ph idx="1"/>
          </p:nvPr>
        </p:nvSpPr>
        <p:spPr/>
        <p:txBody>
          <a:bodyPr>
            <a:normAutofit lnSpcReduction="10000"/>
          </a:bodyPr>
          <a:lstStyle/>
          <a:p>
            <a:pPr marL="0" indent="0">
              <a:buNone/>
            </a:pPr>
            <a:r>
              <a:rPr lang="en-US" dirty="0"/>
              <a:t>We covered most of what you need for all of your queries, except totals and built calculations. </a:t>
            </a:r>
          </a:p>
          <a:p>
            <a:pPr marL="0" indent="0">
              <a:buNone/>
            </a:pPr>
            <a:endParaRPr lang="en-US" dirty="0"/>
          </a:p>
          <a:p>
            <a:pPr marL="0" indent="0">
              <a:buNone/>
            </a:pPr>
            <a:r>
              <a:rPr lang="en-US" dirty="0"/>
              <a:t>I will demo the totals and calculations in the complex queries class, and again in the access lab</a:t>
            </a:r>
          </a:p>
          <a:p>
            <a:pPr marL="0" indent="0">
              <a:buNone/>
            </a:pPr>
            <a:endParaRPr lang="en-US" dirty="0"/>
          </a:p>
          <a:p>
            <a:pPr marL="0" indent="0" algn="ctr">
              <a:buNone/>
            </a:pPr>
            <a:r>
              <a:rPr lang="en-US" b="1" dirty="0"/>
              <a:t>End of this presentation </a:t>
            </a:r>
          </a:p>
          <a:p>
            <a:endParaRPr lang="en-US" dirty="0"/>
          </a:p>
        </p:txBody>
      </p:sp>
    </p:spTree>
    <p:extLst>
      <p:ext uri="{BB962C8B-B14F-4D97-AF65-F5344CB8AC3E}">
        <p14:creationId xmlns:p14="http://schemas.microsoft.com/office/powerpoint/2010/main" val="302422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When you run a query…</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p:txBody>
          <a:bodyPr/>
          <a:lstStyle/>
          <a:p>
            <a:r>
              <a:rPr lang="en-US" dirty="0"/>
              <a:t>it checks for the </a:t>
            </a:r>
            <a:r>
              <a:rPr lang="en-US" b="1" dirty="0">
                <a:solidFill>
                  <a:srgbClr val="FFC000"/>
                </a:solidFill>
              </a:rPr>
              <a:t>latest data in your database </a:t>
            </a:r>
            <a:r>
              <a:rPr lang="en-US" dirty="0"/>
              <a:t>and</a:t>
            </a:r>
          </a:p>
          <a:p>
            <a:r>
              <a:rPr lang="en-US" dirty="0"/>
              <a:t>the </a:t>
            </a:r>
            <a:r>
              <a:rPr lang="en-US" b="1" dirty="0">
                <a:solidFill>
                  <a:srgbClr val="FFC000"/>
                </a:solidFill>
              </a:rPr>
              <a:t>data returned </a:t>
            </a:r>
            <a:r>
              <a:rPr lang="en-US" dirty="0"/>
              <a:t>by a query is called a </a:t>
            </a:r>
            <a:r>
              <a:rPr lang="en-US" b="1" dirty="0" err="1">
                <a:solidFill>
                  <a:srgbClr val="FFC000"/>
                </a:solidFill>
              </a:rPr>
              <a:t>recordset</a:t>
            </a:r>
            <a:r>
              <a:rPr lang="en-US" dirty="0"/>
              <a:t> or a </a:t>
            </a:r>
            <a:r>
              <a:rPr lang="en-US" dirty="0" err="1"/>
              <a:t>dynaset</a:t>
            </a:r>
            <a:endParaRPr lang="en-US" dirty="0"/>
          </a:p>
          <a:p>
            <a:r>
              <a:rPr lang="en-US" dirty="0"/>
              <a:t>You can </a:t>
            </a:r>
            <a:r>
              <a:rPr lang="en-US" b="1" dirty="0">
                <a:solidFill>
                  <a:srgbClr val="FFC000"/>
                </a:solidFill>
              </a:rPr>
              <a:t>browse</a:t>
            </a:r>
            <a:r>
              <a:rPr lang="en-US" dirty="0"/>
              <a:t> through the </a:t>
            </a:r>
            <a:r>
              <a:rPr lang="en-US" b="1" dirty="0" err="1">
                <a:solidFill>
                  <a:srgbClr val="FFC000"/>
                </a:solidFill>
              </a:rPr>
              <a:t>recordset</a:t>
            </a:r>
            <a:r>
              <a:rPr lang="en-US" dirty="0"/>
              <a:t>, </a:t>
            </a:r>
            <a:r>
              <a:rPr lang="en-US" b="1" dirty="0">
                <a:solidFill>
                  <a:schemeClr val="accent1"/>
                </a:solidFill>
              </a:rPr>
              <a:t>select</a:t>
            </a:r>
            <a:r>
              <a:rPr lang="en-US" dirty="0"/>
              <a:t> from it, </a:t>
            </a:r>
            <a:r>
              <a:rPr lang="en-US" b="1" dirty="0">
                <a:solidFill>
                  <a:schemeClr val="accent1"/>
                </a:solidFill>
              </a:rPr>
              <a:t>sort</a:t>
            </a:r>
            <a:r>
              <a:rPr lang="en-US" dirty="0"/>
              <a:t> it, and </a:t>
            </a:r>
            <a:r>
              <a:rPr lang="en-US" b="1" dirty="0">
                <a:solidFill>
                  <a:schemeClr val="accent1"/>
                </a:solidFill>
              </a:rPr>
              <a:t>print</a:t>
            </a:r>
            <a:r>
              <a:rPr lang="en-US" dirty="0"/>
              <a:t> it.</a:t>
            </a:r>
          </a:p>
          <a:p>
            <a:r>
              <a:rPr lang="en-US" dirty="0"/>
              <a:t> Typically, the </a:t>
            </a:r>
            <a:r>
              <a:rPr lang="en-US" b="1" dirty="0" err="1">
                <a:solidFill>
                  <a:srgbClr val="FF0000"/>
                </a:solidFill>
                <a:highlight>
                  <a:srgbClr val="000000"/>
                </a:highlight>
              </a:rPr>
              <a:t>recordset</a:t>
            </a:r>
            <a:r>
              <a:rPr lang="en-US" dirty="0">
                <a:highlight>
                  <a:srgbClr val="000000"/>
                </a:highlight>
              </a:rPr>
              <a:t> </a:t>
            </a:r>
            <a:r>
              <a:rPr lang="en-US" dirty="0"/>
              <a:t>you produce with a query </a:t>
            </a:r>
            <a:r>
              <a:rPr lang="en-US" b="1" dirty="0">
                <a:solidFill>
                  <a:srgbClr val="FF0000"/>
                </a:solidFill>
                <a:highlight>
                  <a:srgbClr val="000000"/>
                </a:highlight>
              </a:rPr>
              <a:t>isn't saved</a:t>
            </a:r>
            <a:r>
              <a:rPr lang="en-US" dirty="0"/>
              <a:t>, but the </a:t>
            </a:r>
            <a:r>
              <a:rPr lang="en-US" dirty="0">
                <a:solidFill>
                  <a:schemeClr val="accent1"/>
                </a:solidFill>
              </a:rPr>
              <a:t>query </a:t>
            </a:r>
            <a:r>
              <a:rPr lang="en-US" b="1" dirty="0">
                <a:solidFill>
                  <a:schemeClr val="accent1"/>
                </a:solidFill>
              </a:rPr>
              <a:t>structure and criteria </a:t>
            </a:r>
            <a:r>
              <a:rPr lang="en-US" dirty="0"/>
              <a:t>you used to get the results </a:t>
            </a:r>
            <a:r>
              <a:rPr lang="en-US" b="1" dirty="0">
                <a:solidFill>
                  <a:schemeClr val="accent1"/>
                </a:solidFill>
              </a:rPr>
              <a:t>are saved</a:t>
            </a:r>
          </a:p>
          <a:p>
            <a:endParaRPr lang="en-US" dirty="0"/>
          </a:p>
        </p:txBody>
      </p:sp>
    </p:spTree>
    <p:extLst>
      <p:ext uri="{BB962C8B-B14F-4D97-AF65-F5344CB8AC3E}">
        <p14:creationId xmlns:p14="http://schemas.microsoft.com/office/powerpoint/2010/main" val="16612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Queries make it easy to:</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a:xfrm>
            <a:off x="1141412" y="2249487"/>
            <a:ext cx="9905999" cy="2569648"/>
          </a:xfrm>
        </p:spPr>
        <p:txBody>
          <a:bodyPr/>
          <a:lstStyle/>
          <a:p>
            <a:r>
              <a:rPr lang="en-US" dirty="0"/>
              <a:t>combine data from multiple tables into a single view</a:t>
            </a:r>
          </a:p>
          <a:p>
            <a:r>
              <a:rPr lang="en-US" dirty="0"/>
              <a:t>summarize data</a:t>
            </a:r>
          </a:p>
          <a:p>
            <a:r>
              <a:rPr lang="en-US" dirty="0"/>
              <a:t>select and sort data</a:t>
            </a:r>
          </a:p>
          <a:p>
            <a:r>
              <a:rPr lang="en-US" dirty="0"/>
              <a:t>add, update, or delete large groups of records</a:t>
            </a:r>
          </a:p>
        </p:txBody>
      </p:sp>
    </p:spTree>
    <p:extLst>
      <p:ext uri="{BB962C8B-B14F-4D97-AF65-F5344CB8AC3E}">
        <p14:creationId xmlns:p14="http://schemas.microsoft.com/office/powerpoint/2010/main" val="379191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The key to creating queries</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p:txBody>
          <a:bodyPr/>
          <a:lstStyle/>
          <a:p>
            <a:r>
              <a:rPr lang="en-US" b="1" dirty="0">
                <a:solidFill>
                  <a:schemeClr val="accent1"/>
                </a:solidFill>
              </a:rPr>
              <a:t>read the question out loud </a:t>
            </a:r>
            <a:r>
              <a:rPr lang="en-US" dirty="0"/>
              <a:t>and </a:t>
            </a:r>
            <a:r>
              <a:rPr lang="en-US" b="1" dirty="0">
                <a:solidFill>
                  <a:srgbClr val="FFC000"/>
                </a:solidFill>
              </a:rPr>
              <a:t>pull the elements </a:t>
            </a:r>
            <a:r>
              <a:rPr lang="en-US" dirty="0"/>
              <a:t>of the question </a:t>
            </a:r>
            <a:r>
              <a:rPr lang="en-US" b="1" dirty="0">
                <a:solidFill>
                  <a:srgbClr val="FFC000"/>
                </a:solidFill>
              </a:rPr>
              <a:t>into the </a:t>
            </a:r>
            <a:r>
              <a:rPr lang="en-US" dirty="0"/>
              <a:t>query </a:t>
            </a:r>
            <a:r>
              <a:rPr lang="en-US" b="1" dirty="0">
                <a:solidFill>
                  <a:srgbClr val="FFC000"/>
                </a:solidFill>
              </a:rPr>
              <a:t>design</a:t>
            </a:r>
          </a:p>
          <a:p>
            <a:r>
              <a:rPr lang="en-US" dirty="0"/>
              <a:t>If you are a </a:t>
            </a:r>
            <a:r>
              <a:rPr lang="en-US" b="1" dirty="0">
                <a:solidFill>
                  <a:srgbClr val="FFC000"/>
                </a:solidFill>
              </a:rPr>
              <a:t>tactile learner</a:t>
            </a:r>
            <a:r>
              <a:rPr lang="en-US" dirty="0"/>
              <a:t>, you may want to </a:t>
            </a:r>
            <a:r>
              <a:rPr lang="en-US" b="1" dirty="0">
                <a:solidFill>
                  <a:srgbClr val="FFC000"/>
                </a:solidFill>
              </a:rPr>
              <a:t>get a few highlighters, </a:t>
            </a:r>
            <a:r>
              <a:rPr lang="en-US" dirty="0">
                <a:solidFill>
                  <a:schemeClr val="bg1"/>
                </a:solidFill>
                <a:highlight>
                  <a:srgbClr val="FFFF00"/>
                </a:highlight>
              </a:rPr>
              <a:t>print out </a:t>
            </a:r>
            <a:r>
              <a:rPr lang="en-US" dirty="0"/>
              <a:t>a copy of the query and </a:t>
            </a:r>
            <a:r>
              <a:rPr lang="en-US" dirty="0">
                <a:solidFill>
                  <a:schemeClr val="bg1"/>
                </a:solidFill>
                <a:highlight>
                  <a:srgbClr val="FFFF00"/>
                </a:highlight>
              </a:rPr>
              <a:t>mark it up</a:t>
            </a:r>
          </a:p>
          <a:p>
            <a:r>
              <a:rPr lang="en-US" dirty="0"/>
              <a:t>Or do the same without printing it out: copy the query to Microsoft Word and digitally highlight the key words to better determine which tables and fields you need</a:t>
            </a:r>
          </a:p>
          <a:p>
            <a:endParaRPr lang="en-US" dirty="0"/>
          </a:p>
        </p:txBody>
      </p:sp>
    </p:spTree>
    <p:extLst>
      <p:ext uri="{BB962C8B-B14F-4D97-AF65-F5344CB8AC3E}">
        <p14:creationId xmlns:p14="http://schemas.microsoft.com/office/powerpoint/2010/main" val="185324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Query Types</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a:xfrm>
            <a:off x="1141412" y="1548714"/>
            <a:ext cx="9905999" cy="4794421"/>
          </a:xfrm>
        </p:spPr>
        <p:txBody>
          <a:bodyPr>
            <a:normAutofit fontScale="85000" lnSpcReduction="20000"/>
          </a:bodyPr>
          <a:lstStyle/>
          <a:p>
            <a:r>
              <a:rPr lang="en-US" b="1" dirty="0">
                <a:hlinkClick r:id="rId2"/>
              </a:rPr>
              <a:t>Select Query</a:t>
            </a:r>
            <a:r>
              <a:rPr lang="en-US" dirty="0"/>
              <a:t>: extract specified data from tables</a:t>
            </a:r>
          </a:p>
          <a:p>
            <a:r>
              <a:rPr lang="en-US" b="1" dirty="0">
                <a:hlinkClick r:id="rId3"/>
              </a:rPr>
              <a:t>Parameter Query</a:t>
            </a:r>
            <a:r>
              <a:rPr lang="en-US" dirty="0"/>
              <a:t>: a select query that allows the user to specify selected parameters at the time of each query.</a:t>
            </a:r>
          </a:p>
          <a:p>
            <a:pPr marL="0" indent="0">
              <a:buNone/>
            </a:pPr>
            <a:br>
              <a:rPr lang="en-US" dirty="0"/>
            </a:br>
            <a:r>
              <a:rPr lang="en-US" sz="3100" dirty="0">
                <a:solidFill>
                  <a:srgbClr val="FFC000"/>
                </a:solidFill>
              </a:rPr>
              <a:t>All the Queries we will do in the Access assignment will be Select and/or Parameter Queries.</a:t>
            </a:r>
          </a:p>
          <a:p>
            <a:r>
              <a:rPr lang="en-US" b="1" dirty="0"/>
              <a:t>Crosstab Query</a:t>
            </a:r>
            <a:r>
              <a:rPr lang="en-US" dirty="0"/>
              <a:t>: summarizes data and presents it in easy-to-read format</a:t>
            </a:r>
          </a:p>
          <a:p>
            <a:r>
              <a:rPr lang="en-US" b="1" dirty="0"/>
              <a:t>Action Query</a:t>
            </a:r>
            <a:r>
              <a:rPr lang="en-US" dirty="0"/>
              <a:t>: makes changes to many records in a query at once </a:t>
            </a:r>
          </a:p>
          <a:p>
            <a:pPr lvl="1"/>
            <a:r>
              <a:rPr lang="en-US" dirty="0"/>
              <a:t>Make-Table Query: creates a new table with data from existing tables</a:t>
            </a:r>
          </a:p>
          <a:p>
            <a:pPr lvl="1"/>
            <a:r>
              <a:rPr lang="en-US" dirty="0"/>
              <a:t>Delete Query: deletes rows from a given table or tables</a:t>
            </a:r>
          </a:p>
          <a:p>
            <a:pPr lvl="1"/>
            <a:r>
              <a:rPr lang="en-US" dirty="0"/>
              <a:t>Append Query: adds additional rows to the end of a given table</a:t>
            </a:r>
          </a:p>
          <a:p>
            <a:pPr lvl="1"/>
            <a:r>
              <a:rPr lang="en-US" dirty="0"/>
              <a:t>Update Query: makes changes to one or more rows in a table</a:t>
            </a:r>
          </a:p>
          <a:p>
            <a:endParaRPr lang="en-US" dirty="0"/>
          </a:p>
        </p:txBody>
      </p:sp>
    </p:spTree>
    <p:extLst>
      <p:ext uri="{BB962C8B-B14F-4D97-AF65-F5344CB8AC3E}">
        <p14:creationId xmlns:p14="http://schemas.microsoft.com/office/powerpoint/2010/main" val="36929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96C1D-4664-452B-96DC-C9B0552A5213}"/>
              </a:ext>
            </a:extLst>
          </p:cNvPr>
          <p:cNvSpPr>
            <a:spLocks noGrp="1"/>
          </p:cNvSpPr>
          <p:nvPr>
            <p:ph type="title"/>
          </p:nvPr>
        </p:nvSpPr>
        <p:spPr/>
        <p:txBody>
          <a:bodyPr/>
          <a:lstStyle/>
          <a:p>
            <a:r>
              <a:rPr lang="en-US" dirty="0"/>
              <a:t>creating select queries USING THE Query wizard</a:t>
            </a:r>
          </a:p>
        </p:txBody>
      </p:sp>
      <p:sp>
        <p:nvSpPr>
          <p:cNvPr id="3" name="Content Placeholder 2">
            <a:extLst>
              <a:ext uri="{FF2B5EF4-FFF2-40B4-BE49-F238E27FC236}">
                <a16:creationId xmlns:a16="http://schemas.microsoft.com/office/drawing/2014/main" id="{913DEA71-46FC-44A4-A992-DB38A4FD55E7}"/>
              </a:ext>
            </a:extLst>
          </p:cNvPr>
          <p:cNvSpPr>
            <a:spLocks noGrp="1"/>
          </p:cNvSpPr>
          <p:nvPr>
            <p:ph idx="1"/>
          </p:nvPr>
        </p:nvSpPr>
        <p:spPr>
          <a:xfrm>
            <a:off x="1141412" y="2249487"/>
            <a:ext cx="4196707" cy="3541714"/>
          </a:xfrm>
        </p:spPr>
        <p:txBody>
          <a:bodyPr/>
          <a:lstStyle/>
          <a:p>
            <a:r>
              <a:rPr lang="en-US" dirty="0"/>
              <a:t>The Wizard can do simple queries by asking you questions and creating a query based on your answers.</a:t>
            </a:r>
          </a:p>
          <a:p>
            <a:endParaRPr lang="en-US" dirty="0"/>
          </a:p>
        </p:txBody>
      </p:sp>
      <p:pic>
        <p:nvPicPr>
          <p:cNvPr id="5" name="Picture 4">
            <a:extLst>
              <a:ext uri="{FF2B5EF4-FFF2-40B4-BE49-F238E27FC236}">
                <a16:creationId xmlns:a16="http://schemas.microsoft.com/office/drawing/2014/main" id="{C9295A11-27A5-47FE-A7FC-BB0A4B215F02}"/>
              </a:ext>
            </a:extLst>
          </p:cNvPr>
          <p:cNvPicPr>
            <a:picLocks noChangeAspect="1"/>
          </p:cNvPicPr>
          <p:nvPr/>
        </p:nvPicPr>
        <p:blipFill rotWithShape="1">
          <a:blip r:embed="rId2"/>
          <a:srcRect l="3325" t="4485" r="6931" b="8162"/>
          <a:stretch/>
        </p:blipFill>
        <p:spPr>
          <a:xfrm>
            <a:off x="5412261" y="1895260"/>
            <a:ext cx="4267200" cy="3291800"/>
          </a:xfrm>
          <a:prstGeom prst="rect">
            <a:avLst/>
          </a:prstGeom>
        </p:spPr>
      </p:pic>
      <p:pic>
        <p:nvPicPr>
          <p:cNvPr id="6" name="Picture 5">
            <a:extLst>
              <a:ext uri="{FF2B5EF4-FFF2-40B4-BE49-F238E27FC236}">
                <a16:creationId xmlns:a16="http://schemas.microsoft.com/office/drawing/2014/main" id="{8D021FBC-135D-4184-BFB9-10F1C804DC55}"/>
              </a:ext>
            </a:extLst>
          </p:cNvPr>
          <p:cNvPicPr>
            <a:picLocks noChangeAspect="1"/>
          </p:cNvPicPr>
          <p:nvPr/>
        </p:nvPicPr>
        <p:blipFill rotWithShape="1">
          <a:blip r:embed="rId3"/>
          <a:srcRect l="2982" t="3713" r="6128" b="8008"/>
          <a:stretch/>
        </p:blipFill>
        <p:spPr>
          <a:xfrm>
            <a:off x="5535827" y="2318828"/>
            <a:ext cx="4761471" cy="3624091"/>
          </a:xfrm>
          <a:prstGeom prst="rect">
            <a:avLst/>
          </a:prstGeom>
        </p:spPr>
      </p:pic>
      <p:grpSp>
        <p:nvGrpSpPr>
          <p:cNvPr id="10" name="Group 9">
            <a:extLst>
              <a:ext uri="{FF2B5EF4-FFF2-40B4-BE49-F238E27FC236}">
                <a16:creationId xmlns:a16="http://schemas.microsoft.com/office/drawing/2014/main" id="{2A4C9241-F141-47CD-8127-E09266500B9A}"/>
              </a:ext>
            </a:extLst>
          </p:cNvPr>
          <p:cNvGrpSpPr/>
          <p:nvPr/>
        </p:nvGrpSpPr>
        <p:grpSpPr>
          <a:xfrm>
            <a:off x="5667634" y="2529016"/>
            <a:ext cx="4629664" cy="3541715"/>
            <a:chOff x="5667634" y="2529016"/>
            <a:chExt cx="4629664" cy="3541715"/>
          </a:xfrm>
        </p:grpSpPr>
        <p:pic>
          <p:nvPicPr>
            <p:cNvPr id="8" name="Picture 7">
              <a:extLst>
                <a:ext uri="{FF2B5EF4-FFF2-40B4-BE49-F238E27FC236}">
                  <a16:creationId xmlns:a16="http://schemas.microsoft.com/office/drawing/2014/main" id="{944CBF83-E2AB-44D7-8F7E-E8DA3731EBE1}"/>
                </a:ext>
              </a:extLst>
            </p:cNvPr>
            <p:cNvPicPr>
              <a:picLocks noChangeAspect="1"/>
            </p:cNvPicPr>
            <p:nvPr/>
          </p:nvPicPr>
          <p:blipFill rotWithShape="1">
            <a:blip r:embed="rId4"/>
            <a:srcRect l="2983" t="4023" r="8644" b="10235"/>
            <a:stretch/>
          </p:blipFill>
          <p:spPr>
            <a:xfrm>
              <a:off x="5667634" y="2529016"/>
              <a:ext cx="4629664" cy="3541715"/>
            </a:xfrm>
            <a:prstGeom prst="rect">
              <a:avLst/>
            </a:prstGeom>
          </p:spPr>
        </p:pic>
        <p:sp>
          <p:nvSpPr>
            <p:cNvPr id="9" name="TextBox 8">
              <a:extLst>
                <a:ext uri="{FF2B5EF4-FFF2-40B4-BE49-F238E27FC236}">
                  <a16:creationId xmlns:a16="http://schemas.microsoft.com/office/drawing/2014/main" id="{CFBD32E2-2844-49A1-A3B9-DC9901DA002C}"/>
                </a:ext>
              </a:extLst>
            </p:cNvPr>
            <p:cNvSpPr txBox="1"/>
            <p:nvPr/>
          </p:nvSpPr>
          <p:spPr>
            <a:xfrm>
              <a:off x="7541744" y="4206332"/>
              <a:ext cx="2446636" cy="1200329"/>
            </a:xfrm>
            <a:prstGeom prst="rect">
              <a:avLst/>
            </a:prstGeom>
            <a:noFill/>
          </p:spPr>
          <p:txBody>
            <a:bodyPr wrap="square" rtlCol="0">
              <a:spAutoFit/>
            </a:bodyPr>
            <a:lstStyle/>
            <a:p>
              <a:r>
                <a:rPr lang="en-US" b="1" dirty="0">
                  <a:solidFill>
                    <a:schemeClr val="bg1"/>
                  </a:solidFill>
                </a:rPr>
                <a:t>If the fields include a number field, you may choose</a:t>
              </a:r>
            </a:p>
            <a:p>
              <a:r>
                <a:rPr lang="en-US" b="1" dirty="0">
                  <a:solidFill>
                    <a:schemeClr val="bg1"/>
                  </a:solidFill>
                </a:rPr>
                <a:t>Detail or summary</a:t>
              </a:r>
            </a:p>
          </p:txBody>
        </p:sp>
      </p:grpSp>
      <p:sp>
        <p:nvSpPr>
          <p:cNvPr id="11" name="TextBox 10">
            <a:extLst>
              <a:ext uri="{FF2B5EF4-FFF2-40B4-BE49-F238E27FC236}">
                <a16:creationId xmlns:a16="http://schemas.microsoft.com/office/drawing/2014/main" id="{9EDF783E-429E-484A-99CA-F9F4D021661F}"/>
              </a:ext>
            </a:extLst>
          </p:cNvPr>
          <p:cNvSpPr txBox="1"/>
          <p:nvPr/>
        </p:nvSpPr>
        <p:spPr>
          <a:xfrm>
            <a:off x="1390843" y="4279119"/>
            <a:ext cx="3207929" cy="1815882"/>
          </a:xfrm>
          <a:prstGeom prst="rect">
            <a:avLst/>
          </a:prstGeom>
          <a:noFill/>
        </p:spPr>
        <p:txBody>
          <a:bodyPr wrap="none" rtlCol="0">
            <a:spAutoFit/>
          </a:bodyPr>
          <a:lstStyle/>
          <a:p>
            <a:r>
              <a:rPr lang="en-US" sz="2800" b="1" dirty="0"/>
              <a:t>Summaries include:</a:t>
            </a:r>
          </a:p>
          <a:p>
            <a:pPr marL="457200" indent="-457200">
              <a:buFont typeface="Arial" panose="020B0604020202020204" pitchFamily="34" charset="0"/>
              <a:buChar char="•"/>
            </a:pPr>
            <a:r>
              <a:rPr lang="en-US" sz="2800" b="1" dirty="0"/>
              <a:t>Totals</a:t>
            </a:r>
          </a:p>
          <a:p>
            <a:pPr marL="457200" indent="-457200">
              <a:buFont typeface="Arial" panose="020B0604020202020204" pitchFamily="34" charset="0"/>
              <a:buChar char="•"/>
            </a:pPr>
            <a:r>
              <a:rPr lang="en-US" sz="2800" b="1" dirty="0"/>
              <a:t>Averages</a:t>
            </a:r>
          </a:p>
          <a:p>
            <a:pPr marL="457200" indent="-457200">
              <a:buFont typeface="Arial" panose="020B0604020202020204" pitchFamily="34" charset="0"/>
              <a:buChar char="•"/>
            </a:pPr>
            <a:r>
              <a:rPr lang="en-US" sz="2800" b="1" dirty="0"/>
              <a:t>Other summaries</a:t>
            </a:r>
          </a:p>
        </p:txBody>
      </p:sp>
    </p:spTree>
    <p:extLst>
      <p:ext uri="{BB962C8B-B14F-4D97-AF65-F5344CB8AC3E}">
        <p14:creationId xmlns:p14="http://schemas.microsoft.com/office/powerpoint/2010/main" val="10994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8C4B-537E-4D83-B181-1D862705A1EF}"/>
              </a:ext>
            </a:extLst>
          </p:cNvPr>
          <p:cNvSpPr>
            <a:spLocks noGrp="1"/>
          </p:cNvSpPr>
          <p:nvPr>
            <p:ph type="title"/>
          </p:nvPr>
        </p:nvSpPr>
        <p:spPr>
          <a:xfrm>
            <a:off x="1274666" y="211369"/>
            <a:ext cx="9905998" cy="1478570"/>
          </a:xfrm>
        </p:spPr>
        <p:txBody>
          <a:bodyPr/>
          <a:lstStyle/>
          <a:p>
            <a:r>
              <a:rPr lang="en-US" dirty="0"/>
              <a:t>Adding Fields  using the Query Design Window; step1</a:t>
            </a:r>
          </a:p>
        </p:txBody>
      </p:sp>
      <p:pic>
        <p:nvPicPr>
          <p:cNvPr id="8" name="2017-11-15 07-28-43">
            <a:hlinkClick r:id="" action="ppaction://media"/>
            <a:extLst>
              <a:ext uri="{FF2B5EF4-FFF2-40B4-BE49-F238E27FC236}">
                <a16:creationId xmlns:a16="http://schemas.microsoft.com/office/drawing/2014/main" id="{7A0B0AE5-9C40-40D7-8245-EACAB3AEEE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83738" y="1841275"/>
            <a:ext cx="8195221" cy="4610070"/>
          </a:xfrm>
        </p:spPr>
      </p:pic>
      <p:sp>
        <p:nvSpPr>
          <p:cNvPr id="9" name="TextBox 8">
            <a:extLst>
              <a:ext uri="{FF2B5EF4-FFF2-40B4-BE49-F238E27FC236}">
                <a16:creationId xmlns:a16="http://schemas.microsoft.com/office/drawing/2014/main" id="{BDD552B9-A7B4-4410-84F1-ED3F0C423DA9}"/>
              </a:ext>
            </a:extLst>
          </p:cNvPr>
          <p:cNvSpPr txBox="1"/>
          <p:nvPr/>
        </p:nvSpPr>
        <p:spPr>
          <a:xfrm>
            <a:off x="2035574" y="1396275"/>
            <a:ext cx="6429196" cy="369332"/>
          </a:xfrm>
          <a:prstGeom prst="rect">
            <a:avLst/>
          </a:prstGeom>
          <a:noFill/>
        </p:spPr>
        <p:txBody>
          <a:bodyPr wrap="none" rtlCol="0">
            <a:spAutoFit/>
          </a:bodyPr>
          <a:lstStyle/>
          <a:p>
            <a:r>
              <a:rPr lang="en-US" dirty="0"/>
              <a:t>Create &gt; Query Design &gt; Show Table Popup &gt; Add Tables &gt; Close</a:t>
            </a:r>
          </a:p>
        </p:txBody>
      </p:sp>
      <p:sp>
        <p:nvSpPr>
          <p:cNvPr id="10" name="TextBox 9">
            <a:extLst>
              <a:ext uri="{FF2B5EF4-FFF2-40B4-BE49-F238E27FC236}">
                <a16:creationId xmlns:a16="http://schemas.microsoft.com/office/drawing/2014/main" id="{92E2358A-7C49-43B6-8324-1D40BB0C7A3F}"/>
              </a:ext>
            </a:extLst>
          </p:cNvPr>
          <p:cNvSpPr txBox="1"/>
          <p:nvPr/>
        </p:nvSpPr>
        <p:spPr>
          <a:xfrm>
            <a:off x="473336" y="2899186"/>
            <a:ext cx="1577483" cy="1200329"/>
          </a:xfrm>
          <a:prstGeom prst="rect">
            <a:avLst/>
          </a:prstGeom>
          <a:noFill/>
        </p:spPr>
        <p:txBody>
          <a:bodyPr wrap="none" rtlCol="0">
            <a:spAutoFit/>
          </a:bodyPr>
          <a:lstStyle/>
          <a:p>
            <a:r>
              <a:rPr lang="en-US" dirty="0"/>
              <a:t>This is a video.</a:t>
            </a:r>
          </a:p>
          <a:p>
            <a:r>
              <a:rPr lang="en-US" dirty="0"/>
              <a:t>Click to see the</a:t>
            </a:r>
          </a:p>
          <a:p>
            <a:r>
              <a:rPr lang="en-US" dirty="0"/>
              <a:t>Progression.</a:t>
            </a:r>
          </a:p>
          <a:p>
            <a:r>
              <a:rPr lang="en-US" dirty="0"/>
              <a:t>(no  Sound)</a:t>
            </a:r>
          </a:p>
        </p:txBody>
      </p:sp>
    </p:spTree>
    <p:extLst>
      <p:ext uri="{BB962C8B-B14F-4D97-AF65-F5344CB8AC3E}">
        <p14:creationId xmlns:p14="http://schemas.microsoft.com/office/powerpoint/2010/main" val="25214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8C4B-537E-4D83-B181-1D862705A1EF}"/>
              </a:ext>
            </a:extLst>
          </p:cNvPr>
          <p:cNvSpPr>
            <a:spLocks noGrp="1"/>
          </p:cNvSpPr>
          <p:nvPr>
            <p:ph type="title"/>
          </p:nvPr>
        </p:nvSpPr>
        <p:spPr>
          <a:xfrm>
            <a:off x="1274666" y="211369"/>
            <a:ext cx="9905998" cy="1478570"/>
          </a:xfrm>
        </p:spPr>
        <p:txBody>
          <a:bodyPr/>
          <a:lstStyle/>
          <a:p>
            <a:r>
              <a:rPr lang="en-US" dirty="0"/>
              <a:t>Adding Fields to the QBE Grid; step 2</a:t>
            </a:r>
          </a:p>
        </p:txBody>
      </p:sp>
      <p:pic>
        <p:nvPicPr>
          <p:cNvPr id="5" name="2017-11-15 08-47-51">
            <a:hlinkClick r:id="" action="ppaction://media"/>
            <a:extLst>
              <a:ext uri="{FF2B5EF4-FFF2-40B4-BE49-F238E27FC236}">
                <a16:creationId xmlns:a16="http://schemas.microsoft.com/office/drawing/2014/main" id="{43686603-2D85-425A-A328-20F8E819D2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16275" y="1224809"/>
            <a:ext cx="8977560" cy="5050160"/>
          </a:xfrm>
        </p:spPr>
      </p:pic>
      <p:sp>
        <p:nvSpPr>
          <p:cNvPr id="6" name="TextBox 5">
            <a:extLst>
              <a:ext uri="{FF2B5EF4-FFF2-40B4-BE49-F238E27FC236}">
                <a16:creationId xmlns:a16="http://schemas.microsoft.com/office/drawing/2014/main" id="{591493FB-F12B-4AB0-B776-E96E303F3B19}"/>
              </a:ext>
            </a:extLst>
          </p:cNvPr>
          <p:cNvSpPr txBox="1"/>
          <p:nvPr/>
        </p:nvSpPr>
        <p:spPr>
          <a:xfrm>
            <a:off x="10598614" y="2286001"/>
            <a:ext cx="1256314" cy="923330"/>
          </a:xfrm>
          <a:prstGeom prst="rect">
            <a:avLst/>
          </a:prstGeom>
          <a:noFill/>
        </p:spPr>
        <p:txBody>
          <a:bodyPr wrap="square" rtlCol="0">
            <a:spAutoFit/>
          </a:bodyPr>
          <a:lstStyle/>
          <a:p>
            <a:r>
              <a:rPr lang="en-US" dirty="0"/>
              <a:t>This video</a:t>
            </a:r>
          </a:p>
          <a:p>
            <a:r>
              <a:rPr lang="en-US" dirty="0"/>
              <a:t>has narration.</a:t>
            </a:r>
          </a:p>
        </p:txBody>
      </p:sp>
    </p:spTree>
    <p:extLst>
      <p:ext uri="{BB962C8B-B14F-4D97-AF65-F5344CB8AC3E}">
        <p14:creationId xmlns:p14="http://schemas.microsoft.com/office/powerpoint/2010/main" val="26688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TM04033919[[fn=Circuit]]</Template>
  <TotalTime>2498</TotalTime>
  <Words>1104</Words>
  <Application>Microsoft Office PowerPoint</Application>
  <PresentationFormat>Widescreen</PresentationFormat>
  <Paragraphs>143</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Consolas</vt:lpstr>
      <vt:lpstr>Trebuchet MS</vt:lpstr>
      <vt:lpstr>Tw Cen MT</vt:lpstr>
      <vt:lpstr>Circuit</vt:lpstr>
      <vt:lpstr>Basic Queries</vt:lpstr>
      <vt:lpstr>What is A query?</vt:lpstr>
      <vt:lpstr>When you run a query…</vt:lpstr>
      <vt:lpstr>Queries make it easy to:</vt:lpstr>
      <vt:lpstr>The key to creating queries</vt:lpstr>
      <vt:lpstr>Query Types</vt:lpstr>
      <vt:lpstr>creating select queries USING THE Query wizard</vt:lpstr>
      <vt:lpstr>Adding Fields  using the Query Design Window; step1</vt:lpstr>
      <vt:lpstr>Adding Fields to the QBE Grid; step 2</vt:lpstr>
      <vt:lpstr>Order of Columns is important</vt:lpstr>
      <vt:lpstr>If you need to move a column</vt:lpstr>
      <vt:lpstr>Showing Columns</vt:lpstr>
      <vt:lpstr>Criteria row</vt:lpstr>
      <vt:lpstr>Criteria options overview; more detail to follow</vt:lpstr>
      <vt:lpstr>Boolean Criteria in general</vt:lpstr>
      <vt:lpstr>Boolean Criteria in Access</vt:lpstr>
      <vt:lpstr>Wild CarD = asterisk symbol (*) = (shift+8)</vt:lpstr>
      <vt:lpstr>Wild CarD = asterisk symbol (*) = (shift+8)</vt:lpstr>
      <vt:lpstr>Wild CarD = asterisk symbol (*) = (shift+8)</vt:lpstr>
      <vt:lpstr>Wild CarD = asterisk symbol (*) = (shift+8)</vt:lpstr>
      <vt:lpstr>Parameters</vt:lpstr>
      <vt:lpstr>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Queries</dc:title>
  <dc:creator>Jones, Lawrence Blake</dc:creator>
  <cp:lastModifiedBy>Jones, Lawrence Blake</cp:lastModifiedBy>
  <cp:revision>27</cp:revision>
  <dcterms:created xsi:type="dcterms:W3CDTF">2017-11-15T11:16:11Z</dcterms:created>
  <dcterms:modified xsi:type="dcterms:W3CDTF">2017-11-20T19:40:20Z</dcterms:modified>
</cp:coreProperties>
</file>