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3" y="5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2EEB-62DD-4379-8EA1-AFEF505557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 Navigation </a:t>
            </a:r>
            <a:br>
              <a:rPr lang="en-US" dirty="0"/>
            </a:br>
            <a:r>
              <a:rPr lang="en-US" dirty="0"/>
              <a:t>&amp; Data Entry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46856-96F7-4904-896B-C70248B2A5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Task 05</a:t>
            </a:r>
          </a:p>
        </p:txBody>
      </p:sp>
    </p:spTree>
    <p:extLst>
      <p:ext uri="{BB962C8B-B14F-4D97-AF65-F5344CB8AC3E}">
        <p14:creationId xmlns:p14="http://schemas.microsoft.com/office/powerpoint/2010/main" val="63923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9C124B-6ABC-4037-A9ED-DAFE1E0BC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095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EF8C2-D2CD-4D42-AAA4-F1822FE58643}"/>
              </a:ext>
            </a:extLst>
          </p:cNvPr>
          <p:cNvSpPr txBox="1"/>
          <p:nvPr/>
        </p:nvSpPr>
        <p:spPr>
          <a:xfrm>
            <a:off x="8680174" y="1855305"/>
            <a:ext cx="274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 a lot of help going on here, so here is a presentation to direct you.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8FBD76B-9C41-4D44-ADA6-9C0134CE3446}"/>
              </a:ext>
            </a:extLst>
          </p:cNvPr>
          <p:cNvCxnSpPr>
            <a:cxnSpLocks/>
          </p:cNvCxnSpPr>
          <p:nvPr/>
        </p:nvCxnSpPr>
        <p:spPr>
          <a:xfrm flipV="1">
            <a:off x="3882887" y="2226365"/>
            <a:ext cx="4731026" cy="1278835"/>
          </a:xfrm>
          <a:prstGeom prst="straightConnector1">
            <a:avLst/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2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804566-225D-4AC4-8B5D-52964FEE3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095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4196AE-7B8F-4DF7-8F75-0401831D6D1F}"/>
              </a:ext>
            </a:extLst>
          </p:cNvPr>
          <p:cNvSpPr txBox="1"/>
          <p:nvPr/>
        </p:nvSpPr>
        <p:spPr>
          <a:xfrm>
            <a:off x="8733183" y="1484243"/>
            <a:ext cx="26438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Default </a:t>
            </a:r>
          </a:p>
          <a:p>
            <a:r>
              <a:rPr lang="en-US" sz="3200" dirty="0"/>
              <a:t>View is usually the first record.</a:t>
            </a:r>
          </a:p>
          <a:p>
            <a:endParaRPr lang="en-US" sz="3200" dirty="0"/>
          </a:p>
          <a:p>
            <a:r>
              <a:rPr lang="en-US" sz="3200" dirty="0"/>
              <a:t>Note the table and the record number.</a:t>
            </a:r>
          </a:p>
        </p:txBody>
      </p:sp>
    </p:spTree>
    <p:extLst>
      <p:ext uri="{BB962C8B-B14F-4D97-AF65-F5344CB8AC3E}">
        <p14:creationId xmlns:p14="http://schemas.microsoft.com/office/powerpoint/2010/main" val="4265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F5B76-16D0-4CBE-BC03-A4FA4881B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095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42C2C7-2FBF-42AD-8CF5-F6EE1667A892}"/>
              </a:ext>
            </a:extLst>
          </p:cNvPr>
          <p:cNvSpPr txBox="1"/>
          <p:nvPr/>
        </p:nvSpPr>
        <p:spPr>
          <a:xfrm>
            <a:off x="8739809" y="1348800"/>
            <a:ext cx="29486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Last Record.</a:t>
            </a:r>
          </a:p>
          <a:p>
            <a:endParaRPr lang="en-US" sz="3200" dirty="0"/>
          </a:p>
          <a:p>
            <a:r>
              <a:rPr lang="en-US" sz="3200" dirty="0"/>
              <a:t>Note the table and the record number.</a:t>
            </a:r>
          </a:p>
          <a:p>
            <a:endParaRPr lang="en-US" sz="3200" dirty="0"/>
          </a:p>
          <a:p>
            <a:r>
              <a:rPr lang="en-US" sz="3200" dirty="0"/>
              <a:t>Also note the (new)</a:t>
            </a:r>
          </a:p>
          <a:p>
            <a:r>
              <a:rPr lang="en-US" sz="3200" dirty="0"/>
              <a:t>Listing in the table view.</a:t>
            </a:r>
          </a:p>
        </p:txBody>
      </p:sp>
    </p:spTree>
    <p:extLst>
      <p:ext uri="{BB962C8B-B14F-4D97-AF65-F5344CB8AC3E}">
        <p14:creationId xmlns:p14="http://schemas.microsoft.com/office/powerpoint/2010/main" val="355714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EB8C8-BC96-4975-8E3E-BCFB4FC41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095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7947C-A2EE-443B-873A-62F32B581900}"/>
              </a:ext>
            </a:extLst>
          </p:cNvPr>
          <p:cNvSpPr txBox="1"/>
          <p:nvPr/>
        </p:nvSpPr>
        <p:spPr>
          <a:xfrm>
            <a:off x="8733183" y="1484243"/>
            <a:ext cx="26438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add a new author, you need to click the</a:t>
            </a:r>
          </a:p>
          <a:p>
            <a:r>
              <a:rPr lang="en-US" sz="3200" dirty="0"/>
              <a:t>New (blank) record button </a:t>
            </a:r>
          </a:p>
        </p:txBody>
      </p:sp>
    </p:spTree>
    <p:extLst>
      <p:ext uri="{BB962C8B-B14F-4D97-AF65-F5344CB8AC3E}">
        <p14:creationId xmlns:p14="http://schemas.microsoft.com/office/powerpoint/2010/main" val="36080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97347-B1A5-424A-85B9-F3A744BDB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095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699A8E-F068-48F1-BCAA-F2361DD8524B}"/>
              </a:ext>
            </a:extLst>
          </p:cNvPr>
          <p:cNvSpPr txBox="1"/>
          <p:nvPr/>
        </p:nvSpPr>
        <p:spPr>
          <a:xfrm>
            <a:off x="8733183" y="1484243"/>
            <a:ext cx="31159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see the previous and next records, use the previous and next records button.</a:t>
            </a:r>
          </a:p>
          <a:p>
            <a:endParaRPr lang="en-US" sz="3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DE8FDF-6107-40DB-8608-321A069705EF}"/>
              </a:ext>
            </a:extLst>
          </p:cNvPr>
          <p:cNvGrpSpPr/>
          <p:nvPr/>
        </p:nvGrpSpPr>
        <p:grpSpPr>
          <a:xfrm>
            <a:off x="1172785" y="1851567"/>
            <a:ext cx="4969630" cy="1755233"/>
            <a:chOff x="1172785" y="1851567"/>
            <a:chExt cx="4969630" cy="175523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3DAA0F-3BD4-43BA-95A9-E7AA3D4F0A2C}"/>
                </a:ext>
              </a:extLst>
            </p:cNvPr>
            <p:cNvSpPr/>
            <p:nvPr/>
          </p:nvSpPr>
          <p:spPr>
            <a:xfrm>
              <a:off x="1172785" y="1851567"/>
              <a:ext cx="4969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(Grayed out here because it is first record.)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BFF3939-F62C-4013-908D-A9778975E8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35201" y="2260601"/>
              <a:ext cx="495299" cy="1346199"/>
            </a:xfrm>
            <a:prstGeom prst="straightConnector1">
              <a:avLst/>
            </a:prstGeom>
            <a:ln w="762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102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</TotalTime>
  <Words>104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Form Navigation  &amp; Data Entry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 Navigation  &amp; Data Entry</dc:title>
  <dc:creator>Jones, Lawrence Blake</dc:creator>
  <cp:lastModifiedBy>Jones, Lawrence Blake</cp:lastModifiedBy>
  <cp:revision>4</cp:revision>
  <dcterms:created xsi:type="dcterms:W3CDTF">2017-11-13T16:58:18Z</dcterms:created>
  <dcterms:modified xsi:type="dcterms:W3CDTF">2017-11-13T17:28:32Z</dcterms:modified>
</cp:coreProperties>
</file>