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5.xml" ContentType="application/vnd.openxmlformats-officedocument.theme+xml"/>
  <Override PartName="/ppt/slideLayouts/slideLayout55.xml" ContentType="application/vnd.openxmlformats-officedocument.presentationml.slideLayout+xml"/>
  <Override PartName="/ppt/theme/theme16.xml" ContentType="application/vnd.openxmlformats-officedocument.theme+xml"/>
  <Override PartName="/ppt/slideLayouts/slideLayout56.xml" ContentType="application/vnd.openxmlformats-officedocument.presentationml.slideLayout+xml"/>
  <Override PartName="/ppt/theme/theme17.xml" ContentType="application/vnd.openxmlformats-officedocument.theme+xml"/>
  <Override PartName="/ppt/slideLayouts/slideLayout57.xml" ContentType="application/vnd.openxmlformats-officedocument.presentationml.slideLayout+xml"/>
  <Override PartName="/ppt/theme/theme18.xml" ContentType="application/vnd.openxmlformats-officedocument.theme+xml"/>
  <Override PartName="/ppt/slideLayouts/slideLayout58.xml" ContentType="application/vnd.openxmlformats-officedocument.presentationml.slideLayout+xml"/>
  <Override PartName="/ppt/theme/theme19.xml" ContentType="application/vnd.openxmlformats-officedocument.theme+xml"/>
  <Override PartName="/ppt/slideLayouts/slideLayout59.xml" ContentType="application/vnd.openxmlformats-officedocument.presentationml.slideLayout+xml"/>
  <Override PartName="/ppt/theme/theme20.xml" ContentType="application/vnd.openxmlformats-officedocument.theme+xml"/>
  <Override PartName="/ppt/slideLayouts/slideLayout60.xml" ContentType="application/vnd.openxmlformats-officedocument.presentationml.slideLayout+xml"/>
  <Override PartName="/ppt/theme/theme21.xml" ContentType="application/vnd.openxmlformats-officedocument.theme+xml"/>
  <Override PartName="/ppt/slideLayouts/slideLayout61.xml" ContentType="application/vnd.openxmlformats-officedocument.presentationml.slideLayout+xml"/>
  <Override PartName="/ppt/theme/theme22.xml" ContentType="application/vnd.openxmlformats-officedocument.theme+xml"/>
  <Override PartName="/ppt/slideLayouts/slideLayout62.xml" ContentType="application/vnd.openxmlformats-officedocument.presentationml.slideLayout+xml"/>
  <Override PartName="/ppt/theme/theme2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audio1.wav" ContentType="audio/wav"/>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audio2.wav" ContentType="audio/wav"/>
  <Override PartName="/ppt/tags/tag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 id="2147483890" r:id="rId2"/>
    <p:sldMasterId id="2147483661" r:id="rId3"/>
    <p:sldMasterId id="2147483665" r:id="rId4"/>
    <p:sldMasterId id="2147483670" r:id="rId5"/>
    <p:sldMasterId id="2147483679" r:id="rId6"/>
    <p:sldMasterId id="2147483681" r:id="rId7"/>
    <p:sldMasterId id="2147483686" r:id="rId8"/>
    <p:sldMasterId id="2147483688" r:id="rId9"/>
    <p:sldMasterId id="2147483691" r:id="rId10"/>
    <p:sldMasterId id="2147483693" r:id="rId11"/>
    <p:sldMasterId id="2147483695" r:id="rId12"/>
    <p:sldMasterId id="2147483697" r:id="rId13"/>
    <p:sldMasterId id="2147483699" r:id="rId14"/>
    <p:sldMasterId id="2147483702" r:id="rId15"/>
    <p:sldMasterId id="2147483705" r:id="rId16"/>
    <p:sldMasterId id="2147483707" r:id="rId17"/>
    <p:sldMasterId id="2147483709" r:id="rId18"/>
    <p:sldMasterId id="2147483711" r:id="rId19"/>
    <p:sldMasterId id="2147483717" r:id="rId20"/>
    <p:sldMasterId id="2147483719" r:id="rId21"/>
    <p:sldMasterId id="2147483722" r:id="rId22"/>
    <p:sldMasterId id="2147483738" r:id="rId23"/>
    <p:sldMasterId id="2147483745" r:id="rId24"/>
    <p:sldMasterId id="2147483791" r:id="rId25"/>
    <p:sldMasterId id="2147483805" r:id="rId26"/>
    <p:sldMasterId id="2147483817" r:id="rId27"/>
    <p:sldMasterId id="2147483830" r:id="rId28"/>
    <p:sldMasterId id="2147483869" r:id="rId29"/>
  </p:sldMasterIdLst>
  <p:notesMasterIdLst>
    <p:notesMasterId r:id="rId163"/>
  </p:notesMasterIdLst>
  <p:sldIdLst>
    <p:sldId id="503" r:id="rId30"/>
    <p:sldId id="270" r:id="rId31"/>
    <p:sldId id="287" r:id="rId32"/>
    <p:sldId id="288" r:id="rId33"/>
    <p:sldId id="437" r:id="rId34"/>
    <p:sldId id="289" r:id="rId35"/>
    <p:sldId id="299" r:id="rId36"/>
    <p:sldId id="292" r:id="rId37"/>
    <p:sldId id="290" r:id="rId38"/>
    <p:sldId id="291" r:id="rId39"/>
    <p:sldId id="441" r:id="rId40"/>
    <p:sldId id="307" r:id="rId41"/>
    <p:sldId id="476" r:id="rId42"/>
    <p:sldId id="477" r:id="rId43"/>
    <p:sldId id="478" r:id="rId44"/>
    <p:sldId id="479" r:id="rId45"/>
    <p:sldId id="480" r:id="rId46"/>
    <p:sldId id="481" r:id="rId47"/>
    <p:sldId id="482" r:id="rId48"/>
    <p:sldId id="483" r:id="rId49"/>
    <p:sldId id="484" r:id="rId50"/>
    <p:sldId id="486" r:id="rId51"/>
    <p:sldId id="487" r:id="rId52"/>
    <p:sldId id="293" r:id="rId53"/>
    <p:sldId id="268" r:id="rId54"/>
    <p:sldId id="442" r:id="rId55"/>
    <p:sldId id="444" r:id="rId56"/>
    <p:sldId id="295" r:id="rId57"/>
    <p:sldId id="267" r:id="rId58"/>
    <p:sldId id="297" r:id="rId59"/>
    <p:sldId id="296" r:id="rId60"/>
    <p:sldId id="298" r:id="rId61"/>
    <p:sldId id="303" r:id="rId62"/>
    <p:sldId id="304" r:id="rId63"/>
    <p:sldId id="316" r:id="rId64"/>
    <p:sldId id="450" r:id="rId65"/>
    <p:sldId id="315" r:id="rId66"/>
    <p:sldId id="488" r:id="rId67"/>
    <p:sldId id="491" r:id="rId68"/>
    <p:sldId id="504" r:id="rId69"/>
    <p:sldId id="489" r:id="rId70"/>
    <p:sldId id="505" r:id="rId71"/>
    <p:sldId id="490" r:id="rId72"/>
    <p:sldId id="317" r:id="rId73"/>
    <p:sldId id="318" r:id="rId74"/>
    <p:sldId id="319" r:id="rId75"/>
    <p:sldId id="323" r:id="rId76"/>
    <p:sldId id="495" r:id="rId77"/>
    <p:sldId id="325" r:id="rId78"/>
    <p:sldId id="326" r:id="rId79"/>
    <p:sldId id="327" r:id="rId80"/>
    <p:sldId id="328" r:id="rId81"/>
    <p:sldId id="329" r:id="rId82"/>
    <p:sldId id="330" r:id="rId83"/>
    <p:sldId id="331" r:id="rId84"/>
    <p:sldId id="332" r:id="rId85"/>
    <p:sldId id="333" r:id="rId86"/>
    <p:sldId id="334" r:id="rId87"/>
    <p:sldId id="335" r:id="rId88"/>
    <p:sldId id="496" r:id="rId89"/>
    <p:sldId id="337" r:id="rId90"/>
    <p:sldId id="338" r:id="rId91"/>
    <p:sldId id="339" r:id="rId92"/>
    <p:sldId id="340" r:id="rId93"/>
    <p:sldId id="341" r:id="rId94"/>
    <p:sldId id="342" r:id="rId95"/>
    <p:sldId id="343" r:id="rId96"/>
    <p:sldId id="344" r:id="rId97"/>
    <p:sldId id="345" r:id="rId98"/>
    <p:sldId id="346" r:id="rId99"/>
    <p:sldId id="502" r:id="rId100"/>
    <p:sldId id="347" r:id="rId101"/>
    <p:sldId id="348" r:id="rId102"/>
    <p:sldId id="349" r:id="rId103"/>
    <p:sldId id="497" r:id="rId104"/>
    <p:sldId id="351" r:id="rId105"/>
    <p:sldId id="352" r:id="rId106"/>
    <p:sldId id="353" r:id="rId107"/>
    <p:sldId id="473" r:id="rId108"/>
    <p:sldId id="356" r:id="rId109"/>
    <p:sldId id="474" r:id="rId110"/>
    <p:sldId id="357" r:id="rId111"/>
    <p:sldId id="498"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7" r:id="rId126"/>
    <p:sldId id="379" r:id="rId127"/>
    <p:sldId id="383" r:id="rId128"/>
    <p:sldId id="384" r:id="rId129"/>
    <p:sldId id="385" r:id="rId130"/>
    <p:sldId id="451" r:id="rId131"/>
    <p:sldId id="388" r:id="rId132"/>
    <p:sldId id="389" r:id="rId133"/>
    <p:sldId id="390" r:id="rId134"/>
    <p:sldId id="501" r:id="rId135"/>
    <p:sldId id="453" r:id="rId136"/>
    <p:sldId id="433" r:id="rId137"/>
    <p:sldId id="399" r:id="rId138"/>
    <p:sldId id="454" r:id="rId139"/>
    <p:sldId id="455" r:id="rId140"/>
    <p:sldId id="456" r:id="rId141"/>
    <p:sldId id="457" r:id="rId142"/>
    <p:sldId id="458" r:id="rId143"/>
    <p:sldId id="459" r:id="rId144"/>
    <p:sldId id="460" r:id="rId145"/>
    <p:sldId id="461" r:id="rId146"/>
    <p:sldId id="462" r:id="rId147"/>
    <p:sldId id="463" r:id="rId148"/>
    <p:sldId id="464" r:id="rId149"/>
    <p:sldId id="465" r:id="rId150"/>
    <p:sldId id="466" r:id="rId151"/>
    <p:sldId id="467" r:id="rId152"/>
    <p:sldId id="468" r:id="rId153"/>
    <p:sldId id="469" r:id="rId154"/>
    <p:sldId id="470" r:id="rId155"/>
    <p:sldId id="471" r:id="rId156"/>
    <p:sldId id="472" r:id="rId157"/>
    <p:sldId id="417" r:id="rId158"/>
    <p:sldId id="415" r:id="rId159"/>
    <p:sldId id="416" r:id="rId160"/>
    <p:sldId id="499" r:id="rId161"/>
    <p:sldId id="506" r:id="rId1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7ECB"/>
    <a:srgbClr val="FFFF00"/>
    <a:srgbClr val="FFFFFF"/>
    <a:srgbClr val="2D2DB9"/>
    <a:srgbClr val="AFBF39"/>
    <a:srgbClr val="FFFF66"/>
    <a:srgbClr val="FF3300"/>
    <a:srgbClr val="B359D7"/>
    <a:srgbClr val="9ADCF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0579" autoAdjust="0"/>
  </p:normalViewPr>
  <p:slideViewPr>
    <p:cSldViewPr snapToGrid="0">
      <p:cViewPr varScale="1">
        <p:scale>
          <a:sx n="99" d="100"/>
          <a:sy n="99" d="100"/>
        </p:scale>
        <p:origin x="1464" y="72"/>
      </p:cViewPr>
      <p:guideLst>
        <p:guide orient="horz" pos="2160"/>
        <p:guide pos="2880"/>
      </p:guideLst>
    </p:cSldViewPr>
  </p:slideViewPr>
  <p:outlineViewPr>
    <p:cViewPr>
      <p:scale>
        <a:sx n="33" d="100"/>
        <a:sy n="33" d="100"/>
      </p:scale>
      <p:origin x="0" y="4464"/>
    </p:cViewPr>
    <p:sldLst>
      <p:sld r:id="rId1" collapse="1"/>
    </p:sldLst>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38" Type="http://schemas.openxmlformats.org/officeDocument/2006/relationships/slide" Target="slides/slide109.xml"/><Relationship Id="rId154" Type="http://schemas.openxmlformats.org/officeDocument/2006/relationships/slide" Target="slides/slide125.xml"/><Relationship Id="rId159" Type="http://schemas.openxmlformats.org/officeDocument/2006/relationships/slide" Target="slides/slide130.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144" Type="http://schemas.openxmlformats.org/officeDocument/2006/relationships/slide" Target="slides/slide115.xml"/><Relationship Id="rId149"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160" Type="http://schemas.openxmlformats.org/officeDocument/2006/relationships/slide" Target="slides/slide131.xml"/><Relationship Id="rId165"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50" Type="http://schemas.openxmlformats.org/officeDocument/2006/relationships/slide" Target="slides/slide121.xml"/><Relationship Id="rId155" Type="http://schemas.openxmlformats.org/officeDocument/2006/relationships/slide" Target="slides/slide12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slide" Target="slides/slide116.xml"/><Relationship Id="rId161" Type="http://schemas.openxmlformats.org/officeDocument/2006/relationships/slide" Target="slides/slide132.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slide" Target="slides/slide101.xml"/><Relationship Id="rId135" Type="http://schemas.openxmlformats.org/officeDocument/2006/relationships/slide" Target="slides/slide106.xml"/><Relationship Id="rId143" Type="http://schemas.openxmlformats.org/officeDocument/2006/relationships/slide" Target="slides/slide114.xml"/><Relationship Id="rId148" Type="http://schemas.openxmlformats.org/officeDocument/2006/relationships/slide" Target="slides/slide119.xml"/><Relationship Id="rId151" Type="http://schemas.openxmlformats.org/officeDocument/2006/relationships/slide" Target="slides/slide122.xml"/><Relationship Id="rId156" Type="http://schemas.openxmlformats.org/officeDocument/2006/relationships/slide" Target="slides/slide127.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1" i="0" u="none" strike="noStrike" baseline="0" dirty="0" smtClean="0">
                <a:effectLst/>
              </a:rPr>
              <a:t>DDC added by Main Class by Percentage</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computer science</c:v>
                </c:pt>
                <c:pt idx="1">
                  <c:v>philosophy &amp; psychology</c:v>
                </c:pt>
                <c:pt idx="2">
                  <c:v>religion</c:v>
                </c:pt>
                <c:pt idx="3">
                  <c:v>social sciences</c:v>
                </c:pt>
                <c:pt idx="4">
                  <c:v>language</c:v>
                </c:pt>
                <c:pt idx="5">
                  <c:v>science</c:v>
                </c:pt>
                <c:pt idx="6">
                  <c:v>technology</c:v>
                </c:pt>
                <c:pt idx="7">
                  <c:v>arts</c:v>
                </c:pt>
                <c:pt idx="8">
                  <c:v>literature</c:v>
                </c:pt>
                <c:pt idx="9">
                  <c:v>history &amp; geography</c:v>
                </c:pt>
              </c:strCache>
            </c:strRef>
          </c:cat>
          <c:val>
            <c:numRef>
              <c:f>Sheet1!$B$2:$B$11</c:f>
              <c:numCache>
                <c:formatCode>General</c:formatCode>
                <c:ptCount val="10"/>
                <c:pt idx="0">
                  <c:v>1</c:v>
                </c:pt>
                <c:pt idx="1">
                  <c:v>1</c:v>
                </c:pt>
                <c:pt idx="2">
                  <c:v>2</c:v>
                </c:pt>
                <c:pt idx="3">
                  <c:v>10</c:v>
                </c:pt>
                <c:pt idx="4">
                  <c:v>2</c:v>
                </c:pt>
                <c:pt idx="5">
                  <c:v>1</c:v>
                </c:pt>
                <c:pt idx="6">
                  <c:v>2</c:v>
                </c:pt>
                <c:pt idx="7">
                  <c:v>13</c:v>
                </c:pt>
                <c:pt idx="8">
                  <c:v>61</c:v>
                </c:pt>
                <c:pt idx="9">
                  <c:v>7</c:v>
                </c:pt>
              </c:numCache>
            </c:numRef>
          </c:val>
        </c:ser>
        <c:ser>
          <c:idx val="1"/>
          <c:order val="1"/>
          <c:tx>
            <c:strRef>
              <c:f>Sheet1!$C$1</c:f>
              <c:strCache>
                <c:ptCount val="1"/>
                <c:pt idx="0">
                  <c:v>Column3</c:v>
                </c:pt>
              </c:strCache>
            </c:strRef>
          </c:tx>
          <c:spPr>
            <a:solidFill>
              <a:schemeClr val="accent2"/>
            </a:solidFill>
            <a:ln>
              <a:noFill/>
            </a:ln>
            <a:effectLst/>
          </c:spPr>
          <c:invertIfNegative val="0"/>
          <c:cat>
            <c:strRef>
              <c:f>Sheet1!$A$2:$A$11</c:f>
              <c:strCache>
                <c:ptCount val="10"/>
                <c:pt idx="0">
                  <c:v>computer science</c:v>
                </c:pt>
                <c:pt idx="1">
                  <c:v>philosophy &amp; psychology</c:v>
                </c:pt>
                <c:pt idx="2">
                  <c:v>religion</c:v>
                </c:pt>
                <c:pt idx="3">
                  <c:v>social sciences</c:v>
                </c:pt>
                <c:pt idx="4">
                  <c:v>language</c:v>
                </c:pt>
                <c:pt idx="5">
                  <c:v>science</c:v>
                </c:pt>
                <c:pt idx="6">
                  <c:v>technology</c:v>
                </c:pt>
                <c:pt idx="7">
                  <c:v>arts</c:v>
                </c:pt>
                <c:pt idx="8">
                  <c:v>literature</c:v>
                </c:pt>
                <c:pt idx="9">
                  <c:v>history &amp; geography</c:v>
                </c:pt>
              </c:strCache>
            </c:strRef>
          </c:cat>
          <c:val>
            <c:numRef>
              <c:f>Sheet1!$C$2:$C$11</c:f>
              <c:numCache>
                <c:formatCode>General</c:formatCode>
                <c:ptCount val="10"/>
              </c:numCache>
            </c:numRef>
          </c:val>
        </c:ser>
        <c:ser>
          <c:idx val="2"/>
          <c:order val="2"/>
          <c:tx>
            <c:strRef>
              <c:f>Sheet1!$D$1</c:f>
              <c:strCache>
                <c:ptCount val="1"/>
                <c:pt idx="0">
                  <c:v>Column4</c:v>
                </c:pt>
              </c:strCache>
            </c:strRef>
          </c:tx>
          <c:spPr>
            <a:solidFill>
              <a:schemeClr val="accent3"/>
            </a:solidFill>
            <a:ln>
              <a:noFill/>
            </a:ln>
            <a:effectLst/>
          </c:spPr>
          <c:invertIfNegative val="0"/>
          <c:cat>
            <c:strRef>
              <c:f>Sheet1!$A$2:$A$11</c:f>
              <c:strCache>
                <c:ptCount val="10"/>
                <c:pt idx="0">
                  <c:v>computer science</c:v>
                </c:pt>
                <c:pt idx="1">
                  <c:v>philosophy &amp; psychology</c:v>
                </c:pt>
                <c:pt idx="2">
                  <c:v>religion</c:v>
                </c:pt>
                <c:pt idx="3">
                  <c:v>social sciences</c:v>
                </c:pt>
                <c:pt idx="4">
                  <c:v>language</c:v>
                </c:pt>
                <c:pt idx="5">
                  <c:v>science</c:v>
                </c:pt>
                <c:pt idx="6">
                  <c:v>technology</c:v>
                </c:pt>
                <c:pt idx="7">
                  <c:v>arts</c:v>
                </c:pt>
                <c:pt idx="8">
                  <c:v>literature</c:v>
                </c:pt>
                <c:pt idx="9">
                  <c:v>history &amp; geography</c:v>
                </c:pt>
              </c:strCache>
            </c:strRef>
          </c:cat>
          <c:val>
            <c:numRef>
              <c:f>Sheet1!$D$2:$D$11</c:f>
              <c:numCache>
                <c:formatCode>General</c:formatCode>
                <c:ptCount val="10"/>
              </c:numCache>
            </c:numRef>
          </c:val>
        </c:ser>
        <c:dLbls>
          <c:showLegendKey val="0"/>
          <c:showVal val="0"/>
          <c:showCatName val="0"/>
          <c:showSerName val="0"/>
          <c:showPercent val="0"/>
          <c:showBubbleSize val="0"/>
        </c:dLbls>
        <c:gapWidth val="219"/>
        <c:axId val="606806464"/>
        <c:axId val="606821360"/>
      </c:barChart>
      <c:catAx>
        <c:axId val="606806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197" b="0" i="0" u="none" strike="noStrike" kern="1200" baseline="0">
                <a:solidFill>
                  <a:schemeClr val="tx1">
                    <a:lumMod val="65000"/>
                    <a:lumOff val="35000"/>
                  </a:schemeClr>
                </a:solidFill>
                <a:latin typeface="+mn-lt"/>
                <a:ea typeface="+mn-ea"/>
                <a:cs typeface="+mn-cs"/>
              </a:defRPr>
            </a:pPr>
            <a:endParaRPr lang="en-US"/>
          </a:p>
        </c:txPr>
        <c:crossAx val="606821360"/>
        <c:crosses val="autoZero"/>
        <c:auto val="1"/>
        <c:lblAlgn val="ctr"/>
        <c:lblOffset val="100"/>
        <c:noMultiLvlLbl val="0"/>
      </c:catAx>
      <c:valAx>
        <c:axId val="6068213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6806464"/>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hyperlink" Target="presentations.02.design_powerpoint.pptx"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presentations.03.deliver_powerpoint.pptx"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presentations.03.deliver_powerpoint.pptx"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2867B6-0498-4919-9E80-814481BE039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FE8D9EF7-1A42-48AE-B38A-DBC7DE543EC7}">
      <dgm:prSet phldrT="[Text]"/>
      <dgm:spPr/>
      <dgm:t>
        <a:bodyPr/>
        <a:lstStyle/>
        <a:p>
          <a:pPr algn="r"/>
          <a:r>
            <a:rPr lang="en-US" dirty="0" smtClean="0"/>
            <a:t>Thinking about PowerPoint</a:t>
          </a:r>
          <a:endParaRPr lang="en-US" dirty="0"/>
        </a:p>
      </dgm:t>
    </dgm:pt>
    <dgm:pt modelId="{20DD5DA1-3FB4-4C1D-8BB3-7B8AEA01F977}" type="parTrans" cxnId="{3C42129F-A983-4C80-A153-18A044202C5A}">
      <dgm:prSet/>
      <dgm:spPr/>
      <dgm:t>
        <a:bodyPr/>
        <a:lstStyle/>
        <a:p>
          <a:pPr algn="r"/>
          <a:endParaRPr lang="en-US"/>
        </a:p>
      </dgm:t>
    </dgm:pt>
    <dgm:pt modelId="{884F563C-26C9-4353-8454-D31793740B4C}" type="sibTrans" cxnId="{3C42129F-A983-4C80-A153-18A044202C5A}">
      <dgm:prSet/>
      <dgm:spPr/>
      <dgm:t>
        <a:bodyPr/>
        <a:lstStyle/>
        <a:p>
          <a:pPr algn="r"/>
          <a:endParaRPr lang="en-US"/>
        </a:p>
      </dgm:t>
    </dgm:pt>
    <dgm:pt modelId="{072CB564-B96A-43FA-B6B4-9E5B774D3F3F}">
      <dgm:prSet phldrT="[Text]"/>
      <dgm:spPr/>
      <dgm:t>
        <a:bodyPr/>
        <a:lstStyle/>
        <a:p>
          <a:pPr algn="r"/>
          <a:r>
            <a:rPr lang="en-US" dirty="0" smtClean="0"/>
            <a:t>Working views</a:t>
          </a:r>
          <a:endParaRPr lang="en-US" dirty="0"/>
        </a:p>
      </dgm:t>
    </dgm:pt>
    <dgm:pt modelId="{D75E6732-A2C7-44CD-BD61-03C03235A4A2}" type="parTrans" cxnId="{9FA3189A-5CD8-4569-A5F6-D139F1253214}">
      <dgm:prSet/>
      <dgm:spPr/>
      <dgm:t>
        <a:bodyPr/>
        <a:lstStyle/>
        <a:p>
          <a:pPr algn="r"/>
          <a:endParaRPr lang="en-US"/>
        </a:p>
      </dgm:t>
    </dgm:pt>
    <dgm:pt modelId="{4A2B8675-DB75-4A6E-8712-06434E64518F}" type="sibTrans" cxnId="{9FA3189A-5CD8-4569-A5F6-D139F1253214}">
      <dgm:prSet/>
      <dgm:spPr/>
      <dgm:t>
        <a:bodyPr/>
        <a:lstStyle/>
        <a:p>
          <a:pPr algn="r"/>
          <a:endParaRPr lang="en-US"/>
        </a:p>
      </dgm:t>
      <dgm:extLst>
        <a:ext uri="{E40237B7-FDA0-4F09-8148-C483321AD2D9}">
          <dgm14:cNvPr xmlns:dgm14="http://schemas.microsoft.com/office/drawing/2010/diagram" id="0" name="">
            <a:hlinkClick xmlns:r="http://schemas.openxmlformats.org/officeDocument/2006/relationships" r:id="rId1" action="ppaction://hlinkpres?slideindex=1&amp;slidetitle="/>
          </dgm14:cNvPr>
        </a:ext>
      </dgm:extLst>
    </dgm:pt>
    <dgm:pt modelId="{864B3FFA-00F2-4613-8CA4-5A2E1796D31E}">
      <dgm:prSet phldrT="[Text]"/>
      <dgm:spPr>
        <a:ln w="38100">
          <a:solidFill>
            <a:srgbClr val="C00000"/>
          </a:solidFill>
        </a:ln>
      </dgm:spPr>
      <dgm:t>
        <a:bodyPr/>
        <a:lstStyle/>
        <a:p>
          <a:pPr algn="r"/>
          <a:r>
            <a:rPr lang="en-US" dirty="0" smtClean="0"/>
            <a:t>Designing a presentation</a:t>
          </a:r>
          <a:endParaRPr lang="en-US" dirty="0"/>
        </a:p>
      </dgm:t>
    </dgm:pt>
    <dgm:pt modelId="{16C59E40-EB6A-4C07-BFAC-FCEFE243AAA7}" type="parTrans" cxnId="{0CDD2022-1622-42C5-A2AF-3FBE4A0FFF0C}">
      <dgm:prSet/>
      <dgm:spPr/>
      <dgm:t>
        <a:bodyPr/>
        <a:lstStyle/>
        <a:p>
          <a:pPr algn="r"/>
          <a:endParaRPr lang="en-US"/>
        </a:p>
      </dgm:t>
    </dgm:pt>
    <dgm:pt modelId="{A3E03926-C49B-4D68-974F-5AA90D6771A2}" type="sibTrans" cxnId="{0CDD2022-1622-42C5-A2AF-3FBE4A0FFF0C}">
      <dgm:prSet/>
      <dgm:spPr/>
      <dgm:t>
        <a:bodyPr/>
        <a:lstStyle/>
        <a:p>
          <a:pPr algn="r"/>
          <a:endParaRPr lang="en-US"/>
        </a:p>
      </dgm:t>
    </dgm:pt>
    <dgm:pt modelId="{BC67F0D8-A451-42E0-A364-6B22EEF44FB1}">
      <dgm:prSet phldrT="[Text]"/>
      <dgm:spPr/>
      <dgm:t>
        <a:bodyPr/>
        <a:lstStyle/>
        <a:p>
          <a:pPr algn="r"/>
          <a:r>
            <a:rPr lang="en-US" dirty="0" smtClean="0"/>
            <a:t>Tour the workspace</a:t>
          </a:r>
          <a:endParaRPr lang="en-US" dirty="0"/>
        </a:p>
      </dgm:t>
    </dgm:pt>
    <dgm:pt modelId="{CDC1D676-057B-476A-9167-9DEFBFCBC1F0}" type="parTrans" cxnId="{9C4994BA-6CDF-409A-A1B2-2B4318803A00}">
      <dgm:prSet/>
      <dgm:spPr/>
      <dgm:t>
        <a:bodyPr/>
        <a:lstStyle/>
        <a:p>
          <a:pPr algn="r"/>
          <a:endParaRPr lang="en-US"/>
        </a:p>
      </dgm:t>
    </dgm:pt>
    <dgm:pt modelId="{CEC42888-6F60-4F60-86F2-E630E3AAABC3}" type="sibTrans" cxnId="{9C4994BA-6CDF-409A-A1B2-2B4318803A00}">
      <dgm:prSet/>
      <dgm:spPr/>
      <dgm:t>
        <a:bodyPr/>
        <a:lstStyle/>
        <a:p>
          <a:pPr algn="r"/>
          <a:endParaRPr lang="en-US"/>
        </a:p>
      </dgm:t>
    </dgm:pt>
    <dgm:pt modelId="{C891B313-25FB-43D4-9DE1-DB2D39619B5E}">
      <dgm:prSet phldrT="[Text]"/>
      <dgm:spPr/>
      <dgm:t>
        <a:bodyPr/>
        <a:lstStyle/>
        <a:p>
          <a:pPr algn="r"/>
          <a:r>
            <a:rPr lang="en-US" dirty="0" smtClean="0"/>
            <a:t>Delivering a presentation</a:t>
          </a:r>
          <a:endParaRPr lang="en-US" dirty="0"/>
        </a:p>
      </dgm:t>
    </dgm:pt>
    <dgm:pt modelId="{044F2C05-1399-41F9-9C80-636E1EC731EC}" type="parTrans" cxnId="{2E8CFAAE-D089-404C-BFDE-DEDA5946D0A5}">
      <dgm:prSet/>
      <dgm:spPr/>
      <dgm:t>
        <a:bodyPr/>
        <a:lstStyle/>
        <a:p>
          <a:pPr algn="r"/>
          <a:endParaRPr lang="en-US"/>
        </a:p>
      </dgm:t>
    </dgm:pt>
    <dgm:pt modelId="{E7F9112C-339E-4B09-9532-1EE91E3B5893}" type="sibTrans" cxnId="{2E8CFAAE-D089-404C-BFDE-DEDA5946D0A5}">
      <dgm:prSet/>
      <dgm:spPr/>
      <dgm:t>
        <a:bodyPr/>
        <a:lstStyle/>
        <a:p>
          <a:pPr algn="r"/>
          <a:endParaRPr lang="en-US"/>
        </a:p>
      </dgm:t>
    </dgm:pt>
    <dgm:pt modelId="{B721A7E0-765F-4383-984A-6D0BFDE59B49}" type="pres">
      <dgm:prSet presAssocID="{CA2867B6-0498-4919-9E80-814481BE039E}" presName="outerComposite" presStyleCnt="0">
        <dgm:presLayoutVars>
          <dgm:chMax val="5"/>
          <dgm:dir/>
          <dgm:resizeHandles val="exact"/>
        </dgm:presLayoutVars>
      </dgm:prSet>
      <dgm:spPr/>
      <dgm:t>
        <a:bodyPr/>
        <a:lstStyle/>
        <a:p>
          <a:endParaRPr lang="en-US"/>
        </a:p>
      </dgm:t>
    </dgm:pt>
    <dgm:pt modelId="{75A9A2FE-A151-441B-BEF8-A2D170521328}" type="pres">
      <dgm:prSet presAssocID="{CA2867B6-0498-4919-9E80-814481BE039E}" presName="dummyMaxCanvas" presStyleCnt="0">
        <dgm:presLayoutVars/>
      </dgm:prSet>
      <dgm:spPr/>
      <dgm:t>
        <a:bodyPr/>
        <a:lstStyle/>
        <a:p>
          <a:endParaRPr lang="en-US"/>
        </a:p>
      </dgm:t>
    </dgm:pt>
    <dgm:pt modelId="{2E4F8DCB-1DDD-40DE-B071-3B835776C4F5}" type="pres">
      <dgm:prSet presAssocID="{CA2867B6-0498-4919-9E80-814481BE039E}" presName="FiveNodes_1" presStyleLbl="node1" presStyleIdx="0" presStyleCnt="5">
        <dgm:presLayoutVars>
          <dgm:bulletEnabled val="1"/>
        </dgm:presLayoutVars>
      </dgm:prSet>
      <dgm:spPr/>
      <dgm:t>
        <a:bodyPr/>
        <a:lstStyle/>
        <a:p>
          <a:endParaRPr lang="en-US"/>
        </a:p>
      </dgm:t>
    </dgm:pt>
    <dgm:pt modelId="{3245D16D-29F9-4D38-AB35-62E336B2B5CC}" type="pres">
      <dgm:prSet presAssocID="{CA2867B6-0498-4919-9E80-814481BE039E}" presName="FiveNodes_2" presStyleLbl="node1" presStyleIdx="1" presStyleCnt="5">
        <dgm:presLayoutVars>
          <dgm:bulletEnabled val="1"/>
        </dgm:presLayoutVars>
      </dgm:prSet>
      <dgm:spPr/>
      <dgm:t>
        <a:bodyPr/>
        <a:lstStyle/>
        <a:p>
          <a:endParaRPr lang="en-US"/>
        </a:p>
      </dgm:t>
    </dgm:pt>
    <dgm:pt modelId="{1916CED8-5BE3-4DAE-9CEE-A41E0F21D96F}" type="pres">
      <dgm:prSet presAssocID="{CA2867B6-0498-4919-9E80-814481BE039E}" presName="FiveNodes_3" presStyleLbl="node1" presStyleIdx="2" presStyleCnt="5">
        <dgm:presLayoutVars>
          <dgm:bulletEnabled val="1"/>
        </dgm:presLayoutVars>
      </dgm:prSet>
      <dgm:spPr/>
      <dgm:t>
        <a:bodyPr/>
        <a:lstStyle/>
        <a:p>
          <a:endParaRPr lang="en-US"/>
        </a:p>
      </dgm:t>
    </dgm:pt>
    <dgm:pt modelId="{1CE1696C-77E5-4148-A269-917D3ECB06E8}" type="pres">
      <dgm:prSet presAssocID="{CA2867B6-0498-4919-9E80-814481BE039E}" presName="FiveNodes_4" presStyleLbl="node1" presStyleIdx="3" presStyleCnt="5">
        <dgm:presLayoutVars>
          <dgm:bulletEnabled val="1"/>
        </dgm:presLayoutVars>
      </dgm:prSet>
      <dgm:spPr/>
      <dgm:t>
        <a:bodyPr/>
        <a:lstStyle/>
        <a:p>
          <a:endParaRPr lang="en-US"/>
        </a:p>
      </dgm:t>
    </dgm:pt>
    <dgm:pt modelId="{F7A26A66-2B0E-477C-AF0F-34A84BAF6E46}" type="pres">
      <dgm:prSet presAssocID="{CA2867B6-0498-4919-9E80-814481BE039E}" presName="FiveNodes_5" presStyleLbl="node1" presStyleIdx="4" presStyleCnt="5">
        <dgm:presLayoutVars>
          <dgm:bulletEnabled val="1"/>
        </dgm:presLayoutVars>
      </dgm:prSet>
      <dgm:spPr/>
      <dgm:t>
        <a:bodyPr/>
        <a:lstStyle/>
        <a:p>
          <a:endParaRPr lang="en-US"/>
        </a:p>
      </dgm:t>
    </dgm:pt>
    <dgm:pt modelId="{4F358F69-70E9-4F50-87B0-4FF0BFC20D2C}" type="pres">
      <dgm:prSet presAssocID="{CA2867B6-0498-4919-9E80-814481BE039E}" presName="FiveConn_1-2" presStyleLbl="fgAccFollowNode1" presStyleIdx="0" presStyleCnt="4">
        <dgm:presLayoutVars>
          <dgm:bulletEnabled val="1"/>
        </dgm:presLayoutVars>
      </dgm:prSet>
      <dgm:spPr/>
      <dgm:t>
        <a:bodyPr/>
        <a:lstStyle/>
        <a:p>
          <a:endParaRPr lang="en-US"/>
        </a:p>
      </dgm:t>
    </dgm:pt>
    <dgm:pt modelId="{57CC533D-BC63-4C04-8276-96C365A5679F}" type="pres">
      <dgm:prSet presAssocID="{CA2867B6-0498-4919-9E80-814481BE039E}" presName="FiveConn_2-3" presStyleLbl="fgAccFollowNode1" presStyleIdx="1" presStyleCnt="4">
        <dgm:presLayoutVars>
          <dgm:bulletEnabled val="1"/>
        </dgm:presLayoutVars>
      </dgm:prSet>
      <dgm:spPr/>
      <dgm:t>
        <a:bodyPr/>
        <a:lstStyle/>
        <a:p>
          <a:endParaRPr lang="en-US"/>
        </a:p>
      </dgm:t>
    </dgm:pt>
    <dgm:pt modelId="{43C4B174-8E37-445B-8FB6-CF7E568262AB}" type="pres">
      <dgm:prSet presAssocID="{CA2867B6-0498-4919-9E80-814481BE039E}" presName="FiveConn_3-4" presStyleLbl="fgAccFollowNode1" presStyleIdx="2" presStyleCnt="4">
        <dgm:presLayoutVars>
          <dgm:bulletEnabled val="1"/>
        </dgm:presLayoutVars>
      </dgm:prSet>
      <dgm:spPr/>
      <dgm:t>
        <a:bodyPr/>
        <a:lstStyle/>
        <a:p>
          <a:endParaRPr lang="en-US"/>
        </a:p>
      </dgm:t>
    </dgm:pt>
    <dgm:pt modelId="{648D33DF-377B-4BE9-AF1E-6FADEC55A02B}" type="pres">
      <dgm:prSet presAssocID="{CA2867B6-0498-4919-9E80-814481BE039E}" presName="FiveConn_4-5" presStyleLbl="fgAccFollowNode1" presStyleIdx="3" presStyleCnt="4">
        <dgm:presLayoutVars>
          <dgm:bulletEnabled val="1"/>
        </dgm:presLayoutVars>
      </dgm:prSet>
      <dgm:spPr/>
      <dgm:t>
        <a:bodyPr/>
        <a:lstStyle/>
        <a:p>
          <a:endParaRPr lang="en-US"/>
        </a:p>
      </dgm:t>
    </dgm:pt>
    <dgm:pt modelId="{B925958B-6441-4505-A0E7-8C2585F5FF5A}" type="pres">
      <dgm:prSet presAssocID="{CA2867B6-0498-4919-9E80-814481BE039E}" presName="FiveNodes_1_text" presStyleLbl="node1" presStyleIdx="4" presStyleCnt="5">
        <dgm:presLayoutVars>
          <dgm:bulletEnabled val="1"/>
        </dgm:presLayoutVars>
      </dgm:prSet>
      <dgm:spPr/>
      <dgm:t>
        <a:bodyPr/>
        <a:lstStyle/>
        <a:p>
          <a:endParaRPr lang="en-US"/>
        </a:p>
      </dgm:t>
    </dgm:pt>
    <dgm:pt modelId="{7A1B0672-F2EA-413F-B15B-2435A363B4E9}" type="pres">
      <dgm:prSet presAssocID="{CA2867B6-0498-4919-9E80-814481BE039E}" presName="FiveNodes_2_text" presStyleLbl="node1" presStyleIdx="4" presStyleCnt="5">
        <dgm:presLayoutVars>
          <dgm:bulletEnabled val="1"/>
        </dgm:presLayoutVars>
      </dgm:prSet>
      <dgm:spPr/>
      <dgm:t>
        <a:bodyPr/>
        <a:lstStyle/>
        <a:p>
          <a:endParaRPr lang="en-US"/>
        </a:p>
      </dgm:t>
    </dgm:pt>
    <dgm:pt modelId="{CE4B2860-68B0-4E97-AB8A-089B068DEEF4}" type="pres">
      <dgm:prSet presAssocID="{CA2867B6-0498-4919-9E80-814481BE039E}" presName="FiveNodes_3_text" presStyleLbl="node1" presStyleIdx="4" presStyleCnt="5">
        <dgm:presLayoutVars>
          <dgm:bulletEnabled val="1"/>
        </dgm:presLayoutVars>
      </dgm:prSet>
      <dgm:spPr/>
      <dgm:t>
        <a:bodyPr/>
        <a:lstStyle/>
        <a:p>
          <a:endParaRPr lang="en-US"/>
        </a:p>
      </dgm:t>
    </dgm:pt>
    <dgm:pt modelId="{AF046F79-BD27-4278-95F1-321CCD86A8EA}" type="pres">
      <dgm:prSet presAssocID="{CA2867B6-0498-4919-9E80-814481BE039E}" presName="FiveNodes_4_text" presStyleLbl="node1" presStyleIdx="4" presStyleCnt="5">
        <dgm:presLayoutVars>
          <dgm:bulletEnabled val="1"/>
        </dgm:presLayoutVars>
      </dgm:prSet>
      <dgm:spPr/>
      <dgm:t>
        <a:bodyPr/>
        <a:lstStyle/>
        <a:p>
          <a:endParaRPr lang="en-US"/>
        </a:p>
      </dgm:t>
    </dgm:pt>
    <dgm:pt modelId="{C1C3313B-E446-4EA8-962C-F7A958ACE1B7}" type="pres">
      <dgm:prSet presAssocID="{CA2867B6-0498-4919-9E80-814481BE039E}" presName="FiveNodes_5_text" presStyleLbl="node1" presStyleIdx="4" presStyleCnt="5">
        <dgm:presLayoutVars>
          <dgm:bulletEnabled val="1"/>
        </dgm:presLayoutVars>
      </dgm:prSet>
      <dgm:spPr/>
      <dgm:t>
        <a:bodyPr/>
        <a:lstStyle/>
        <a:p>
          <a:endParaRPr lang="en-US"/>
        </a:p>
      </dgm:t>
    </dgm:pt>
  </dgm:ptLst>
  <dgm:cxnLst>
    <dgm:cxn modelId="{201DBEDB-7E2E-4323-A749-9754E807314B}" type="presOf" srcId="{FE8D9EF7-1A42-48AE-B38A-DBC7DE543EC7}" destId="{B925958B-6441-4505-A0E7-8C2585F5FF5A}" srcOrd="1" destOrd="0" presId="urn:microsoft.com/office/officeart/2005/8/layout/vProcess5"/>
    <dgm:cxn modelId="{9FA3189A-5CD8-4569-A5F6-D139F1253214}" srcId="{CA2867B6-0498-4919-9E80-814481BE039E}" destId="{072CB564-B96A-43FA-B6B4-9E5B774D3F3F}" srcOrd="2" destOrd="0" parTransId="{D75E6732-A2C7-44CD-BD61-03C03235A4A2}" sibTransId="{4A2B8675-DB75-4A6E-8712-06434E64518F}"/>
    <dgm:cxn modelId="{EBC371D3-22F4-4E23-A2EB-E7625476A0C1}" type="presOf" srcId="{884F563C-26C9-4353-8454-D31793740B4C}" destId="{4F358F69-70E9-4F50-87B0-4FF0BFC20D2C}" srcOrd="0" destOrd="0" presId="urn:microsoft.com/office/officeart/2005/8/layout/vProcess5"/>
    <dgm:cxn modelId="{2122188D-1D2D-4F74-8548-8E80298D466C}" type="presOf" srcId="{864B3FFA-00F2-4613-8CA4-5A2E1796D31E}" destId="{AF046F79-BD27-4278-95F1-321CCD86A8EA}" srcOrd="1" destOrd="0" presId="urn:microsoft.com/office/officeart/2005/8/layout/vProcess5"/>
    <dgm:cxn modelId="{C3A8B057-819D-4EA1-BF99-515AB9E1BA53}" type="presOf" srcId="{C891B313-25FB-43D4-9DE1-DB2D39619B5E}" destId="{C1C3313B-E446-4EA8-962C-F7A958ACE1B7}" srcOrd="1" destOrd="0" presId="urn:microsoft.com/office/officeart/2005/8/layout/vProcess5"/>
    <dgm:cxn modelId="{9C4994BA-6CDF-409A-A1B2-2B4318803A00}" srcId="{CA2867B6-0498-4919-9E80-814481BE039E}" destId="{BC67F0D8-A451-42E0-A364-6B22EEF44FB1}" srcOrd="1" destOrd="0" parTransId="{CDC1D676-057B-476A-9167-9DEFBFCBC1F0}" sibTransId="{CEC42888-6F60-4F60-86F2-E630E3AAABC3}"/>
    <dgm:cxn modelId="{8C1D4247-C31D-436B-A98D-9C45A254BF01}" type="presOf" srcId="{072CB564-B96A-43FA-B6B4-9E5B774D3F3F}" destId="{CE4B2860-68B0-4E97-AB8A-089B068DEEF4}" srcOrd="1" destOrd="0" presId="urn:microsoft.com/office/officeart/2005/8/layout/vProcess5"/>
    <dgm:cxn modelId="{142234E3-9CD5-434C-9A55-B0EE02AC0034}" type="presOf" srcId="{CA2867B6-0498-4919-9E80-814481BE039E}" destId="{B721A7E0-765F-4383-984A-6D0BFDE59B49}" srcOrd="0" destOrd="0" presId="urn:microsoft.com/office/officeart/2005/8/layout/vProcess5"/>
    <dgm:cxn modelId="{944F2D9B-3856-47FC-A428-6F6D568FCDBC}" type="presOf" srcId="{BC67F0D8-A451-42E0-A364-6B22EEF44FB1}" destId="{3245D16D-29F9-4D38-AB35-62E336B2B5CC}" srcOrd="0" destOrd="0" presId="urn:microsoft.com/office/officeart/2005/8/layout/vProcess5"/>
    <dgm:cxn modelId="{3BC44940-1BE0-45E8-BC92-459F4140B6E6}" type="presOf" srcId="{864B3FFA-00F2-4613-8CA4-5A2E1796D31E}" destId="{1CE1696C-77E5-4148-A269-917D3ECB06E8}" srcOrd="0" destOrd="0" presId="urn:microsoft.com/office/officeart/2005/8/layout/vProcess5"/>
    <dgm:cxn modelId="{BF7EA57D-5D67-4FF9-9A68-5198E36759D2}" type="presOf" srcId="{BC67F0D8-A451-42E0-A364-6B22EEF44FB1}" destId="{7A1B0672-F2EA-413F-B15B-2435A363B4E9}" srcOrd="1" destOrd="0" presId="urn:microsoft.com/office/officeart/2005/8/layout/vProcess5"/>
    <dgm:cxn modelId="{95A6315B-ABF9-4727-A7B3-5F8C12881691}" type="presOf" srcId="{072CB564-B96A-43FA-B6B4-9E5B774D3F3F}" destId="{1916CED8-5BE3-4DAE-9CEE-A41E0F21D96F}" srcOrd="0" destOrd="0" presId="urn:microsoft.com/office/officeart/2005/8/layout/vProcess5"/>
    <dgm:cxn modelId="{99C2860A-43FA-4DD6-9ED4-5CBA636FF2F8}" type="presOf" srcId="{C891B313-25FB-43D4-9DE1-DB2D39619B5E}" destId="{F7A26A66-2B0E-477C-AF0F-34A84BAF6E46}" srcOrd="0" destOrd="0" presId="urn:microsoft.com/office/officeart/2005/8/layout/vProcess5"/>
    <dgm:cxn modelId="{B0E3FDD6-9973-4B00-B23A-DB400F4B8906}" type="presOf" srcId="{FE8D9EF7-1A42-48AE-B38A-DBC7DE543EC7}" destId="{2E4F8DCB-1DDD-40DE-B071-3B835776C4F5}" srcOrd="0" destOrd="0" presId="urn:microsoft.com/office/officeart/2005/8/layout/vProcess5"/>
    <dgm:cxn modelId="{0CDD2022-1622-42C5-A2AF-3FBE4A0FFF0C}" srcId="{CA2867B6-0498-4919-9E80-814481BE039E}" destId="{864B3FFA-00F2-4613-8CA4-5A2E1796D31E}" srcOrd="3" destOrd="0" parTransId="{16C59E40-EB6A-4C07-BFAC-FCEFE243AAA7}" sibTransId="{A3E03926-C49B-4D68-974F-5AA90D6771A2}"/>
    <dgm:cxn modelId="{C7C425E4-AC22-41FA-BC10-6D4EDB5F151B}" type="presOf" srcId="{4A2B8675-DB75-4A6E-8712-06434E64518F}" destId="{43C4B174-8E37-445B-8FB6-CF7E568262AB}" srcOrd="0" destOrd="0" presId="urn:microsoft.com/office/officeart/2005/8/layout/vProcess5"/>
    <dgm:cxn modelId="{A2647F99-7A4E-4B8C-A178-1CF2C3F7F9DD}" type="presOf" srcId="{CEC42888-6F60-4F60-86F2-E630E3AAABC3}" destId="{57CC533D-BC63-4C04-8276-96C365A5679F}" srcOrd="0" destOrd="0" presId="urn:microsoft.com/office/officeart/2005/8/layout/vProcess5"/>
    <dgm:cxn modelId="{3C42129F-A983-4C80-A153-18A044202C5A}" srcId="{CA2867B6-0498-4919-9E80-814481BE039E}" destId="{FE8D9EF7-1A42-48AE-B38A-DBC7DE543EC7}" srcOrd="0" destOrd="0" parTransId="{20DD5DA1-3FB4-4C1D-8BB3-7B8AEA01F977}" sibTransId="{884F563C-26C9-4353-8454-D31793740B4C}"/>
    <dgm:cxn modelId="{2E8CFAAE-D089-404C-BFDE-DEDA5946D0A5}" srcId="{CA2867B6-0498-4919-9E80-814481BE039E}" destId="{C891B313-25FB-43D4-9DE1-DB2D39619B5E}" srcOrd="4" destOrd="0" parTransId="{044F2C05-1399-41F9-9C80-636E1EC731EC}" sibTransId="{E7F9112C-339E-4B09-9532-1EE91E3B5893}"/>
    <dgm:cxn modelId="{658B9BAA-4356-4B65-A6D2-ABF9B9165693}" type="presOf" srcId="{A3E03926-C49B-4D68-974F-5AA90D6771A2}" destId="{648D33DF-377B-4BE9-AF1E-6FADEC55A02B}" srcOrd="0" destOrd="0" presId="urn:microsoft.com/office/officeart/2005/8/layout/vProcess5"/>
    <dgm:cxn modelId="{E0B9A417-1343-4FA2-B028-1377CFBCE0A6}" type="presParOf" srcId="{B721A7E0-765F-4383-984A-6D0BFDE59B49}" destId="{75A9A2FE-A151-441B-BEF8-A2D170521328}" srcOrd="0" destOrd="0" presId="urn:microsoft.com/office/officeart/2005/8/layout/vProcess5"/>
    <dgm:cxn modelId="{417AF918-4872-4EE9-9DC9-C98309F5268E}" type="presParOf" srcId="{B721A7E0-765F-4383-984A-6D0BFDE59B49}" destId="{2E4F8DCB-1DDD-40DE-B071-3B835776C4F5}" srcOrd="1" destOrd="0" presId="urn:microsoft.com/office/officeart/2005/8/layout/vProcess5"/>
    <dgm:cxn modelId="{0C1BED8C-96FB-4521-B244-8C658B1A740A}" type="presParOf" srcId="{B721A7E0-765F-4383-984A-6D0BFDE59B49}" destId="{3245D16D-29F9-4D38-AB35-62E336B2B5CC}" srcOrd="2" destOrd="0" presId="urn:microsoft.com/office/officeart/2005/8/layout/vProcess5"/>
    <dgm:cxn modelId="{123700E9-1E32-4552-96B6-5871E672DBBA}" type="presParOf" srcId="{B721A7E0-765F-4383-984A-6D0BFDE59B49}" destId="{1916CED8-5BE3-4DAE-9CEE-A41E0F21D96F}" srcOrd="3" destOrd="0" presId="urn:microsoft.com/office/officeart/2005/8/layout/vProcess5"/>
    <dgm:cxn modelId="{EE97AC18-612B-42A7-84C5-88AAB5EF7432}" type="presParOf" srcId="{B721A7E0-765F-4383-984A-6D0BFDE59B49}" destId="{1CE1696C-77E5-4148-A269-917D3ECB06E8}" srcOrd="4" destOrd="0" presId="urn:microsoft.com/office/officeart/2005/8/layout/vProcess5"/>
    <dgm:cxn modelId="{2ABF142C-6996-4DA8-9801-6249DD8B4190}" type="presParOf" srcId="{B721A7E0-765F-4383-984A-6D0BFDE59B49}" destId="{F7A26A66-2B0E-477C-AF0F-34A84BAF6E46}" srcOrd="5" destOrd="0" presId="urn:microsoft.com/office/officeart/2005/8/layout/vProcess5"/>
    <dgm:cxn modelId="{55197315-E02D-42B9-BA80-D809CC1945C4}" type="presParOf" srcId="{B721A7E0-765F-4383-984A-6D0BFDE59B49}" destId="{4F358F69-70E9-4F50-87B0-4FF0BFC20D2C}" srcOrd="6" destOrd="0" presId="urn:microsoft.com/office/officeart/2005/8/layout/vProcess5"/>
    <dgm:cxn modelId="{6E8248CC-C09B-4E5A-A301-E1E90DDC73FD}" type="presParOf" srcId="{B721A7E0-765F-4383-984A-6D0BFDE59B49}" destId="{57CC533D-BC63-4C04-8276-96C365A5679F}" srcOrd="7" destOrd="0" presId="urn:microsoft.com/office/officeart/2005/8/layout/vProcess5"/>
    <dgm:cxn modelId="{38B9CEF5-66F3-4F18-B889-50D7819C2728}" type="presParOf" srcId="{B721A7E0-765F-4383-984A-6D0BFDE59B49}" destId="{43C4B174-8E37-445B-8FB6-CF7E568262AB}" srcOrd="8" destOrd="0" presId="urn:microsoft.com/office/officeart/2005/8/layout/vProcess5"/>
    <dgm:cxn modelId="{CB81E1EA-425F-4761-89A5-AA4057B1D56D}" type="presParOf" srcId="{B721A7E0-765F-4383-984A-6D0BFDE59B49}" destId="{648D33DF-377B-4BE9-AF1E-6FADEC55A02B}" srcOrd="9" destOrd="0" presId="urn:microsoft.com/office/officeart/2005/8/layout/vProcess5"/>
    <dgm:cxn modelId="{58765D41-554D-4F1D-9027-DD0855FF16E7}" type="presParOf" srcId="{B721A7E0-765F-4383-984A-6D0BFDE59B49}" destId="{B925958B-6441-4505-A0E7-8C2585F5FF5A}" srcOrd="10" destOrd="0" presId="urn:microsoft.com/office/officeart/2005/8/layout/vProcess5"/>
    <dgm:cxn modelId="{92927076-CD29-4F38-A2F9-9F1755F9ABA7}" type="presParOf" srcId="{B721A7E0-765F-4383-984A-6D0BFDE59B49}" destId="{7A1B0672-F2EA-413F-B15B-2435A363B4E9}" srcOrd="11" destOrd="0" presId="urn:microsoft.com/office/officeart/2005/8/layout/vProcess5"/>
    <dgm:cxn modelId="{93C0383E-00C9-4687-B687-20707F8BE85D}" type="presParOf" srcId="{B721A7E0-765F-4383-984A-6D0BFDE59B49}" destId="{CE4B2860-68B0-4E97-AB8A-089B068DEEF4}" srcOrd="12" destOrd="0" presId="urn:microsoft.com/office/officeart/2005/8/layout/vProcess5"/>
    <dgm:cxn modelId="{94B22FA9-E31A-4E0A-A1AB-740AC68C56AD}" type="presParOf" srcId="{B721A7E0-765F-4383-984A-6D0BFDE59B49}" destId="{AF046F79-BD27-4278-95F1-321CCD86A8EA}" srcOrd="13" destOrd="0" presId="urn:microsoft.com/office/officeart/2005/8/layout/vProcess5"/>
    <dgm:cxn modelId="{49980C0E-1EA3-45E6-B8A0-102C08B0ED85}" type="presParOf" srcId="{B721A7E0-765F-4383-984A-6D0BFDE59B49}" destId="{C1C3313B-E446-4EA8-962C-F7A958ACE1B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216131-5778-403D-A44F-01FB8FBB545C}" type="doc">
      <dgm:prSet loTypeId="urn:microsoft.com/office/officeart/2008/layout/RadialCluster" loCatId="cycle" qsTypeId="urn:microsoft.com/office/officeart/2005/8/quickstyle/simple5" qsCatId="simple" csTypeId="urn:microsoft.com/office/officeart/2005/8/colors/accent1_2" csCatId="accent1" phldr="1"/>
      <dgm:spPr/>
      <dgm:t>
        <a:bodyPr/>
        <a:lstStyle/>
        <a:p>
          <a:endParaRPr lang="en-US"/>
        </a:p>
      </dgm:t>
    </dgm:pt>
    <dgm:pt modelId="{58838A02-A4D1-4B12-8088-F0371582D609}">
      <dgm:prSet phldrT="[Text]"/>
      <dgm:spPr/>
      <dgm:t>
        <a:bodyPr/>
        <a:lstStyle/>
        <a:p>
          <a:r>
            <a:rPr lang="en-US" b="0" dirty="0" smtClean="0">
              <a:latin typeface="Trebuchet MS" pitchFamily="34" charset="0"/>
            </a:rPr>
            <a:t>Goal:</a:t>
          </a:r>
          <a:br>
            <a:rPr lang="en-US" b="0" dirty="0" smtClean="0">
              <a:latin typeface="Trebuchet MS" pitchFamily="34" charset="0"/>
            </a:rPr>
          </a:br>
          <a:r>
            <a:rPr lang="en-US" b="0" dirty="0" smtClean="0">
              <a:latin typeface="Trebuchet MS" pitchFamily="34" charset="0"/>
            </a:rPr>
            <a:t>Give voice to those who aren’t usually heard</a:t>
          </a:r>
          <a:endParaRPr lang="en-US" dirty="0"/>
        </a:p>
      </dgm:t>
    </dgm:pt>
    <dgm:pt modelId="{F4C0E9FF-EBC9-4BBA-BAEF-1AC0F7105F25}" type="parTrans" cxnId="{56DD8009-1116-427C-A072-EC7DD67C5AEB}">
      <dgm:prSet/>
      <dgm:spPr/>
      <dgm:t>
        <a:bodyPr/>
        <a:lstStyle/>
        <a:p>
          <a:endParaRPr lang="en-US"/>
        </a:p>
      </dgm:t>
    </dgm:pt>
    <dgm:pt modelId="{886A803D-B405-431D-97C4-C0A327370BE2}" type="sibTrans" cxnId="{56DD8009-1116-427C-A072-EC7DD67C5AEB}">
      <dgm:prSet/>
      <dgm:spPr/>
      <dgm:t>
        <a:bodyPr/>
        <a:lstStyle/>
        <a:p>
          <a:endParaRPr lang="en-US"/>
        </a:p>
      </dgm:t>
    </dgm:pt>
    <dgm:pt modelId="{F013458C-D954-4AEF-B1D4-9740455BB3FF}">
      <dgm:prSet phldrT="[Text]"/>
      <dgm:spPr>
        <a:solidFill>
          <a:srgbClr val="AFBF39"/>
        </a:solidFill>
      </dgm:spPr>
      <dgm:t>
        <a:bodyPr/>
        <a:lstStyle/>
        <a:p>
          <a:r>
            <a:rPr lang="en-US" dirty="0" smtClean="0"/>
            <a:t>Observation</a:t>
          </a:r>
          <a:endParaRPr lang="en-US" dirty="0"/>
        </a:p>
      </dgm:t>
    </dgm:pt>
    <dgm:pt modelId="{FA1D76AE-0461-4420-86DE-3F518265D0A3}" type="parTrans" cxnId="{1364ECF0-8884-4658-A925-B28D126585AA}">
      <dgm:prSet/>
      <dgm:spPr/>
      <dgm:t>
        <a:bodyPr/>
        <a:lstStyle/>
        <a:p>
          <a:endParaRPr lang="en-US"/>
        </a:p>
      </dgm:t>
    </dgm:pt>
    <dgm:pt modelId="{F5636B0D-A28F-4E1D-A7DE-930FA256B9A9}" type="sibTrans" cxnId="{1364ECF0-8884-4658-A925-B28D126585AA}">
      <dgm:prSet/>
      <dgm:spPr/>
      <dgm:t>
        <a:bodyPr/>
        <a:lstStyle/>
        <a:p>
          <a:endParaRPr lang="en-US"/>
        </a:p>
      </dgm:t>
    </dgm:pt>
    <dgm:pt modelId="{70323D15-8648-44A0-8373-056EC763D35A}">
      <dgm:prSet phldrT="[Text]"/>
      <dgm:spPr>
        <a:solidFill>
          <a:schemeClr val="accent2"/>
        </a:solidFill>
      </dgm:spPr>
      <dgm:t>
        <a:bodyPr/>
        <a:lstStyle/>
        <a:p>
          <a:r>
            <a:rPr lang="en-US" dirty="0" smtClean="0"/>
            <a:t>Documents</a:t>
          </a:r>
          <a:endParaRPr lang="en-US" dirty="0"/>
        </a:p>
      </dgm:t>
    </dgm:pt>
    <dgm:pt modelId="{A63866CD-BAF7-4F2E-BC16-48144D5C7A88}" type="parTrans" cxnId="{D81162DB-9415-4AF3-90C1-0BEB606CEEF9}">
      <dgm:prSet/>
      <dgm:spPr/>
      <dgm:t>
        <a:bodyPr/>
        <a:lstStyle/>
        <a:p>
          <a:endParaRPr lang="en-US"/>
        </a:p>
      </dgm:t>
    </dgm:pt>
    <dgm:pt modelId="{35F076E0-D696-45BE-98AD-50B751C43C91}" type="sibTrans" cxnId="{D81162DB-9415-4AF3-90C1-0BEB606CEEF9}">
      <dgm:prSet/>
      <dgm:spPr/>
      <dgm:t>
        <a:bodyPr/>
        <a:lstStyle/>
        <a:p>
          <a:endParaRPr lang="en-US"/>
        </a:p>
      </dgm:t>
    </dgm:pt>
    <dgm:pt modelId="{83E956D1-0465-4F46-A923-A30DFC5D3879}">
      <dgm:prSet phldrT="[Text]"/>
      <dgm:spPr>
        <a:solidFill>
          <a:schemeClr val="accent6">
            <a:lumMod val="60000"/>
            <a:lumOff val="40000"/>
          </a:schemeClr>
        </a:solidFill>
      </dgm:spPr>
      <dgm:t>
        <a:bodyPr/>
        <a:lstStyle/>
        <a:p>
          <a:r>
            <a:rPr lang="en-US" dirty="0" smtClean="0"/>
            <a:t>Interviews</a:t>
          </a:r>
          <a:endParaRPr lang="en-US" dirty="0"/>
        </a:p>
      </dgm:t>
    </dgm:pt>
    <dgm:pt modelId="{A4B72D11-55A8-492F-9C25-1C23BF90B64C}" type="parTrans" cxnId="{413D1FCF-A5FA-4E08-B1FD-6A4CFCD52476}">
      <dgm:prSet/>
      <dgm:spPr/>
      <dgm:t>
        <a:bodyPr/>
        <a:lstStyle/>
        <a:p>
          <a:endParaRPr lang="en-US"/>
        </a:p>
      </dgm:t>
    </dgm:pt>
    <dgm:pt modelId="{722A0327-3C4F-4197-8A58-9F5250F9FCA3}" type="sibTrans" cxnId="{413D1FCF-A5FA-4E08-B1FD-6A4CFCD52476}">
      <dgm:prSet/>
      <dgm:spPr/>
      <dgm:t>
        <a:bodyPr/>
        <a:lstStyle/>
        <a:p>
          <a:endParaRPr lang="en-US"/>
        </a:p>
      </dgm:t>
    </dgm:pt>
    <dgm:pt modelId="{D3871652-1F76-4080-BB55-D58843035194}" type="pres">
      <dgm:prSet presAssocID="{3A216131-5778-403D-A44F-01FB8FBB545C}" presName="Name0" presStyleCnt="0">
        <dgm:presLayoutVars>
          <dgm:chMax val="1"/>
          <dgm:chPref val="1"/>
          <dgm:dir val="rev"/>
          <dgm:animOne val="branch"/>
          <dgm:animLvl val="lvl"/>
        </dgm:presLayoutVars>
      </dgm:prSet>
      <dgm:spPr/>
      <dgm:t>
        <a:bodyPr/>
        <a:lstStyle/>
        <a:p>
          <a:endParaRPr lang="en-US"/>
        </a:p>
      </dgm:t>
    </dgm:pt>
    <dgm:pt modelId="{25532F78-E80A-4363-BA1A-8528B4489C02}" type="pres">
      <dgm:prSet presAssocID="{58838A02-A4D1-4B12-8088-F0371582D609}" presName="singleCycle" presStyleCnt="0"/>
      <dgm:spPr/>
    </dgm:pt>
    <dgm:pt modelId="{97F89AC7-7E97-4158-98D6-C2C6BBACAC1F}" type="pres">
      <dgm:prSet presAssocID="{58838A02-A4D1-4B12-8088-F0371582D609}" presName="singleCenter" presStyleLbl="node1" presStyleIdx="0" presStyleCnt="4">
        <dgm:presLayoutVars>
          <dgm:chMax val="7"/>
          <dgm:chPref val="7"/>
        </dgm:presLayoutVars>
      </dgm:prSet>
      <dgm:spPr/>
      <dgm:t>
        <a:bodyPr/>
        <a:lstStyle/>
        <a:p>
          <a:endParaRPr lang="en-US"/>
        </a:p>
      </dgm:t>
    </dgm:pt>
    <dgm:pt modelId="{86A461F0-EE5C-40A3-9052-BC4C4C19C0AF}" type="pres">
      <dgm:prSet presAssocID="{A63866CD-BAF7-4F2E-BC16-48144D5C7A88}" presName="Name56" presStyleLbl="parChTrans1D2" presStyleIdx="0" presStyleCnt="3"/>
      <dgm:spPr/>
      <dgm:t>
        <a:bodyPr/>
        <a:lstStyle/>
        <a:p>
          <a:endParaRPr lang="en-US"/>
        </a:p>
      </dgm:t>
    </dgm:pt>
    <dgm:pt modelId="{6BD27722-028B-4939-B78C-F60CFE92D6B5}" type="pres">
      <dgm:prSet presAssocID="{70323D15-8648-44A0-8373-056EC763D35A}" presName="text0" presStyleLbl="node1" presStyleIdx="1" presStyleCnt="4">
        <dgm:presLayoutVars>
          <dgm:bulletEnabled val="1"/>
        </dgm:presLayoutVars>
      </dgm:prSet>
      <dgm:spPr/>
      <dgm:t>
        <a:bodyPr/>
        <a:lstStyle/>
        <a:p>
          <a:endParaRPr lang="en-US"/>
        </a:p>
      </dgm:t>
    </dgm:pt>
    <dgm:pt modelId="{CB2C362A-8761-4C5E-9DF8-FD2CED5AD767}" type="pres">
      <dgm:prSet presAssocID="{FA1D76AE-0461-4420-86DE-3F518265D0A3}" presName="Name56" presStyleLbl="parChTrans1D2" presStyleIdx="1" presStyleCnt="3"/>
      <dgm:spPr/>
      <dgm:t>
        <a:bodyPr/>
        <a:lstStyle/>
        <a:p>
          <a:endParaRPr lang="en-US"/>
        </a:p>
      </dgm:t>
    </dgm:pt>
    <dgm:pt modelId="{4CFB63E3-1171-4D63-B67C-7349CF91640E}" type="pres">
      <dgm:prSet presAssocID="{F013458C-D954-4AEF-B1D4-9740455BB3FF}" presName="text0" presStyleLbl="node1" presStyleIdx="2" presStyleCnt="4">
        <dgm:presLayoutVars>
          <dgm:bulletEnabled val="1"/>
        </dgm:presLayoutVars>
      </dgm:prSet>
      <dgm:spPr/>
      <dgm:t>
        <a:bodyPr/>
        <a:lstStyle/>
        <a:p>
          <a:endParaRPr lang="en-US"/>
        </a:p>
      </dgm:t>
    </dgm:pt>
    <dgm:pt modelId="{F8518DC8-B278-464E-9AED-31E1FCB942CE}" type="pres">
      <dgm:prSet presAssocID="{A4B72D11-55A8-492F-9C25-1C23BF90B64C}" presName="Name56" presStyleLbl="parChTrans1D2" presStyleIdx="2" presStyleCnt="3"/>
      <dgm:spPr/>
      <dgm:t>
        <a:bodyPr/>
        <a:lstStyle/>
        <a:p>
          <a:endParaRPr lang="en-US"/>
        </a:p>
      </dgm:t>
    </dgm:pt>
    <dgm:pt modelId="{763866D9-D2DC-4F5A-9BF9-4C39397091D0}" type="pres">
      <dgm:prSet presAssocID="{83E956D1-0465-4F46-A923-A30DFC5D3879}" presName="text0" presStyleLbl="node1" presStyleIdx="3" presStyleCnt="4" custRadScaleRad="100240" custRadScaleInc="-395">
        <dgm:presLayoutVars>
          <dgm:bulletEnabled val="1"/>
        </dgm:presLayoutVars>
      </dgm:prSet>
      <dgm:spPr/>
      <dgm:t>
        <a:bodyPr/>
        <a:lstStyle/>
        <a:p>
          <a:endParaRPr lang="en-US"/>
        </a:p>
      </dgm:t>
    </dgm:pt>
  </dgm:ptLst>
  <dgm:cxnLst>
    <dgm:cxn modelId="{DFF08F27-3C04-4572-AB65-54F755720E8A}" type="presOf" srcId="{FA1D76AE-0461-4420-86DE-3F518265D0A3}" destId="{CB2C362A-8761-4C5E-9DF8-FD2CED5AD767}" srcOrd="0" destOrd="0" presId="urn:microsoft.com/office/officeart/2008/layout/RadialCluster"/>
    <dgm:cxn modelId="{91838C14-0F91-4191-8049-7F80BD0E0D73}" type="presOf" srcId="{A63866CD-BAF7-4F2E-BC16-48144D5C7A88}" destId="{86A461F0-EE5C-40A3-9052-BC4C4C19C0AF}" srcOrd="0" destOrd="0" presId="urn:microsoft.com/office/officeart/2008/layout/RadialCluster"/>
    <dgm:cxn modelId="{1364ECF0-8884-4658-A925-B28D126585AA}" srcId="{58838A02-A4D1-4B12-8088-F0371582D609}" destId="{F013458C-D954-4AEF-B1D4-9740455BB3FF}" srcOrd="1" destOrd="0" parTransId="{FA1D76AE-0461-4420-86DE-3F518265D0A3}" sibTransId="{F5636B0D-A28F-4E1D-A7DE-930FA256B9A9}"/>
    <dgm:cxn modelId="{0F06A1DC-ABE7-442C-B537-52A771229CD5}" type="presOf" srcId="{58838A02-A4D1-4B12-8088-F0371582D609}" destId="{97F89AC7-7E97-4158-98D6-C2C6BBACAC1F}" srcOrd="0" destOrd="0" presId="urn:microsoft.com/office/officeart/2008/layout/RadialCluster"/>
    <dgm:cxn modelId="{83E7563F-9B80-484B-B5E3-71D9660F6002}" type="presOf" srcId="{3A216131-5778-403D-A44F-01FB8FBB545C}" destId="{D3871652-1F76-4080-BB55-D58843035194}" srcOrd="0" destOrd="0" presId="urn:microsoft.com/office/officeart/2008/layout/RadialCluster"/>
    <dgm:cxn modelId="{28E75E2A-877C-4117-A8BE-BBEAC9DCFA71}" type="presOf" srcId="{70323D15-8648-44A0-8373-056EC763D35A}" destId="{6BD27722-028B-4939-B78C-F60CFE92D6B5}" srcOrd="0" destOrd="0" presId="urn:microsoft.com/office/officeart/2008/layout/RadialCluster"/>
    <dgm:cxn modelId="{D3474776-9A14-4D20-ADEC-58D0D137EDE8}" type="presOf" srcId="{F013458C-D954-4AEF-B1D4-9740455BB3FF}" destId="{4CFB63E3-1171-4D63-B67C-7349CF91640E}" srcOrd="0" destOrd="0" presId="urn:microsoft.com/office/officeart/2008/layout/RadialCluster"/>
    <dgm:cxn modelId="{56DD8009-1116-427C-A072-EC7DD67C5AEB}" srcId="{3A216131-5778-403D-A44F-01FB8FBB545C}" destId="{58838A02-A4D1-4B12-8088-F0371582D609}" srcOrd="0" destOrd="0" parTransId="{F4C0E9FF-EBC9-4BBA-BAEF-1AC0F7105F25}" sibTransId="{886A803D-B405-431D-97C4-C0A327370BE2}"/>
    <dgm:cxn modelId="{D81162DB-9415-4AF3-90C1-0BEB606CEEF9}" srcId="{58838A02-A4D1-4B12-8088-F0371582D609}" destId="{70323D15-8648-44A0-8373-056EC763D35A}" srcOrd="0" destOrd="0" parTransId="{A63866CD-BAF7-4F2E-BC16-48144D5C7A88}" sibTransId="{35F076E0-D696-45BE-98AD-50B751C43C91}"/>
    <dgm:cxn modelId="{28D6EC14-FB5D-40F8-AF1B-62C5060F3F88}" type="presOf" srcId="{83E956D1-0465-4F46-A923-A30DFC5D3879}" destId="{763866D9-D2DC-4F5A-9BF9-4C39397091D0}" srcOrd="0" destOrd="0" presId="urn:microsoft.com/office/officeart/2008/layout/RadialCluster"/>
    <dgm:cxn modelId="{413D1FCF-A5FA-4E08-B1FD-6A4CFCD52476}" srcId="{58838A02-A4D1-4B12-8088-F0371582D609}" destId="{83E956D1-0465-4F46-A923-A30DFC5D3879}" srcOrd="2" destOrd="0" parTransId="{A4B72D11-55A8-492F-9C25-1C23BF90B64C}" sibTransId="{722A0327-3C4F-4197-8A58-9F5250F9FCA3}"/>
    <dgm:cxn modelId="{EE909BAF-7B72-413A-A5C8-7177862554D4}" type="presOf" srcId="{A4B72D11-55A8-492F-9C25-1C23BF90B64C}" destId="{F8518DC8-B278-464E-9AED-31E1FCB942CE}" srcOrd="0" destOrd="0" presId="urn:microsoft.com/office/officeart/2008/layout/RadialCluster"/>
    <dgm:cxn modelId="{E735177F-0FD4-4925-BD75-A0BB6117BAFE}" type="presParOf" srcId="{D3871652-1F76-4080-BB55-D58843035194}" destId="{25532F78-E80A-4363-BA1A-8528B4489C02}" srcOrd="0" destOrd="0" presId="urn:microsoft.com/office/officeart/2008/layout/RadialCluster"/>
    <dgm:cxn modelId="{6E5828F8-D708-46CD-AC89-88AC6417DA09}" type="presParOf" srcId="{25532F78-E80A-4363-BA1A-8528B4489C02}" destId="{97F89AC7-7E97-4158-98D6-C2C6BBACAC1F}" srcOrd="0" destOrd="0" presId="urn:microsoft.com/office/officeart/2008/layout/RadialCluster"/>
    <dgm:cxn modelId="{7E74746A-C75D-4468-91CA-4244A399FB1B}" type="presParOf" srcId="{25532F78-E80A-4363-BA1A-8528B4489C02}" destId="{86A461F0-EE5C-40A3-9052-BC4C4C19C0AF}" srcOrd="1" destOrd="0" presId="urn:microsoft.com/office/officeart/2008/layout/RadialCluster"/>
    <dgm:cxn modelId="{5E17CD8C-0B6E-420A-8F54-F4DFB9490F56}" type="presParOf" srcId="{25532F78-E80A-4363-BA1A-8528B4489C02}" destId="{6BD27722-028B-4939-B78C-F60CFE92D6B5}" srcOrd="2" destOrd="0" presId="urn:microsoft.com/office/officeart/2008/layout/RadialCluster"/>
    <dgm:cxn modelId="{499113C4-8DE6-43DE-818B-269A17891F64}" type="presParOf" srcId="{25532F78-E80A-4363-BA1A-8528B4489C02}" destId="{CB2C362A-8761-4C5E-9DF8-FD2CED5AD767}" srcOrd="3" destOrd="0" presId="urn:microsoft.com/office/officeart/2008/layout/RadialCluster"/>
    <dgm:cxn modelId="{91D7C319-CDE4-4823-83C0-5B4C9C606566}" type="presParOf" srcId="{25532F78-E80A-4363-BA1A-8528B4489C02}" destId="{4CFB63E3-1171-4D63-B67C-7349CF91640E}" srcOrd="4" destOrd="0" presId="urn:microsoft.com/office/officeart/2008/layout/RadialCluster"/>
    <dgm:cxn modelId="{BB5FDC31-0406-48E7-AAA0-7B4E99510E6C}" type="presParOf" srcId="{25532F78-E80A-4363-BA1A-8528B4489C02}" destId="{F8518DC8-B278-464E-9AED-31E1FCB942CE}" srcOrd="5" destOrd="0" presId="urn:microsoft.com/office/officeart/2008/layout/RadialCluster"/>
    <dgm:cxn modelId="{8E843338-F198-4AAD-A48C-BBA5AF5DF16B}" type="presParOf" srcId="{25532F78-E80A-4363-BA1A-8528B4489C02}" destId="{763866D9-D2DC-4F5A-9BF9-4C39397091D0}"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2867B6-0498-4919-9E80-814481BE039E}" type="doc">
      <dgm:prSet loTypeId="urn:microsoft.com/office/officeart/2005/8/layout/vProcess5" loCatId="process" qsTypeId="urn:microsoft.com/office/officeart/2005/8/quickstyle/3d2" qsCatId="3D" csTypeId="urn:microsoft.com/office/officeart/2005/8/colors/accent2_2" csCatId="accent2" phldr="1"/>
      <dgm:spPr/>
      <dgm:t>
        <a:bodyPr/>
        <a:lstStyle/>
        <a:p>
          <a:endParaRPr lang="en-US"/>
        </a:p>
      </dgm:t>
    </dgm:pt>
    <dgm:pt modelId="{FE8D9EF7-1A42-48AE-B38A-DBC7DE543EC7}">
      <dgm:prSet phldrT="[Text]"/>
      <dgm:spPr>
        <a:ln w="57150">
          <a:noFill/>
        </a:ln>
      </dgm:spPr>
      <dgm:t>
        <a:bodyPr/>
        <a:lstStyle/>
        <a:p>
          <a:pPr algn="r"/>
          <a:r>
            <a:rPr lang="en-US" dirty="0" smtClean="0"/>
            <a:t>Thinking about PowerPoint</a:t>
          </a:r>
          <a:endParaRPr lang="en-US" dirty="0"/>
        </a:p>
      </dgm:t>
    </dgm:pt>
    <dgm:pt modelId="{20DD5DA1-3FB4-4C1D-8BB3-7B8AEA01F977}" type="parTrans" cxnId="{3C42129F-A983-4C80-A153-18A044202C5A}">
      <dgm:prSet/>
      <dgm:spPr/>
      <dgm:t>
        <a:bodyPr/>
        <a:lstStyle/>
        <a:p>
          <a:pPr algn="r"/>
          <a:endParaRPr lang="en-US"/>
        </a:p>
      </dgm:t>
    </dgm:pt>
    <dgm:pt modelId="{884F563C-26C9-4353-8454-D31793740B4C}" type="sibTrans" cxnId="{3C42129F-A983-4C80-A153-18A044202C5A}">
      <dgm:prSet/>
      <dgm:spPr/>
      <dgm:t>
        <a:bodyPr/>
        <a:lstStyle/>
        <a:p>
          <a:pPr algn="r"/>
          <a:endParaRPr lang="en-US"/>
        </a:p>
      </dgm:t>
    </dgm:pt>
    <dgm:pt modelId="{072CB564-B96A-43FA-B6B4-9E5B774D3F3F}">
      <dgm:prSet phldrT="[Text]"/>
      <dgm:spPr/>
      <dgm:t>
        <a:bodyPr/>
        <a:lstStyle/>
        <a:p>
          <a:pPr algn="r"/>
          <a:r>
            <a:rPr lang="en-US" dirty="0" smtClean="0"/>
            <a:t>Working views</a:t>
          </a:r>
          <a:endParaRPr lang="en-US" dirty="0"/>
        </a:p>
      </dgm:t>
    </dgm:pt>
    <dgm:pt modelId="{D75E6732-A2C7-44CD-BD61-03C03235A4A2}" type="parTrans" cxnId="{9FA3189A-5CD8-4569-A5F6-D139F1253214}">
      <dgm:prSet/>
      <dgm:spPr/>
      <dgm:t>
        <a:bodyPr/>
        <a:lstStyle/>
        <a:p>
          <a:pPr algn="r"/>
          <a:endParaRPr lang="en-US"/>
        </a:p>
      </dgm:t>
    </dgm:pt>
    <dgm:pt modelId="{4A2B8675-DB75-4A6E-8712-06434E64518F}" type="sibTrans" cxnId="{9FA3189A-5CD8-4569-A5F6-D139F1253214}">
      <dgm:prSet/>
      <dgm:spPr/>
      <dgm:t>
        <a:bodyPr/>
        <a:lstStyle/>
        <a:p>
          <a:pPr algn="r"/>
          <a:endParaRPr lang="en-US"/>
        </a:p>
      </dgm:t>
    </dgm:pt>
    <dgm:pt modelId="{864B3FFA-00F2-4613-8CA4-5A2E1796D31E}">
      <dgm:prSet phldrT="[Text]"/>
      <dgm:spPr>
        <a:ln w="57150">
          <a:noFill/>
        </a:ln>
      </dgm:spPr>
      <dgm:t>
        <a:bodyPr/>
        <a:lstStyle/>
        <a:p>
          <a:pPr algn="r"/>
          <a:r>
            <a:rPr lang="en-US" dirty="0" smtClean="0"/>
            <a:t>Designing a presentation</a:t>
          </a:r>
          <a:endParaRPr lang="en-US" dirty="0"/>
        </a:p>
      </dgm:t>
    </dgm:pt>
    <dgm:pt modelId="{16C59E40-EB6A-4C07-BFAC-FCEFE243AAA7}" type="parTrans" cxnId="{0CDD2022-1622-42C5-A2AF-3FBE4A0FFF0C}">
      <dgm:prSet/>
      <dgm:spPr/>
      <dgm:t>
        <a:bodyPr/>
        <a:lstStyle/>
        <a:p>
          <a:pPr algn="r"/>
          <a:endParaRPr lang="en-US"/>
        </a:p>
      </dgm:t>
    </dgm:pt>
    <dgm:pt modelId="{A3E03926-C49B-4D68-974F-5AA90D6771A2}" type="sibTrans" cxnId="{0CDD2022-1622-42C5-A2AF-3FBE4A0FFF0C}">
      <dgm:prSet/>
      <dgm:spPr>
        <a:solidFill>
          <a:srgbClr val="FFFF00">
            <a:alpha val="90000"/>
          </a:srgbClr>
        </a:solidFill>
      </dgm:spPr>
      <dgm:t>
        <a:bodyPr/>
        <a:lstStyle/>
        <a:p>
          <a:pPr algn="r"/>
          <a:endParaRPr lang="en-US">
            <a:solidFill>
              <a:srgbClr val="FFFF00"/>
            </a:solidFill>
          </a:endParaRPr>
        </a:p>
      </dgm:t>
      <dgm:extLst>
        <a:ext uri="{E40237B7-FDA0-4F09-8148-C483321AD2D9}">
          <dgm14:cNvPr xmlns:dgm14="http://schemas.microsoft.com/office/drawing/2010/diagram" id="0" name="">
            <a:hlinkClick xmlns:r="http://schemas.openxmlformats.org/officeDocument/2006/relationships" r:id="rId1" action="ppaction://hlinkpres?slideindex=1&amp;slidetitle="/>
          </dgm14:cNvPr>
        </a:ext>
      </dgm:extLst>
    </dgm:pt>
    <dgm:pt modelId="{BC67F0D8-A451-42E0-A364-6B22EEF44FB1}">
      <dgm:prSet phldrT="[Text]"/>
      <dgm:spPr/>
      <dgm:t>
        <a:bodyPr/>
        <a:lstStyle/>
        <a:p>
          <a:pPr algn="r"/>
          <a:r>
            <a:rPr lang="en-US" dirty="0" smtClean="0"/>
            <a:t>Tour the workspace</a:t>
          </a:r>
          <a:endParaRPr lang="en-US" dirty="0"/>
        </a:p>
      </dgm:t>
    </dgm:pt>
    <dgm:pt modelId="{CDC1D676-057B-476A-9167-9DEFBFCBC1F0}" type="parTrans" cxnId="{9C4994BA-6CDF-409A-A1B2-2B4318803A00}">
      <dgm:prSet/>
      <dgm:spPr/>
      <dgm:t>
        <a:bodyPr/>
        <a:lstStyle/>
        <a:p>
          <a:pPr algn="r"/>
          <a:endParaRPr lang="en-US"/>
        </a:p>
      </dgm:t>
    </dgm:pt>
    <dgm:pt modelId="{CEC42888-6F60-4F60-86F2-E630E3AAABC3}" type="sibTrans" cxnId="{9C4994BA-6CDF-409A-A1B2-2B4318803A00}">
      <dgm:prSet/>
      <dgm:spPr/>
      <dgm:t>
        <a:bodyPr/>
        <a:lstStyle/>
        <a:p>
          <a:pPr algn="r"/>
          <a:endParaRPr lang="en-US"/>
        </a:p>
      </dgm:t>
    </dgm:pt>
    <dgm:pt modelId="{C891B313-25FB-43D4-9DE1-DB2D39619B5E}">
      <dgm:prSet phldrT="[Text]"/>
      <dgm:spPr>
        <a:ln w="38100">
          <a:solidFill>
            <a:srgbClr val="FFFF00"/>
          </a:solidFill>
        </a:ln>
      </dgm:spPr>
      <dgm:t>
        <a:bodyPr/>
        <a:lstStyle/>
        <a:p>
          <a:pPr algn="r"/>
          <a:r>
            <a:rPr lang="en-US" dirty="0" smtClean="0"/>
            <a:t>Delivering a presentation</a:t>
          </a:r>
          <a:endParaRPr lang="en-US" dirty="0"/>
        </a:p>
      </dgm:t>
    </dgm:pt>
    <dgm:pt modelId="{044F2C05-1399-41F9-9C80-636E1EC731EC}" type="parTrans" cxnId="{2E8CFAAE-D089-404C-BFDE-DEDA5946D0A5}">
      <dgm:prSet/>
      <dgm:spPr/>
      <dgm:t>
        <a:bodyPr/>
        <a:lstStyle/>
        <a:p>
          <a:pPr algn="r"/>
          <a:endParaRPr lang="en-US"/>
        </a:p>
      </dgm:t>
    </dgm:pt>
    <dgm:pt modelId="{E7F9112C-339E-4B09-9532-1EE91E3B5893}" type="sibTrans" cxnId="{2E8CFAAE-D089-404C-BFDE-DEDA5946D0A5}">
      <dgm:prSet/>
      <dgm:spPr/>
      <dgm:t>
        <a:bodyPr/>
        <a:lstStyle/>
        <a:p>
          <a:pPr algn="r"/>
          <a:endParaRPr lang="en-US"/>
        </a:p>
      </dgm:t>
    </dgm:pt>
    <dgm:pt modelId="{B721A7E0-765F-4383-984A-6D0BFDE59B49}" type="pres">
      <dgm:prSet presAssocID="{CA2867B6-0498-4919-9E80-814481BE039E}" presName="outerComposite" presStyleCnt="0">
        <dgm:presLayoutVars>
          <dgm:chMax val="5"/>
          <dgm:dir/>
          <dgm:resizeHandles val="exact"/>
        </dgm:presLayoutVars>
      </dgm:prSet>
      <dgm:spPr/>
      <dgm:t>
        <a:bodyPr/>
        <a:lstStyle/>
        <a:p>
          <a:endParaRPr lang="en-US"/>
        </a:p>
      </dgm:t>
    </dgm:pt>
    <dgm:pt modelId="{75A9A2FE-A151-441B-BEF8-A2D170521328}" type="pres">
      <dgm:prSet presAssocID="{CA2867B6-0498-4919-9E80-814481BE039E}" presName="dummyMaxCanvas" presStyleCnt="0">
        <dgm:presLayoutVars/>
      </dgm:prSet>
      <dgm:spPr/>
      <dgm:t>
        <a:bodyPr/>
        <a:lstStyle/>
        <a:p>
          <a:endParaRPr lang="en-US"/>
        </a:p>
      </dgm:t>
    </dgm:pt>
    <dgm:pt modelId="{2E4F8DCB-1DDD-40DE-B071-3B835776C4F5}" type="pres">
      <dgm:prSet presAssocID="{CA2867B6-0498-4919-9E80-814481BE039E}" presName="FiveNodes_1" presStyleLbl="node1" presStyleIdx="0" presStyleCnt="5">
        <dgm:presLayoutVars>
          <dgm:bulletEnabled val="1"/>
        </dgm:presLayoutVars>
      </dgm:prSet>
      <dgm:spPr/>
      <dgm:t>
        <a:bodyPr/>
        <a:lstStyle/>
        <a:p>
          <a:endParaRPr lang="en-US"/>
        </a:p>
      </dgm:t>
    </dgm:pt>
    <dgm:pt modelId="{3245D16D-29F9-4D38-AB35-62E336B2B5CC}" type="pres">
      <dgm:prSet presAssocID="{CA2867B6-0498-4919-9E80-814481BE039E}" presName="FiveNodes_2" presStyleLbl="node1" presStyleIdx="1" presStyleCnt="5">
        <dgm:presLayoutVars>
          <dgm:bulletEnabled val="1"/>
        </dgm:presLayoutVars>
      </dgm:prSet>
      <dgm:spPr/>
      <dgm:t>
        <a:bodyPr/>
        <a:lstStyle/>
        <a:p>
          <a:endParaRPr lang="en-US"/>
        </a:p>
      </dgm:t>
    </dgm:pt>
    <dgm:pt modelId="{1916CED8-5BE3-4DAE-9CEE-A41E0F21D96F}" type="pres">
      <dgm:prSet presAssocID="{CA2867B6-0498-4919-9E80-814481BE039E}" presName="FiveNodes_3" presStyleLbl="node1" presStyleIdx="2" presStyleCnt="5">
        <dgm:presLayoutVars>
          <dgm:bulletEnabled val="1"/>
        </dgm:presLayoutVars>
      </dgm:prSet>
      <dgm:spPr/>
      <dgm:t>
        <a:bodyPr/>
        <a:lstStyle/>
        <a:p>
          <a:endParaRPr lang="en-US"/>
        </a:p>
      </dgm:t>
    </dgm:pt>
    <dgm:pt modelId="{1CE1696C-77E5-4148-A269-917D3ECB06E8}" type="pres">
      <dgm:prSet presAssocID="{CA2867B6-0498-4919-9E80-814481BE039E}" presName="FiveNodes_4" presStyleLbl="node1" presStyleIdx="3" presStyleCnt="5">
        <dgm:presLayoutVars>
          <dgm:bulletEnabled val="1"/>
        </dgm:presLayoutVars>
      </dgm:prSet>
      <dgm:spPr/>
      <dgm:t>
        <a:bodyPr/>
        <a:lstStyle/>
        <a:p>
          <a:endParaRPr lang="en-US"/>
        </a:p>
      </dgm:t>
    </dgm:pt>
    <dgm:pt modelId="{F7A26A66-2B0E-477C-AF0F-34A84BAF6E46}" type="pres">
      <dgm:prSet presAssocID="{CA2867B6-0498-4919-9E80-814481BE039E}" presName="FiveNodes_5" presStyleLbl="node1" presStyleIdx="4" presStyleCnt="5">
        <dgm:presLayoutVars>
          <dgm:bulletEnabled val="1"/>
        </dgm:presLayoutVars>
      </dgm:prSet>
      <dgm:spPr/>
      <dgm:t>
        <a:bodyPr/>
        <a:lstStyle/>
        <a:p>
          <a:endParaRPr lang="en-US"/>
        </a:p>
      </dgm:t>
    </dgm:pt>
    <dgm:pt modelId="{4F358F69-70E9-4F50-87B0-4FF0BFC20D2C}" type="pres">
      <dgm:prSet presAssocID="{CA2867B6-0498-4919-9E80-814481BE039E}" presName="FiveConn_1-2" presStyleLbl="fgAccFollowNode1" presStyleIdx="0" presStyleCnt="4">
        <dgm:presLayoutVars>
          <dgm:bulletEnabled val="1"/>
        </dgm:presLayoutVars>
      </dgm:prSet>
      <dgm:spPr/>
      <dgm:t>
        <a:bodyPr/>
        <a:lstStyle/>
        <a:p>
          <a:endParaRPr lang="en-US"/>
        </a:p>
      </dgm:t>
    </dgm:pt>
    <dgm:pt modelId="{57CC533D-BC63-4C04-8276-96C365A5679F}" type="pres">
      <dgm:prSet presAssocID="{CA2867B6-0498-4919-9E80-814481BE039E}" presName="FiveConn_2-3" presStyleLbl="fgAccFollowNode1" presStyleIdx="1" presStyleCnt="4">
        <dgm:presLayoutVars>
          <dgm:bulletEnabled val="1"/>
        </dgm:presLayoutVars>
      </dgm:prSet>
      <dgm:spPr/>
      <dgm:t>
        <a:bodyPr/>
        <a:lstStyle/>
        <a:p>
          <a:endParaRPr lang="en-US"/>
        </a:p>
      </dgm:t>
    </dgm:pt>
    <dgm:pt modelId="{43C4B174-8E37-445B-8FB6-CF7E568262AB}" type="pres">
      <dgm:prSet presAssocID="{CA2867B6-0498-4919-9E80-814481BE039E}" presName="FiveConn_3-4" presStyleLbl="fgAccFollowNode1" presStyleIdx="2" presStyleCnt="4">
        <dgm:presLayoutVars>
          <dgm:bulletEnabled val="1"/>
        </dgm:presLayoutVars>
      </dgm:prSet>
      <dgm:spPr/>
      <dgm:t>
        <a:bodyPr/>
        <a:lstStyle/>
        <a:p>
          <a:endParaRPr lang="en-US"/>
        </a:p>
      </dgm:t>
    </dgm:pt>
    <dgm:pt modelId="{648D33DF-377B-4BE9-AF1E-6FADEC55A02B}" type="pres">
      <dgm:prSet presAssocID="{CA2867B6-0498-4919-9E80-814481BE039E}" presName="FiveConn_4-5" presStyleLbl="fgAccFollowNode1" presStyleIdx="3" presStyleCnt="4">
        <dgm:presLayoutVars>
          <dgm:bulletEnabled val="1"/>
        </dgm:presLayoutVars>
      </dgm:prSet>
      <dgm:spPr/>
      <dgm:t>
        <a:bodyPr/>
        <a:lstStyle/>
        <a:p>
          <a:endParaRPr lang="en-US"/>
        </a:p>
      </dgm:t>
    </dgm:pt>
    <dgm:pt modelId="{B925958B-6441-4505-A0E7-8C2585F5FF5A}" type="pres">
      <dgm:prSet presAssocID="{CA2867B6-0498-4919-9E80-814481BE039E}" presName="FiveNodes_1_text" presStyleLbl="node1" presStyleIdx="4" presStyleCnt="5">
        <dgm:presLayoutVars>
          <dgm:bulletEnabled val="1"/>
        </dgm:presLayoutVars>
      </dgm:prSet>
      <dgm:spPr/>
      <dgm:t>
        <a:bodyPr/>
        <a:lstStyle/>
        <a:p>
          <a:endParaRPr lang="en-US"/>
        </a:p>
      </dgm:t>
    </dgm:pt>
    <dgm:pt modelId="{7A1B0672-F2EA-413F-B15B-2435A363B4E9}" type="pres">
      <dgm:prSet presAssocID="{CA2867B6-0498-4919-9E80-814481BE039E}" presName="FiveNodes_2_text" presStyleLbl="node1" presStyleIdx="4" presStyleCnt="5">
        <dgm:presLayoutVars>
          <dgm:bulletEnabled val="1"/>
        </dgm:presLayoutVars>
      </dgm:prSet>
      <dgm:spPr/>
      <dgm:t>
        <a:bodyPr/>
        <a:lstStyle/>
        <a:p>
          <a:endParaRPr lang="en-US"/>
        </a:p>
      </dgm:t>
    </dgm:pt>
    <dgm:pt modelId="{CE4B2860-68B0-4E97-AB8A-089B068DEEF4}" type="pres">
      <dgm:prSet presAssocID="{CA2867B6-0498-4919-9E80-814481BE039E}" presName="FiveNodes_3_text" presStyleLbl="node1" presStyleIdx="4" presStyleCnt="5">
        <dgm:presLayoutVars>
          <dgm:bulletEnabled val="1"/>
        </dgm:presLayoutVars>
      </dgm:prSet>
      <dgm:spPr/>
      <dgm:t>
        <a:bodyPr/>
        <a:lstStyle/>
        <a:p>
          <a:endParaRPr lang="en-US"/>
        </a:p>
      </dgm:t>
    </dgm:pt>
    <dgm:pt modelId="{AF046F79-BD27-4278-95F1-321CCD86A8EA}" type="pres">
      <dgm:prSet presAssocID="{CA2867B6-0498-4919-9E80-814481BE039E}" presName="FiveNodes_4_text" presStyleLbl="node1" presStyleIdx="4" presStyleCnt="5">
        <dgm:presLayoutVars>
          <dgm:bulletEnabled val="1"/>
        </dgm:presLayoutVars>
      </dgm:prSet>
      <dgm:spPr/>
      <dgm:t>
        <a:bodyPr/>
        <a:lstStyle/>
        <a:p>
          <a:endParaRPr lang="en-US"/>
        </a:p>
      </dgm:t>
    </dgm:pt>
    <dgm:pt modelId="{C1C3313B-E446-4EA8-962C-F7A958ACE1B7}" type="pres">
      <dgm:prSet presAssocID="{CA2867B6-0498-4919-9E80-814481BE039E}" presName="FiveNodes_5_text" presStyleLbl="node1" presStyleIdx="4" presStyleCnt="5">
        <dgm:presLayoutVars>
          <dgm:bulletEnabled val="1"/>
        </dgm:presLayoutVars>
      </dgm:prSet>
      <dgm:spPr/>
      <dgm:t>
        <a:bodyPr/>
        <a:lstStyle/>
        <a:p>
          <a:endParaRPr lang="en-US"/>
        </a:p>
      </dgm:t>
    </dgm:pt>
  </dgm:ptLst>
  <dgm:cxnLst>
    <dgm:cxn modelId="{FA190F53-35DD-4BDB-8521-E545A1E2D626}" type="presOf" srcId="{4A2B8675-DB75-4A6E-8712-06434E64518F}" destId="{43C4B174-8E37-445B-8FB6-CF7E568262AB}" srcOrd="0" destOrd="0" presId="urn:microsoft.com/office/officeart/2005/8/layout/vProcess5"/>
    <dgm:cxn modelId="{9FA3189A-5CD8-4569-A5F6-D139F1253214}" srcId="{CA2867B6-0498-4919-9E80-814481BE039E}" destId="{072CB564-B96A-43FA-B6B4-9E5B774D3F3F}" srcOrd="2" destOrd="0" parTransId="{D75E6732-A2C7-44CD-BD61-03C03235A4A2}" sibTransId="{4A2B8675-DB75-4A6E-8712-06434E64518F}"/>
    <dgm:cxn modelId="{74278C18-A4AA-4F8C-8B7F-F7DC64017EB0}" type="presOf" srcId="{FE8D9EF7-1A42-48AE-B38A-DBC7DE543EC7}" destId="{B925958B-6441-4505-A0E7-8C2585F5FF5A}" srcOrd="1" destOrd="0" presId="urn:microsoft.com/office/officeart/2005/8/layout/vProcess5"/>
    <dgm:cxn modelId="{F4102E31-C979-47E4-8288-84CDDAFF3524}" type="presOf" srcId="{C891B313-25FB-43D4-9DE1-DB2D39619B5E}" destId="{C1C3313B-E446-4EA8-962C-F7A958ACE1B7}" srcOrd="1" destOrd="0" presId="urn:microsoft.com/office/officeart/2005/8/layout/vProcess5"/>
    <dgm:cxn modelId="{991D2AFE-0133-4077-98E1-6E01AE87B0C7}" type="presOf" srcId="{BC67F0D8-A451-42E0-A364-6B22EEF44FB1}" destId="{3245D16D-29F9-4D38-AB35-62E336B2B5CC}" srcOrd="0" destOrd="0" presId="urn:microsoft.com/office/officeart/2005/8/layout/vProcess5"/>
    <dgm:cxn modelId="{449E8438-FC17-4DFC-B55A-03E0D27A1576}" type="presOf" srcId="{CEC42888-6F60-4F60-86F2-E630E3AAABC3}" destId="{57CC533D-BC63-4C04-8276-96C365A5679F}" srcOrd="0" destOrd="0" presId="urn:microsoft.com/office/officeart/2005/8/layout/vProcess5"/>
    <dgm:cxn modelId="{9C4994BA-6CDF-409A-A1B2-2B4318803A00}" srcId="{CA2867B6-0498-4919-9E80-814481BE039E}" destId="{BC67F0D8-A451-42E0-A364-6B22EEF44FB1}" srcOrd="1" destOrd="0" parTransId="{CDC1D676-057B-476A-9167-9DEFBFCBC1F0}" sibTransId="{CEC42888-6F60-4F60-86F2-E630E3AAABC3}"/>
    <dgm:cxn modelId="{6649B54F-73E2-4FBD-B584-30B54354AE66}" type="presOf" srcId="{CA2867B6-0498-4919-9E80-814481BE039E}" destId="{B721A7E0-765F-4383-984A-6D0BFDE59B49}" srcOrd="0" destOrd="0" presId="urn:microsoft.com/office/officeart/2005/8/layout/vProcess5"/>
    <dgm:cxn modelId="{453AE4E7-7DD7-4BF6-A721-EB4AE8D11024}" type="presOf" srcId="{C891B313-25FB-43D4-9DE1-DB2D39619B5E}" destId="{F7A26A66-2B0E-477C-AF0F-34A84BAF6E46}" srcOrd="0" destOrd="0" presId="urn:microsoft.com/office/officeart/2005/8/layout/vProcess5"/>
    <dgm:cxn modelId="{4236DB77-FE41-4DA5-9C4E-59046E856518}" type="presOf" srcId="{864B3FFA-00F2-4613-8CA4-5A2E1796D31E}" destId="{AF046F79-BD27-4278-95F1-321CCD86A8EA}" srcOrd="1" destOrd="0" presId="urn:microsoft.com/office/officeart/2005/8/layout/vProcess5"/>
    <dgm:cxn modelId="{2065A5A3-B270-4B57-B97A-D0D180EC17CC}" type="presOf" srcId="{072CB564-B96A-43FA-B6B4-9E5B774D3F3F}" destId="{CE4B2860-68B0-4E97-AB8A-089B068DEEF4}" srcOrd="1" destOrd="0" presId="urn:microsoft.com/office/officeart/2005/8/layout/vProcess5"/>
    <dgm:cxn modelId="{B865413D-E796-41BB-A0F3-E81CC69AD7F1}" type="presOf" srcId="{A3E03926-C49B-4D68-974F-5AA90D6771A2}" destId="{648D33DF-377B-4BE9-AF1E-6FADEC55A02B}" srcOrd="0" destOrd="0" presId="urn:microsoft.com/office/officeart/2005/8/layout/vProcess5"/>
    <dgm:cxn modelId="{F1AA981D-37D2-4504-B9B7-09B6C11816F3}" type="presOf" srcId="{FE8D9EF7-1A42-48AE-B38A-DBC7DE543EC7}" destId="{2E4F8DCB-1DDD-40DE-B071-3B835776C4F5}" srcOrd="0" destOrd="0" presId="urn:microsoft.com/office/officeart/2005/8/layout/vProcess5"/>
    <dgm:cxn modelId="{0CDD2022-1622-42C5-A2AF-3FBE4A0FFF0C}" srcId="{CA2867B6-0498-4919-9E80-814481BE039E}" destId="{864B3FFA-00F2-4613-8CA4-5A2E1796D31E}" srcOrd="3" destOrd="0" parTransId="{16C59E40-EB6A-4C07-BFAC-FCEFE243AAA7}" sibTransId="{A3E03926-C49B-4D68-974F-5AA90D6771A2}"/>
    <dgm:cxn modelId="{574D2339-08D4-41CB-93F0-49EC6744B671}" type="presOf" srcId="{864B3FFA-00F2-4613-8CA4-5A2E1796D31E}" destId="{1CE1696C-77E5-4148-A269-917D3ECB06E8}" srcOrd="0" destOrd="0" presId="urn:microsoft.com/office/officeart/2005/8/layout/vProcess5"/>
    <dgm:cxn modelId="{DCB2507A-DE8F-4681-AACF-5885A46BEB24}" type="presOf" srcId="{BC67F0D8-A451-42E0-A364-6B22EEF44FB1}" destId="{7A1B0672-F2EA-413F-B15B-2435A363B4E9}" srcOrd="1" destOrd="0" presId="urn:microsoft.com/office/officeart/2005/8/layout/vProcess5"/>
    <dgm:cxn modelId="{3C42129F-A983-4C80-A153-18A044202C5A}" srcId="{CA2867B6-0498-4919-9E80-814481BE039E}" destId="{FE8D9EF7-1A42-48AE-B38A-DBC7DE543EC7}" srcOrd="0" destOrd="0" parTransId="{20DD5DA1-3FB4-4C1D-8BB3-7B8AEA01F977}" sibTransId="{884F563C-26C9-4353-8454-D31793740B4C}"/>
    <dgm:cxn modelId="{5C269DA0-636A-4CB8-8ACD-4FEBB8499A44}" type="presOf" srcId="{072CB564-B96A-43FA-B6B4-9E5B774D3F3F}" destId="{1916CED8-5BE3-4DAE-9CEE-A41E0F21D96F}" srcOrd="0" destOrd="0" presId="urn:microsoft.com/office/officeart/2005/8/layout/vProcess5"/>
    <dgm:cxn modelId="{2E8CFAAE-D089-404C-BFDE-DEDA5946D0A5}" srcId="{CA2867B6-0498-4919-9E80-814481BE039E}" destId="{C891B313-25FB-43D4-9DE1-DB2D39619B5E}" srcOrd="4" destOrd="0" parTransId="{044F2C05-1399-41F9-9C80-636E1EC731EC}" sibTransId="{E7F9112C-339E-4B09-9532-1EE91E3B5893}"/>
    <dgm:cxn modelId="{F6858743-55FA-43BE-A5C1-30E6EF2BEB16}" type="presOf" srcId="{884F563C-26C9-4353-8454-D31793740B4C}" destId="{4F358F69-70E9-4F50-87B0-4FF0BFC20D2C}" srcOrd="0" destOrd="0" presId="urn:microsoft.com/office/officeart/2005/8/layout/vProcess5"/>
    <dgm:cxn modelId="{2D4C1662-C258-4AAE-B2F2-9B7F191664FE}" type="presParOf" srcId="{B721A7E0-765F-4383-984A-6D0BFDE59B49}" destId="{75A9A2FE-A151-441B-BEF8-A2D170521328}" srcOrd="0" destOrd="0" presId="urn:microsoft.com/office/officeart/2005/8/layout/vProcess5"/>
    <dgm:cxn modelId="{C429F209-6314-44E2-9709-A63D1819262E}" type="presParOf" srcId="{B721A7E0-765F-4383-984A-6D0BFDE59B49}" destId="{2E4F8DCB-1DDD-40DE-B071-3B835776C4F5}" srcOrd="1" destOrd="0" presId="urn:microsoft.com/office/officeart/2005/8/layout/vProcess5"/>
    <dgm:cxn modelId="{FFE73013-5B3C-449E-86D0-54BC8ECA6D97}" type="presParOf" srcId="{B721A7E0-765F-4383-984A-6D0BFDE59B49}" destId="{3245D16D-29F9-4D38-AB35-62E336B2B5CC}" srcOrd="2" destOrd="0" presId="urn:microsoft.com/office/officeart/2005/8/layout/vProcess5"/>
    <dgm:cxn modelId="{059911BB-0C63-4438-AD43-C8D2978905E7}" type="presParOf" srcId="{B721A7E0-765F-4383-984A-6D0BFDE59B49}" destId="{1916CED8-5BE3-4DAE-9CEE-A41E0F21D96F}" srcOrd="3" destOrd="0" presId="urn:microsoft.com/office/officeart/2005/8/layout/vProcess5"/>
    <dgm:cxn modelId="{30197739-A347-411A-BA5A-881F958D4A84}" type="presParOf" srcId="{B721A7E0-765F-4383-984A-6D0BFDE59B49}" destId="{1CE1696C-77E5-4148-A269-917D3ECB06E8}" srcOrd="4" destOrd="0" presId="urn:microsoft.com/office/officeart/2005/8/layout/vProcess5"/>
    <dgm:cxn modelId="{1B44DCD7-027B-45FB-8BBA-4DFBF848B693}" type="presParOf" srcId="{B721A7E0-765F-4383-984A-6D0BFDE59B49}" destId="{F7A26A66-2B0E-477C-AF0F-34A84BAF6E46}" srcOrd="5" destOrd="0" presId="urn:microsoft.com/office/officeart/2005/8/layout/vProcess5"/>
    <dgm:cxn modelId="{E38B4D52-4D0A-44F3-8E3E-EEF3BE5FDEF9}" type="presParOf" srcId="{B721A7E0-765F-4383-984A-6D0BFDE59B49}" destId="{4F358F69-70E9-4F50-87B0-4FF0BFC20D2C}" srcOrd="6" destOrd="0" presId="urn:microsoft.com/office/officeart/2005/8/layout/vProcess5"/>
    <dgm:cxn modelId="{EE5D7DEA-CAB1-49D7-AFFC-9975CD582100}" type="presParOf" srcId="{B721A7E0-765F-4383-984A-6D0BFDE59B49}" destId="{57CC533D-BC63-4C04-8276-96C365A5679F}" srcOrd="7" destOrd="0" presId="urn:microsoft.com/office/officeart/2005/8/layout/vProcess5"/>
    <dgm:cxn modelId="{87C33C07-B1AF-4615-8D1B-AC617EEE1394}" type="presParOf" srcId="{B721A7E0-765F-4383-984A-6D0BFDE59B49}" destId="{43C4B174-8E37-445B-8FB6-CF7E568262AB}" srcOrd="8" destOrd="0" presId="urn:microsoft.com/office/officeart/2005/8/layout/vProcess5"/>
    <dgm:cxn modelId="{826EA266-56CA-48FB-A581-26C167C67691}" type="presParOf" srcId="{B721A7E0-765F-4383-984A-6D0BFDE59B49}" destId="{648D33DF-377B-4BE9-AF1E-6FADEC55A02B}" srcOrd="9" destOrd="0" presId="urn:microsoft.com/office/officeart/2005/8/layout/vProcess5"/>
    <dgm:cxn modelId="{D6EDB696-73C1-4B5B-AA7D-F7E8C64AB1A9}" type="presParOf" srcId="{B721A7E0-765F-4383-984A-6D0BFDE59B49}" destId="{B925958B-6441-4505-A0E7-8C2585F5FF5A}" srcOrd="10" destOrd="0" presId="urn:microsoft.com/office/officeart/2005/8/layout/vProcess5"/>
    <dgm:cxn modelId="{8B84E10E-6CC8-498A-ADF7-FBA53F2ADC8F}" type="presParOf" srcId="{B721A7E0-765F-4383-984A-6D0BFDE59B49}" destId="{7A1B0672-F2EA-413F-B15B-2435A363B4E9}" srcOrd="11" destOrd="0" presId="urn:microsoft.com/office/officeart/2005/8/layout/vProcess5"/>
    <dgm:cxn modelId="{7BB62703-2979-491A-AB75-7F9A880AE427}" type="presParOf" srcId="{B721A7E0-765F-4383-984A-6D0BFDE59B49}" destId="{CE4B2860-68B0-4E97-AB8A-089B068DEEF4}" srcOrd="12" destOrd="0" presId="urn:microsoft.com/office/officeart/2005/8/layout/vProcess5"/>
    <dgm:cxn modelId="{4E69EDEE-DDCB-463E-B21F-0008C2C8AAAC}" type="presParOf" srcId="{B721A7E0-765F-4383-984A-6D0BFDE59B49}" destId="{AF046F79-BD27-4278-95F1-321CCD86A8EA}" srcOrd="13" destOrd="0" presId="urn:microsoft.com/office/officeart/2005/8/layout/vProcess5"/>
    <dgm:cxn modelId="{6C53ECCB-B8A6-419A-BBE5-65A75EC3D24A}" type="presParOf" srcId="{B721A7E0-765F-4383-984A-6D0BFDE59B49}" destId="{C1C3313B-E446-4EA8-962C-F7A958ACE1B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2867B6-0498-4919-9E80-814481BE039E}" type="doc">
      <dgm:prSet loTypeId="urn:microsoft.com/office/officeart/2005/8/layout/vProcess5" loCatId="process" qsTypeId="urn:microsoft.com/office/officeart/2005/8/quickstyle/3d2" qsCatId="3D" csTypeId="urn:microsoft.com/office/officeart/2005/8/colors/accent2_2" csCatId="accent2" phldr="1"/>
      <dgm:spPr/>
      <dgm:t>
        <a:bodyPr/>
        <a:lstStyle/>
        <a:p>
          <a:endParaRPr lang="en-US"/>
        </a:p>
      </dgm:t>
    </dgm:pt>
    <dgm:pt modelId="{FE8D9EF7-1A42-48AE-B38A-DBC7DE543EC7}">
      <dgm:prSet phldrT="[Text]"/>
      <dgm:spPr>
        <a:ln w="57150">
          <a:noFill/>
        </a:ln>
      </dgm:spPr>
      <dgm:t>
        <a:bodyPr/>
        <a:lstStyle/>
        <a:p>
          <a:pPr algn="r"/>
          <a:r>
            <a:rPr lang="en-US" dirty="0" smtClean="0"/>
            <a:t>Thinking about PowerPoint</a:t>
          </a:r>
          <a:endParaRPr lang="en-US" dirty="0"/>
        </a:p>
      </dgm:t>
    </dgm:pt>
    <dgm:pt modelId="{20DD5DA1-3FB4-4C1D-8BB3-7B8AEA01F977}" type="parTrans" cxnId="{3C42129F-A983-4C80-A153-18A044202C5A}">
      <dgm:prSet/>
      <dgm:spPr/>
      <dgm:t>
        <a:bodyPr/>
        <a:lstStyle/>
        <a:p>
          <a:pPr algn="r"/>
          <a:endParaRPr lang="en-US"/>
        </a:p>
      </dgm:t>
    </dgm:pt>
    <dgm:pt modelId="{884F563C-26C9-4353-8454-D31793740B4C}" type="sibTrans" cxnId="{3C42129F-A983-4C80-A153-18A044202C5A}">
      <dgm:prSet/>
      <dgm:spPr/>
      <dgm:t>
        <a:bodyPr/>
        <a:lstStyle/>
        <a:p>
          <a:pPr algn="r"/>
          <a:endParaRPr lang="en-US"/>
        </a:p>
      </dgm:t>
    </dgm:pt>
    <dgm:pt modelId="{072CB564-B96A-43FA-B6B4-9E5B774D3F3F}">
      <dgm:prSet phldrT="[Text]"/>
      <dgm:spPr/>
      <dgm:t>
        <a:bodyPr/>
        <a:lstStyle/>
        <a:p>
          <a:pPr algn="r"/>
          <a:r>
            <a:rPr lang="en-US" dirty="0" smtClean="0"/>
            <a:t>Working views</a:t>
          </a:r>
          <a:endParaRPr lang="en-US" dirty="0"/>
        </a:p>
      </dgm:t>
    </dgm:pt>
    <dgm:pt modelId="{D75E6732-A2C7-44CD-BD61-03C03235A4A2}" type="parTrans" cxnId="{9FA3189A-5CD8-4569-A5F6-D139F1253214}">
      <dgm:prSet/>
      <dgm:spPr/>
      <dgm:t>
        <a:bodyPr/>
        <a:lstStyle/>
        <a:p>
          <a:pPr algn="r"/>
          <a:endParaRPr lang="en-US"/>
        </a:p>
      </dgm:t>
    </dgm:pt>
    <dgm:pt modelId="{4A2B8675-DB75-4A6E-8712-06434E64518F}" type="sibTrans" cxnId="{9FA3189A-5CD8-4569-A5F6-D139F1253214}">
      <dgm:prSet/>
      <dgm:spPr/>
      <dgm:t>
        <a:bodyPr/>
        <a:lstStyle/>
        <a:p>
          <a:pPr algn="r"/>
          <a:endParaRPr lang="en-US"/>
        </a:p>
      </dgm:t>
    </dgm:pt>
    <dgm:pt modelId="{864B3FFA-00F2-4613-8CA4-5A2E1796D31E}">
      <dgm:prSet phldrT="[Text]"/>
      <dgm:spPr>
        <a:ln w="57150">
          <a:noFill/>
        </a:ln>
      </dgm:spPr>
      <dgm:t>
        <a:bodyPr/>
        <a:lstStyle/>
        <a:p>
          <a:pPr algn="r"/>
          <a:r>
            <a:rPr lang="en-US" dirty="0" smtClean="0"/>
            <a:t>Designing a presentation</a:t>
          </a:r>
          <a:endParaRPr lang="en-US" dirty="0"/>
        </a:p>
      </dgm:t>
    </dgm:pt>
    <dgm:pt modelId="{16C59E40-EB6A-4C07-BFAC-FCEFE243AAA7}" type="parTrans" cxnId="{0CDD2022-1622-42C5-A2AF-3FBE4A0FFF0C}">
      <dgm:prSet/>
      <dgm:spPr/>
      <dgm:t>
        <a:bodyPr/>
        <a:lstStyle/>
        <a:p>
          <a:pPr algn="r"/>
          <a:endParaRPr lang="en-US"/>
        </a:p>
      </dgm:t>
    </dgm:pt>
    <dgm:pt modelId="{A3E03926-C49B-4D68-974F-5AA90D6771A2}" type="sibTrans" cxnId="{0CDD2022-1622-42C5-A2AF-3FBE4A0FFF0C}">
      <dgm:prSet/>
      <dgm:spPr>
        <a:solidFill>
          <a:srgbClr val="FFFF00">
            <a:alpha val="90000"/>
          </a:srgbClr>
        </a:solidFill>
      </dgm:spPr>
      <dgm:t>
        <a:bodyPr/>
        <a:lstStyle/>
        <a:p>
          <a:pPr algn="r"/>
          <a:endParaRPr lang="en-US">
            <a:solidFill>
              <a:srgbClr val="FFFF00"/>
            </a:solidFill>
          </a:endParaRPr>
        </a:p>
      </dgm:t>
      <dgm:extLst>
        <a:ext uri="{E40237B7-FDA0-4F09-8148-C483321AD2D9}">
          <dgm14:cNvPr xmlns:dgm14="http://schemas.microsoft.com/office/drawing/2010/diagram" id="0" name="">
            <a:hlinkClick xmlns:r="http://schemas.openxmlformats.org/officeDocument/2006/relationships" r:id="rId1" action="ppaction://hlinkpres?slideindex=1&amp;slidetitle="/>
          </dgm14:cNvPr>
        </a:ext>
      </dgm:extLst>
    </dgm:pt>
    <dgm:pt modelId="{BC67F0D8-A451-42E0-A364-6B22EEF44FB1}">
      <dgm:prSet phldrT="[Text]"/>
      <dgm:spPr/>
      <dgm:t>
        <a:bodyPr/>
        <a:lstStyle/>
        <a:p>
          <a:pPr algn="r"/>
          <a:r>
            <a:rPr lang="en-US" dirty="0" smtClean="0"/>
            <a:t>Tour the workspace</a:t>
          </a:r>
          <a:endParaRPr lang="en-US" dirty="0"/>
        </a:p>
      </dgm:t>
    </dgm:pt>
    <dgm:pt modelId="{CDC1D676-057B-476A-9167-9DEFBFCBC1F0}" type="parTrans" cxnId="{9C4994BA-6CDF-409A-A1B2-2B4318803A00}">
      <dgm:prSet/>
      <dgm:spPr/>
      <dgm:t>
        <a:bodyPr/>
        <a:lstStyle/>
        <a:p>
          <a:pPr algn="r"/>
          <a:endParaRPr lang="en-US"/>
        </a:p>
      </dgm:t>
    </dgm:pt>
    <dgm:pt modelId="{CEC42888-6F60-4F60-86F2-E630E3AAABC3}" type="sibTrans" cxnId="{9C4994BA-6CDF-409A-A1B2-2B4318803A00}">
      <dgm:prSet/>
      <dgm:spPr/>
      <dgm:t>
        <a:bodyPr/>
        <a:lstStyle/>
        <a:p>
          <a:pPr algn="r"/>
          <a:endParaRPr lang="en-US"/>
        </a:p>
      </dgm:t>
    </dgm:pt>
    <dgm:pt modelId="{C891B313-25FB-43D4-9DE1-DB2D39619B5E}">
      <dgm:prSet phldrT="[Text]"/>
      <dgm:spPr>
        <a:ln w="38100">
          <a:solidFill>
            <a:srgbClr val="FFFF00"/>
          </a:solidFill>
        </a:ln>
      </dgm:spPr>
      <dgm:t>
        <a:bodyPr/>
        <a:lstStyle/>
        <a:p>
          <a:pPr algn="r"/>
          <a:r>
            <a:rPr lang="en-US" dirty="0" smtClean="0"/>
            <a:t>Delivering a presentation</a:t>
          </a:r>
          <a:endParaRPr lang="en-US" dirty="0"/>
        </a:p>
      </dgm:t>
    </dgm:pt>
    <dgm:pt modelId="{044F2C05-1399-41F9-9C80-636E1EC731EC}" type="parTrans" cxnId="{2E8CFAAE-D089-404C-BFDE-DEDA5946D0A5}">
      <dgm:prSet/>
      <dgm:spPr/>
      <dgm:t>
        <a:bodyPr/>
        <a:lstStyle/>
        <a:p>
          <a:pPr algn="r"/>
          <a:endParaRPr lang="en-US"/>
        </a:p>
      </dgm:t>
    </dgm:pt>
    <dgm:pt modelId="{E7F9112C-339E-4B09-9532-1EE91E3B5893}" type="sibTrans" cxnId="{2E8CFAAE-D089-404C-BFDE-DEDA5946D0A5}">
      <dgm:prSet/>
      <dgm:spPr/>
      <dgm:t>
        <a:bodyPr/>
        <a:lstStyle/>
        <a:p>
          <a:pPr algn="r"/>
          <a:endParaRPr lang="en-US"/>
        </a:p>
      </dgm:t>
    </dgm:pt>
    <dgm:pt modelId="{B721A7E0-765F-4383-984A-6D0BFDE59B49}" type="pres">
      <dgm:prSet presAssocID="{CA2867B6-0498-4919-9E80-814481BE039E}" presName="outerComposite" presStyleCnt="0">
        <dgm:presLayoutVars>
          <dgm:chMax val="5"/>
          <dgm:dir/>
          <dgm:resizeHandles val="exact"/>
        </dgm:presLayoutVars>
      </dgm:prSet>
      <dgm:spPr/>
      <dgm:t>
        <a:bodyPr/>
        <a:lstStyle/>
        <a:p>
          <a:endParaRPr lang="en-US"/>
        </a:p>
      </dgm:t>
    </dgm:pt>
    <dgm:pt modelId="{75A9A2FE-A151-441B-BEF8-A2D170521328}" type="pres">
      <dgm:prSet presAssocID="{CA2867B6-0498-4919-9E80-814481BE039E}" presName="dummyMaxCanvas" presStyleCnt="0">
        <dgm:presLayoutVars/>
      </dgm:prSet>
      <dgm:spPr/>
      <dgm:t>
        <a:bodyPr/>
        <a:lstStyle/>
        <a:p>
          <a:endParaRPr lang="en-US"/>
        </a:p>
      </dgm:t>
    </dgm:pt>
    <dgm:pt modelId="{2E4F8DCB-1DDD-40DE-B071-3B835776C4F5}" type="pres">
      <dgm:prSet presAssocID="{CA2867B6-0498-4919-9E80-814481BE039E}" presName="FiveNodes_1" presStyleLbl="node1" presStyleIdx="0" presStyleCnt="5">
        <dgm:presLayoutVars>
          <dgm:bulletEnabled val="1"/>
        </dgm:presLayoutVars>
      </dgm:prSet>
      <dgm:spPr/>
      <dgm:t>
        <a:bodyPr/>
        <a:lstStyle/>
        <a:p>
          <a:endParaRPr lang="en-US"/>
        </a:p>
      </dgm:t>
    </dgm:pt>
    <dgm:pt modelId="{3245D16D-29F9-4D38-AB35-62E336B2B5CC}" type="pres">
      <dgm:prSet presAssocID="{CA2867B6-0498-4919-9E80-814481BE039E}" presName="FiveNodes_2" presStyleLbl="node1" presStyleIdx="1" presStyleCnt="5">
        <dgm:presLayoutVars>
          <dgm:bulletEnabled val="1"/>
        </dgm:presLayoutVars>
      </dgm:prSet>
      <dgm:spPr/>
      <dgm:t>
        <a:bodyPr/>
        <a:lstStyle/>
        <a:p>
          <a:endParaRPr lang="en-US"/>
        </a:p>
      </dgm:t>
    </dgm:pt>
    <dgm:pt modelId="{1916CED8-5BE3-4DAE-9CEE-A41E0F21D96F}" type="pres">
      <dgm:prSet presAssocID="{CA2867B6-0498-4919-9E80-814481BE039E}" presName="FiveNodes_3" presStyleLbl="node1" presStyleIdx="2" presStyleCnt="5">
        <dgm:presLayoutVars>
          <dgm:bulletEnabled val="1"/>
        </dgm:presLayoutVars>
      </dgm:prSet>
      <dgm:spPr/>
      <dgm:t>
        <a:bodyPr/>
        <a:lstStyle/>
        <a:p>
          <a:endParaRPr lang="en-US"/>
        </a:p>
      </dgm:t>
    </dgm:pt>
    <dgm:pt modelId="{1CE1696C-77E5-4148-A269-917D3ECB06E8}" type="pres">
      <dgm:prSet presAssocID="{CA2867B6-0498-4919-9E80-814481BE039E}" presName="FiveNodes_4" presStyleLbl="node1" presStyleIdx="3" presStyleCnt="5">
        <dgm:presLayoutVars>
          <dgm:bulletEnabled val="1"/>
        </dgm:presLayoutVars>
      </dgm:prSet>
      <dgm:spPr/>
      <dgm:t>
        <a:bodyPr/>
        <a:lstStyle/>
        <a:p>
          <a:endParaRPr lang="en-US"/>
        </a:p>
      </dgm:t>
    </dgm:pt>
    <dgm:pt modelId="{F7A26A66-2B0E-477C-AF0F-34A84BAF6E46}" type="pres">
      <dgm:prSet presAssocID="{CA2867B6-0498-4919-9E80-814481BE039E}" presName="FiveNodes_5" presStyleLbl="node1" presStyleIdx="4" presStyleCnt="5">
        <dgm:presLayoutVars>
          <dgm:bulletEnabled val="1"/>
        </dgm:presLayoutVars>
      </dgm:prSet>
      <dgm:spPr/>
      <dgm:t>
        <a:bodyPr/>
        <a:lstStyle/>
        <a:p>
          <a:endParaRPr lang="en-US"/>
        </a:p>
      </dgm:t>
    </dgm:pt>
    <dgm:pt modelId="{4F358F69-70E9-4F50-87B0-4FF0BFC20D2C}" type="pres">
      <dgm:prSet presAssocID="{CA2867B6-0498-4919-9E80-814481BE039E}" presName="FiveConn_1-2" presStyleLbl="fgAccFollowNode1" presStyleIdx="0" presStyleCnt="4">
        <dgm:presLayoutVars>
          <dgm:bulletEnabled val="1"/>
        </dgm:presLayoutVars>
      </dgm:prSet>
      <dgm:spPr/>
      <dgm:t>
        <a:bodyPr/>
        <a:lstStyle/>
        <a:p>
          <a:endParaRPr lang="en-US"/>
        </a:p>
      </dgm:t>
    </dgm:pt>
    <dgm:pt modelId="{57CC533D-BC63-4C04-8276-96C365A5679F}" type="pres">
      <dgm:prSet presAssocID="{CA2867B6-0498-4919-9E80-814481BE039E}" presName="FiveConn_2-3" presStyleLbl="fgAccFollowNode1" presStyleIdx="1" presStyleCnt="4">
        <dgm:presLayoutVars>
          <dgm:bulletEnabled val="1"/>
        </dgm:presLayoutVars>
      </dgm:prSet>
      <dgm:spPr/>
      <dgm:t>
        <a:bodyPr/>
        <a:lstStyle/>
        <a:p>
          <a:endParaRPr lang="en-US"/>
        </a:p>
      </dgm:t>
    </dgm:pt>
    <dgm:pt modelId="{43C4B174-8E37-445B-8FB6-CF7E568262AB}" type="pres">
      <dgm:prSet presAssocID="{CA2867B6-0498-4919-9E80-814481BE039E}" presName="FiveConn_3-4" presStyleLbl="fgAccFollowNode1" presStyleIdx="2" presStyleCnt="4">
        <dgm:presLayoutVars>
          <dgm:bulletEnabled val="1"/>
        </dgm:presLayoutVars>
      </dgm:prSet>
      <dgm:spPr/>
      <dgm:t>
        <a:bodyPr/>
        <a:lstStyle/>
        <a:p>
          <a:endParaRPr lang="en-US"/>
        </a:p>
      </dgm:t>
    </dgm:pt>
    <dgm:pt modelId="{648D33DF-377B-4BE9-AF1E-6FADEC55A02B}" type="pres">
      <dgm:prSet presAssocID="{CA2867B6-0498-4919-9E80-814481BE039E}" presName="FiveConn_4-5" presStyleLbl="fgAccFollowNode1" presStyleIdx="3" presStyleCnt="4">
        <dgm:presLayoutVars>
          <dgm:bulletEnabled val="1"/>
        </dgm:presLayoutVars>
      </dgm:prSet>
      <dgm:spPr/>
      <dgm:t>
        <a:bodyPr/>
        <a:lstStyle/>
        <a:p>
          <a:endParaRPr lang="en-US"/>
        </a:p>
      </dgm:t>
    </dgm:pt>
    <dgm:pt modelId="{B925958B-6441-4505-A0E7-8C2585F5FF5A}" type="pres">
      <dgm:prSet presAssocID="{CA2867B6-0498-4919-9E80-814481BE039E}" presName="FiveNodes_1_text" presStyleLbl="node1" presStyleIdx="4" presStyleCnt="5">
        <dgm:presLayoutVars>
          <dgm:bulletEnabled val="1"/>
        </dgm:presLayoutVars>
      </dgm:prSet>
      <dgm:spPr/>
      <dgm:t>
        <a:bodyPr/>
        <a:lstStyle/>
        <a:p>
          <a:endParaRPr lang="en-US"/>
        </a:p>
      </dgm:t>
    </dgm:pt>
    <dgm:pt modelId="{7A1B0672-F2EA-413F-B15B-2435A363B4E9}" type="pres">
      <dgm:prSet presAssocID="{CA2867B6-0498-4919-9E80-814481BE039E}" presName="FiveNodes_2_text" presStyleLbl="node1" presStyleIdx="4" presStyleCnt="5">
        <dgm:presLayoutVars>
          <dgm:bulletEnabled val="1"/>
        </dgm:presLayoutVars>
      </dgm:prSet>
      <dgm:spPr/>
      <dgm:t>
        <a:bodyPr/>
        <a:lstStyle/>
        <a:p>
          <a:endParaRPr lang="en-US"/>
        </a:p>
      </dgm:t>
    </dgm:pt>
    <dgm:pt modelId="{CE4B2860-68B0-4E97-AB8A-089B068DEEF4}" type="pres">
      <dgm:prSet presAssocID="{CA2867B6-0498-4919-9E80-814481BE039E}" presName="FiveNodes_3_text" presStyleLbl="node1" presStyleIdx="4" presStyleCnt="5">
        <dgm:presLayoutVars>
          <dgm:bulletEnabled val="1"/>
        </dgm:presLayoutVars>
      </dgm:prSet>
      <dgm:spPr/>
      <dgm:t>
        <a:bodyPr/>
        <a:lstStyle/>
        <a:p>
          <a:endParaRPr lang="en-US"/>
        </a:p>
      </dgm:t>
    </dgm:pt>
    <dgm:pt modelId="{AF046F79-BD27-4278-95F1-321CCD86A8EA}" type="pres">
      <dgm:prSet presAssocID="{CA2867B6-0498-4919-9E80-814481BE039E}" presName="FiveNodes_4_text" presStyleLbl="node1" presStyleIdx="4" presStyleCnt="5">
        <dgm:presLayoutVars>
          <dgm:bulletEnabled val="1"/>
        </dgm:presLayoutVars>
      </dgm:prSet>
      <dgm:spPr/>
      <dgm:t>
        <a:bodyPr/>
        <a:lstStyle/>
        <a:p>
          <a:endParaRPr lang="en-US"/>
        </a:p>
      </dgm:t>
    </dgm:pt>
    <dgm:pt modelId="{C1C3313B-E446-4EA8-962C-F7A958ACE1B7}" type="pres">
      <dgm:prSet presAssocID="{CA2867B6-0498-4919-9E80-814481BE039E}" presName="FiveNodes_5_text" presStyleLbl="node1" presStyleIdx="4" presStyleCnt="5">
        <dgm:presLayoutVars>
          <dgm:bulletEnabled val="1"/>
        </dgm:presLayoutVars>
      </dgm:prSet>
      <dgm:spPr/>
      <dgm:t>
        <a:bodyPr/>
        <a:lstStyle/>
        <a:p>
          <a:endParaRPr lang="en-US"/>
        </a:p>
      </dgm:t>
    </dgm:pt>
  </dgm:ptLst>
  <dgm:cxnLst>
    <dgm:cxn modelId="{9FA3189A-5CD8-4569-A5F6-D139F1253214}" srcId="{CA2867B6-0498-4919-9E80-814481BE039E}" destId="{072CB564-B96A-43FA-B6B4-9E5B774D3F3F}" srcOrd="2" destOrd="0" parTransId="{D75E6732-A2C7-44CD-BD61-03C03235A4A2}" sibTransId="{4A2B8675-DB75-4A6E-8712-06434E64518F}"/>
    <dgm:cxn modelId="{C1CA6A85-8049-4E69-8EFA-3AF398281E80}" type="presOf" srcId="{864B3FFA-00F2-4613-8CA4-5A2E1796D31E}" destId="{AF046F79-BD27-4278-95F1-321CCD86A8EA}" srcOrd="1" destOrd="0" presId="urn:microsoft.com/office/officeart/2005/8/layout/vProcess5"/>
    <dgm:cxn modelId="{B2BF874A-7463-4C7F-A0AC-06EA7B4382F6}" type="presOf" srcId="{072CB564-B96A-43FA-B6B4-9E5B774D3F3F}" destId="{1916CED8-5BE3-4DAE-9CEE-A41E0F21D96F}" srcOrd="0" destOrd="0" presId="urn:microsoft.com/office/officeart/2005/8/layout/vProcess5"/>
    <dgm:cxn modelId="{3F59A68C-1D6C-4821-A3E8-6308A57440AA}" type="presOf" srcId="{884F563C-26C9-4353-8454-D31793740B4C}" destId="{4F358F69-70E9-4F50-87B0-4FF0BFC20D2C}" srcOrd="0" destOrd="0" presId="urn:microsoft.com/office/officeart/2005/8/layout/vProcess5"/>
    <dgm:cxn modelId="{A169F5A2-0A25-4DD3-8B9E-663F6B8F50DD}" type="presOf" srcId="{C891B313-25FB-43D4-9DE1-DB2D39619B5E}" destId="{F7A26A66-2B0E-477C-AF0F-34A84BAF6E46}" srcOrd="0" destOrd="0" presId="urn:microsoft.com/office/officeart/2005/8/layout/vProcess5"/>
    <dgm:cxn modelId="{9C4994BA-6CDF-409A-A1B2-2B4318803A00}" srcId="{CA2867B6-0498-4919-9E80-814481BE039E}" destId="{BC67F0D8-A451-42E0-A364-6B22EEF44FB1}" srcOrd="1" destOrd="0" parTransId="{CDC1D676-057B-476A-9167-9DEFBFCBC1F0}" sibTransId="{CEC42888-6F60-4F60-86F2-E630E3AAABC3}"/>
    <dgm:cxn modelId="{576FCE73-4EA0-4C16-8DD5-8D2AD7D11AD7}" type="presOf" srcId="{BC67F0D8-A451-42E0-A364-6B22EEF44FB1}" destId="{7A1B0672-F2EA-413F-B15B-2435A363B4E9}" srcOrd="1" destOrd="0" presId="urn:microsoft.com/office/officeart/2005/8/layout/vProcess5"/>
    <dgm:cxn modelId="{9C891770-652D-4E24-845E-8FAEF3C3C1EF}" type="presOf" srcId="{A3E03926-C49B-4D68-974F-5AA90D6771A2}" destId="{648D33DF-377B-4BE9-AF1E-6FADEC55A02B}" srcOrd="0" destOrd="0" presId="urn:microsoft.com/office/officeart/2005/8/layout/vProcess5"/>
    <dgm:cxn modelId="{99A78897-437F-413C-A889-4F3536E6BAA4}" type="presOf" srcId="{072CB564-B96A-43FA-B6B4-9E5B774D3F3F}" destId="{CE4B2860-68B0-4E97-AB8A-089B068DEEF4}" srcOrd="1" destOrd="0" presId="urn:microsoft.com/office/officeart/2005/8/layout/vProcess5"/>
    <dgm:cxn modelId="{93D3C55D-902B-4BCA-81A1-1F1123D86911}" type="presOf" srcId="{BC67F0D8-A451-42E0-A364-6B22EEF44FB1}" destId="{3245D16D-29F9-4D38-AB35-62E336B2B5CC}" srcOrd="0" destOrd="0" presId="urn:microsoft.com/office/officeart/2005/8/layout/vProcess5"/>
    <dgm:cxn modelId="{2B192D32-6493-4E71-9B7A-5B144D317111}" type="presOf" srcId="{FE8D9EF7-1A42-48AE-B38A-DBC7DE543EC7}" destId="{2E4F8DCB-1DDD-40DE-B071-3B835776C4F5}" srcOrd="0" destOrd="0" presId="urn:microsoft.com/office/officeart/2005/8/layout/vProcess5"/>
    <dgm:cxn modelId="{E56AD860-865D-4341-9D3D-4D1AB7119FD9}" type="presOf" srcId="{FE8D9EF7-1A42-48AE-B38A-DBC7DE543EC7}" destId="{B925958B-6441-4505-A0E7-8C2585F5FF5A}" srcOrd="1" destOrd="0" presId="urn:microsoft.com/office/officeart/2005/8/layout/vProcess5"/>
    <dgm:cxn modelId="{84B6CCF5-DF9F-4488-A7FF-91463B247378}" type="presOf" srcId="{4A2B8675-DB75-4A6E-8712-06434E64518F}" destId="{43C4B174-8E37-445B-8FB6-CF7E568262AB}" srcOrd="0" destOrd="0" presId="urn:microsoft.com/office/officeart/2005/8/layout/vProcess5"/>
    <dgm:cxn modelId="{0CDD2022-1622-42C5-A2AF-3FBE4A0FFF0C}" srcId="{CA2867B6-0498-4919-9E80-814481BE039E}" destId="{864B3FFA-00F2-4613-8CA4-5A2E1796D31E}" srcOrd="3" destOrd="0" parTransId="{16C59E40-EB6A-4C07-BFAC-FCEFE243AAA7}" sibTransId="{A3E03926-C49B-4D68-974F-5AA90D6771A2}"/>
    <dgm:cxn modelId="{1B1ECC91-A04D-4B9A-9EBB-E91017AC0A82}" type="presOf" srcId="{CEC42888-6F60-4F60-86F2-E630E3AAABC3}" destId="{57CC533D-BC63-4C04-8276-96C365A5679F}" srcOrd="0" destOrd="0" presId="urn:microsoft.com/office/officeart/2005/8/layout/vProcess5"/>
    <dgm:cxn modelId="{0EC29638-9EEC-4074-BF6B-1F00F46FAA67}" type="presOf" srcId="{C891B313-25FB-43D4-9DE1-DB2D39619B5E}" destId="{C1C3313B-E446-4EA8-962C-F7A958ACE1B7}" srcOrd="1" destOrd="0" presId="urn:microsoft.com/office/officeart/2005/8/layout/vProcess5"/>
    <dgm:cxn modelId="{3C42129F-A983-4C80-A153-18A044202C5A}" srcId="{CA2867B6-0498-4919-9E80-814481BE039E}" destId="{FE8D9EF7-1A42-48AE-B38A-DBC7DE543EC7}" srcOrd="0" destOrd="0" parTransId="{20DD5DA1-3FB4-4C1D-8BB3-7B8AEA01F977}" sibTransId="{884F563C-26C9-4353-8454-D31793740B4C}"/>
    <dgm:cxn modelId="{6831CB5A-ADAF-467B-B1C2-74270F35EA64}" type="presOf" srcId="{CA2867B6-0498-4919-9E80-814481BE039E}" destId="{B721A7E0-765F-4383-984A-6D0BFDE59B49}" srcOrd="0" destOrd="0" presId="urn:microsoft.com/office/officeart/2005/8/layout/vProcess5"/>
    <dgm:cxn modelId="{2E8CFAAE-D089-404C-BFDE-DEDA5946D0A5}" srcId="{CA2867B6-0498-4919-9E80-814481BE039E}" destId="{C891B313-25FB-43D4-9DE1-DB2D39619B5E}" srcOrd="4" destOrd="0" parTransId="{044F2C05-1399-41F9-9C80-636E1EC731EC}" sibTransId="{E7F9112C-339E-4B09-9532-1EE91E3B5893}"/>
    <dgm:cxn modelId="{776377BF-7155-42B9-B4CD-8E19B07C8659}" type="presOf" srcId="{864B3FFA-00F2-4613-8CA4-5A2E1796D31E}" destId="{1CE1696C-77E5-4148-A269-917D3ECB06E8}" srcOrd="0" destOrd="0" presId="urn:microsoft.com/office/officeart/2005/8/layout/vProcess5"/>
    <dgm:cxn modelId="{97184F98-CD25-4E28-B9F7-A46C95571E90}" type="presParOf" srcId="{B721A7E0-765F-4383-984A-6D0BFDE59B49}" destId="{75A9A2FE-A151-441B-BEF8-A2D170521328}" srcOrd="0" destOrd="0" presId="urn:microsoft.com/office/officeart/2005/8/layout/vProcess5"/>
    <dgm:cxn modelId="{4C29DCA3-679A-4ED1-BDFF-416D386D048A}" type="presParOf" srcId="{B721A7E0-765F-4383-984A-6D0BFDE59B49}" destId="{2E4F8DCB-1DDD-40DE-B071-3B835776C4F5}" srcOrd="1" destOrd="0" presId="urn:microsoft.com/office/officeart/2005/8/layout/vProcess5"/>
    <dgm:cxn modelId="{CEAD7536-CD43-4899-B69B-8BDB8294E243}" type="presParOf" srcId="{B721A7E0-765F-4383-984A-6D0BFDE59B49}" destId="{3245D16D-29F9-4D38-AB35-62E336B2B5CC}" srcOrd="2" destOrd="0" presId="urn:microsoft.com/office/officeart/2005/8/layout/vProcess5"/>
    <dgm:cxn modelId="{C08A177B-DBA6-4BF9-9CED-457AA85BB9F9}" type="presParOf" srcId="{B721A7E0-765F-4383-984A-6D0BFDE59B49}" destId="{1916CED8-5BE3-4DAE-9CEE-A41E0F21D96F}" srcOrd="3" destOrd="0" presId="urn:microsoft.com/office/officeart/2005/8/layout/vProcess5"/>
    <dgm:cxn modelId="{414F856D-A791-42D3-903E-C430BE9E0919}" type="presParOf" srcId="{B721A7E0-765F-4383-984A-6D0BFDE59B49}" destId="{1CE1696C-77E5-4148-A269-917D3ECB06E8}" srcOrd="4" destOrd="0" presId="urn:microsoft.com/office/officeart/2005/8/layout/vProcess5"/>
    <dgm:cxn modelId="{2230280B-BAF1-4FD0-84FD-F57B33277BB9}" type="presParOf" srcId="{B721A7E0-765F-4383-984A-6D0BFDE59B49}" destId="{F7A26A66-2B0E-477C-AF0F-34A84BAF6E46}" srcOrd="5" destOrd="0" presId="urn:microsoft.com/office/officeart/2005/8/layout/vProcess5"/>
    <dgm:cxn modelId="{49778A60-AC4C-4294-AC4D-C6201CFE6BBB}" type="presParOf" srcId="{B721A7E0-765F-4383-984A-6D0BFDE59B49}" destId="{4F358F69-70E9-4F50-87B0-4FF0BFC20D2C}" srcOrd="6" destOrd="0" presId="urn:microsoft.com/office/officeart/2005/8/layout/vProcess5"/>
    <dgm:cxn modelId="{48B8486F-E59C-478B-B39C-63A0716ACC78}" type="presParOf" srcId="{B721A7E0-765F-4383-984A-6D0BFDE59B49}" destId="{57CC533D-BC63-4C04-8276-96C365A5679F}" srcOrd="7" destOrd="0" presId="urn:microsoft.com/office/officeart/2005/8/layout/vProcess5"/>
    <dgm:cxn modelId="{B528693E-944F-4A90-8E14-52B1C2702722}" type="presParOf" srcId="{B721A7E0-765F-4383-984A-6D0BFDE59B49}" destId="{43C4B174-8E37-445B-8FB6-CF7E568262AB}" srcOrd="8" destOrd="0" presId="urn:microsoft.com/office/officeart/2005/8/layout/vProcess5"/>
    <dgm:cxn modelId="{E8B00D3F-0D3B-4A36-A383-F268158445D5}" type="presParOf" srcId="{B721A7E0-765F-4383-984A-6D0BFDE59B49}" destId="{648D33DF-377B-4BE9-AF1E-6FADEC55A02B}" srcOrd="9" destOrd="0" presId="urn:microsoft.com/office/officeart/2005/8/layout/vProcess5"/>
    <dgm:cxn modelId="{31F6C18F-A69F-4EA9-925C-6C7E92E77054}" type="presParOf" srcId="{B721A7E0-765F-4383-984A-6D0BFDE59B49}" destId="{B925958B-6441-4505-A0E7-8C2585F5FF5A}" srcOrd="10" destOrd="0" presId="urn:microsoft.com/office/officeart/2005/8/layout/vProcess5"/>
    <dgm:cxn modelId="{42A1562A-F80D-400A-BD9D-C890C1509049}" type="presParOf" srcId="{B721A7E0-765F-4383-984A-6D0BFDE59B49}" destId="{7A1B0672-F2EA-413F-B15B-2435A363B4E9}" srcOrd="11" destOrd="0" presId="urn:microsoft.com/office/officeart/2005/8/layout/vProcess5"/>
    <dgm:cxn modelId="{EA705F9B-665D-4610-93D6-2F20C6BA752E}" type="presParOf" srcId="{B721A7E0-765F-4383-984A-6D0BFDE59B49}" destId="{CE4B2860-68B0-4E97-AB8A-089B068DEEF4}" srcOrd="12" destOrd="0" presId="urn:microsoft.com/office/officeart/2005/8/layout/vProcess5"/>
    <dgm:cxn modelId="{70630240-90EA-40B3-9FA4-E662D342F336}" type="presParOf" srcId="{B721A7E0-765F-4383-984A-6D0BFDE59B49}" destId="{AF046F79-BD27-4278-95F1-321CCD86A8EA}" srcOrd="13" destOrd="0" presId="urn:microsoft.com/office/officeart/2005/8/layout/vProcess5"/>
    <dgm:cxn modelId="{29C37B6A-2772-42E6-A407-7EC362BC1E26}" type="presParOf" srcId="{B721A7E0-765F-4383-984A-6D0BFDE59B49}" destId="{C1C3313B-E446-4EA8-962C-F7A958ACE1B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F8DCB-1DDD-40DE-B071-3B835776C4F5}">
      <dsp:nvSpPr>
        <dsp:cNvPr id="0" name=""/>
        <dsp:cNvSpPr/>
      </dsp:nvSpPr>
      <dsp:spPr>
        <a:xfrm>
          <a:off x="0" y="0"/>
          <a:ext cx="4693920" cy="73152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Thinking about PowerPoint</a:t>
          </a:r>
          <a:endParaRPr lang="en-US" sz="2200" kern="1200" dirty="0"/>
        </a:p>
      </dsp:txBody>
      <dsp:txXfrm>
        <a:off x="21425" y="21425"/>
        <a:ext cx="3818966" cy="688670"/>
      </dsp:txXfrm>
    </dsp:sp>
    <dsp:sp modelId="{3245D16D-29F9-4D38-AB35-62E336B2B5CC}">
      <dsp:nvSpPr>
        <dsp:cNvPr id="0" name=""/>
        <dsp:cNvSpPr/>
      </dsp:nvSpPr>
      <dsp:spPr>
        <a:xfrm>
          <a:off x="350520" y="833120"/>
          <a:ext cx="4693920" cy="731520"/>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Tour the workspace</a:t>
          </a:r>
          <a:endParaRPr lang="en-US" sz="2200" kern="1200" dirty="0"/>
        </a:p>
      </dsp:txBody>
      <dsp:txXfrm>
        <a:off x="371945" y="854545"/>
        <a:ext cx="3825062" cy="688669"/>
      </dsp:txXfrm>
    </dsp:sp>
    <dsp:sp modelId="{1916CED8-5BE3-4DAE-9CEE-A41E0F21D96F}">
      <dsp:nvSpPr>
        <dsp:cNvPr id="0" name=""/>
        <dsp:cNvSpPr/>
      </dsp:nvSpPr>
      <dsp:spPr>
        <a:xfrm>
          <a:off x="701039" y="1666240"/>
          <a:ext cx="4693920" cy="731520"/>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Working views</a:t>
          </a:r>
          <a:endParaRPr lang="en-US" sz="2200" kern="1200" dirty="0"/>
        </a:p>
      </dsp:txBody>
      <dsp:txXfrm>
        <a:off x="722464" y="1687665"/>
        <a:ext cx="3825062" cy="688669"/>
      </dsp:txXfrm>
    </dsp:sp>
    <dsp:sp modelId="{1CE1696C-77E5-4148-A269-917D3ECB06E8}">
      <dsp:nvSpPr>
        <dsp:cNvPr id="0" name=""/>
        <dsp:cNvSpPr/>
      </dsp:nvSpPr>
      <dsp:spPr>
        <a:xfrm>
          <a:off x="1051559" y="2499360"/>
          <a:ext cx="4693920" cy="731520"/>
        </a:xfrm>
        <a:prstGeom prst="roundRect">
          <a:avLst>
            <a:gd name="adj" fmla="val 10000"/>
          </a:avLst>
        </a:prstGeom>
        <a:solidFill>
          <a:schemeClr val="accent5">
            <a:hueOff val="0"/>
            <a:satOff val="0"/>
            <a:lumOff val="0"/>
            <a:alphaOff val="0"/>
          </a:schemeClr>
        </a:solidFill>
        <a:ln w="38100" cap="rnd"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Designing a presentation</a:t>
          </a:r>
          <a:endParaRPr lang="en-US" sz="2200" kern="1200" dirty="0"/>
        </a:p>
      </dsp:txBody>
      <dsp:txXfrm>
        <a:off x="1072984" y="2520785"/>
        <a:ext cx="3825062" cy="688669"/>
      </dsp:txXfrm>
    </dsp:sp>
    <dsp:sp modelId="{F7A26A66-2B0E-477C-AF0F-34A84BAF6E46}">
      <dsp:nvSpPr>
        <dsp:cNvPr id="0" name=""/>
        <dsp:cNvSpPr/>
      </dsp:nvSpPr>
      <dsp:spPr>
        <a:xfrm>
          <a:off x="1402079" y="3332480"/>
          <a:ext cx="4693920" cy="731520"/>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Delivering a presentation</a:t>
          </a:r>
          <a:endParaRPr lang="en-US" sz="2200" kern="1200" dirty="0"/>
        </a:p>
      </dsp:txBody>
      <dsp:txXfrm>
        <a:off x="1423504" y="3353905"/>
        <a:ext cx="3825062" cy="688669"/>
      </dsp:txXfrm>
    </dsp:sp>
    <dsp:sp modelId="{4F358F69-70E9-4F50-87B0-4FF0BFC20D2C}">
      <dsp:nvSpPr>
        <dsp:cNvPr id="0" name=""/>
        <dsp:cNvSpPr/>
      </dsp:nvSpPr>
      <dsp:spPr>
        <a:xfrm>
          <a:off x="4218432"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4325417" y="534416"/>
        <a:ext cx="261518" cy="357805"/>
      </dsp:txXfrm>
    </dsp:sp>
    <dsp:sp modelId="{57CC533D-BC63-4C04-8276-96C365A5679F}">
      <dsp:nvSpPr>
        <dsp:cNvPr id="0" name=""/>
        <dsp:cNvSpPr/>
      </dsp:nvSpPr>
      <dsp:spPr>
        <a:xfrm>
          <a:off x="4568952"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4675937" y="1367536"/>
        <a:ext cx="261518" cy="357805"/>
      </dsp:txXfrm>
    </dsp:sp>
    <dsp:sp modelId="{43C4B174-8E37-445B-8FB6-CF7E568262AB}">
      <dsp:nvSpPr>
        <dsp:cNvPr id="0" name=""/>
        <dsp:cNvSpPr/>
      </dsp:nvSpPr>
      <dsp:spPr>
        <a:xfrm>
          <a:off x="4919472"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5026457" y="2188464"/>
        <a:ext cx="261518" cy="357805"/>
      </dsp:txXfrm>
    </dsp:sp>
    <dsp:sp modelId="{648D33DF-377B-4BE9-AF1E-6FADEC55A02B}">
      <dsp:nvSpPr>
        <dsp:cNvPr id="0" name=""/>
        <dsp:cNvSpPr/>
      </dsp:nvSpPr>
      <dsp:spPr>
        <a:xfrm>
          <a:off x="5269992"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5376977" y="3029712"/>
        <a:ext cx="261518" cy="357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89AC7-7E97-4158-98D6-C2C6BBACAC1F}">
      <dsp:nvSpPr>
        <dsp:cNvPr id="0" name=""/>
        <dsp:cNvSpPr/>
      </dsp:nvSpPr>
      <dsp:spPr>
        <a:xfrm>
          <a:off x="2438400" y="1890712"/>
          <a:ext cx="1219200" cy="12192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n-US" sz="1300" b="0" kern="1200" dirty="0" smtClean="0">
              <a:latin typeface="Trebuchet MS" pitchFamily="34" charset="0"/>
            </a:rPr>
            <a:t>Goal:</a:t>
          </a:r>
          <a:br>
            <a:rPr lang="en-US" sz="1300" b="0" kern="1200" dirty="0" smtClean="0">
              <a:latin typeface="Trebuchet MS" pitchFamily="34" charset="0"/>
            </a:rPr>
          </a:br>
          <a:r>
            <a:rPr lang="en-US" sz="1300" b="0" kern="1200" dirty="0" smtClean="0">
              <a:latin typeface="Trebuchet MS" pitchFamily="34" charset="0"/>
            </a:rPr>
            <a:t>Give voice to those who aren’t usually heard</a:t>
          </a:r>
          <a:endParaRPr lang="en-US" sz="1300" kern="1200" dirty="0"/>
        </a:p>
      </dsp:txBody>
      <dsp:txXfrm>
        <a:off x="2497916" y="1950228"/>
        <a:ext cx="1100168" cy="1100168"/>
      </dsp:txXfrm>
    </dsp:sp>
    <dsp:sp modelId="{86A461F0-EE5C-40A3-9052-BC4C4C19C0AF}">
      <dsp:nvSpPr>
        <dsp:cNvPr id="0" name=""/>
        <dsp:cNvSpPr/>
      </dsp:nvSpPr>
      <dsp:spPr>
        <a:xfrm rot="16200000">
          <a:off x="2620391" y="1463103"/>
          <a:ext cx="855217" cy="0"/>
        </a:xfrm>
        <a:custGeom>
          <a:avLst/>
          <a:gdLst/>
          <a:ahLst/>
          <a:cxnLst/>
          <a:rect l="0" t="0" r="0" b="0"/>
          <a:pathLst>
            <a:path>
              <a:moveTo>
                <a:pt x="0" y="0"/>
              </a:moveTo>
              <a:lnTo>
                <a:pt x="85521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D27722-028B-4939-B78C-F60CFE92D6B5}">
      <dsp:nvSpPr>
        <dsp:cNvPr id="0" name=""/>
        <dsp:cNvSpPr/>
      </dsp:nvSpPr>
      <dsp:spPr>
        <a:xfrm>
          <a:off x="2639567" y="218630"/>
          <a:ext cx="816864" cy="816864"/>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444500">
            <a:lnSpc>
              <a:spcPct val="90000"/>
            </a:lnSpc>
            <a:spcBef>
              <a:spcPct val="0"/>
            </a:spcBef>
            <a:spcAft>
              <a:spcPct val="35000"/>
            </a:spcAft>
          </a:pPr>
          <a:r>
            <a:rPr lang="en-US" sz="1000" kern="1200" dirty="0" smtClean="0"/>
            <a:t>Documents</a:t>
          </a:r>
          <a:endParaRPr lang="en-US" sz="1000" kern="1200" dirty="0"/>
        </a:p>
      </dsp:txBody>
      <dsp:txXfrm>
        <a:off x="2679443" y="258506"/>
        <a:ext cx="737112" cy="737112"/>
      </dsp:txXfrm>
    </dsp:sp>
    <dsp:sp modelId="{CB2C362A-8761-4C5E-9DF8-FD2CED5AD767}">
      <dsp:nvSpPr>
        <dsp:cNvPr id="0" name=""/>
        <dsp:cNvSpPr/>
      </dsp:nvSpPr>
      <dsp:spPr>
        <a:xfrm rot="9000000">
          <a:off x="1787411" y="3026697"/>
          <a:ext cx="697727" cy="0"/>
        </a:xfrm>
        <a:custGeom>
          <a:avLst/>
          <a:gdLst/>
          <a:ahLst/>
          <a:cxnLst/>
          <a:rect l="0" t="0" r="0" b="0"/>
          <a:pathLst>
            <a:path>
              <a:moveTo>
                <a:pt x="0" y="0"/>
              </a:moveTo>
              <a:lnTo>
                <a:pt x="6977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FB63E3-1171-4D63-B67C-7349CF91640E}">
      <dsp:nvSpPr>
        <dsp:cNvPr id="0" name=""/>
        <dsp:cNvSpPr/>
      </dsp:nvSpPr>
      <dsp:spPr>
        <a:xfrm>
          <a:off x="1017285" y="3028505"/>
          <a:ext cx="816864" cy="816864"/>
        </a:xfrm>
        <a:prstGeom prst="roundRect">
          <a:avLst/>
        </a:prstGeom>
        <a:solidFill>
          <a:srgbClr val="AFBF3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444500">
            <a:lnSpc>
              <a:spcPct val="90000"/>
            </a:lnSpc>
            <a:spcBef>
              <a:spcPct val="0"/>
            </a:spcBef>
            <a:spcAft>
              <a:spcPct val="35000"/>
            </a:spcAft>
          </a:pPr>
          <a:r>
            <a:rPr lang="en-US" sz="1000" kern="1200" dirty="0" smtClean="0"/>
            <a:t>Observation</a:t>
          </a:r>
          <a:endParaRPr lang="en-US" sz="1000" kern="1200" dirty="0"/>
        </a:p>
      </dsp:txBody>
      <dsp:txXfrm>
        <a:off x="1057161" y="3068381"/>
        <a:ext cx="737112" cy="737112"/>
      </dsp:txXfrm>
    </dsp:sp>
    <dsp:sp modelId="{F8518DC8-B278-464E-9AED-31E1FCB942CE}">
      <dsp:nvSpPr>
        <dsp:cNvPr id="0" name=""/>
        <dsp:cNvSpPr/>
      </dsp:nvSpPr>
      <dsp:spPr>
        <a:xfrm rot="1785780">
          <a:off x="3611099" y="3023900"/>
          <a:ext cx="705014" cy="0"/>
        </a:xfrm>
        <a:custGeom>
          <a:avLst/>
          <a:gdLst/>
          <a:ahLst/>
          <a:cxnLst/>
          <a:rect l="0" t="0" r="0" b="0"/>
          <a:pathLst>
            <a:path>
              <a:moveTo>
                <a:pt x="0" y="0"/>
              </a:moveTo>
              <a:lnTo>
                <a:pt x="70501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3866D9-D2DC-4F5A-9BF9-4C39397091D0}">
      <dsp:nvSpPr>
        <dsp:cNvPr id="0" name=""/>
        <dsp:cNvSpPr/>
      </dsp:nvSpPr>
      <dsp:spPr>
        <a:xfrm>
          <a:off x="4269613" y="3024018"/>
          <a:ext cx="816864" cy="816864"/>
        </a:xfrm>
        <a:prstGeom prst="round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kern="1200" dirty="0" smtClean="0"/>
            <a:t>Interviews</a:t>
          </a:r>
          <a:endParaRPr lang="en-US" sz="1100" kern="1200" dirty="0"/>
        </a:p>
      </dsp:txBody>
      <dsp:txXfrm>
        <a:off x="4309489" y="3063894"/>
        <a:ext cx="737112" cy="737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F8DCB-1DDD-40DE-B071-3B835776C4F5}">
      <dsp:nvSpPr>
        <dsp:cNvPr id="0" name=""/>
        <dsp:cNvSpPr/>
      </dsp:nvSpPr>
      <dsp:spPr>
        <a:xfrm>
          <a:off x="0" y="0"/>
          <a:ext cx="4693920" cy="73152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57150">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en-US" sz="2400" kern="1200" dirty="0" smtClean="0"/>
            <a:t>Thinking about PowerPoint</a:t>
          </a:r>
          <a:endParaRPr lang="en-US" sz="2400" kern="1200" dirty="0"/>
        </a:p>
      </dsp:txBody>
      <dsp:txXfrm>
        <a:off x="21425" y="21425"/>
        <a:ext cx="3818966" cy="688670"/>
      </dsp:txXfrm>
    </dsp:sp>
    <dsp:sp modelId="{3245D16D-29F9-4D38-AB35-62E336B2B5CC}">
      <dsp:nvSpPr>
        <dsp:cNvPr id="0" name=""/>
        <dsp:cNvSpPr/>
      </dsp:nvSpPr>
      <dsp:spPr>
        <a:xfrm>
          <a:off x="350520" y="833120"/>
          <a:ext cx="4693920" cy="73152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en-US" sz="2400" kern="1200" dirty="0" smtClean="0"/>
            <a:t>Tour the workspace</a:t>
          </a:r>
          <a:endParaRPr lang="en-US" sz="2400" kern="1200" dirty="0"/>
        </a:p>
      </dsp:txBody>
      <dsp:txXfrm>
        <a:off x="371945" y="854545"/>
        <a:ext cx="3825062" cy="688669"/>
      </dsp:txXfrm>
    </dsp:sp>
    <dsp:sp modelId="{1916CED8-5BE3-4DAE-9CEE-A41E0F21D96F}">
      <dsp:nvSpPr>
        <dsp:cNvPr id="0" name=""/>
        <dsp:cNvSpPr/>
      </dsp:nvSpPr>
      <dsp:spPr>
        <a:xfrm>
          <a:off x="701039" y="1666240"/>
          <a:ext cx="4693920" cy="73152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en-US" sz="2400" kern="1200" dirty="0" smtClean="0"/>
            <a:t>Working views</a:t>
          </a:r>
          <a:endParaRPr lang="en-US" sz="2400" kern="1200" dirty="0"/>
        </a:p>
      </dsp:txBody>
      <dsp:txXfrm>
        <a:off x="722464" y="1687665"/>
        <a:ext cx="3825062" cy="688669"/>
      </dsp:txXfrm>
    </dsp:sp>
    <dsp:sp modelId="{1CE1696C-77E5-4148-A269-917D3ECB06E8}">
      <dsp:nvSpPr>
        <dsp:cNvPr id="0" name=""/>
        <dsp:cNvSpPr/>
      </dsp:nvSpPr>
      <dsp:spPr>
        <a:xfrm>
          <a:off x="1051559" y="2499360"/>
          <a:ext cx="4693920" cy="73152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57150">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en-US" sz="2400" kern="1200" dirty="0" smtClean="0"/>
            <a:t>Designing a presentation</a:t>
          </a:r>
          <a:endParaRPr lang="en-US" sz="2400" kern="1200" dirty="0"/>
        </a:p>
      </dsp:txBody>
      <dsp:txXfrm>
        <a:off x="1072984" y="2520785"/>
        <a:ext cx="3825062" cy="688669"/>
      </dsp:txXfrm>
    </dsp:sp>
    <dsp:sp modelId="{F7A26A66-2B0E-477C-AF0F-34A84BAF6E46}">
      <dsp:nvSpPr>
        <dsp:cNvPr id="0" name=""/>
        <dsp:cNvSpPr/>
      </dsp:nvSpPr>
      <dsp:spPr>
        <a:xfrm>
          <a:off x="1402079" y="3332480"/>
          <a:ext cx="4693920" cy="73152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38100">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en-US" sz="2400" kern="1200" dirty="0" smtClean="0"/>
            <a:t>Delivering a presentation</a:t>
          </a:r>
          <a:endParaRPr lang="en-US" sz="2400" kern="1200" dirty="0"/>
        </a:p>
      </dsp:txBody>
      <dsp:txXfrm>
        <a:off x="1423504" y="3353905"/>
        <a:ext cx="3825062" cy="688669"/>
      </dsp:txXfrm>
    </dsp:sp>
    <dsp:sp modelId="{4F358F69-70E9-4F50-87B0-4FF0BFC20D2C}">
      <dsp:nvSpPr>
        <dsp:cNvPr id="0" name=""/>
        <dsp:cNvSpPr/>
      </dsp:nvSpPr>
      <dsp:spPr>
        <a:xfrm>
          <a:off x="4218432" y="534416"/>
          <a:ext cx="475488" cy="475488"/>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4325417" y="534416"/>
        <a:ext cx="261518" cy="357805"/>
      </dsp:txXfrm>
    </dsp:sp>
    <dsp:sp modelId="{57CC533D-BC63-4C04-8276-96C365A5679F}">
      <dsp:nvSpPr>
        <dsp:cNvPr id="0" name=""/>
        <dsp:cNvSpPr/>
      </dsp:nvSpPr>
      <dsp:spPr>
        <a:xfrm>
          <a:off x="4568952" y="1367536"/>
          <a:ext cx="475488" cy="475488"/>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4675937" y="1367536"/>
        <a:ext cx="261518" cy="357805"/>
      </dsp:txXfrm>
    </dsp:sp>
    <dsp:sp modelId="{43C4B174-8E37-445B-8FB6-CF7E568262AB}">
      <dsp:nvSpPr>
        <dsp:cNvPr id="0" name=""/>
        <dsp:cNvSpPr/>
      </dsp:nvSpPr>
      <dsp:spPr>
        <a:xfrm>
          <a:off x="4919472" y="2188464"/>
          <a:ext cx="475488" cy="475488"/>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5026457" y="2188464"/>
        <a:ext cx="261518" cy="357805"/>
      </dsp:txXfrm>
    </dsp:sp>
    <dsp:sp modelId="{648D33DF-377B-4BE9-AF1E-6FADEC55A02B}">
      <dsp:nvSpPr>
        <dsp:cNvPr id="0" name=""/>
        <dsp:cNvSpPr/>
      </dsp:nvSpPr>
      <dsp:spPr>
        <a:xfrm>
          <a:off x="5269992" y="3029712"/>
          <a:ext cx="475488" cy="475488"/>
        </a:xfrm>
        <a:prstGeom prst="downArrow">
          <a:avLst>
            <a:gd name="adj1" fmla="val 55000"/>
            <a:gd name="adj2" fmla="val 45000"/>
          </a:avLst>
        </a:prstGeom>
        <a:solidFill>
          <a:srgbClr val="FFFF00">
            <a:alpha val="90000"/>
          </a:srgb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solidFill>
              <a:srgbClr val="FFFF00"/>
            </a:solidFill>
          </a:endParaRPr>
        </a:p>
      </dsp:txBody>
      <dsp:txXfrm>
        <a:off x="5376977" y="3029712"/>
        <a:ext cx="261518" cy="357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F8DCB-1DDD-40DE-B071-3B835776C4F5}">
      <dsp:nvSpPr>
        <dsp:cNvPr id="0" name=""/>
        <dsp:cNvSpPr/>
      </dsp:nvSpPr>
      <dsp:spPr>
        <a:xfrm>
          <a:off x="0" y="0"/>
          <a:ext cx="4693920" cy="731520"/>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57150">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Thinking about PowerPoint</a:t>
          </a:r>
          <a:endParaRPr lang="en-US" sz="2200" kern="1200" dirty="0"/>
        </a:p>
      </dsp:txBody>
      <dsp:txXfrm>
        <a:off x="21425" y="21425"/>
        <a:ext cx="3818966" cy="688670"/>
      </dsp:txXfrm>
    </dsp:sp>
    <dsp:sp modelId="{3245D16D-29F9-4D38-AB35-62E336B2B5CC}">
      <dsp:nvSpPr>
        <dsp:cNvPr id="0" name=""/>
        <dsp:cNvSpPr/>
      </dsp:nvSpPr>
      <dsp:spPr>
        <a:xfrm>
          <a:off x="350520" y="833120"/>
          <a:ext cx="4693920" cy="731520"/>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Tour the workspace</a:t>
          </a:r>
          <a:endParaRPr lang="en-US" sz="2200" kern="1200" dirty="0"/>
        </a:p>
      </dsp:txBody>
      <dsp:txXfrm>
        <a:off x="371945" y="854545"/>
        <a:ext cx="3825062" cy="688669"/>
      </dsp:txXfrm>
    </dsp:sp>
    <dsp:sp modelId="{1916CED8-5BE3-4DAE-9CEE-A41E0F21D96F}">
      <dsp:nvSpPr>
        <dsp:cNvPr id="0" name=""/>
        <dsp:cNvSpPr/>
      </dsp:nvSpPr>
      <dsp:spPr>
        <a:xfrm>
          <a:off x="701039" y="1666240"/>
          <a:ext cx="4693920" cy="731520"/>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Working views</a:t>
          </a:r>
          <a:endParaRPr lang="en-US" sz="2200" kern="1200" dirty="0"/>
        </a:p>
      </dsp:txBody>
      <dsp:txXfrm>
        <a:off x="722464" y="1687665"/>
        <a:ext cx="3825062" cy="688669"/>
      </dsp:txXfrm>
    </dsp:sp>
    <dsp:sp modelId="{1CE1696C-77E5-4148-A269-917D3ECB06E8}">
      <dsp:nvSpPr>
        <dsp:cNvPr id="0" name=""/>
        <dsp:cNvSpPr/>
      </dsp:nvSpPr>
      <dsp:spPr>
        <a:xfrm>
          <a:off x="1051559" y="2499360"/>
          <a:ext cx="4693920" cy="731520"/>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57150">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Designing a presentation</a:t>
          </a:r>
          <a:endParaRPr lang="en-US" sz="2200" kern="1200" dirty="0"/>
        </a:p>
      </dsp:txBody>
      <dsp:txXfrm>
        <a:off x="1072984" y="2520785"/>
        <a:ext cx="3825062" cy="688669"/>
      </dsp:txXfrm>
    </dsp:sp>
    <dsp:sp modelId="{F7A26A66-2B0E-477C-AF0F-34A84BAF6E46}">
      <dsp:nvSpPr>
        <dsp:cNvPr id="0" name=""/>
        <dsp:cNvSpPr/>
      </dsp:nvSpPr>
      <dsp:spPr>
        <a:xfrm>
          <a:off x="1402079" y="3332480"/>
          <a:ext cx="4693920" cy="731520"/>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38100">
          <a:solidFill>
            <a:srgbClr val="FFFF00"/>
          </a:solid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kern="1200" dirty="0" smtClean="0"/>
            <a:t>Delivering a presentation</a:t>
          </a:r>
          <a:endParaRPr lang="en-US" sz="2200" kern="1200" dirty="0"/>
        </a:p>
      </dsp:txBody>
      <dsp:txXfrm>
        <a:off x="1423504" y="3353905"/>
        <a:ext cx="3825062" cy="688669"/>
      </dsp:txXfrm>
    </dsp:sp>
    <dsp:sp modelId="{4F358F69-70E9-4F50-87B0-4FF0BFC20D2C}">
      <dsp:nvSpPr>
        <dsp:cNvPr id="0" name=""/>
        <dsp:cNvSpPr/>
      </dsp:nvSpPr>
      <dsp:spPr>
        <a:xfrm>
          <a:off x="4218432" y="534416"/>
          <a:ext cx="475488" cy="475488"/>
        </a:xfrm>
        <a:prstGeom prst="downArrow">
          <a:avLst>
            <a:gd name="adj1" fmla="val 55000"/>
            <a:gd name="adj2" fmla="val 45000"/>
          </a:avLst>
        </a:prstGeom>
        <a:solidFill>
          <a:schemeClr val="accent2">
            <a:alpha val="90000"/>
            <a:tint val="40000"/>
            <a:hueOff val="0"/>
            <a:satOff val="0"/>
            <a:lumOff val="0"/>
            <a:alphaOff val="0"/>
          </a:schemeClr>
        </a:solidFill>
        <a:ln w="9525" cap="rnd"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4325417" y="534416"/>
        <a:ext cx="261518" cy="357805"/>
      </dsp:txXfrm>
    </dsp:sp>
    <dsp:sp modelId="{57CC533D-BC63-4C04-8276-96C365A5679F}">
      <dsp:nvSpPr>
        <dsp:cNvPr id="0" name=""/>
        <dsp:cNvSpPr/>
      </dsp:nvSpPr>
      <dsp:spPr>
        <a:xfrm>
          <a:off x="4568952" y="1367536"/>
          <a:ext cx="475488" cy="475488"/>
        </a:xfrm>
        <a:prstGeom prst="downArrow">
          <a:avLst>
            <a:gd name="adj1" fmla="val 55000"/>
            <a:gd name="adj2" fmla="val 45000"/>
          </a:avLst>
        </a:prstGeom>
        <a:solidFill>
          <a:schemeClr val="accent2">
            <a:alpha val="90000"/>
            <a:tint val="40000"/>
            <a:hueOff val="0"/>
            <a:satOff val="0"/>
            <a:lumOff val="0"/>
            <a:alphaOff val="0"/>
          </a:schemeClr>
        </a:solidFill>
        <a:ln w="9525" cap="rnd"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4675937" y="1367536"/>
        <a:ext cx="261518" cy="357805"/>
      </dsp:txXfrm>
    </dsp:sp>
    <dsp:sp modelId="{43C4B174-8E37-445B-8FB6-CF7E568262AB}">
      <dsp:nvSpPr>
        <dsp:cNvPr id="0" name=""/>
        <dsp:cNvSpPr/>
      </dsp:nvSpPr>
      <dsp:spPr>
        <a:xfrm>
          <a:off x="4919472" y="2188464"/>
          <a:ext cx="475488" cy="475488"/>
        </a:xfrm>
        <a:prstGeom prst="downArrow">
          <a:avLst>
            <a:gd name="adj1" fmla="val 55000"/>
            <a:gd name="adj2" fmla="val 45000"/>
          </a:avLst>
        </a:prstGeom>
        <a:solidFill>
          <a:schemeClr val="accent2">
            <a:alpha val="90000"/>
            <a:tint val="40000"/>
            <a:hueOff val="0"/>
            <a:satOff val="0"/>
            <a:lumOff val="0"/>
            <a:alphaOff val="0"/>
          </a:schemeClr>
        </a:solidFill>
        <a:ln w="9525" cap="rnd"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p>
      </dsp:txBody>
      <dsp:txXfrm>
        <a:off x="5026457" y="2188464"/>
        <a:ext cx="261518" cy="357805"/>
      </dsp:txXfrm>
    </dsp:sp>
    <dsp:sp modelId="{648D33DF-377B-4BE9-AF1E-6FADEC55A02B}">
      <dsp:nvSpPr>
        <dsp:cNvPr id="0" name=""/>
        <dsp:cNvSpPr/>
      </dsp:nvSpPr>
      <dsp:spPr>
        <a:xfrm>
          <a:off x="5269992" y="3029712"/>
          <a:ext cx="475488" cy="475488"/>
        </a:xfrm>
        <a:prstGeom prst="downArrow">
          <a:avLst>
            <a:gd name="adj1" fmla="val 55000"/>
            <a:gd name="adj2" fmla="val 45000"/>
          </a:avLst>
        </a:prstGeom>
        <a:solidFill>
          <a:srgbClr val="FFFF00">
            <a:alpha val="90000"/>
          </a:srgbClr>
        </a:solidFill>
        <a:ln w="9525" cap="rnd"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933450">
            <a:lnSpc>
              <a:spcPct val="90000"/>
            </a:lnSpc>
            <a:spcBef>
              <a:spcPct val="0"/>
            </a:spcBef>
            <a:spcAft>
              <a:spcPct val="35000"/>
            </a:spcAft>
          </a:pPr>
          <a:endParaRPr lang="en-US" sz="2100" kern="1200">
            <a:solidFill>
              <a:srgbClr val="FFFF00"/>
            </a:solidFill>
          </a:endParaRPr>
        </a:p>
      </dsp:txBody>
      <dsp:txXfrm>
        <a:off x="5376977" y="3029712"/>
        <a:ext cx="261518" cy="35780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7FE38A-7587-4802-87A2-F3D9E72FFED4}" type="datetimeFigureOut">
              <a:rPr lang="en-US" smtClean="0"/>
              <a:pPr/>
              <a:t>2016-04-18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80C46C-35C2-43D5-A3F2-0C4F676C10CC}" type="slidenum">
              <a:rPr lang="en-US" smtClean="0"/>
              <a:pPr/>
              <a:t>‹#›</a:t>
            </a:fld>
            <a:endParaRPr lang="en-US"/>
          </a:p>
        </p:txBody>
      </p:sp>
    </p:spTree>
    <p:extLst>
      <p:ext uri="{BB962C8B-B14F-4D97-AF65-F5344CB8AC3E}">
        <p14:creationId xmlns:p14="http://schemas.microsoft.com/office/powerpoint/2010/main" val="39768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Tell</a:t>
            </a:r>
            <a:r>
              <a:rPr lang="en-US" baseline="0" dirty="0" smtClean="0"/>
              <a:t> ‘</a:t>
            </a:r>
            <a:r>
              <a:rPr lang="en-US" baseline="0" dirty="0" err="1" smtClean="0"/>
              <a:t>em</a:t>
            </a:r>
            <a:r>
              <a:rPr lang="en-US" baseline="0" dirty="0" smtClean="0"/>
              <a:t> what you’re going to tell ‘</a:t>
            </a:r>
            <a:r>
              <a:rPr lang="en-US" baseline="0" dirty="0" err="1" smtClean="0"/>
              <a:t>em</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2438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Try to build</a:t>
            </a:r>
            <a:r>
              <a:rPr lang="en-US" baseline="0" dirty="0" smtClean="0"/>
              <a:t> a custom font set</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10</a:t>
            </a:fld>
            <a:endParaRPr lang="en-US"/>
          </a:p>
        </p:txBody>
      </p:sp>
    </p:spTree>
    <p:extLst>
      <p:ext uri="{BB962C8B-B14F-4D97-AF65-F5344CB8AC3E}">
        <p14:creationId xmlns:p14="http://schemas.microsoft.com/office/powerpoint/2010/main" val="340784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Try to build</a:t>
            </a:r>
            <a:r>
              <a:rPr lang="en-US" baseline="0" dirty="0" smtClean="0"/>
              <a:t> a custom font set</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11</a:t>
            </a:fld>
            <a:endParaRPr lang="en-US"/>
          </a:p>
        </p:txBody>
      </p:sp>
    </p:spTree>
    <p:extLst>
      <p:ext uri="{BB962C8B-B14F-4D97-AF65-F5344CB8AC3E}">
        <p14:creationId xmlns:p14="http://schemas.microsoft.com/office/powerpoint/2010/main" val="3387637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Demo may not run correctly</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24</a:t>
            </a:fld>
            <a:endParaRPr lang="en-US"/>
          </a:p>
        </p:txBody>
      </p:sp>
    </p:spTree>
    <p:extLst>
      <p:ext uri="{BB962C8B-B14F-4D97-AF65-F5344CB8AC3E}">
        <p14:creationId xmlns:p14="http://schemas.microsoft.com/office/powerpoint/2010/main" val="1082079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Discuss importing</a:t>
            </a:r>
            <a:r>
              <a:rPr lang="en-US" baseline="0" dirty="0" smtClean="0"/>
              <a:t> slide from file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25</a:t>
            </a:fld>
            <a:endParaRPr lang="en-US"/>
          </a:p>
        </p:txBody>
      </p:sp>
    </p:spTree>
    <p:extLst>
      <p:ext uri="{BB962C8B-B14F-4D97-AF65-F5344CB8AC3E}">
        <p14:creationId xmlns:p14="http://schemas.microsoft.com/office/powerpoint/2010/main" val="3475050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Discuss importing</a:t>
            </a:r>
            <a:r>
              <a:rPr lang="en-US" baseline="0" dirty="0" smtClean="0"/>
              <a:t> slide from file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26</a:t>
            </a:fld>
            <a:endParaRPr lang="en-US"/>
          </a:p>
        </p:txBody>
      </p:sp>
    </p:spTree>
    <p:extLst>
      <p:ext uri="{BB962C8B-B14F-4D97-AF65-F5344CB8AC3E}">
        <p14:creationId xmlns:p14="http://schemas.microsoft.com/office/powerpoint/2010/main" val="3403261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Try</a:t>
            </a:r>
            <a:r>
              <a:rPr lang="en-US" baseline="0" dirty="0" smtClean="0"/>
              <a:t> the sound in the upper right</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28</a:t>
            </a:fld>
            <a:endParaRPr lang="en-US"/>
          </a:p>
        </p:txBody>
      </p:sp>
    </p:spTree>
    <p:extLst>
      <p:ext uri="{BB962C8B-B14F-4D97-AF65-F5344CB8AC3E}">
        <p14:creationId xmlns:p14="http://schemas.microsoft.com/office/powerpoint/2010/main" val="156943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01D0A2-0604-41CF-B6C2-55F2962E9349}" type="slidenum">
              <a:rPr lang="en-US"/>
              <a:pPr/>
              <a:t>29</a:t>
            </a:fld>
            <a:endParaRPr lang="en-US"/>
          </a:p>
        </p:txBody>
      </p:sp>
      <p:sp>
        <p:nvSpPr>
          <p:cNvPr id="83970" name="Rectangle 2"/>
          <p:cNvSpPr>
            <a:spLocks noGrp="1" noRot="1" noChangeAspect="1" noChangeArrowheads="1" noTextEdit="1"/>
          </p:cNvSpPr>
          <p:nvPr>
            <p:ph type="sldImg"/>
          </p:nvPr>
        </p:nvSpPr>
        <p:spPr>
          <a:xfrm>
            <a:off x="1143000" y="685800"/>
            <a:ext cx="4572000" cy="3429000"/>
          </a:xfrm>
          <a:ln/>
        </p:spPr>
      </p:sp>
      <p:sp>
        <p:nvSpPr>
          <p:cNvPr id="83971" name="Rectangle 3"/>
          <p:cNvSpPr>
            <a:spLocks noGrp="1" noChangeArrowheads="1"/>
          </p:cNvSpPr>
          <p:nvPr>
            <p:ph type="body" idx="1"/>
          </p:nvPr>
        </p:nvSpPr>
        <p:spPr/>
        <p:txBody>
          <a:bodyPr/>
          <a:lstStyle/>
          <a:p>
            <a:r>
              <a:rPr lang="en-US"/>
              <a:t>Credit to www.amy.lib.nc.us.  Sound can be heard if clicked on by the mouse to have a funny little criticism about their stale logo.</a:t>
            </a:r>
          </a:p>
        </p:txBody>
      </p:sp>
    </p:spTree>
    <p:extLst>
      <p:ext uri="{BB962C8B-B14F-4D97-AF65-F5344CB8AC3E}">
        <p14:creationId xmlns:p14="http://schemas.microsoft.com/office/powerpoint/2010/main" val="2334178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760E6C-7052-48DF-AC95-E7CB0DFA5E42}" type="slidenum">
              <a:rPr lang="en-US"/>
              <a:pPr/>
              <a:t>31</a:t>
            </a:fld>
            <a:endParaRPr lang="en-US"/>
          </a:p>
        </p:txBody>
      </p:sp>
      <p:sp>
        <p:nvSpPr>
          <p:cNvPr id="100354" name="Rectangle 2"/>
          <p:cNvSpPr>
            <a:spLocks noGrp="1" noRot="1" noChangeAspect="1" noChangeArrowheads="1" noTextEdit="1"/>
          </p:cNvSpPr>
          <p:nvPr>
            <p:ph type="sldImg"/>
          </p:nvPr>
        </p:nvSpPr>
        <p:spPr>
          <a:xfrm>
            <a:off x="1143000" y="685800"/>
            <a:ext cx="4572000" cy="3429000"/>
          </a:xfrm>
          <a:ln/>
        </p:spPr>
      </p:sp>
      <p:sp>
        <p:nvSpPr>
          <p:cNvPr id="100355" name="Rectangle 3"/>
          <p:cNvSpPr>
            <a:spLocks noGrp="1" noChangeArrowheads="1"/>
          </p:cNvSpPr>
          <p:nvPr>
            <p:ph type="body" idx="1"/>
          </p:nvPr>
        </p:nvSpPr>
        <p:spPr/>
        <p:txBody>
          <a:bodyPr/>
          <a:lstStyle/>
          <a:p>
            <a:r>
              <a:rPr lang="en-US"/>
              <a:t>Hidden slide can be found by waving the mouse on the transition guide located at the bottom of the slide, specifically on the “new design” box.  The three colors used in the new logo show the breakdown of the AMY library system.</a:t>
            </a:r>
          </a:p>
        </p:txBody>
      </p:sp>
    </p:spTree>
    <p:extLst>
      <p:ext uri="{BB962C8B-B14F-4D97-AF65-F5344CB8AC3E}">
        <p14:creationId xmlns:p14="http://schemas.microsoft.com/office/powerpoint/2010/main" val="138547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Next time, we’ll play with</a:t>
            </a:r>
            <a:r>
              <a:rPr lang="en-US" baseline="0" dirty="0" smtClean="0"/>
              <a:t> things</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32</a:t>
            </a:fld>
            <a:endParaRPr lang="en-US"/>
          </a:p>
        </p:txBody>
      </p:sp>
    </p:spTree>
    <p:extLst>
      <p:ext uri="{BB962C8B-B14F-4D97-AF65-F5344CB8AC3E}">
        <p14:creationId xmlns:p14="http://schemas.microsoft.com/office/powerpoint/2010/main" val="3183791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 a new theme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38</a:t>
            </a:fld>
            <a:endParaRPr lang="en-US"/>
          </a:p>
        </p:txBody>
      </p:sp>
    </p:spTree>
    <p:extLst>
      <p:ext uri="{BB962C8B-B14F-4D97-AF65-F5344CB8AC3E}">
        <p14:creationId xmlns:p14="http://schemas.microsoft.com/office/powerpoint/2010/main" val="3658683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This is a logical use for a</a:t>
            </a:r>
            <a:r>
              <a:rPr lang="en-US" baseline="0" dirty="0" smtClean="0"/>
              <a:t> bullet slide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2</a:t>
            </a:fld>
            <a:endParaRPr lang="en-US"/>
          </a:p>
        </p:txBody>
      </p:sp>
    </p:spTree>
    <p:extLst>
      <p:ext uri="{BB962C8B-B14F-4D97-AF65-F5344CB8AC3E}">
        <p14:creationId xmlns:p14="http://schemas.microsoft.com/office/powerpoint/2010/main" val="1871514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 a new theme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39</a:t>
            </a:fld>
            <a:endParaRPr lang="en-US"/>
          </a:p>
        </p:txBody>
      </p:sp>
    </p:spTree>
    <p:extLst>
      <p:ext uri="{BB962C8B-B14F-4D97-AF65-F5344CB8AC3E}">
        <p14:creationId xmlns:p14="http://schemas.microsoft.com/office/powerpoint/2010/main" val="721755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 a new theme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40</a:t>
            </a:fld>
            <a:endParaRPr lang="en-US"/>
          </a:p>
        </p:txBody>
      </p:sp>
    </p:spTree>
    <p:extLst>
      <p:ext uri="{BB962C8B-B14F-4D97-AF65-F5344CB8AC3E}">
        <p14:creationId xmlns:p14="http://schemas.microsoft.com/office/powerpoint/2010/main" val="2679813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 a new theme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41</a:t>
            </a:fld>
            <a:endParaRPr lang="en-US"/>
          </a:p>
        </p:txBody>
      </p:sp>
    </p:spTree>
    <p:extLst>
      <p:ext uri="{BB962C8B-B14F-4D97-AF65-F5344CB8AC3E}">
        <p14:creationId xmlns:p14="http://schemas.microsoft.com/office/powerpoint/2010/main" val="2317595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 a new theme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42</a:t>
            </a:fld>
            <a:endParaRPr lang="en-US"/>
          </a:p>
        </p:txBody>
      </p:sp>
    </p:spTree>
    <p:extLst>
      <p:ext uri="{BB962C8B-B14F-4D97-AF65-F5344CB8AC3E}">
        <p14:creationId xmlns:p14="http://schemas.microsoft.com/office/powerpoint/2010/main" val="318370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 a new theme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43</a:t>
            </a:fld>
            <a:endParaRPr lang="en-US"/>
          </a:p>
        </p:txBody>
      </p:sp>
    </p:spTree>
    <p:extLst>
      <p:ext uri="{BB962C8B-B14F-4D97-AF65-F5344CB8AC3E}">
        <p14:creationId xmlns:p14="http://schemas.microsoft.com/office/powerpoint/2010/main" val="164686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4750F-2175-4045-A89F-C09ED95E0E53}" type="slidenum">
              <a:rPr lang="en-US"/>
              <a:pPr/>
              <a:t>45</a:t>
            </a:fld>
            <a:endParaRPr lang="en-US"/>
          </a:p>
        </p:txBody>
      </p:sp>
      <p:sp>
        <p:nvSpPr>
          <p:cNvPr id="463874" name="Rectangle 2"/>
          <p:cNvSpPr>
            <a:spLocks noGrp="1" noRot="1" noChangeAspect="1" noChangeArrowheads="1" noTextEdit="1"/>
          </p:cNvSpPr>
          <p:nvPr>
            <p:ph type="sldImg"/>
          </p:nvPr>
        </p:nvSpPr>
        <p:spPr>
          <a:xfrm>
            <a:off x="1143000" y="685800"/>
            <a:ext cx="4572000" cy="3429000"/>
          </a:xfrm>
          <a:ln/>
        </p:spPr>
      </p:sp>
      <p:sp>
        <p:nvSpPr>
          <p:cNvPr id="463875" name="Rectangle 3"/>
          <p:cNvSpPr>
            <a:spLocks noGrp="1" noChangeArrowheads="1"/>
          </p:cNvSpPr>
          <p:nvPr>
            <p:ph type="body" idx="1"/>
          </p:nvPr>
        </p:nvSpPr>
        <p:spPr>
          <a:xfrm>
            <a:off x="914400" y="4343400"/>
            <a:ext cx="5029200" cy="4114800"/>
          </a:xfrm>
        </p:spPr>
        <p:txBody>
          <a:bodyPr/>
          <a:lstStyle/>
          <a:p>
            <a:r>
              <a:rPr lang="en-US"/>
              <a:t>The driver may input a query by pressing buttons that are accessible with the thumbs while the hands remain on the steering wheel.  The buttons are arrayed so that the driver can press them with the thumbs while the hands remain at the 3 and 9 o’clock positions on the steering wheel. In each group of three buttons, the outside buttons have a raised center portion while the middle button has an indented center portion.  The set of buttons on the left side are for activating one of the three functions.  Each left hand button has only one task – a single push initiates a single function. The driver can thus feel which button is being engaged without having to look.</a:t>
            </a:r>
          </a:p>
        </p:txBody>
      </p:sp>
    </p:spTree>
    <p:extLst>
      <p:ext uri="{BB962C8B-B14F-4D97-AF65-F5344CB8AC3E}">
        <p14:creationId xmlns:p14="http://schemas.microsoft.com/office/powerpoint/2010/main" val="241941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594B5F-ED14-4733-A9CE-F14EEADCC20F}" type="slidenum">
              <a:rPr lang="en-US"/>
              <a:pPr/>
              <a:t>47</a:t>
            </a:fld>
            <a:endParaRPr lang="en-US"/>
          </a:p>
        </p:txBody>
      </p:sp>
      <p:sp>
        <p:nvSpPr>
          <p:cNvPr id="474114" name="Rectangle 2"/>
          <p:cNvSpPr>
            <a:spLocks noGrp="1" noRot="1" noChangeAspect="1" noChangeArrowheads="1" noTextEdit="1"/>
          </p:cNvSpPr>
          <p:nvPr>
            <p:ph type="sldImg"/>
          </p:nvPr>
        </p:nvSpPr>
        <p:spPr>
          <a:xfrm>
            <a:off x="1143000" y="685800"/>
            <a:ext cx="4572000" cy="3429000"/>
          </a:xfrm>
          <a:ln/>
        </p:spPr>
      </p:sp>
      <p:sp>
        <p:nvSpPr>
          <p:cNvPr id="474115" name="Rectangle 3"/>
          <p:cNvSpPr>
            <a:spLocks noGrp="1" noChangeArrowheads="1"/>
          </p:cNvSpPr>
          <p:nvPr>
            <p:ph type="body" idx="1"/>
          </p:nvPr>
        </p:nvSpPr>
        <p:spPr>
          <a:xfrm>
            <a:off x="914400" y="4343400"/>
            <a:ext cx="5029200" cy="4114800"/>
          </a:xfrm>
        </p:spPr>
        <p:txBody>
          <a:bodyPr/>
          <a:lstStyle/>
          <a:p>
            <a:r>
              <a:rPr lang="en-US"/>
              <a:t>When NIEHS is connected, the nano network will have a second asymmetrical node.  As will be the case with Gene Therapy, NIEHS will not have a complete suite of tools.  They will most likely be collaborating with Chemistry, who will have a complete suite of tools.  NIEHS scientists will not be able (at their location) to do sample preparation, nor to image the sample with an AFM.  They will be able to observe these actions and can share in the visualization and manipulation.</a:t>
            </a:r>
          </a:p>
        </p:txBody>
      </p:sp>
    </p:spTree>
    <p:extLst>
      <p:ext uri="{BB962C8B-B14F-4D97-AF65-F5344CB8AC3E}">
        <p14:creationId xmlns:p14="http://schemas.microsoft.com/office/powerpoint/2010/main" val="3959734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36EF3-65EB-47C9-BFF5-69106F86A261}" type="slidenum">
              <a:rPr lang="en-US"/>
              <a:pPr/>
              <a:t>49</a:t>
            </a:fld>
            <a:endParaRPr lang="en-US"/>
          </a:p>
        </p:txBody>
      </p:sp>
      <p:sp>
        <p:nvSpPr>
          <p:cNvPr id="478210" name="Rectangle 2"/>
          <p:cNvSpPr>
            <a:spLocks noGrp="1" noRot="1" noChangeAspect="1" noChangeArrowheads="1" noTextEdit="1"/>
          </p:cNvSpPr>
          <p:nvPr>
            <p:ph type="sldImg"/>
          </p:nvPr>
        </p:nvSpPr>
        <p:spPr>
          <a:xfrm>
            <a:off x="1143000" y="685800"/>
            <a:ext cx="4572000" cy="3429000"/>
          </a:xfrm>
          <a:ln/>
        </p:spPr>
      </p:sp>
      <p:sp>
        <p:nvSpPr>
          <p:cNvPr id="478211" name="Rectangle 3"/>
          <p:cNvSpPr>
            <a:spLocks noGrp="1" noChangeArrowheads="1"/>
          </p:cNvSpPr>
          <p:nvPr>
            <p:ph type="body" idx="1"/>
          </p:nvPr>
        </p:nvSpPr>
        <p:spPr>
          <a:xfrm>
            <a:off x="914400" y="4343400"/>
            <a:ext cx="5029200" cy="4114800"/>
          </a:xfrm>
        </p:spPr>
        <p:txBody>
          <a:bodyPr/>
          <a:lstStyle/>
          <a:p>
            <a:r>
              <a:rPr lang="en-US"/>
              <a:t>This presentation traces the historical evolution of North Carolina’s fifteen regional library systems.</a:t>
            </a:r>
          </a:p>
        </p:txBody>
      </p:sp>
    </p:spTree>
    <p:extLst>
      <p:ext uri="{BB962C8B-B14F-4D97-AF65-F5344CB8AC3E}">
        <p14:creationId xmlns:p14="http://schemas.microsoft.com/office/powerpoint/2010/main" val="2264280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73AAD1-1306-48A3-9A2A-B74FBF3F3F30}" type="slidenum">
              <a:rPr lang="en-US"/>
              <a:pPr/>
              <a:t>50</a:t>
            </a:fld>
            <a:endParaRPr lang="en-US"/>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xfrm>
            <a:off x="914400" y="4343400"/>
            <a:ext cx="5029200" cy="4114800"/>
          </a:xfrm>
        </p:spPr>
        <p:txBody>
          <a:bodyPr/>
          <a:lstStyle/>
          <a:p>
            <a:r>
              <a:rPr lang="en-US">
                <a:latin typeface="Arial" charset="0"/>
              </a:rPr>
              <a:t>In North Carolina, 51 of the 100 counties have county library systems.  The other 49 counties in the state are joined together into 15 separate multi-county regional library systems.  Just as the evolution of public libraries from municipal systems to county systems depended on an act of the General Assembly, the movement toward regionalism was dependent on permission being granted by the legislature.  In 1933, the General Assembly amended the library law to permit two or more adjacent counties to join together in a collective enterprise.  </a:t>
            </a:r>
          </a:p>
        </p:txBody>
      </p:sp>
    </p:spTree>
    <p:extLst>
      <p:ext uri="{BB962C8B-B14F-4D97-AF65-F5344CB8AC3E}">
        <p14:creationId xmlns:p14="http://schemas.microsoft.com/office/powerpoint/2010/main" val="1641603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1F2DC-2E2B-4D2B-9229-1E80AF4814C5}" type="slidenum">
              <a:rPr lang="en-US"/>
              <a:pPr/>
              <a:t>51</a:t>
            </a:fld>
            <a:endParaRPr lang="en-US"/>
          </a:p>
        </p:txBody>
      </p:sp>
      <p:sp>
        <p:nvSpPr>
          <p:cNvPr id="482306" name="Rectangle 2"/>
          <p:cNvSpPr>
            <a:spLocks noGrp="1" noRot="1" noChangeAspect="1" noChangeArrowheads="1" noTextEdit="1"/>
          </p:cNvSpPr>
          <p:nvPr>
            <p:ph type="sldImg"/>
          </p:nvPr>
        </p:nvSpPr>
        <p:spPr>
          <a:xfrm>
            <a:off x="1143000" y="685800"/>
            <a:ext cx="4572000" cy="3429000"/>
          </a:xfrm>
          <a:ln/>
        </p:spPr>
      </p:sp>
      <p:sp>
        <p:nvSpPr>
          <p:cNvPr id="482307" name="Rectangle 3"/>
          <p:cNvSpPr>
            <a:spLocks noGrp="1" noChangeArrowheads="1"/>
          </p:cNvSpPr>
          <p:nvPr>
            <p:ph type="body" idx="1"/>
          </p:nvPr>
        </p:nvSpPr>
        <p:spPr>
          <a:xfrm>
            <a:off x="914400" y="4343400"/>
            <a:ext cx="5029200" cy="4114800"/>
          </a:xfrm>
        </p:spPr>
        <p:txBody>
          <a:bodyPr/>
          <a:lstStyle/>
          <a:p>
            <a:r>
              <a:rPr lang="en-US">
                <a:latin typeface="Arial" charset="0"/>
              </a:rPr>
              <a:t>In 1937, the Tennessee Valley Authority (TVA) sought to provide cultural and educational establishments for the families of workers building the Hiwassee Dam.  To obtain library services, the TVA contracted with the Murphy Library Board to have that agency provide the desired service.  The TVA also insisted that their infusion of funds was dependent upon obtaining a defined level of service that was probably more than this one municipal library itself could support.  Accordingly, the TVA stimulated local library organizations to begin thinking about joining together into larger units.  Cherokee County joined in the effort in 1940 and Clay and Graham counties were added in July 1941 to form the Nantahala Regional Library System.  After the State of North Carolina began to provide financial support to public libraries in 1941, the Nantahala Regional Library System, the TVA, and the North Carolina Library Commission signed contracts making Nantahala the first multi-county system to receive state funds. </a:t>
            </a:r>
          </a:p>
          <a:p>
            <a:r>
              <a:rPr lang="en-US">
                <a:latin typeface="Arial" charset="0"/>
              </a:rPr>
              <a:t>The model seemed to be attractive and later in the same year, Beaufort, Hyde, and Martin counties agreed to join together into the BHM Regional Library System and begin receiving both county and state funds.</a:t>
            </a:r>
          </a:p>
        </p:txBody>
      </p:sp>
    </p:spTree>
    <p:extLst>
      <p:ext uri="{BB962C8B-B14F-4D97-AF65-F5344CB8AC3E}">
        <p14:creationId xmlns:p14="http://schemas.microsoft.com/office/powerpoint/2010/main" val="176808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Download a template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3</a:t>
            </a:fld>
            <a:endParaRPr lang="en-US"/>
          </a:p>
        </p:txBody>
      </p:sp>
    </p:spTree>
    <p:extLst>
      <p:ext uri="{BB962C8B-B14F-4D97-AF65-F5344CB8AC3E}">
        <p14:creationId xmlns:p14="http://schemas.microsoft.com/office/powerpoint/2010/main" val="2162080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45B479-5A91-49F4-BC4F-FCBD71E6F446}" type="slidenum">
              <a:rPr lang="en-US"/>
              <a:pPr/>
              <a:t>52</a:t>
            </a:fld>
            <a:endParaRPr lang="en-US"/>
          </a:p>
        </p:txBody>
      </p:sp>
      <p:sp>
        <p:nvSpPr>
          <p:cNvPr id="484354" name="Rectangle 2"/>
          <p:cNvSpPr>
            <a:spLocks noGrp="1" noRot="1" noChangeAspect="1" noChangeArrowheads="1" noTextEdit="1"/>
          </p:cNvSpPr>
          <p:nvPr>
            <p:ph type="sldImg"/>
          </p:nvPr>
        </p:nvSpPr>
        <p:spPr>
          <a:xfrm>
            <a:off x="1143000" y="685800"/>
            <a:ext cx="4572000" cy="3429000"/>
          </a:xfrm>
          <a:ln/>
        </p:spPr>
      </p:sp>
      <p:sp>
        <p:nvSpPr>
          <p:cNvPr id="484355" name="Rectangle 3"/>
          <p:cNvSpPr>
            <a:spLocks noGrp="1" noChangeArrowheads="1"/>
          </p:cNvSpPr>
          <p:nvPr>
            <p:ph type="body" idx="1"/>
          </p:nvPr>
        </p:nvSpPr>
        <p:spPr>
          <a:xfrm>
            <a:off x="914400" y="4343400"/>
            <a:ext cx="5029200" cy="4114800"/>
          </a:xfrm>
        </p:spPr>
        <p:txBody>
          <a:bodyPr>
            <a:normAutofit lnSpcReduction="10000"/>
          </a:bodyPr>
          <a:lstStyle/>
          <a:p>
            <a:r>
              <a:rPr lang="en-US">
                <a:latin typeface="Arial" charset="0"/>
              </a:rPr>
              <a:t>At the same approximate time, other counties were experimenting with cooperative efforts.  Chatham, Orange, and Person counties, in one instance, and Duplin, Onslow, and Sampson counties, in another, jointly employed a trained librarian, but did not go beyond that.  They kept their individual library boards, headquarters, and collections and did not create a multi-county organizational structure at that time.  Two years later, Person and Caswell counties had entered into a contract through which they shared the services of a trained librarian and a bookmobile in addition to permitting interlibrary sharing of materials.  This cooperation, too, did not at that time extend to an overarching organizational structure. </a:t>
            </a:r>
          </a:p>
          <a:p>
            <a:r>
              <a:rPr lang="en-US">
                <a:latin typeface="Arial" charset="0"/>
              </a:rPr>
              <a:t>The Library Commission felt that the regional model was a good one for counties who had smaller populations and lower tax bases.  Were such counties to agree to work jointly, public library service could be expanded to more localities.  In its </a:t>
            </a:r>
            <a:r>
              <a:rPr lang="en-US" i="1">
                <a:latin typeface="Arial" charset="0"/>
              </a:rPr>
              <a:t>Nineteenth Report </a:t>
            </a:r>
            <a:r>
              <a:rPr lang="en-US">
                <a:latin typeface="Arial" charset="0"/>
              </a:rPr>
              <a:t>in June 1946, the Commission told the governor that “each county has been offered the same amount from State Aid with the condition that county commissioners appropriate funds, and develop acceptable plans for rural library service.  The smaller, poorer counties were encouraged to combine with neighboring counties to form library regions for more adequate and economical service.” </a:t>
            </a:r>
          </a:p>
          <a:p>
            <a:endParaRPr lang="en-US">
              <a:latin typeface="Arial" charset="0"/>
            </a:endParaRPr>
          </a:p>
          <a:p>
            <a:r>
              <a:rPr lang="en-US">
                <a:latin typeface="Arial" charset="0"/>
              </a:rPr>
              <a:t>During the 1940s, the Nantahala and BHM regions were joined by Camden-Pasquotank, Caswell-Person, and Fontana in 1944;</a:t>
            </a:r>
            <a:endParaRPr lang="en-US"/>
          </a:p>
        </p:txBody>
      </p:sp>
    </p:spTree>
    <p:extLst>
      <p:ext uri="{BB962C8B-B14F-4D97-AF65-F5344CB8AC3E}">
        <p14:creationId xmlns:p14="http://schemas.microsoft.com/office/powerpoint/2010/main" val="4181074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2C76A2-851A-4CCA-8F91-F79F7FF861C8}" type="slidenum">
              <a:rPr lang="en-US"/>
              <a:pPr/>
              <a:t>53</a:t>
            </a:fld>
            <a:endParaRPr lang="en-US"/>
          </a:p>
        </p:txBody>
      </p:sp>
      <p:sp>
        <p:nvSpPr>
          <p:cNvPr id="486402" name="Rectangle 2"/>
          <p:cNvSpPr>
            <a:spLocks noGrp="1" noRot="1" noChangeAspect="1" noChangeArrowheads="1" noTextEdit="1"/>
          </p:cNvSpPr>
          <p:nvPr>
            <p:ph type="sldImg"/>
          </p:nvPr>
        </p:nvSpPr>
        <p:spPr>
          <a:xfrm>
            <a:off x="1143000" y="685800"/>
            <a:ext cx="4572000" cy="3429000"/>
          </a:xfrm>
          <a:ln/>
        </p:spPr>
      </p:sp>
      <p:sp>
        <p:nvSpPr>
          <p:cNvPr id="486403" name="Rectangle 3"/>
          <p:cNvSpPr>
            <a:spLocks noGrp="1" noChangeArrowheads="1"/>
          </p:cNvSpPr>
          <p:nvPr>
            <p:ph type="body" idx="1"/>
          </p:nvPr>
        </p:nvSpPr>
        <p:spPr>
          <a:xfrm>
            <a:off x="914400" y="4343400"/>
            <a:ext cx="5029200" cy="4114800"/>
          </a:xfrm>
        </p:spPr>
        <p:txBody>
          <a:bodyPr/>
          <a:lstStyle/>
          <a:p>
            <a:r>
              <a:rPr lang="en-US">
                <a:latin typeface="Arial" charset="0"/>
              </a:rPr>
              <a:t>Craven-Pamlico in 1947;</a:t>
            </a:r>
            <a:endParaRPr lang="en-US"/>
          </a:p>
        </p:txBody>
      </p:sp>
    </p:spTree>
    <p:extLst>
      <p:ext uri="{BB962C8B-B14F-4D97-AF65-F5344CB8AC3E}">
        <p14:creationId xmlns:p14="http://schemas.microsoft.com/office/powerpoint/2010/main" val="1919557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11CD7-5A91-428C-B7FA-ECDF05DAE9BC}" type="slidenum">
              <a:rPr lang="en-US"/>
              <a:pPr/>
              <a:t>54</a:t>
            </a:fld>
            <a:endParaRPr lang="en-US"/>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914400" y="4343400"/>
            <a:ext cx="5029200" cy="4114800"/>
          </a:xfrm>
        </p:spPr>
        <p:txBody>
          <a:bodyPr/>
          <a:lstStyle/>
          <a:p>
            <a:r>
              <a:rPr lang="en-US">
                <a:latin typeface="Arial" charset="0"/>
              </a:rPr>
              <a:t>and Hyconeechee (formed when Orange County joined Caswell-Person) and Albemarle in 1948.</a:t>
            </a:r>
            <a:endParaRPr lang="en-US"/>
          </a:p>
        </p:txBody>
      </p:sp>
    </p:spTree>
    <p:extLst>
      <p:ext uri="{BB962C8B-B14F-4D97-AF65-F5344CB8AC3E}">
        <p14:creationId xmlns:p14="http://schemas.microsoft.com/office/powerpoint/2010/main" val="3875646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C11F7D-CC6A-4BA8-B1CB-4FD1146AE7BB}" type="slidenum">
              <a:rPr lang="en-US"/>
              <a:pPr/>
              <a:t>55</a:t>
            </a:fld>
            <a:endParaRPr lang="en-US"/>
          </a:p>
        </p:txBody>
      </p:sp>
      <p:sp>
        <p:nvSpPr>
          <p:cNvPr id="490498" name="Rectangle 2"/>
          <p:cNvSpPr>
            <a:spLocks noGrp="1" noRot="1" noChangeAspect="1" noChangeArrowheads="1" noTextEdit="1"/>
          </p:cNvSpPr>
          <p:nvPr>
            <p:ph type="sldImg"/>
          </p:nvPr>
        </p:nvSpPr>
        <p:spPr>
          <a:xfrm>
            <a:off x="1143000" y="685800"/>
            <a:ext cx="4572000" cy="3429000"/>
          </a:xfrm>
          <a:ln/>
        </p:spPr>
      </p:sp>
      <p:sp>
        <p:nvSpPr>
          <p:cNvPr id="490499" name="Rectangle 3"/>
          <p:cNvSpPr>
            <a:spLocks noGrp="1" noChangeArrowheads="1"/>
          </p:cNvSpPr>
          <p:nvPr>
            <p:ph type="body" idx="1"/>
          </p:nvPr>
        </p:nvSpPr>
        <p:spPr>
          <a:xfrm>
            <a:off x="914400" y="4343400"/>
            <a:ext cx="5029200" cy="4114800"/>
          </a:xfrm>
        </p:spPr>
        <p:txBody>
          <a:bodyPr/>
          <a:lstStyle/>
          <a:p>
            <a:r>
              <a:rPr lang="en-US">
                <a:latin typeface="Arial" charset="0"/>
              </a:rPr>
              <a:t>The 1950s were a slow period, despite the fact that the Library Commission tried to tempt more regions to form by providing what the December 4, 1956 Minutes of the North Carolina State Library Board called “Incentive Grants,” in the form of an additional grant of state aid for each region (each region receiving state grants for each county plus an additional one for the region).  Federal aid appeared about the same time.  The General Assembly had authorized the state to accept and use Federal funds for library use in 1937, but such Federal aid to libraries was not a reality until 1956.  Federal funds were targeted at the development and expansion of public library services in rural areas and the State Library Board proposed in 1959 to withhold a portion of any increases in state and federal aid to use for new incentive grants for new regions.  New regions formed in 1956 with the Pettigrew Region and in 1959 with the Northwestern Region.</a:t>
            </a:r>
            <a:endParaRPr lang="en-US"/>
          </a:p>
        </p:txBody>
      </p:sp>
    </p:spTree>
    <p:extLst>
      <p:ext uri="{BB962C8B-B14F-4D97-AF65-F5344CB8AC3E}">
        <p14:creationId xmlns:p14="http://schemas.microsoft.com/office/powerpoint/2010/main" val="3582517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02D1D-5D01-4675-87FA-CB3F6B3A96D6}" type="slidenum">
              <a:rPr lang="en-US"/>
              <a:pPr/>
              <a:t>56</a:t>
            </a:fld>
            <a:endParaRPr lang="en-US"/>
          </a:p>
        </p:txBody>
      </p:sp>
      <p:sp>
        <p:nvSpPr>
          <p:cNvPr id="492546" name="Rectangle 2"/>
          <p:cNvSpPr>
            <a:spLocks noGrp="1" noRot="1" noChangeAspect="1" noChangeArrowheads="1" noTextEdit="1"/>
          </p:cNvSpPr>
          <p:nvPr>
            <p:ph type="sldImg"/>
          </p:nvPr>
        </p:nvSpPr>
        <p:spPr>
          <a:xfrm>
            <a:off x="1143000" y="685800"/>
            <a:ext cx="4572000" cy="3429000"/>
          </a:xfrm>
          <a:ln/>
        </p:spPr>
      </p:sp>
      <p:sp>
        <p:nvSpPr>
          <p:cNvPr id="492547" name="Rectangle 3"/>
          <p:cNvSpPr>
            <a:spLocks noGrp="1" noChangeArrowheads="1"/>
          </p:cNvSpPr>
          <p:nvPr>
            <p:ph type="body" idx="1"/>
          </p:nvPr>
        </p:nvSpPr>
        <p:spPr>
          <a:xfrm>
            <a:off x="914400" y="4343400"/>
            <a:ext cx="5029200" cy="4114800"/>
          </a:xfrm>
        </p:spPr>
        <p:txBody>
          <a:bodyPr/>
          <a:lstStyle/>
          <a:p>
            <a:r>
              <a:rPr lang="en-US">
                <a:latin typeface="Arial" charset="0"/>
              </a:rPr>
              <a:t>The Avery-Mitchell-Yancey area had been close to regional formation in 1959 and the new AMY Region became a reality in 1961.</a:t>
            </a:r>
            <a:endParaRPr lang="en-US"/>
          </a:p>
        </p:txBody>
      </p:sp>
    </p:spTree>
    <p:extLst>
      <p:ext uri="{BB962C8B-B14F-4D97-AF65-F5344CB8AC3E}">
        <p14:creationId xmlns:p14="http://schemas.microsoft.com/office/powerpoint/2010/main" val="3760621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3E792-774B-4B75-9B9C-6917A8330754}" type="slidenum">
              <a:rPr lang="en-US"/>
              <a:pPr/>
              <a:t>57</a:t>
            </a:fld>
            <a:endParaRPr lang="en-US"/>
          </a:p>
        </p:txBody>
      </p:sp>
      <p:sp>
        <p:nvSpPr>
          <p:cNvPr id="494594" name="Rectangle 2"/>
          <p:cNvSpPr>
            <a:spLocks noGrp="1" noRot="1" noChangeAspect="1" noChangeArrowheads="1" noTextEdit="1"/>
          </p:cNvSpPr>
          <p:nvPr>
            <p:ph type="sldImg"/>
          </p:nvPr>
        </p:nvSpPr>
        <p:spPr>
          <a:xfrm>
            <a:off x="1143000" y="685800"/>
            <a:ext cx="4572000" cy="3429000"/>
          </a:xfrm>
          <a:ln/>
        </p:spPr>
      </p:sp>
      <p:sp>
        <p:nvSpPr>
          <p:cNvPr id="494595" name="Rectangle 3"/>
          <p:cNvSpPr>
            <a:spLocks noGrp="1" noChangeArrowheads="1"/>
          </p:cNvSpPr>
          <p:nvPr>
            <p:ph type="body" idx="1"/>
          </p:nvPr>
        </p:nvSpPr>
        <p:spPr>
          <a:xfrm>
            <a:off x="914400" y="4343400"/>
            <a:ext cx="5029200" cy="4114800"/>
          </a:xfrm>
        </p:spPr>
        <p:txBody>
          <a:bodyPr/>
          <a:lstStyle/>
          <a:p>
            <a:r>
              <a:rPr lang="en-US">
                <a:latin typeface="Arial" charset="0"/>
              </a:rPr>
              <a:t>Four new regions formed in 1963 (Appalachian, Central North Carolina, Neuse, and Sandhill;) and an older region grew when Carteret County joined the Craven-Pamlico Region to form the Craven-Pamlico-Carteret Region.</a:t>
            </a:r>
            <a:endParaRPr lang="en-US"/>
          </a:p>
        </p:txBody>
      </p:sp>
    </p:spTree>
    <p:extLst>
      <p:ext uri="{BB962C8B-B14F-4D97-AF65-F5344CB8AC3E}">
        <p14:creationId xmlns:p14="http://schemas.microsoft.com/office/powerpoint/2010/main" val="2535176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5E218-BEAF-48B4-B576-69D0FC6AE34A}" type="slidenum">
              <a:rPr lang="en-US"/>
              <a:pPr/>
              <a:t>58</a:t>
            </a:fld>
            <a:endParaRPr lang="en-US"/>
          </a:p>
        </p:txBody>
      </p:sp>
      <p:sp>
        <p:nvSpPr>
          <p:cNvPr id="496642" name="Rectangle 2"/>
          <p:cNvSpPr>
            <a:spLocks noGrp="1" noRot="1" noChangeAspect="1" noChangeArrowheads="1" noTextEdit="1"/>
          </p:cNvSpPr>
          <p:nvPr>
            <p:ph type="sldImg"/>
          </p:nvPr>
        </p:nvSpPr>
        <p:spPr>
          <a:xfrm>
            <a:off x="1143000" y="685800"/>
            <a:ext cx="4572000" cy="3429000"/>
          </a:xfrm>
          <a:ln/>
        </p:spPr>
      </p:sp>
      <p:sp>
        <p:nvSpPr>
          <p:cNvPr id="496643" name="Rectangle 3"/>
          <p:cNvSpPr>
            <a:spLocks noGrp="1" noChangeArrowheads="1"/>
          </p:cNvSpPr>
          <p:nvPr>
            <p:ph type="body" idx="1"/>
          </p:nvPr>
        </p:nvSpPr>
        <p:spPr>
          <a:xfrm>
            <a:off x="914400" y="4343400"/>
            <a:ext cx="5029200" cy="4114800"/>
          </a:xfrm>
        </p:spPr>
        <p:txBody>
          <a:bodyPr/>
          <a:lstStyle/>
          <a:p>
            <a:r>
              <a:rPr lang="en-US">
                <a:latin typeface="Arial" charset="0"/>
              </a:rPr>
              <a:t>Formation of new regions reached its conclusion in 1964 when the East Albemarle (an outgrowth of the Camden-Pasquotank Region) and Gaston-Lincoln Regional Library Systems came into being.  Since 1964, the Sandhill Region has expanded, but there have been no new regions formed, even though the State Library Board was discussing the promotion of multi-county systems as a long range goal as late as 1971.</a:t>
            </a:r>
            <a:endParaRPr lang="en-US"/>
          </a:p>
        </p:txBody>
      </p:sp>
    </p:spTree>
    <p:extLst>
      <p:ext uri="{BB962C8B-B14F-4D97-AF65-F5344CB8AC3E}">
        <p14:creationId xmlns:p14="http://schemas.microsoft.com/office/powerpoint/2010/main" val="103948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67E00-CAE8-48EC-AA21-BED064D2DD26}" type="slidenum">
              <a:rPr lang="en-US"/>
              <a:pPr/>
              <a:t>59</a:t>
            </a:fld>
            <a:endParaRPr lang="en-US"/>
          </a:p>
        </p:txBody>
      </p:sp>
      <p:sp>
        <p:nvSpPr>
          <p:cNvPr id="498690" name="Rectangle 2"/>
          <p:cNvSpPr>
            <a:spLocks noGrp="1" noRot="1" noChangeAspect="1" noChangeArrowheads="1" noTextEdit="1"/>
          </p:cNvSpPr>
          <p:nvPr>
            <p:ph type="sldImg"/>
          </p:nvPr>
        </p:nvSpPr>
        <p:spPr>
          <a:xfrm>
            <a:off x="1143000" y="685800"/>
            <a:ext cx="4572000" cy="3429000"/>
          </a:xfrm>
          <a:ln/>
        </p:spPr>
      </p:sp>
      <p:sp>
        <p:nvSpPr>
          <p:cNvPr id="498691" name="Rectangle 3"/>
          <p:cNvSpPr>
            <a:spLocks noGrp="1" noChangeArrowheads="1"/>
          </p:cNvSpPr>
          <p:nvPr>
            <p:ph type="body" idx="1"/>
          </p:nvPr>
        </p:nvSpPr>
        <p:spPr>
          <a:xfrm>
            <a:off x="914400" y="4343400"/>
            <a:ext cx="5029200" cy="4114800"/>
          </a:xfrm>
        </p:spPr>
        <p:txBody>
          <a:bodyPr/>
          <a:lstStyle/>
          <a:p>
            <a:r>
              <a:rPr lang="en-US">
                <a:latin typeface="Arial" charset="0"/>
              </a:rPr>
              <a:t>So since 1964, the regional library structure has remained stable.</a:t>
            </a:r>
          </a:p>
        </p:txBody>
      </p:sp>
    </p:spTree>
    <p:extLst>
      <p:ext uri="{BB962C8B-B14F-4D97-AF65-F5344CB8AC3E}">
        <p14:creationId xmlns:p14="http://schemas.microsoft.com/office/powerpoint/2010/main" val="805733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D6367-F32C-4B16-AC13-959377213A0A}" type="slidenum">
              <a:rPr lang="en-US"/>
              <a:pPr/>
              <a:t>65</a:t>
            </a:fld>
            <a:endParaRPr lang="en-US"/>
          </a:p>
        </p:txBody>
      </p:sp>
      <p:sp>
        <p:nvSpPr>
          <p:cNvPr id="514050" name="Rectangle 2"/>
          <p:cNvSpPr>
            <a:spLocks noGrp="1" noRot="1" noChangeAspect="1" noChangeArrowheads="1" noTextEdit="1"/>
          </p:cNvSpPr>
          <p:nvPr>
            <p:ph type="sldImg"/>
          </p:nvPr>
        </p:nvSpPr>
        <p:spPr>
          <a:xfrm>
            <a:off x="1143000" y="685800"/>
            <a:ext cx="4572000" cy="3429000"/>
          </a:xfrm>
          <a:ln/>
        </p:spPr>
      </p:sp>
      <p:sp>
        <p:nvSpPr>
          <p:cNvPr id="51405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861523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60FA2-1B6B-4BBB-A903-FC68143C94FF}" type="slidenum">
              <a:rPr lang="en-US"/>
              <a:pPr/>
              <a:t>66</a:t>
            </a:fld>
            <a:endParaRPr lang="en-US"/>
          </a:p>
        </p:txBody>
      </p:sp>
      <p:sp>
        <p:nvSpPr>
          <p:cNvPr id="516098" name="Rectangle 2"/>
          <p:cNvSpPr>
            <a:spLocks noGrp="1" noRot="1" noChangeAspect="1" noChangeArrowheads="1" noTextEdit="1"/>
          </p:cNvSpPr>
          <p:nvPr>
            <p:ph type="sldImg"/>
          </p:nvPr>
        </p:nvSpPr>
        <p:spPr>
          <a:xfrm>
            <a:off x="1143000" y="685800"/>
            <a:ext cx="4572000" cy="3429000"/>
          </a:xfrm>
          <a:ln/>
        </p:spPr>
      </p:sp>
      <p:sp>
        <p:nvSpPr>
          <p:cNvPr id="516099" name="Rectangle 3"/>
          <p:cNvSpPr>
            <a:spLocks noGrp="1" noChangeArrowheads="1"/>
          </p:cNvSpPr>
          <p:nvPr>
            <p:ph type="body" idx="1"/>
          </p:nvPr>
        </p:nvSpPr>
        <p:spPr>
          <a:xfrm>
            <a:off x="685800" y="4343400"/>
            <a:ext cx="5486400" cy="4114800"/>
          </a:xfrm>
        </p:spPr>
        <p:txBody>
          <a:bodyPr/>
          <a:lstStyle/>
          <a:p>
            <a:endParaRPr lang="en-GB"/>
          </a:p>
        </p:txBody>
      </p:sp>
    </p:spTree>
    <p:extLst>
      <p:ext uri="{BB962C8B-B14F-4D97-AF65-F5344CB8AC3E}">
        <p14:creationId xmlns:p14="http://schemas.microsoft.com/office/powerpoint/2010/main" val="513245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 a new theme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4</a:t>
            </a:fld>
            <a:endParaRPr lang="en-US"/>
          </a:p>
        </p:txBody>
      </p:sp>
    </p:spTree>
    <p:extLst>
      <p:ext uri="{BB962C8B-B14F-4D97-AF65-F5344CB8AC3E}">
        <p14:creationId xmlns:p14="http://schemas.microsoft.com/office/powerpoint/2010/main" val="966346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F33BA4-7F6D-4D5C-9BD8-76D6246D5E38}" type="slidenum">
              <a:rPr lang="en-US"/>
              <a:pPr/>
              <a:t>67</a:t>
            </a:fld>
            <a:endParaRPr lang="en-US"/>
          </a:p>
        </p:txBody>
      </p:sp>
      <p:sp>
        <p:nvSpPr>
          <p:cNvPr id="518146" name="Rectangle 2"/>
          <p:cNvSpPr>
            <a:spLocks noGrp="1" noRot="1" noChangeAspect="1" noChangeArrowheads="1" noTextEdit="1"/>
          </p:cNvSpPr>
          <p:nvPr>
            <p:ph type="sldImg"/>
          </p:nvPr>
        </p:nvSpPr>
        <p:spPr>
          <a:xfrm>
            <a:off x="1144588" y="685800"/>
            <a:ext cx="4572000" cy="3429000"/>
          </a:xfrm>
          <a:ln/>
        </p:spPr>
      </p:sp>
      <p:sp>
        <p:nvSpPr>
          <p:cNvPr id="518147"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884303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E57F65-69B9-414F-B8D1-1C51CF19D3E6}" type="slidenum">
              <a:rPr lang="en-US"/>
              <a:pPr/>
              <a:t>76</a:t>
            </a:fld>
            <a:endParaRPr lang="en-US"/>
          </a:p>
        </p:txBody>
      </p:sp>
      <p:sp>
        <p:nvSpPr>
          <p:cNvPr id="22530" name="Rectangle 2"/>
          <p:cNvSpPr>
            <a:spLocks noGrp="1" noRot="1" noChangeAspect="1" noChangeArrowheads="1" noTextEdit="1"/>
          </p:cNvSpPr>
          <p:nvPr>
            <p:ph type="sldImg"/>
          </p:nvPr>
        </p:nvSpPr>
        <p:spPr>
          <a:xfrm>
            <a:off x="1143000" y="685800"/>
            <a:ext cx="4572000" cy="3429000"/>
          </a:xfrm>
          <a:ln/>
        </p:spPr>
      </p:sp>
      <p:sp>
        <p:nvSpPr>
          <p:cNvPr id="22531" name="Rectangle 3"/>
          <p:cNvSpPr>
            <a:spLocks noGrp="1" noChangeArrowheads="1"/>
          </p:cNvSpPr>
          <p:nvPr>
            <p:ph type="body" idx="1"/>
          </p:nvPr>
        </p:nvSpPr>
        <p:spPr/>
        <p:txBody>
          <a:bodyPr/>
          <a:lstStyle/>
          <a:p>
            <a:r>
              <a:rPr lang="en-US"/>
              <a:t>The Hyperlinks to a webpage can be found here. Click on the text – “mentalpest” to view my website.</a:t>
            </a:r>
          </a:p>
          <a:p>
            <a:endParaRPr lang="en-US"/>
          </a:p>
          <a:p>
            <a:r>
              <a:rPr lang="en-US"/>
              <a:t>Furthermore, the mentalpest image is annotated with that link.</a:t>
            </a:r>
          </a:p>
        </p:txBody>
      </p:sp>
    </p:spTree>
    <p:extLst>
      <p:ext uri="{BB962C8B-B14F-4D97-AF65-F5344CB8AC3E}">
        <p14:creationId xmlns:p14="http://schemas.microsoft.com/office/powerpoint/2010/main" val="2895052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98508-CFA1-43E4-B446-EBC9BD93EB53}" type="slidenum">
              <a:rPr lang="en-US"/>
              <a:pPr/>
              <a:t>77</a:t>
            </a:fld>
            <a:endParaRPr lang="en-US"/>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p:txBody>
          <a:bodyPr/>
          <a:lstStyle/>
          <a:p>
            <a:r>
              <a:rPr lang="en-US"/>
              <a:t>This section of the mural is a collage of me fencing a member of the Clemson club team, with the American Flag overlayed. </a:t>
            </a:r>
          </a:p>
          <a:p>
            <a:endParaRPr lang="en-US"/>
          </a:p>
          <a:p>
            <a:r>
              <a:rPr lang="en-US"/>
              <a:t>This was done to further imply the level to which I want to take fencing.</a:t>
            </a:r>
          </a:p>
        </p:txBody>
      </p:sp>
    </p:spTree>
    <p:extLst>
      <p:ext uri="{BB962C8B-B14F-4D97-AF65-F5344CB8AC3E}">
        <p14:creationId xmlns:p14="http://schemas.microsoft.com/office/powerpoint/2010/main" val="1724818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FA4C7F-EE6E-433F-9089-87101B9549F5}" type="slidenum">
              <a:rPr lang="en-US"/>
              <a:pPr/>
              <a:t>78</a:t>
            </a:fld>
            <a:endParaRPr lang="en-US"/>
          </a:p>
        </p:txBody>
      </p:sp>
      <p:sp>
        <p:nvSpPr>
          <p:cNvPr id="24578" name="Rectangle 2"/>
          <p:cNvSpPr>
            <a:spLocks noGrp="1" noRot="1" noChangeAspect="1" noChangeArrowheads="1" noTextEdit="1"/>
          </p:cNvSpPr>
          <p:nvPr>
            <p:ph type="sldImg"/>
          </p:nvPr>
        </p:nvSpPr>
        <p:spPr>
          <a:xfrm>
            <a:off x="1143000" y="685800"/>
            <a:ext cx="4572000" cy="3429000"/>
          </a:xfrm>
          <a:ln/>
        </p:spPr>
      </p:sp>
      <p:sp>
        <p:nvSpPr>
          <p:cNvPr id="24579" name="Rectangle 3"/>
          <p:cNvSpPr>
            <a:spLocks noGrp="1" noChangeArrowheads="1"/>
          </p:cNvSpPr>
          <p:nvPr>
            <p:ph type="body" idx="1"/>
          </p:nvPr>
        </p:nvSpPr>
        <p:spPr/>
        <p:txBody>
          <a:bodyPr/>
          <a:lstStyle/>
          <a:p>
            <a:r>
              <a:rPr lang="en-US"/>
              <a:t>This section of the mural is composed of the American Flag and clouds behind it. </a:t>
            </a:r>
            <a:r>
              <a:rPr lang="en-US" dirty="0"/>
              <a:t>The American flag transitions into the clouds, just as my life would transition away from fencing internationally to the rest of my life: whatever that may be.</a:t>
            </a:r>
          </a:p>
        </p:txBody>
      </p:sp>
    </p:spTree>
    <p:extLst>
      <p:ext uri="{BB962C8B-B14F-4D97-AF65-F5344CB8AC3E}">
        <p14:creationId xmlns:p14="http://schemas.microsoft.com/office/powerpoint/2010/main" val="3886495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45276-D051-41FB-9C49-505333A64674}" type="slidenum">
              <a:rPr lang="en-US"/>
              <a:pPr/>
              <a:t>85</a:t>
            </a:fld>
            <a:endParaRPr lang="en-US"/>
          </a:p>
        </p:txBody>
      </p:sp>
      <p:sp>
        <p:nvSpPr>
          <p:cNvPr id="537602" name="Rectangle 2"/>
          <p:cNvSpPr>
            <a:spLocks noGrp="1" noRot="1" noChangeAspect="1" noChangeArrowheads="1" noTextEdit="1"/>
          </p:cNvSpPr>
          <p:nvPr>
            <p:ph type="sldImg"/>
          </p:nvPr>
        </p:nvSpPr>
        <p:spPr>
          <a:xfrm>
            <a:off x="1143000" y="685800"/>
            <a:ext cx="4572000" cy="3429000"/>
          </a:xfrm>
          <a:ln/>
        </p:spPr>
      </p:sp>
      <p:sp>
        <p:nvSpPr>
          <p:cNvPr id="537603" name="Rectangle 3"/>
          <p:cNvSpPr>
            <a:spLocks noGrp="1" noChangeArrowheads="1"/>
          </p:cNvSpPr>
          <p:nvPr>
            <p:ph type="body" idx="1"/>
          </p:nvPr>
        </p:nvSpPr>
        <p:spPr>
          <a:xfrm>
            <a:off x="914400" y="4343400"/>
            <a:ext cx="5029200" cy="4114800"/>
          </a:xfrm>
        </p:spPr>
        <p:txBody>
          <a:bodyPr/>
          <a:lstStyle/>
          <a:p>
            <a:r>
              <a:rPr lang="en-US"/>
              <a:t>There are six variables that may exist in combination at either Location A or Location B. A location may have all six of the variables tightly integrated together. A networked collaborating location may only have a subset of the variables, may lack one or more components. How they are arrayed and how they interact depends on a number of factors.</a:t>
            </a:r>
          </a:p>
        </p:txBody>
      </p:sp>
    </p:spTree>
    <p:extLst>
      <p:ext uri="{BB962C8B-B14F-4D97-AF65-F5344CB8AC3E}">
        <p14:creationId xmlns:p14="http://schemas.microsoft.com/office/powerpoint/2010/main" val="938475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067484-8DC3-4A5C-9528-9BAB39BDD076}" type="slidenum">
              <a:rPr lang="en-US"/>
              <a:pPr/>
              <a:t>86</a:t>
            </a:fld>
            <a:endParaRPr lang="en-US"/>
          </a:p>
        </p:txBody>
      </p:sp>
      <p:sp>
        <p:nvSpPr>
          <p:cNvPr id="539650" name="Rectangle 2"/>
          <p:cNvSpPr>
            <a:spLocks noGrp="1" noRot="1" noChangeAspect="1" noChangeArrowheads="1" noTextEdit="1"/>
          </p:cNvSpPr>
          <p:nvPr>
            <p:ph type="sldImg"/>
          </p:nvPr>
        </p:nvSpPr>
        <p:spPr>
          <a:xfrm>
            <a:off x="1143000" y="685800"/>
            <a:ext cx="4572000" cy="3429000"/>
          </a:xfrm>
          <a:ln/>
        </p:spPr>
      </p:sp>
      <p:sp>
        <p:nvSpPr>
          <p:cNvPr id="539651" name="Rectangle 3"/>
          <p:cNvSpPr>
            <a:spLocks noGrp="1" noChangeArrowheads="1"/>
          </p:cNvSpPr>
          <p:nvPr>
            <p:ph type="body" idx="1"/>
          </p:nvPr>
        </p:nvSpPr>
        <p:spPr>
          <a:xfrm>
            <a:off x="914400" y="4343400"/>
            <a:ext cx="5029200" cy="4114800"/>
          </a:xfrm>
        </p:spPr>
        <p:txBody>
          <a:bodyPr/>
          <a:lstStyle/>
          <a:p>
            <a:r>
              <a:rPr lang="en-US"/>
              <a:t>The next step will involve moving off the UNC-CH campus and connecting a suite of nanoManipulator equipment in Dr. Tom Kunkel’s lab at the National Institute of Environmental Health Sciences in Research Triangle Park.</a:t>
            </a:r>
          </a:p>
        </p:txBody>
      </p:sp>
    </p:spTree>
    <p:extLst>
      <p:ext uri="{BB962C8B-B14F-4D97-AF65-F5344CB8AC3E}">
        <p14:creationId xmlns:p14="http://schemas.microsoft.com/office/powerpoint/2010/main" val="283306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A5C650-76FF-4169-ADDE-4BC39DC497E8}" type="slidenum">
              <a:rPr lang="en-US"/>
              <a:pPr/>
              <a:t>87</a:t>
            </a:fld>
            <a:endParaRPr lang="en-US"/>
          </a:p>
        </p:txBody>
      </p:sp>
      <p:sp>
        <p:nvSpPr>
          <p:cNvPr id="543746" name="Rectangle 2"/>
          <p:cNvSpPr>
            <a:spLocks noGrp="1" noRot="1" noChangeAspect="1" noChangeArrowheads="1" noTextEdit="1"/>
          </p:cNvSpPr>
          <p:nvPr>
            <p:ph type="sldImg"/>
          </p:nvPr>
        </p:nvSpPr>
        <p:spPr>
          <a:xfrm>
            <a:off x="1143000" y="685800"/>
            <a:ext cx="4572000" cy="3429000"/>
          </a:xfrm>
          <a:ln/>
        </p:spPr>
      </p:sp>
      <p:sp>
        <p:nvSpPr>
          <p:cNvPr id="543747" name="Rectangle 3"/>
          <p:cNvSpPr>
            <a:spLocks noGrp="1" noChangeArrowheads="1"/>
          </p:cNvSpPr>
          <p:nvPr>
            <p:ph type="body" idx="1"/>
          </p:nvPr>
        </p:nvSpPr>
        <p:spPr>
          <a:xfrm>
            <a:off x="914400" y="4343400"/>
            <a:ext cx="5029200" cy="4114800"/>
          </a:xfrm>
        </p:spPr>
        <p:txBody>
          <a:bodyPr/>
          <a:lstStyle/>
          <a:p>
            <a:r>
              <a:rPr lang="en-US"/>
              <a:t>The driver may input a query by pressing buttons that are accessible with the thumbs while the hands remain on the steering wheel.  The buttons are arrayed so that the driver can press them with the thumbs while the hands remain at the 3 and 9 o’clock positions on the steering wheel. In each group of three buttons, the outside buttons have a raised center portion while the middle button has an indented center portion.  The set of buttons on the left side are for activating one of the three functions.  Each left hand button has only one task – a single push initiates a single function. The driver can thus feel which button is being engaged without having to look.</a:t>
            </a:r>
          </a:p>
        </p:txBody>
      </p:sp>
    </p:spTree>
    <p:extLst>
      <p:ext uri="{BB962C8B-B14F-4D97-AF65-F5344CB8AC3E}">
        <p14:creationId xmlns:p14="http://schemas.microsoft.com/office/powerpoint/2010/main" val="386914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7C4A17-4259-4FB8-857F-2634E22D031B}" type="slidenum">
              <a:rPr lang="en-US"/>
              <a:pPr/>
              <a:t>88</a:t>
            </a:fld>
            <a:endParaRPr lang="en-US"/>
          </a:p>
        </p:txBody>
      </p:sp>
      <p:sp>
        <p:nvSpPr>
          <p:cNvPr id="545794" name="Rectangle 2"/>
          <p:cNvSpPr>
            <a:spLocks noGrp="1" noRot="1" noChangeAspect="1" noChangeArrowheads="1" noTextEdit="1"/>
          </p:cNvSpPr>
          <p:nvPr>
            <p:ph type="sldImg"/>
          </p:nvPr>
        </p:nvSpPr>
        <p:spPr>
          <a:xfrm>
            <a:off x="1143000" y="685800"/>
            <a:ext cx="4572000" cy="3429000"/>
          </a:xfrm>
          <a:ln/>
        </p:spPr>
      </p:sp>
      <p:sp>
        <p:nvSpPr>
          <p:cNvPr id="545795" name="Rectangle 3"/>
          <p:cNvSpPr>
            <a:spLocks noGrp="1" noChangeArrowheads="1"/>
          </p:cNvSpPr>
          <p:nvPr>
            <p:ph type="body" idx="1"/>
          </p:nvPr>
        </p:nvSpPr>
        <p:spPr>
          <a:xfrm>
            <a:off x="914400" y="4343400"/>
            <a:ext cx="5029200" cy="4114800"/>
          </a:xfrm>
        </p:spPr>
        <p:txBody>
          <a:bodyPr/>
          <a:lstStyle/>
          <a:p>
            <a:r>
              <a:rPr lang="en-US"/>
              <a:t>The driver can also make a voice input to the system, though the system will have to be trained to recognize the driver’s voice and pronunciation.  Voice input is made through a ceiling mounted microphone above the windshield in front of the driver. </a:t>
            </a:r>
          </a:p>
        </p:txBody>
      </p:sp>
    </p:spTree>
    <p:extLst>
      <p:ext uri="{BB962C8B-B14F-4D97-AF65-F5344CB8AC3E}">
        <p14:creationId xmlns:p14="http://schemas.microsoft.com/office/powerpoint/2010/main" val="3203605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022DB1-226E-4011-A1F8-DD16ED01D4AB}" type="slidenum">
              <a:rPr lang="en-US"/>
              <a:pPr/>
              <a:t>89</a:t>
            </a:fld>
            <a:endParaRPr lang="en-US"/>
          </a:p>
        </p:txBody>
      </p:sp>
      <p:sp>
        <p:nvSpPr>
          <p:cNvPr id="547842" name="Rectangle 2"/>
          <p:cNvSpPr>
            <a:spLocks noGrp="1" noRot="1" noChangeAspect="1" noChangeArrowheads="1" noTextEdit="1"/>
          </p:cNvSpPr>
          <p:nvPr>
            <p:ph type="sldImg"/>
          </p:nvPr>
        </p:nvSpPr>
        <p:spPr>
          <a:xfrm>
            <a:off x="1143000" y="685800"/>
            <a:ext cx="4572000" cy="3429000"/>
          </a:xfrm>
          <a:ln/>
        </p:spPr>
      </p:sp>
      <p:sp>
        <p:nvSpPr>
          <p:cNvPr id="547843" name="Rectangle 3"/>
          <p:cNvSpPr>
            <a:spLocks noGrp="1" noChangeArrowheads="1"/>
          </p:cNvSpPr>
          <p:nvPr>
            <p:ph type="body" idx="1"/>
          </p:nvPr>
        </p:nvSpPr>
        <p:spPr>
          <a:xfrm>
            <a:off x="914400" y="4343400"/>
            <a:ext cx="5029200" cy="4114800"/>
          </a:xfrm>
        </p:spPr>
        <p:txBody>
          <a:bodyPr/>
          <a:lstStyle/>
          <a:p>
            <a:r>
              <a:rPr lang="en-US"/>
              <a:t>An example of an input could be internet radio.  The driver presses the radio button with the left hand to initiate the internet radio sequence.  The system responds with a voice prompt, asking the driver to select a genre from a list pre-programmed into the system by the driver. It also displays the name of the depressed action key on the lower part of the windshield.  The driver can either listen to a list of genres and hit the left button in the right hand group when the desired one is named or can say a genre name out loud. The system then goes through the same sequence asking for a country of origin, a subdivision of a country (as state, in the case of the USA), and finally a specific radio call sign. In each case, the driver has the option of permitting the system to seek an answer or of shortcutting the system with a voice prompt.  In all three actions (genre, location, and station), the three buttons in the right hand group have two functions.  Pressing one of the buttons initiates a sequence of actions.  A subsequent push of the button stops the sequence and initiates a follow-on sequence if there is one (as there is in the location function).</a:t>
            </a:r>
          </a:p>
        </p:txBody>
      </p:sp>
    </p:spTree>
    <p:extLst>
      <p:ext uri="{BB962C8B-B14F-4D97-AF65-F5344CB8AC3E}">
        <p14:creationId xmlns:p14="http://schemas.microsoft.com/office/powerpoint/2010/main" val="376781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7AA78-CA48-41FC-9DF3-00EC38F6A88A}" type="slidenum">
              <a:rPr lang="en-US"/>
              <a:pPr/>
              <a:t>90</a:t>
            </a:fld>
            <a:endParaRPr lang="en-US"/>
          </a:p>
        </p:txBody>
      </p:sp>
      <p:sp>
        <p:nvSpPr>
          <p:cNvPr id="553986" name="Rectangle 2"/>
          <p:cNvSpPr>
            <a:spLocks noGrp="1" noRot="1" noChangeAspect="1" noChangeArrowheads="1" noTextEdit="1"/>
          </p:cNvSpPr>
          <p:nvPr>
            <p:ph type="sldImg"/>
          </p:nvPr>
        </p:nvSpPr>
        <p:spPr>
          <a:xfrm>
            <a:off x="1143000" y="685800"/>
            <a:ext cx="4572000" cy="3429000"/>
          </a:xfrm>
          <a:ln/>
        </p:spPr>
      </p:sp>
      <p:sp>
        <p:nvSpPr>
          <p:cNvPr id="553987" name="Rectangle 3"/>
          <p:cNvSpPr>
            <a:spLocks noGrp="1" noChangeArrowheads="1"/>
          </p:cNvSpPr>
          <p:nvPr>
            <p:ph type="body" idx="1"/>
          </p:nvPr>
        </p:nvSpPr>
        <p:spPr>
          <a:xfrm>
            <a:off x="914400" y="4343400"/>
            <a:ext cx="5029200" cy="4114800"/>
          </a:xfrm>
        </p:spPr>
        <p:txBody>
          <a:bodyPr/>
          <a:lstStyle/>
          <a:p>
            <a:r>
              <a:rPr lang="en-US"/>
              <a:t>In the case of internet radio, the system will project the selected radio station on the windshield just to the right of the direct line of sight, but within the easy range of peripheral vision.  The visual confirmation of the station will remain visible for 30 seconds and will be recallable with a button push, analogous to how current car radios work today.</a:t>
            </a:r>
          </a:p>
        </p:txBody>
      </p:sp>
    </p:spTree>
    <p:extLst>
      <p:ext uri="{BB962C8B-B14F-4D97-AF65-F5344CB8AC3E}">
        <p14:creationId xmlns:p14="http://schemas.microsoft.com/office/powerpoint/2010/main" val="247504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 a new theme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5</a:t>
            </a:fld>
            <a:endParaRPr lang="en-US"/>
          </a:p>
        </p:txBody>
      </p:sp>
    </p:spTree>
    <p:extLst>
      <p:ext uri="{BB962C8B-B14F-4D97-AF65-F5344CB8AC3E}">
        <p14:creationId xmlns:p14="http://schemas.microsoft.com/office/powerpoint/2010/main" val="2391940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9E2D7-7FB4-43AA-A1F4-DB9C4512CC5B}" type="slidenum">
              <a:rPr lang="en-US"/>
              <a:pPr/>
              <a:t>91</a:t>
            </a:fld>
            <a:endParaRPr lang="en-US"/>
          </a:p>
        </p:txBody>
      </p:sp>
      <p:sp>
        <p:nvSpPr>
          <p:cNvPr id="549890" name="Rectangle 2"/>
          <p:cNvSpPr>
            <a:spLocks noGrp="1" noRot="1" noChangeAspect="1" noChangeArrowheads="1" noTextEdit="1"/>
          </p:cNvSpPr>
          <p:nvPr>
            <p:ph type="sldImg"/>
          </p:nvPr>
        </p:nvSpPr>
        <p:spPr>
          <a:xfrm>
            <a:off x="1143000" y="685800"/>
            <a:ext cx="4572000" cy="3429000"/>
          </a:xfrm>
          <a:ln/>
        </p:spPr>
      </p:sp>
      <p:sp>
        <p:nvSpPr>
          <p:cNvPr id="549891" name="Rectangle 3"/>
          <p:cNvSpPr>
            <a:spLocks noGrp="1" noChangeArrowheads="1"/>
          </p:cNvSpPr>
          <p:nvPr>
            <p:ph type="body" idx="1"/>
          </p:nvPr>
        </p:nvSpPr>
        <p:spPr>
          <a:xfrm>
            <a:off x="914400" y="4343400"/>
            <a:ext cx="5029200" cy="4114800"/>
          </a:xfrm>
        </p:spPr>
        <p:txBody>
          <a:bodyPr/>
          <a:lstStyle/>
          <a:p>
            <a:r>
              <a:rPr lang="en-US"/>
              <a:t>A map query follows the same structure.  After initiating the map function with the left hand, the driver presses the left button in the right hand group to request the car’s present location.  If the driver needs to know how to get from the present location to another location, the middle button is pressed and the driver then inputs the new location with a voice input.  The locations will have to be ones that are retrievable in the map database, otherwise the system will respond with a voice request to select another desired location. The right button requests a map showing the current and desired locations.</a:t>
            </a:r>
          </a:p>
          <a:p>
            <a:endParaRPr lang="en-US"/>
          </a:p>
        </p:txBody>
      </p:sp>
    </p:spTree>
    <p:extLst>
      <p:ext uri="{BB962C8B-B14F-4D97-AF65-F5344CB8AC3E}">
        <p14:creationId xmlns:p14="http://schemas.microsoft.com/office/powerpoint/2010/main" val="3014955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025CC-96A2-461D-A4FD-9D18D11085EC}" type="slidenum">
              <a:rPr lang="en-US"/>
              <a:pPr/>
              <a:t>92</a:t>
            </a:fld>
            <a:endParaRPr lang="en-US"/>
          </a:p>
        </p:txBody>
      </p:sp>
      <p:sp>
        <p:nvSpPr>
          <p:cNvPr id="556034" name="Rectangle 2"/>
          <p:cNvSpPr>
            <a:spLocks noGrp="1" noRot="1" noChangeAspect="1" noChangeArrowheads="1" noTextEdit="1"/>
          </p:cNvSpPr>
          <p:nvPr>
            <p:ph type="sldImg"/>
          </p:nvPr>
        </p:nvSpPr>
        <p:spPr>
          <a:xfrm>
            <a:off x="1143000" y="685800"/>
            <a:ext cx="4572000" cy="3429000"/>
          </a:xfrm>
          <a:ln/>
        </p:spPr>
      </p:sp>
      <p:sp>
        <p:nvSpPr>
          <p:cNvPr id="556035" name="Rectangle 3"/>
          <p:cNvSpPr>
            <a:spLocks noGrp="1" noChangeArrowheads="1"/>
          </p:cNvSpPr>
          <p:nvPr>
            <p:ph type="body" idx="1"/>
          </p:nvPr>
        </p:nvSpPr>
        <p:spPr>
          <a:xfrm>
            <a:off x="914400" y="4343400"/>
            <a:ext cx="5029200" cy="4114800"/>
          </a:xfrm>
        </p:spPr>
        <p:txBody>
          <a:bodyPr/>
          <a:lstStyle/>
          <a:p>
            <a:r>
              <a:rPr lang="en-US"/>
              <a:t>In the case of a GPS request, the system will voice the current location, with nearby reference points. To reinforce the aural response, it will also project the current location on the windshield just to the right of the direct line of sight, but within the easy range of peripheral vision.  The visual confirmation of the station will remain visible for 30 seconds and will be recallable with a button push.  The visual confirmation will be the same combination of latitude and longitude (or any map reference that the driver has preprogrammed into the system) and a reference to a nearby major geographic feature that the voice response provided.  </a:t>
            </a:r>
          </a:p>
        </p:txBody>
      </p:sp>
    </p:spTree>
    <p:extLst>
      <p:ext uri="{BB962C8B-B14F-4D97-AF65-F5344CB8AC3E}">
        <p14:creationId xmlns:p14="http://schemas.microsoft.com/office/powerpoint/2010/main" val="4188060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5E6044-CDF4-496B-B25E-259C9F9E75A0}" type="slidenum">
              <a:rPr lang="en-US"/>
              <a:pPr/>
              <a:t>93</a:t>
            </a:fld>
            <a:endParaRPr lang="en-US"/>
          </a:p>
        </p:txBody>
      </p:sp>
      <p:sp>
        <p:nvSpPr>
          <p:cNvPr id="558082" name="Rectangle 2"/>
          <p:cNvSpPr>
            <a:spLocks noGrp="1" noRot="1" noChangeAspect="1" noChangeArrowheads="1" noTextEdit="1"/>
          </p:cNvSpPr>
          <p:nvPr>
            <p:ph type="sldImg"/>
          </p:nvPr>
        </p:nvSpPr>
        <p:spPr>
          <a:xfrm>
            <a:off x="1143000" y="685800"/>
            <a:ext cx="4572000" cy="3429000"/>
          </a:xfrm>
          <a:ln/>
        </p:spPr>
      </p:sp>
      <p:sp>
        <p:nvSpPr>
          <p:cNvPr id="558083" name="Rectangle 3"/>
          <p:cNvSpPr>
            <a:spLocks noGrp="1" noChangeArrowheads="1"/>
          </p:cNvSpPr>
          <p:nvPr>
            <p:ph type="body" idx="1"/>
          </p:nvPr>
        </p:nvSpPr>
        <p:spPr>
          <a:xfrm>
            <a:off x="914400" y="4343400"/>
            <a:ext cx="5029200" cy="4114800"/>
          </a:xfrm>
        </p:spPr>
        <p:txBody>
          <a:bodyPr/>
          <a:lstStyle/>
          <a:p>
            <a:r>
              <a:rPr lang="en-US"/>
              <a:t>If the driver has requested driving instructions, the system will project a map on the windshield showing the present location at the bottom and the requested location at the top.  The map will update itself every 60 seconds with a new GPS position for the car. The voice prompt will call out directions every 30 seconds until the driver either arrives at the desired location or the driver turns it off by pressing a button.</a:t>
            </a:r>
          </a:p>
        </p:txBody>
      </p:sp>
    </p:spTree>
    <p:extLst>
      <p:ext uri="{BB962C8B-B14F-4D97-AF65-F5344CB8AC3E}">
        <p14:creationId xmlns:p14="http://schemas.microsoft.com/office/powerpoint/2010/main" val="23928380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78D4FA-773B-40D1-8005-6B3F470FF70C}" type="slidenum">
              <a:rPr lang="en-US"/>
              <a:pPr/>
              <a:t>94</a:t>
            </a:fld>
            <a:endParaRPr lang="en-US"/>
          </a:p>
        </p:txBody>
      </p:sp>
      <p:sp>
        <p:nvSpPr>
          <p:cNvPr id="551938" name="Rectangle 2"/>
          <p:cNvSpPr>
            <a:spLocks noGrp="1" noRot="1" noChangeAspect="1" noChangeArrowheads="1" noTextEdit="1"/>
          </p:cNvSpPr>
          <p:nvPr>
            <p:ph type="sldImg"/>
          </p:nvPr>
        </p:nvSpPr>
        <p:spPr>
          <a:xfrm>
            <a:off x="1143000" y="685800"/>
            <a:ext cx="4572000" cy="3429000"/>
          </a:xfrm>
          <a:ln/>
        </p:spPr>
      </p:sp>
      <p:sp>
        <p:nvSpPr>
          <p:cNvPr id="551939" name="Rectangle 3"/>
          <p:cNvSpPr>
            <a:spLocks noGrp="1" noChangeArrowheads="1"/>
          </p:cNvSpPr>
          <p:nvPr>
            <p:ph type="body" idx="1"/>
          </p:nvPr>
        </p:nvSpPr>
        <p:spPr>
          <a:xfrm>
            <a:off x="914400" y="4343400"/>
            <a:ext cx="5029200" cy="4114800"/>
          </a:xfrm>
        </p:spPr>
        <p:txBody>
          <a:bodyPr/>
          <a:lstStyle/>
          <a:p>
            <a:r>
              <a:rPr lang="en-US"/>
              <a:t>Email is requested by the right button in the left hand set of buttons.  The system would respond with the names of the senders, in the order of arrival of the mail.  When the driver wants to hear a message, a press on the left button in the right hand group would prompt the system (a voice synthesizer) to read the note.  The driver’s only capacity to respond will be to hit the middle button to send an automatic response of “Your message has been received at (date and time)” or the right button to send an a response of “Your message has been received at (date and time); I am unable to respond at the present time, but will respond more fully at a later date.” </a:t>
            </a:r>
          </a:p>
        </p:txBody>
      </p:sp>
    </p:spTree>
    <p:extLst>
      <p:ext uri="{BB962C8B-B14F-4D97-AF65-F5344CB8AC3E}">
        <p14:creationId xmlns:p14="http://schemas.microsoft.com/office/powerpoint/2010/main" val="4008349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63FCA-9E47-4CD2-8E2A-0C46F2029ED8}" type="slidenum">
              <a:rPr lang="en-US"/>
              <a:pPr/>
              <a:t>103</a:t>
            </a:fld>
            <a:endParaRPr lang="en-US"/>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p:txBody>
          <a:bodyPr/>
          <a:lstStyle/>
          <a:p>
            <a:r>
              <a:rPr lang="en-US"/>
              <a:t>The period shortly before Ibn Fadlan’s time was the high-water mark of Arab/Muslim intellectual progress.  The century from </a:t>
            </a:r>
            <a:r>
              <a:rPr lang="en-US" i="1"/>
              <a:t>ca. </a:t>
            </a:r>
            <a:r>
              <a:rPr lang="en-US"/>
              <a:t>750 – 850 CE was an epoch of translation as the Abbasid capital of Baghdad was the center of a massive effort to translate into Arabic the knowledge of the ancient world. As seen in this map from 1884, Baghdad was situated at the crossroads between the west and east, where Arab translators drew in Greek works from Asia Minor through Syria and Palestine and from the repositories in Alexandria in North Africa. Persian works came from Iran, and Hindu works from India.  Among other things, the Arabs translated works on medicine from the Greeks, Hindus, and Persians and added their own discoveries in anatomy, ophthalmology, pharmacology, epidemiology, and the veterinary sciences to the body of work that was later to be translated from Arabic into Latin for introduction into Europe.</a:t>
            </a:r>
          </a:p>
        </p:txBody>
      </p:sp>
    </p:spTree>
    <p:extLst>
      <p:ext uri="{BB962C8B-B14F-4D97-AF65-F5344CB8AC3E}">
        <p14:creationId xmlns:p14="http://schemas.microsoft.com/office/powerpoint/2010/main" val="35106179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A42EC-892C-4058-A79F-DBC83B993137}" type="slidenum">
              <a:rPr lang="en-US"/>
              <a:pPr/>
              <a:t>104</a:t>
            </a:fld>
            <a:endParaRPr lang="en-US"/>
          </a:p>
        </p:txBody>
      </p:sp>
      <p:sp>
        <p:nvSpPr>
          <p:cNvPr id="727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The period shortly before Ibn Fadlan’s time was the high-water mark of Arab/Muslim intellectual progress.  The century from </a:t>
            </a:r>
            <a:r>
              <a:rPr lang="en-US" i="1"/>
              <a:t>ca. </a:t>
            </a:r>
            <a:r>
              <a:rPr lang="en-US"/>
              <a:t>750 – 850 CE was an epoch of translation as the Abbasid capital of Baghdad was the center of a massive effort to translate into Arabic the knowledge of the ancient world. As seen in this map from 1884, Baghdad was situated at the crossroads between the west and east, where Arab translators drew in Greek works from Asia Minor through Syria and Palestine and from the repositories in Alexandria in North Africa. Persian works came from Iran, and Hindu works from India.  Among other things, the Arabs translated works on medicine from the Greeks, Hindus, and Persians and added their own discoveries in anatomy, ophthalmology, pharmacology, epidemiology, and the veterinary sciences to the body of work that was later to be translated from Arabic into Latin for introduction into Europe.</a:t>
            </a:r>
          </a:p>
        </p:txBody>
      </p:sp>
    </p:spTree>
    <p:extLst>
      <p:ext uri="{BB962C8B-B14F-4D97-AF65-F5344CB8AC3E}">
        <p14:creationId xmlns:p14="http://schemas.microsoft.com/office/powerpoint/2010/main" val="8362937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2E2B1-80E6-40CF-972F-13D2597AD693}" type="slidenum">
              <a:rPr lang="en-US"/>
              <a:pPr/>
              <a:t>105</a:t>
            </a:fld>
            <a:endParaRPr lang="en-US"/>
          </a:p>
        </p:txBody>
      </p:sp>
      <p:sp>
        <p:nvSpPr>
          <p:cNvPr id="54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This knowledge that was translated and, on occasion, originally discovered in Baghdad was disseminated throughout the Arab world. It came into contact with the west in the Iberian peninsula where Muslim centers of learning, most notably in Cordoba, Spain became a source for European knowledge. What began initially as a Christian religious effort to gather information from the Muslims to use against them in polemical ways, over time developed into a serious effort to learn from the Arabs and to translate the Arab works into Latin for wider dissemination into the European environment.</a:t>
            </a:r>
          </a:p>
        </p:txBody>
      </p:sp>
    </p:spTree>
    <p:extLst>
      <p:ext uri="{BB962C8B-B14F-4D97-AF65-F5344CB8AC3E}">
        <p14:creationId xmlns:p14="http://schemas.microsoft.com/office/powerpoint/2010/main" val="22585455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914A4-76EC-45D2-9500-9E6DECFB975E}" type="slidenum">
              <a:rPr lang="en-US"/>
              <a:pPr/>
              <a:t>108</a:t>
            </a:fld>
            <a:endParaRPr lang="en-US"/>
          </a:p>
        </p:txBody>
      </p:sp>
      <p:sp>
        <p:nvSpPr>
          <p:cNvPr id="353282" name="Rectangle 2"/>
          <p:cNvSpPr>
            <a:spLocks noGrp="1" noRot="1" noChangeAspect="1" noChangeArrowheads="1" noTextEdit="1"/>
          </p:cNvSpPr>
          <p:nvPr>
            <p:ph type="sldImg"/>
          </p:nvPr>
        </p:nvSpPr>
        <p:spPr>
          <a:xfrm>
            <a:off x="2079625" y="592138"/>
            <a:ext cx="2697163" cy="2022475"/>
          </a:xfrm>
          <a:ln/>
        </p:spPr>
      </p:sp>
      <p:sp>
        <p:nvSpPr>
          <p:cNvPr id="353283" name="Rectangle 3"/>
          <p:cNvSpPr>
            <a:spLocks noGrp="1" noChangeArrowheads="1"/>
          </p:cNvSpPr>
          <p:nvPr>
            <p:ph type="body" idx="1"/>
          </p:nvPr>
        </p:nvSpPr>
        <p:spPr/>
        <p:txBody>
          <a:bodyPr/>
          <a:lstStyle/>
          <a:p>
            <a:r>
              <a:rPr lang="en-US"/>
              <a:t>It’s overriding goal was to bring the underlying stories of effort and interest to the level of public awareness.</a:t>
            </a:r>
          </a:p>
        </p:txBody>
      </p:sp>
    </p:spTree>
    <p:extLst>
      <p:ext uri="{BB962C8B-B14F-4D97-AF65-F5344CB8AC3E}">
        <p14:creationId xmlns:p14="http://schemas.microsoft.com/office/powerpoint/2010/main" val="32368181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7C9B8B-D329-48B7-8711-5127408D7371}" type="slidenum">
              <a:rPr lang="en-US"/>
              <a:pPr/>
              <a:t>109</a:t>
            </a:fld>
            <a:endParaRPr lang="en-US"/>
          </a:p>
        </p:txBody>
      </p:sp>
      <p:sp>
        <p:nvSpPr>
          <p:cNvPr id="629762" name="Rectangle 2"/>
          <p:cNvSpPr>
            <a:spLocks noGrp="1" noRot="1" noChangeAspect="1" noChangeArrowheads="1" noTextEdit="1"/>
          </p:cNvSpPr>
          <p:nvPr>
            <p:ph type="sldImg"/>
          </p:nvPr>
        </p:nvSpPr>
        <p:spPr>
          <a:xfrm>
            <a:off x="2079625" y="592138"/>
            <a:ext cx="2697163" cy="2022475"/>
          </a:xfrm>
          <a:ln/>
        </p:spPr>
      </p:sp>
      <p:sp>
        <p:nvSpPr>
          <p:cNvPr id="629763" name="Rectangle 3"/>
          <p:cNvSpPr>
            <a:spLocks noGrp="1" noChangeArrowheads="1"/>
          </p:cNvSpPr>
          <p:nvPr>
            <p:ph type="body" idx="1"/>
          </p:nvPr>
        </p:nvSpPr>
        <p:spPr/>
        <p:txBody>
          <a:bodyPr/>
          <a:lstStyle/>
          <a:p>
            <a:r>
              <a:rPr lang="en-US"/>
              <a:t>All the public libraries under discussion are part of some local political structure and all of them have evolved in some fashion within that structure. Part of the story is about how the library found its place in local government.</a:t>
            </a:r>
          </a:p>
        </p:txBody>
      </p:sp>
    </p:spTree>
    <p:extLst>
      <p:ext uri="{BB962C8B-B14F-4D97-AF65-F5344CB8AC3E}">
        <p14:creationId xmlns:p14="http://schemas.microsoft.com/office/powerpoint/2010/main" val="2719622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EF2CC9-EB83-4325-879F-4424E70EB071}" type="slidenum">
              <a:rPr lang="en-US">
                <a:solidFill>
                  <a:prstClr val="black"/>
                </a:solidFill>
              </a:rPr>
              <a:pPr/>
              <a:t>110</a:t>
            </a:fld>
            <a:endParaRPr lang="en-US">
              <a:solidFill>
                <a:prstClr val="black"/>
              </a:solidFill>
            </a:endParaRPr>
          </a:p>
        </p:txBody>
      </p:sp>
      <p:sp>
        <p:nvSpPr>
          <p:cNvPr id="529410" name="Rectangle 2"/>
          <p:cNvSpPr>
            <a:spLocks noGrp="1" noRot="1" noChangeAspect="1" noChangeArrowheads="1" noTextEdit="1"/>
          </p:cNvSpPr>
          <p:nvPr>
            <p:ph type="sldImg"/>
          </p:nvPr>
        </p:nvSpPr>
        <p:spPr>
          <a:xfrm>
            <a:off x="1143000" y="685800"/>
            <a:ext cx="4572000" cy="3429000"/>
          </a:xfrm>
          <a:ln/>
        </p:spPr>
      </p:sp>
      <p:sp>
        <p:nvSpPr>
          <p:cNvPr id="529411" name="Rectangle 3"/>
          <p:cNvSpPr>
            <a:spLocks noGrp="1" noChangeArrowheads="1"/>
          </p:cNvSpPr>
          <p:nvPr>
            <p:ph type="body" idx="1"/>
          </p:nvPr>
        </p:nvSpPr>
        <p:spPr/>
        <p:txBody>
          <a:bodyPr/>
          <a:lstStyle/>
          <a:p>
            <a:r>
              <a:rPr lang="en-US"/>
              <a:t>So what do these stories tell us?</a:t>
            </a:r>
          </a:p>
        </p:txBody>
      </p:sp>
    </p:spTree>
    <p:extLst>
      <p:ext uri="{BB962C8B-B14F-4D97-AF65-F5344CB8AC3E}">
        <p14:creationId xmlns:p14="http://schemas.microsoft.com/office/powerpoint/2010/main" val="2648614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Try different layouts</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6</a:t>
            </a:fld>
            <a:endParaRPr lang="en-US"/>
          </a:p>
        </p:txBody>
      </p:sp>
    </p:spTree>
    <p:extLst>
      <p:ext uri="{BB962C8B-B14F-4D97-AF65-F5344CB8AC3E}">
        <p14:creationId xmlns:p14="http://schemas.microsoft.com/office/powerpoint/2010/main" val="547476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726DFA-78A9-42D5-9716-DC4A73351008}" type="slidenum">
              <a:rPr lang="en-US">
                <a:solidFill>
                  <a:prstClr val="black"/>
                </a:solidFill>
              </a:rPr>
              <a:pPr/>
              <a:t>111</a:t>
            </a:fld>
            <a:endParaRPr lang="en-US">
              <a:solidFill>
                <a:prstClr val="black"/>
              </a:solidFill>
            </a:endParaRPr>
          </a:p>
        </p:txBody>
      </p:sp>
      <p:sp>
        <p:nvSpPr>
          <p:cNvPr id="531458" name="Rectangle 2"/>
          <p:cNvSpPr>
            <a:spLocks noGrp="1" noRot="1" noChangeAspect="1" noChangeArrowheads="1" noTextEdit="1"/>
          </p:cNvSpPr>
          <p:nvPr>
            <p:ph type="sldImg"/>
          </p:nvPr>
        </p:nvSpPr>
        <p:spPr>
          <a:xfrm>
            <a:off x="1143000" y="685800"/>
            <a:ext cx="4572000" cy="3429000"/>
          </a:xfrm>
          <a:ln/>
        </p:spPr>
      </p:sp>
      <p:sp>
        <p:nvSpPr>
          <p:cNvPr id="531459" name="Rectangle 3"/>
          <p:cNvSpPr>
            <a:spLocks noGrp="1" noChangeArrowheads="1"/>
          </p:cNvSpPr>
          <p:nvPr>
            <p:ph type="body" idx="1"/>
          </p:nvPr>
        </p:nvSpPr>
        <p:spPr/>
        <p:txBody>
          <a:bodyPr/>
          <a:lstStyle/>
          <a:p>
            <a:r>
              <a:rPr lang="en-US"/>
              <a:t>Maybe we might look at those timelines again, this time looking at them all together. Remember, before the first building was erected, four towns had fledgling libraries that were somewhat influenced by the railroad that connnected them all.</a:t>
            </a:r>
          </a:p>
        </p:txBody>
      </p:sp>
    </p:spTree>
    <p:extLst>
      <p:ext uri="{BB962C8B-B14F-4D97-AF65-F5344CB8AC3E}">
        <p14:creationId xmlns:p14="http://schemas.microsoft.com/office/powerpoint/2010/main" val="40093530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6E042A-46E6-44F1-862F-6CF254CBEA05}" type="slidenum">
              <a:rPr lang="en-US">
                <a:solidFill>
                  <a:prstClr val="black"/>
                </a:solidFill>
              </a:rPr>
              <a:pPr/>
              <a:t>112</a:t>
            </a:fld>
            <a:endParaRPr lang="en-US">
              <a:solidFill>
                <a:prstClr val="black"/>
              </a:solidFill>
            </a:endParaRPr>
          </a:p>
        </p:txBody>
      </p:sp>
      <p:sp>
        <p:nvSpPr>
          <p:cNvPr id="533506" name="Rectangle 2"/>
          <p:cNvSpPr>
            <a:spLocks noGrp="1" noRot="1" noChangeAspect="1" noChangeArrowheads="1" noTextEdit="1"/>
          </p:cNvSpPr>
          <p:nvPr>
            <p:ph type="sldImg"/>
          </p:nvPr>
        </p:nvSpPr>
        <p:spPr>
          <a:xfrm>
            <a:off x="1143000" y="685800"/>
            <a:ext cx="4572000" cy="3429000"/>
          </a:xfrm>
          <a:ln/>
        </p:spPr>
      </p:sp>
      <p:sp>
        <p:nvSpPr>
          <p:cNvPr id="533507" name="Rectangle 3"/>
          <p:cNvSpPr>
            <a:spLocks noGrp="1" noChangeArrowheads="1"/>
          </p:cNvSpPr>
          <p:nvPr>
            <p:ph type="body" idx="1"/>
          </p:nvPr>
        </p:nvSpPr>
        <p:spPr/>
        <p:txBody>
          <a:bodyPr/>
          <a:lstStyle/>
          <a:p>
            <a:r>
              <a:rPr lang="en-US"/>
              <a:t>Aberdeen was the first building and Pinebluff was the first Association.</a:t>
            </a:r>
          </a:p>
        </p:txBody>
      </p:sp>
    </p:spTree>
    <p:extLst>
      <p:ext uri="{BB962C8B-B14F-4D97-AF65-F5344CB8AC3E}">
        <p14:creationId xmlns:p14="http://schemas.microsoft.com/office/powerpoint/2010/main" val="32614241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CD18D-0A87-4BBE-A1CD-221C8F95ED4B}" type="slidenum">
              <a:rPr lang="en-US">
                <a:solidFill>
                  <a:prstClr val="black"/>
                </a:solidFill>
              </a:rPr>
              <a:pPr/>
              <a:t>113</a:t>
            </a:fld>
            <a:endParaRPr lang="en-US">
              <a:solidFill>
                <a:prstClr val="black"/>
              </a:solidFill>
            </a:endParaRPr>
          </a:p>
        </p:txBody>
      </p:sp>
      <p:sp>
        <p:nvSpPr>
          <p:cNvPr id="535554" name="Rectangle 2"/>
          <p:cNvSpPr>
            <a:spLocks noGrp="1" noRot="1" noChangeAspect="1" noChangeArrowheads="1" noTextEdit="1"/>
          </p:cNvSpPr>
          <p:nvPr>
            <p:ph type="sldImg"/>
          </p:nvPr>
        </p:nvSpPr>
        <p:spPr>
          <a:xfrm>
            <a:off x="1143000" y="685800"/>
            <a:ext cx="4572000" cy="3429000"/>
          </a:xfrm>
          <a:ln/>
        </p:spPr>
      </p:sp>
      <p:sp>
        <p:nvSpPr>
          <p:cNvPr id="535555" name="Rectangle 3"/>
          <p:cNvSpPr>
            <a:spLocks noGrp="1" noChangeArrowheads="1"/>
          </p:cNvSpPr>
          <p:nvPr>
            <p:ph type="body" idx="1"/>
          </p:nvPr>
        </p:nvSpPr>
        <p:spPr/>
        <p:txBody>
          <a:bodyPr/>
          <a:lstStyle/>
          <a:p>
            <a:r>
              <a:rPr lang="en-US"/>
              <a:t>Niagara added a donated building at the same time as the Carthage Women’s Club started to operate a library in donated spaces. Aberdeen started to pay a bit for the Aberdeen library, but Pinebluff gave the library a place to be.</a:t>
            </a:r>
          </a:p>
        </p:txBody>
      </p:sp>
    </p:spTree>
    <p:extLst>
      <p:ext uri="{BB962C8B-B14F-4D97-AF65-F5344CB8AC3E}">
        <p14:creationId xmlns:p14="http://schemas.microsoft.com/office/powerpoint/2010/main" val="3240717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94776-2205-4403-8632-A4BA1AB3CBCE}" type="slidenum">
              <a:rPr lang="en-US">
                <a:solidFill>
                  <a:prstClr val="black"/>
                </a:solidFill>
              </a:rPr>
              <a:pPr/>
              <a:t>114</a:t>
            </a:fld>
            <a:endParaRPr lang="en-US">
              <a:solidFill>
                <a:prstClr val="black"/>
              </a:solidFill>
            </a:endParaRPr>
          </a:p>
        </p:txBody>
      </p:sp>
      <p:sp>
        <p:nvSpPr>
          <p:cNvPr id="537602" name="Rectangle 2"/>
          <p:cNvSpPr>
            <a:spLocks noGrp="1" noRot="1" noChangeAspect="1" noChangeArrowheads="1" noTextEdit="1"/>
          </p:cNvSpPr>
          <p:nvPr>
            <p:ph type="sldImg"/>
          </p:nvPr>
        </p:nvSpPr>
        <p:spPr>
          <a:xfrm>
            <a:off x="1143000" y="685800"/>
            <a:ext cx="4572000" cy="3429000"/>
          </a:xfrm>
          <a:ln/>
        </p:spPr>
      </p:sp>
      <p:sp>
        <p:nvSpPr>
          <p:cNvPr id="537603" name="Rectangle 3"/>
          <p:cNvSpPr>
            <a:spLocks noGrp="1" noChangeArrowheads="1"/>
          </p:cNvSpPr>
          <p:nvPr>
            <p:ph type="body" idx="1"/>
          </p:nvPr>
        </p:nvSpPr>
        <p:spPr/>
        <p:txBody>
          <a:bodyPr/>
          <a:lstStyle/>
          <a:p>
            <a:r>
              <a:rPr lang="en-US"/>
              <a:t>The 1920s were a good time for most of them, but even so, funding was starting to become an issue.</a:t>
            </a:r>
          </a:p>
        </p:txBody>
      </p:sp>
    </p:spTree>
    <p:extLst>
      <p:ext uri="{BB962C8B-B14F-4D97-AF65-F5344CB8AC3E}">
        <p14:creationId xmlns:p14="http://schemas.microsoft.com/office/powerpoint/2010/main" val="2078412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F80BFB-473E-4C30-9798-E438EB45CDDB}" type="slidenum">
              <a:rPr lang="en-US">
                <a:solidFill>
                  <a:prstClr val="black"/>
                </a:solidFill>
              </a:rPr>
              <a:pPr/>
              <a:t>115</a:t>
            </a:fld>
            <a:endParaRPr lang="en-US">
              <a:solidFill>
                <a:prstClr val="black"/>
              </a:solidFill>
            </a:endParaRPr>
          </a:p>
        </p:txBody>
      </p:sp>
      <p:sp>
        <p:nvSpPr>
          <p:cNvPr id="539650" name="Rectangle 2"/>
          <p:cNvSpPr>
            <a:spLocks noGrp="1" noRot="1" noChangeAspect="1" noChangeArrowheads="1" noTextEdit="1"/>
          </p:cNvSpPr>
          <p:nvPr>
            <p:ph type="sldImg"/>
          </p:nvPr>
        </p:nvSpPr>
        <p:spPr>
          <a:xfrm>
            <a:off x="1143000" y="685800"/>
            <a:ext cx="4572000" cy="3429000"/>
          </a:xfrm>
          <a:ln/>
        </p:spPr>
      </p:sp>
      <p:sp>
        <p:nvSpPr>
          <p:cNvPr id="539651" name="Rectangle 3"/>
          <p:cNvSpPr>
            <a:spLocks noGrp="1" noChangeArrowheads="1"/>
          </p:cNvSpPr>
          <p:nvPr>
            <p:ph type="body" idx="1"/>
          </p:nvPr>
        </p:nvSpPr>
        <p:spPr/>
        <p:txBody>
          <a:bodyPr/>
          <a:lstStyle/>
          <a:p>
            <a:r>
              <a:rPr lang="en-US"/>
              <a:t>Carthage ran out of private funding early and the town did not pick up the slack. Niagara found out that it didn’t have what it needed to keep the place open after the librarian passes. Vass tried, but didn’t find support. Southern Pines got a new facility, but Aberdeen continued its slide. Pinebluff decided that it would be better situated if it operated as a public library even if the only public funds were facility maintenance.</a:t>
            </a:r>
          </a:p>
        </p:txBody>
      </p:sp>
    </p:spTree>
    <p:extLst>
      <p:ext uri="{BB962C8B-B14F-4D97-AF65-F5344CB8AC3E}">
        <p14:creationId xmlns:p14="http://schemas.microsoft.com/office/powerpoint/2010/main" val="4261149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85CE9-CA99-4686-94B0-FAAB53CFF8D4}" type="slidenum">
              <a:rPr lang="en-US">
                <a:solidFill>
                  <a:prstClr val="black"/>
                </a:solidFill>
              </a:rPr>
              <a:pPr/>
              <a:t>116</a:t>
            </a:fld>
            <a:endParaRPr lang="en-US">
              <a:solidFill>
                <a:prstClr val="black"/>
              </a:solidFill>
            </a:endParaRPr>
          </a:p>
        </p:txBody>
      </p:sp>
      <p:sp>
        <p:nvSpPr>
          <p:cNvPr id="541698" name="Rectangle 2"/>
          <p:cNvSpPr>
            <a:spLocks noGrp="1" noRot="1" noChangeAspect="1" noChangeArrowheads="1" noTextEdit="1"/>
          </p:cNvSpPr>
          <p:nvPr>
            <p:ph type="sldImg"/>
          </p:nvPr>
        </p:nvSpPr>
        <p:spPr>
          <a:xfrm>
            <a:off x="1143000" y="685800"/>
            <a:ext cx="4572000" cy="3429000"/>
          </a:xfrm>
          <a:ln/>
        </p:spPr>
      </p:sp>
      <p:sp>
        <p:nvSpPr>
          <p:cNvPr id="541699" name="Rectangle 3"/>
          <p:cNvSpPr>
            <a:spLocks noGrp="1" noChangeArrowheads="1"/>
          </p:cNvSpPr>
          <p:nvPr>
            <p:ph type="body" idx="1"/>
          </p:nvPr>
        </p:nvSpPr>
        <p:spPr/>
        <p:txBody>
          <a:bodyPr/>
          <a:lstStyle/>
          <a:p>
            <a:r>
              <a:rPr lang="en-US"/>
              <a:t>With state money came a county level effort. As the county effort evolved, the others struggled to get by. Niagara still had a library even if it was no longer checking out books.</a:t>
            </a:r>
          </a:p>
        </p:txBody>
      </p:sp>
    </p:spTree>
    <p:extLst>
      <p:ext uri="{BB962C8B-B14F-4D97-AF65-F5344CB8AC3E}">
        <p14:creationId xmlns:p14="http://schemas.microsoft.com/office/powerpoint/2010/main" val="25552457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9C4C6F-1477-42A0-897B-7CCF54513CBC}" type="slidenum">
              <a:rPr lang="en-US">
                <a:solidFill>
                  <a:prstClr val="black"/>
                </a:solidFill>
              </a:rPr>
              <a:pPr/>
              <a:t>117</a:t>
            </a:fld>
            <a:endParaRPr lang="en-US">
              <a:solidFill>
                <a:prstClr val="black"/>
              </a:solidFill>
            </a:endParaRPr>
          </a:p>
        </p:txBody>
      </p:sp>
      <p:sp>
        <p:nvSpPr>
          <p:cNvPr id="543746" name="Rectangle 2"/>
          <p:cNvSpPr>
            <a:spLocks noGrp="1" noRot="1" noChangeAspect="1" noChangeArrowheads="1" noTextEdit="1"/>
          </p:cNvSpPr>
          <p:nvPr>
            <p:ph type="sldImg"/>
          </p:nvPr>
        </p:nvSpPr>
        <p:spPr>
          <a:xfrm>
            <a:off x="1143000" y="685800"/>
            <a:ext cx="4572000" cy="3429000"/>
          </a:xfrm>
          <a:ln/>
        </p:spPr>
      </p:sp>
      <p:sp>
        <p:nvSpPr>
          <p:cNvPr id="543747" name="Rectangle 3"/>
          <p:cNvSpPr>
            <a:spLocks noGrp="1" noChangeArrowheads="1"/>
          </p:cNvSpPr>
          <p:nvPr>
            <p:ph type="body" idx="1"/>
          </p:nvPr>
        </p:nvSpPr>
        <p:spPr/>
        <p:txBody>
          <a:bodyPr/>
          <a:lstStyle/>
          <a:p>
            <a:r>
              <a:rPr lang="en-US"/>
              <a:t>The two-town county library experiment ended. Everyone else was suffering, except for Pinebluff which decided that if a library was a necessity for a town, then a regularized way of supporting that library was needed.</a:t>
            </a:r>
          </a:p>
        </p:txBody>
      </p:sp>
    </p:spTree>
    <p:extLst>
      <p:ext uri="{BB962C8B-B14F-4D97-AF65-F5344CB8AC3E}">
        <p14:creationId xmlns:p14="http://schemas.microsoft.com/office/powerpoint/2010/main" val="2664950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E0D7CB-5124-4B15-94A7-09CC21A69084}" type="slidenum">
              <a:rPr lang="en-US">
                <a:solidFill>
                  <a:prstClr val="black"/>
                </a:solidFill>
              </a:rPr>
              <a:pPr/>
              <a:t>118</a:t>
            </a:fld>
            <a:endParaRPr lang="en-US">
              <a:solidFill>
                <a:prstClr val="black"/>
              </a:solidFill>
            </a:endParaRPr>
          </a:p>
        </p:txBody>
      </p:sp>
      <p:sp>
        <p:nvSpPr>
          <p:cNvPr id="545794" name="Rectangle 2"/>
          <p:cNvSpPr>
            <a:spLocks noGrp="1" noRot="1" noChangeAspect="1" noChangeArrowheads="1" noTextEdit="1"/>
          </p:cNvSpPr>
          <p:nvPr>
            <p:ph type="sldImg"/>
          </p:nvPr>
        </p:nvSpPr>
        <p:spPr>
          <a:xfrm>
            <a:off x="1143000" y="685800"/>
            <a:ext cx="4572000" cy="3429000"/>
          </a:xfrm>
          <a:ln/>
        </p:spPr>
      </p:sp>
      <p:sp>
        <p:nvSpPr>
          <p:cNvPr id="545795" name="Rectangle 3"/>
          <p:cNvSpPr>
            <a:spLocks noGrp="1" noChangeArrowheads="1"/>
          </p:cNvSpPr>
          <p:nvPr>
            <p:ph type="body" idx="1"/>
          </p:nvPr>
        </p:nvSpPr>
        <p:spPr/>
        <p:txBody>
          <a:bodyPr/>
          <a:lstStyle/>
          <a:p>
            <a:r>
              <a:rPr lang="en-US"/>
              <a:t>Southern Pines had gone its own way. Carthage had lost its town library, but gained a regional library. Pinebluff had lost it’s library to fire, Aberdeen and Robbins still had theirs, but they were wobbling. Niagara still had its, but was it really a “library”?</a:t>
            </a:r>
          </a:p>
        </p:txBody>
      </p:sp>
    </p:spTree>
    <p:extLst>
      <p:ext uri="{BB962C8B-B14F-4D97-AF65-F5344CB8AC3E}">
        <p14:creationId xmlns:p14="http://schemas.microsoft.com/office/powerpoint/2010/main" val="36332111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275036-F5A1-4E17-9CAE-9C0879E82E57}" type="slidenum">
              <a:rPr lang="en-US">
                <a:solidFill>
                  <a:prstClr val="black"/>
                </a:solidFill>
              </a:rPr>
              <a:pPr/>
              <a:t>119</a:t>
            </a:fld>
            <a:endParaRPr lang="en-US">
              <a:solidFill>
                <a:prstClr val="black"/>
              </a:solidFill>
            </a:endParaRPr>
          </a:p>
        </p:txBody>
      </p:sp>
      <p:sp>
        <p:nvSpPr>
          <p:cNvPr id="547842" name="Rectangle 2"/>
          <p:cNvSpPr>
            <a:spLocks noGrp="1" noRot="1" noChangeAspect="1" noChangeArrowheads="1" noTextEdit="1"/>
          </p:cNvSpPr>
          <p:nvPr>
            <p:ph type="sldImg"/>
          </p:nvPr>
        </p:nvSpPr>
        <p:spPr>
          <a:xfrm>
            <a:off x="1143000" y="685800"/>
            <a:ext cx="4572000" cy="3429000"/>
          </a:xfrm>
          <a:ln/>
        </p:spPr>
      </p:sp>
      <p:sp>
        <p:nvSpPr>
          <p:cNvPr id="547843" name="Rectangle 3"/>
          <p:cNvSpPr>
            <a:spLocks noGrp="1" noChangeArrowheads="1"/>
          </p:cNvSpPr>
          <p:nvPr>
            <p:ph type="body" idx="1"/>
          </p:nvPr>
        </p:nvSpPr>
        <p:spPr/>
        <p:txBody>
          <a:bodyPr/>
          <a:lstStyle/>
          <a:p>
            <a:r>
              <a:rPr lang="en-US"/>
              <a:t>Robbins couldn’t sustain its library, but Pinebluff could. The county tried to help by sending its bookmobile to the towns.</a:t>
            </a:r>
          </a:p>
        </p:txBody>
      </p:sp>
    </p:spTree>
    <p:extLst>
      <p:ext uri="{BB962C8B-B14F-4D97-AF65-F5344CB8AC3E}">
        <p14:creationId xmlns:p14="http://schemas.microsoft.com/office/powerpoint/2010/main" val="28908856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D1AD62-8D35-4D84-98CE-99E4B3AFCB18}" type="slidenum">
              <a:rPr lang="en-US">
                <a:solidFill>
                  <a:prstClr val="black"/>
                </a:solidFill>
              </a:rPr>
              <a:pPr/>
              <a:t>120</a:t>
            </a:fld>
            <a:endParaRPr lang="en-US">
              <a:solidFill>
                <a:prstClr val="black"/>
              </a:solidFill>
            </a:endParaRPr>
          </a:p>
        </p:txBody>
      </p:sp>
      <p:sp>
        <p:nvSpPr>
          <p:cNvPr id="549890" name="Rectangle 2"/>
          <p:cNvSpPr>
            <a:spLocks noGrp="1" noRot="1" noChangeAspect="1" noChangeArrowheads="1" noTextEdit="1"/>
          </p:cNvSpPr>
          <p:nvPr>
            <p:ph type="sldImg"/>
          </p:nvPr>
        </p:nvSpPr>
        <p:spPr>
          <a:xfrm>
            <a:off x="1143000" y="685800"/>
            <a:ext cx="4572000" cy="3429000"/>
          </a:xfrm>
          <a:ln/>
        </p:spPr>
      </p:sp>
      <p:sp>
        <p:nvSpPr>
          <p:cNvPr id="549891" name="Rectangle 3"/>
          <p:cNvSpPr>
            <a:spLocks noGrp="1" noChangeArrowheads="1"/>
          </p:cNvSpPr>
          <p:nvPr>
            <p:ph type="body" idx="1"/>
          </p:nvPr>
        </p:nvSpPr>
        <p:spPr/>
        <p:txBody>
          <a:bodyPr/>
          <a:lstStyle/>
          <a:p>
            <a:r>
              <a:rPr lang="en-US"/>
              <a:t>The county system started to spread as town libraries saw advantages in affiliation.</a:t>
            </a:r>
          </a:p>
        </p:txBody>
      </p:sp>
    </p:spTree>
    <p:extLst>
      <p:ext uri="{BB962C8B-B14F-4D97-AF65-F5344CB8AC3E}">
        <p14:creationId xmlns:p14="http://schemas.microsoft.com/office/powerpoint/2010/main" val="3703815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Show how </a:t>
            </a:r>
            <a:r>
              <a:rPr lang="en-US" smtClean="0"/>
              <a:t>a chart</a:t>
            </a:r>
            <a:r>
              <a:rPr lang="en-US" baseline="0" smtClean="0"/>
              <a:t> is </a:t>
            </a:r>
            <a:r>
              <a:rPr lang="en-US" baseline="0" dirty="0" smtClean="0"/>
              <a:t>linked </a:t>
            </a:r>
            <a:r>
              <a:rPr lang="en-US" baseline="0" smtClean="0"/>
              <a:t>to Excel table</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7</a:t>
            </a:fld>
            <a:endParaRPr lang="en-US"/>
          </a:p>
        </p:txBody>
      </p:sp>
    </p:spTree>
    <p:extLst>
      <p:ext uri="{BB962C8B-B14F-4D97-AF65-F5344CB8AC3E}">
        <p14:creationId xmlns:p14="http://schemas.microsoft.com/office/powerpoint/2010/main" val="8839151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51FBF7-46B7-4D07-B739-F196B058C140}" type="slidenum">
              <a:rPr lang="en-US">
                <a:solidFill>
                  <a:prstClr val="black"/>
                </a:solidFill>
              </a:rPr>
              <a:pPr/>
              <a:t>121</a:t>
            </a:fld>
            <a:endParaRPr lang="en-US">
              <a:solidFill>
                <a:prstClr val="black"/>
              </a:solidFill>
            </a:endParaRPr>
          </a:p>
        </p:txBody>
      </p:sp>
      <p:sp>
        <p:nvSpPr>
          <p:cNvPr id="551938" name="Rectangle 2"/>
          <p:cNvSpPr>
            <a:spLocks noGrp="1" noRot="1" noChangeAspect="1" noChangeArrowheads="1" noTextEdit="1"/>
          </p:cNvSpPr>
          <p:nvPr>
            <p:ph type="sldImg"/>
          </p:nvPr>
        </p:nvSpPr>
        <p:spPr>
          <a:xfrm>
            <a:off x="1143000" y="685800"/>
            <a:ext cx="4572000" cy="3429000"/>
          </a:xfrm>
          <a:ln/>
        </p:spPr>
      </p:sp>
      <p:sp>
        <p:nvSpPr>
          <p:cNvPr id="551939" name="Rectangle 3"/>
          <p:cNvSpPr>
            <a:spLocks noGrp="1" noChangeArrowheads="1"/>
          </p:cNvSpPr>
          <p:nvPr>
            <p:ph type="body" idx="1"/>
          </p:nvPr>
        </p:nvSpPr>
        <p:spPr/>
        <p:txBody>
          <a:bodyPr/>
          <a:lstStyle/>
          <a:p>
            <a:r>
              <a:rPr lang="en-US"/>
              <a:t>Robbins and Vass made comebacks and opened nice, new library facilities. Niagara still has a nice, old facility, but does it have a library?</a:t>
            </a:r>
          </a:p>
        </p:txBody>
      </p:sp>
    </p:spTree>
    <p:extLst>
      <p:ext uri="{BB962C8B-B14F-4D97-AF65-F5344CB8AC3E}">
        <p14:creationId xmlns:p14="http://schemas.microsoft.com/office/powerpoint/2010/main" val="2359125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F8641-D191-41CA-A2D6-09EC5537279E}" type="slidenum">
              <a:rPr lang="en-US">
                <a:solidFill>
                  <a:prstClr val="black"/>
                </a:solidFill>
              </a:rPr>
              <a:pPr/>
              <a:t>122</a:t>
            </a:fld>
            <a:endParaRPr lang="en-US">
              <a:solidFill>
                <a:prstClr val="black"/>
              </a:solidFill>
            </a:endParaRPr>
          </a:p>
        </p:txBody>
      </p:sp>
      <p:sp>
        <p:nvSpPr>
          <p:cNvPr id="553986" name="Rectangle 2"/>
          <p:cNvSpPr>
            <a:spLocks noGrp="1" noRot="1" noChangeAspect="1" noChangeArrowheads="1" noTextEdit="1"/>
          </p:cNvSpPr>
          <p:nvPr>
            <p:ph type="sldImg"/>
          </p:nvPr>
        </p:nvSpPr>
        <p:spPr>
          <a:xfrm>
            <a:off x="1143000" y="685800"/>
            <a:ext cx="4572000" cy="3429000"/>
          </a:xfrm>
          <a:ln/>
        </p:spPr>
      </p:sp>
      <p:sp>
        <p:nvSpPr>
          <p:cNvPr id="553987" name="Rectangle 3"/>
          <p:cNvSpPr>
            <a:spLocks noGrp="1" noChangeArrowheads="1"/>
          </p:cNvSpPr>
          <p:nvPr>
            <p:ph type="body" idx="1"/>
          </p:nvPr>
        </p:nvSpPr>
        <p:spPr/>
        <p:txBody>
          <a:bodyPr/>
          <a:lstStyle/>
          <a:p>
            <a:r>
              <a:rPr lang="en-US"/>
              <a:t>The lines look different, but some things are the same.</a:t>
            </a:r>
          </a:p>
        </p:txBody>
      </p:sp>
    </p:spTree>
    <p:extLst>
      <p:ext uri="{BB962C8B-B14F-4D97-AF65-F5344CB8AC3E}">
        <p14:creationId xmlns:p14="http://schemas.microsoft.com/office/powerpoint/2010/main" val="33303186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FAC149-7C1B-43D6-9502-C8E1868842E2}" type="slidenum">
              <a:rPr lang="en-US">
                <a:solidFill>
                  <a:prstClr val="black"/>
                </a:solidFill>
              </a:rPr>
              <a:pPr/>
              <a:t>123</a:t>
            </a:fld>
            <a:endParaRPr lang="en-US">
              <a:solidFill>
                <a:prstClr val="black"/>
              </a:solidFill>
            </a:endParaRPr>
          </a:p>
        </p:txBody>
      </p:sp>
      <p:sp>
        <p:nvSpPr>
          <p:cNvPr id="556034" name="Rectangle 2"/>
          <p:cNvSpPr>
            <a:spLocks noGrp="1" noRot="1" noChangeAspect="1" noChangeArrowheads="1" noTextEdit="1"/>
          </p:cNvSpPr>
          <p:nvPr>
            <p:ph type="sldImg"/>
          </p:nvPr>
        </p:nvSpPr>
        <p:spPr>
          <a:xfrm>
            <a:off x="1143000" y="685800"/>
            <a:ext cx="4572000" cy="3429000"/>
          </a:xfrm>
          <a:ln/>
        </p:spPr>
      </p:sp>
      <p:sp>
        <p:nvSpPr>
          <p:cNvPr id="556035" name="Rectangle 3"/>
          <p:cNvSpPr>
            <a:spLocks noGrp="1" noChangeArrowheads="1"/>
          </p:cNvSpPr>
          <p:nvPr>
            <p:ph type="body" idx="1"/>
          </p:nvPr>
        </p:nvSpPr>
        <p:spPr/>
        <p:txBody>
          <a:bodyPr/>
          <a:lstStyle/>
          <a:p>
            <a:r>
              <a:rPr lang="en-US"/>
              <a:t>Many towns could not have started had they not had residents who had the means to be generous.</a:t>
            </a:r>
          </a:p>
        </p:txBody>
      </p:sp>
    </p:spTree>
    <p:extLst>
      <p:ext uri="{BB962C8B-B14F-4D97-AF65-F5344CB8AC3E}">
        <p14:creationId xmlns:p14="http://schemas.microsoft.com/office/powerpoint/2010/main" val="9898810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34D25-7650-4754-9216-08517E4BF366}" type="slidenum">
              <a:rPr lang="en-US">
                <a:solidFill>
                  <a:prstClr val="black"/>
                </a:solidFill>
              </a:rPr>
              <a:pPr/>
              <a:t>124</a:t>
            </a:fld>
            <a:endParaRPr lang="en-US">
              <a:solidFill>
                <a:prstClr val="black"/>
              </a:solidFill>
            </a:endParaRPr>
          </a:p>
        </p:txBody>
      </p:sp>
      <p:sp>
        <p:nvSpPr>
          <p:cNvPr id="558082" name="Rectangle 2"/>
          <p:cNvSpPr>
            <a:spLocks noGrp="1" noRot="1" noChangeAspect="1" noChangeArrowheads="1" noTextEdit="1"/>
          </p:cNvSpPr>
          <p:nvPr>
            <p:ph type="sldImg"/>
          </p:nvPr>
        </p:nvSpPr>
        <p:spPr>
          <a:xfrm>
            <a:off x="1143000" y="685800"/>
            <a:ext cx="4572000" cy="3429000"/>
          </a:xfrm>
          <a:ln/>
        </p:spPr>
      </p:sp>
      <p:sp>
        <p:nvSpPr>
          <p:cNvPr id="558083" name="Rectangle 3"/>
          <p:cNvSpPr>
            <a:spLocks noGrp="1" noChangeArrowheads="1"/>
          </p:cNvSpPr>
          <p:nvPr>
            <p:ph type="body" idx="1"/>
          </p:nvPr>
        </p:nvSpPr>
        <p:spPr/>
        <p:txBody>
          <a:bodyPr/>
          <a:lstStyle/>
          <a:p>
            <a:r>
              <a:rPr lang="en-US"/>
              <a:t>Generosity of spirit was also critical. Volunteerism was key from the start.</a:t>
            </a:r>
          </a:p>
        </p:txBody>
      </p:sp>
    </p:spTree>
    <p:extLst>
      <p:ext uri="{BB962C8B-B14F-4D97-AF65-F5344CB8AC3E}">
        <p14:creationId xmlns:p14="http://schemas.microsoft.com/office/powerpoint/2010/main" val="30704158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8CC94D-A093-4296-A231-1DFEF27B27E3}" type="slidenum">
              <a:rPr lang="en-US">
                <a:solidFill>
                  <a:prstClr val="black"/>
                </a:solidFill>
              </a:rPr>
              <a:pPr/>
              <a:t>125</a:t>
            </a:fld>
            <a:endParaRPr lang="en-US">
              <a:solidFill>
                <a:prstClr val="black"/>
              </a:solidFill>
            </a:endParaRPr>
          </a:p>
        </p:txBody>
      </p:sp>
      <p:sp>
        <p:nvSpPr>
          <p:cNvPr id="560130" name="Rectangle 2"/>
          <p:cNvSpPr>
            <a:spLocks noGrp="1" noRot="1" noChangeAspect="1" noChangeArrowheads="1" noTextEdit="1"/>
          </p:cNvSpPr>
          <p:nvPr>
            <p:ph type="sldImg"/>
          </p:nvPr>
        </p:nvSpPr>
        <p:spPr>
          <a:xfrm>
            <a:off x="1143000" y="685800"/>
            <a:ext cx="4572000" cy="3429000"/>
          </a:xfrm>
          <a:ln/>
        </p:spPr>
      </p:sp>
      <p:sp>
        <p:nvSpPr>
          <p:cNvPr id="560131" name="Rectangle 3"/>
          <p:cNvSpPr>
            <a:spLocks noGrp="1" noChangeArrowheads="1"/>
          </p:cNvSpPr>
          <p:nvPr>
            <p:ph type="body" idx="1"/>
          </p:nvPr>
        </p:nvSpPr>
        <p:spPr/>
        <p:txBody>
          <a:bodyPr/>
          <a:lstStyle/>
          <a:p>
            <a:r>
              <a:rPr lang="en-US"/>
              <a:t>… even if it wasn’t enough to be successful in some places</a:t>
            </a:r>
          </a:p>
        </p:txBody>
      </p:sp>
    </p:spTree>
    <p:extLst>
      <p:ext uri="{BB962C8B-B14F-4D97-AF65-F5344CB8AC3E}">
        <p14:creationId xmlns:p14="http://schemas.microsoft.com/office/powerpoint/2010/main" val="22371124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2456A-157B-4D82-8EE6-7FB76D1810AE}" type="slidenum">
              <a:rPr lang="en-US">
                <a:solidFill>
                  <a:prstClr val="black"/>
                </a:solidFill>
              </a:rPr>
              <a:pPr/>
              <a:t>126</a:t>
            </a:fld>
            <a:endParaRPr lang="en-US">
              <a:solidFill>
                <a:prstClr val="black"/>
              </a:solidFill>
            </a:endParaRPr>
          </a:p>
        </p:txBody>
      </p:sp>
      <p:sp>
        <p:nvSpPr>
          <p:cNvPr id="562178" name="Rectangle 2"/>
          <p:cNvSpPr>
            <a:spLocks noGrp="1" noRot="1" noChangeAspect="1" noChangeArrowheads="1" noTextEdit="1"/>
          </p:cNvSpPr>
          <p:nvPr>
            <p:ph type="sldImg"/>
          </p:nvPr>
        </p:nvSpPr>
        <p:spPr>
          <a:xfrm>
            <a:off x="1143000" y="685800"/>
            <a:ext cx="4572000" cy="3429000"/>
          </a:xfrm>
          <a:ln/>
        </p:spPr>
      </p:sp>
      <p:sp>
        <p:nvSpPr>
          <p:cNvPr id="562179" name="Rectangle 3"/>
          <p:cNvSpPr>
            <a:spLocks noGrp="1" noChangeArrowheads="1"/>
          </p:cNvSpPr>
          <p:nvPr>
            <p:ph type="body" idx="1"/>
          </p:nvPr>
        </p:nvSpPr>
        <p:spPr/>
        <p:txBody>
          <a:bodyPr/>
          <a:lstStyle/>
          <a:p>
            <a:r>
              <a:rPr lang="en-US"/>
              <a:t>When the state offered some financial support, libraries became more of a reality in several places.</a:t>
            </a:r>
          </a:p>
        </p:txBody>
      </p:sp>
    </p:spTree>
    <p:extLst>
      <p:ext uri="{BB962C8B-B14F-4D97-AF65-F5344CB8AC3E}">
        <p14:creationId xmlns:p14="http://schemas.microsoft.com/office/powerpoint/2010/main" val="3339191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D5617-8DFA-46B2-B3A6-51A30933C7A6}" type="slidenum">
              <a:rPr lang="en-US">
                <a:solidFill>
                  <a:prstClr val="black"/>
                </a:solidFill>
              </a:rPr>
              <a:pPr/>
              <a:t>127</a:t>
            </a:fld>
            <a:endParaRPr lang="en-US">
              <a:solidFill>
                <a:prstClr val="black"/>
              </a:solidFill>
            </a:endParaRPr>
          </a:p>
        </p:txBody>
      </p:sp>
      <p:sp>
        <p:nvSpPr>
          <p:cNvPr id="564226" name="Rectangle 2"/>
          <p:cNvSpPr>
            <a:spLocks noGrp="1" noRot="1" noChangeAspect="1" noChangeArrowheads="1" noTextEdit="1"/>
          </p:cNvSpPr>
          <p:nvPr>
            <p:ph type="sldImg"/>
          </p:nvPr>
        </p:nvSpPr>
        <p:spPr>
          <a:xfrm>
            <a:off x="1143000" y="685800"/>
            <a:ext cx="4572000" cy="3429000"/>
          </a:xfrm>
          <a:ln/>
        </p:spPr>
      </p:sp>
      <p:sp>
        <p:nvSpPr>
          <p:cNvPr id="564227" name="Rectangle 3"/>
          <p:cNvSpPr>
            <a:spLocks noGrp="1" noChangeArrowheads="1"/>
          </p:cNvSpPr>
          <p:nvPr>
            <p:ph type="body" idx="1"/>
          </p:nvPr>
        </p:nvSpPr>
        <p:spPr/>
        <p:txBody>
          <a:bodyPr/>
          <a:lstStyle/>
          <a:p>
            <a:r>
              <a:rPr lang="en-US"/>
              <a:t>But only one town experienced a complete evolution from private through town to county branch status. What made it different?</a:t>
            </a:r>
          </a:p>
        </p:txBody>
      </p:sp>
    </p:spTree>
    <p:extLst>
      <p:ext uri="{BB962C8B-B14F-4D97-AF65-F5344CB8AC3E}">
        <p14:creationId xmlns:p14="http://schemas.microsoft.com/office/powerpoint/2010/main" val="7912288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3181B-B0E8-43C0-972A-62371C6E3EA7}" type="slidenum">
              <a:rPr lang="en-US">
                <a:solidFill>
                  <a:prstClr val="black"/>
                </a:solidFill>
              </a:rPr>
              <a:pPr/>
              <a:t>128</a:t>
            </a:fld>
            <a:endParaRPr lang="en-US">
              <a:solidFill>
                <a:prstClr val="black"/>
              </a:solidFill>
            </a:endParaRPr>
          </a:p>
        </p:txBody>
      </p:sp>
      <p:sp>
        <p:nvSpPr>
          <p:cNvPr id="566274" name="Rectangle 2"/>
          <p:cNvSpPr>
            <a:spLocks noGrp="1" noRot="1" noChangeAspect="1" noChangeArrowheads="1" noTextEdit="1"/>
          </p:cNvSpPr>
          <p:nvPr>
            <p:ph type="sldImg"/>
          </p:nvPr>
        </p:nvSpPr>
        <p:spPr>
          <a:xfrm>
            <a:off x="1143000" y="685800"/>
            <a:ext cx="4572000" cy="3429000"/>
          </a:xfrm>
          <a:ln/>
        </p:spPr>
      </p:sp>
      <p:sp>
        <p:nvSpPr>
          <p:cNvPr id="566275" name="Rectangle 3"/>
          <p:cNvSpPr>
            <a:spLocks noGrp="1" noChangeArrowheads="1"/>
          </p:cNvSpPr>
          <p:nvPr>
            <p:ph type="body" idx="1"/>
          </p:nvPr>
        </p:nvSpPr>
        <p:spPr/>
        <p:txBody>
          <a:bodyPr/>
          <a:lstStyle/>
          <a:p>
            <a:r>
              <a:rPr lang="en-US"/>
              <a:t>The key in many places was the individual effort and individual determination to provide library and reading services for their towns. But maybe what makes Pinebluff different is that it, alone among the towns, was able to sustain community, or group, efforts longer and more consistently. It wasn’t just one person, it was a village.</a:t>
            </a:r>
          </a:p>
        </p:txBody>
      </p:sp>
    </p:spTree>
    <p:extLst>
      <p:ext uri="{BB962C8B-B14F-4D97-AF65-F5344CB8AC3E}">
        <p14:creationId xmlns:p14="http://schemas.microsoft.com/office/powerpoint/2010/main" val="12260448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9625" y="592138"/>
            <a:ext cx="2697163" cy="2022475"/>
          </a:xfrm>
        </p:spPr>
      </p:sp>
      <p:sp>
        <p:nvSpPr>
          <p:cNvPr id="3" name="Notes Placeholder 2"/>
          <p:cNvSpPr>
            <a:spLocks noGrp="1"/>
          </p:cNvSpPr>
          <p:nvPr>
            <p:ph type="body" idx="1"/>
          </p:nvPr>
        </p:nvSpPr>
        <p:spPr/>
        <p:txBody>
          <a:bodyPr>
            <a:normAutofit/>
          </a:bodyPr>
          <a:lstStyle/>
          <a:p>
            <a:r>
              <a:rPr lang="en-US" dirty="0" smtClean="0"/>
              <a:t>You can give them your notes</a:t>
            </a:r>
            <a:endParaRPr lang="en-US" dirty="0"/>
          </a:p>
        </p:txBody>
      </p:sp>
      <p:sp>
        <p:nvSpPr>
          <p:cNvPr id="4" name="Slide Number Placeholder 3"/>
          <p:cNvSpPr>
            <a:spLocks noGrp="1"/>
          </p:cNvSpPr>
          <p:nvPr>
            <p:ph type="sldNum" sz="quarter" idx="10"/>
          </p:nvPr>
        </p:nvSpPr>
        <p:spPr/>
        <p:txBody>
          <a:bodyPr/>
          <a:lstStyle/>
          <a:p>
            <a:fld id="{E0AE1856-2340-4EEF-87E2-7901C2EEE297}" type="slidenum">
              <a:rPr lang="en-US" smtClean="0"/>
              <a:pPr/>
              <a:t>131</a:t>
            </a:fld>
            <a:endParaRPr lang="en-US"/>
          </a:p>
        </p:txBody>
      </p:sp>
    </p:spTree>
    <p:extLst>
      <p:ext uri="{BB962C8B-B14F-4D97-AF65-F5344CB8AC3E}">
        <p14:creationId xmlns:p14="http://schemas.microsoft.com/office/powerpoint/2010/main" val="22403162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9625" y="592138"/>
            <a:ext cx="2697163" cy="2022475"/>
          </a:xfrm>
        </p:spPr>
      </p:sp>
      <p:sp>
        <p:nvSpPr>
          <p:cNvPr id="3" name="Notes Placeholder 2"/>
          <p:cNvSpPr>
            <a:spLocks noGrp="1"/>
          </p:cNvSpPr>
          <p:nvPr>
            <p:ph type="body" idx="1"/>
          </p:nvPr>
        </p:nvSpPr>
        <p:spPr/>
        <p:txBody>
          <a:bodyPr>
            <a:normAutofit/>
          </a:bodyPr>
          <a:lstStyle/>
          <a:p>
            <a:r>
              <a:rPr lang="en-US" dirty="0" smtClean="0"/>
              <a:t>Tell</a:t>
            </a:r>
            <a:r>
              <a:rPr lang="en-US" baseline="0" dirty="0" smtClean="0"/>
              <a:t> ‘</a:t>
            </a:r>
            <a:r>
              <a:rPr lang="en-US" baseline="0" dirty="0" err="1" smtClean="0"/>
              <a:t>em</a:t>
            </a:r>
            <a:r>
              <a:rPr lang="en-US" baseline="0" dirty="0" smtClean="0"/>
              <a:t> what you’re going to tell ‘</a:t>
            </a:r>
            <a:r>
              <a:rPr lang="en-US" baseline="0" dirty="0" err="1" smtClean="0"/>
              <a:t>em</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132</a:t>
            </a:fld>
            <a:endParaRPr lang="en-US"/>
          </a:p>
        </p:txBody>
      </p:sp>
    </p:spTree>
    <p:extLst>
      <p:ext uri="{BB962C8B-B14F-4D97-AF65-F5344CB8AC3E}">
        <p14:creationId xmlns:p14="http://schemas.microsoft.com/office/powerpoint/2010/main" val="188923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Discuss placeholders and </a:t>
            </a:r>
            <a:r>
              <a:rPr lang="en-US" dirty="0" err="1" smtClean="0"/>
              <a:t>stylesheets</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8</a:t>
            </a:fld>
            <a:endParaRPr lang="en-US"/>
          </a:p>
        </p:txBody>
      </p:sp>
    </p:spTree>
    <p:extLst>
      <p:ext uri="{BB962C8B-B14F-4D97-AF65-F5344CB8AC3E}">
        <p14:creationId xmlns:p14="http://schemas.microsoft.com/office/powerpoint/2010/main" val="26753531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9625" y="592138"/>
            <a:ext cx="2697163" cy="2022475"/>
          </a:xfrm>
        </p:spPr>
      </p:sp>
      <p:sp>
        <p:nvSpPr>
          <p:cNvPr id="3" name="Notes Placeholder 2"/>
          <p:cNvSpPr>
            <a:spLocks noGrp="1"/>
          </p:cNvSpPr>
          <p:nvPr>
            <p:ph type="body" idx="1"/>
          </p:nvPr>
        </p:nvSpPr>
        <p:spPr/>
        <p:txBody>
          <a:bodyPr>
            <a:normAutofit/>
          </a:bodyPr>
          <a:lstStyle/>
          <a:p>
            <a:r>
              <a:rPr lang="en-US" dirty="0" smtClean="0"/>
              <a:t>Tell</a:t>
            </a:r>
            <a:r>
              <a:rPr lang="en-US" baseline="0" dirty="0" smtClean="0"/>
              <a:t> ‘</a:t>
            </a:r>
            <a:r>
              <a:rPr lang="en-US" baseline="0" dirty="0" err="1" smtClean="0"/>
              <a:t>em</a:t>
            </a:r>
            <a:r>
              <a:rPr lang="en-US" baseline="0" dirty="0" smtClean="0"/>
              <a:t> what you’re going to tell ‘</a:t>
            </a:r>
            <a:r>
              <a:rPr lang="en-US" baseline="0" dirty="0" err="1" smtClean="0"/>
              <a:t>em</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133</a:t>
            </a:fld>
            <a:endParaRPr lang="en-US"/>
          </a:p>
        </p:txBody>
      </p:sp>
    </p:spTree>
    <p:extLst>
      <p:ext uri="{BB962C8B-B14F-4D97-AF65-F5344CB8AC3E}">
        <p14:creationId xmlns:p14="http://schemas.microsoft.com/office/powerpoint/2010/main" val="261957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Modify footers,</a:t>
            </a:r>
            <a:r>
              <a:rPr lang="en-US" baseline="0" dirty="0" smtClean="0"/>
              <a:t> fonts, colors, backgrounds. Modify a bullet</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9</a:t>
            </a:fld>
            <a:endParaRPr lang="en-US"/>
          </a:p>
        </p:txBody>
      </p:sp>
    </p:spTree>
    <p:extLst>
      <p:ext uri="{BB962C8B-B14F-4D97-AF65-F5344CB8AC3E}">
        <p14:creationId xmlns:p14="http://schemas.microsoft.com/office/powerpoint/2010/main" val="2211744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slide" Target="../slides/slide123.xml"/><Relationship Id="rId1" Type="http://schemas.openxmlformats.org/officeDocument/2006/relationships/slideMaster" Target="../slideMasters/slideMaster28.xml"/><Relationship Id="rId6" Type="http://schemas.openxmlformats.org/officeDocument/2006/relationships/slide" Target="../slides/slide57.xml"/><Relationship Id="rId5" Type="http://schemas.openxmlformats.org/officeDocument/2006/relationships/slide" Target="../slides/slide65.xml"/><Relationship Id="rId4" Type="http://schemas.openxmlformats.org/officeDocument/2006/relationships/slide" Target="../slides/slide1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4.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slide" Target="../slides/slide123.xml"/><Relationship Id="rId1" Type="http://schemas.openxmlformats.org/officeDocument/2006/relationships/slideMaster" Target="../slideMasters/slideMaster28.xml"/><Relationship Id="rId6" Type="http://schemas.openxmlformats.org/officeDocument/2006/relationships/slide" Target="../slides/slide57.xml"/><Relationship Id="rId5" Type="http://schemas.openxmlformats.org/officeDocument/2006/relationships/slide" Target="../slides/slide65.xml"/><Relationship Id="rId4" Type="http://schemas.openxmlformats.org/officeDocument/2006/relationships/slide" Target="../slides/slide119.xml"/></Relationships>
</file>

<file path=ppt/slideLayouts/_rels/slideLayout105.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slide" Target="../slides/slide123.xml"/><Relationship Id="rId1" Type="http://schemas.openxmlformats.org/officeDocument/2006/relationships/slideMaster" Target="../slideMasters/slideMaster28.xml"/><Relationship Id="rId6" Type="http://schemas.openxmlformats.org/officeDocument/2006/relationships/slide" Target="../slides/slide57.xml"/><Relationship Id="rId5" Type="http://schemas.openxmlformats.org/officeDocument/2006/relationships/slide" Target="../slides/slide65.xml"/><Relationship Id="rId4" Type="http://schemas.openxmlformats.org/officeDocument/2006/relationships/slide" Target="../slides/slide1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slide" Target="../slides/slide123.xml"/><Relationship Id="rId1" Type="http://schemas.openxmlformats.org/officeDocument/2006/relationships/slideMaster" Target="../slideMasters/slideMaster28.xml"/><Relationship Id="rId6" Type="http://schemas.openxmlformats.org/officeDocument/2006/relationships/slide" Target="../slides/slide57.xml"/><Relationship Id="rId5" Type="http://schemas.openxmlformats.org/officeDocument/2006/relationships/slide" Target="../slides/slide65.xml"/><Relationship Id="rId4" Type="http://schemas.openxmlformats.org/officeDocument/2006/relationships/slide" Target="../slides/slide1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6.xml"/><Relationship Id="rId1" Type="http://schemas.openxmlformats.org/officeDocument/2006/relationships/slideMaster" Target="../slideMasters/slideMaster3.xml"/><Relationship Id="rId5" Type="http://schemas.openxmlformats.org/officeDocument/2006/relationships/slide" Target="../slides/slide82.xml"/><Relationship Id="rId4" Type="http://schemas.openxmlformats.org/officeDocument/2006/relationships/slide" Target="../slides/slide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6.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19.jpeg"/><Relationship Id="rId2" Type="http://schemas.openxmlformats.org/officeDocument/2006/relationships/slideMaster" Target="../slideMasters/slideMaster18.xml"/><Relationship Id="rId1" Type="http://schemas.openxmlformats.org/officeDocument/2006/relationships/vmlDrawing" Target="../drawings/vmlDrawing5.v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oleObject" Target="../embeddings/oleObject6.bin"/><Relationship Id="rId9" Type="http://schemas.openxmlformats.org/officeDocument/2006/relationships/image" Target="../media/image20.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slide" Target="../slides/slide86.xml"/><Relationship Id="rId1" Type="http://schemas.openxmlformats.org/officeDocument/2006/relationships/slideMaster" Target="../slideMasters/slideMaster24.xml"/></Relationships>
</file>

<file path=ppt/slideLayouts/_rels/slideLayout65.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115.xml"/><Relationship Id="rId1" Type="http://schemas.openxmlformats.org/officeDocument/2006/relationships/slideMaster" Target="../slideMasters/slideMaster25.xml"/><Relationship Id="rId4" Type="http://schemas.openxmlformats.org/officeDocument/2006/relationships/slide" Target="../slides/slide1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Master" Target="../slideMasters/slideMaster2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4C8BFA-C489-404F-BB1E-954C6E3AC077}"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391272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F1ACA6-BAC5-46B0-B646-E6E9545E04B9}"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7" name="Slide Number Placeholder 6"/>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6289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32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sz="1000">
                <a:latin typeface="Tahoma" pitchFamily="34" charset="0"/>
                <a:ea typeface="Tahoma" pitchFamily="34" charset="0"/>
                <a:cs typeface="Tahoma" pitchFamily="34" charset="0"/>
              </a:defRPr>
            </a:lvl1pPr>
          </a:lstStyle>
          <a:p>
            <a:fld id="{77810A0B-F9EB-47E7-9E4A-3E037F867B97}" type="datetime1">
              <a:rPr lang="en-US" smtClean="0"/>
              <a:t>2016-04-18</a:t>
            </a:fld>
            <a:endParaRPr lang="en-US" dirty="0"/>
          </a:p>
        </p:txBody>
      </p:sp>
      <p:sp>
        <p:nvSpPr>
          <p:cNvPr id="5" name="Footer Placeholder 4"/>
          <p:cNvSpPr>
            <a:spLocks noGrp="1"/>
          </p:cNvSpPr>
          <p:nvPr>
            <p:ph type="ftr" sz="quarter" idx="11"/>
          </p:nvPr>
        </p:nvSpPr>
        <p:spPr/>
        <p:txBody>
          <a:bodyPr/>
          <a:lstStyle>
            <a:lvl1pPr>
              <a:defRPr sz="1000">
                <a:latin typeface="Tahoma" pitchFamily="34" charset="0"/>
                <a:ea typeface="Tahoma" pitchFamily="34" charset="0"/>
                <a:cs typeface="Tahoma" pitchFamily="34" charset="0"/>
              </a:defRPr>
            </a:lvl1pPr>
          </a:lstStyle>
          <a:p>
            <a:pPr algn="r"/>
            <a:r>
              <a:rPr lang="en-US" smtClean="0"/>
              <a:t>Information Tools - Presentation Tool</a:t>
            </a:r>
            <a:endParaRPr lang="en-US" dirty="0"/>
          </a:p>
        </p:txBody>
      </p:sp>
      <p:sp>
        <p:nvSpPr>
          <p:cNvPr id="6" name="Slide Number Placeholder 5"/>
          <p:cNvSpPr>
            <a:spLocks noGrp="1"/>
          </p:cNvSpPr>
          <p:nvPr>
            <p:ph type="sldNum" sz="quarter" idx="12"/>
          </p:nvPr>
        </p:nvSpPr>
        <p:spPr/>
        <p:txBody>
          <a:bodyPr/>
          <a:lstStyle>
            <a:lvl1pPr>
              <a:defRPr sz="1000">
                <a:latin typeface="Tahoma" pitchFamily="34" charset="0"/>
                <a:ea typeface="Tahoma" pitchFamily="34" charset="0"/>
                <a:cs typeface="Tahoma" pitchFamily="34" charset="0"/>
              </a:defRPr>
            </a:lvl1p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6042454"/>
            <a:ext cx="1334530" cy="815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30000"/>
              </a:spcBef>
            </a:pPr>
            <a:endParaRPr lang="en-US" sz="1200">
              <a:solidFill>
                <a:srgbClr val="FFFFFF"/>
              </a:solidFill>
            </a:endParaRPr>
          </a:p>
        </p:txBody>
      </p:sp>
    </p:spTree>
    <p:extLst>
      <p:ext uri="{BB962C8B-B14F-4D97-AF65-F5344CB8AC3E}">
        <p14:creationId xmlns:p14="http://schemas.microsoft.com/office/powerpoint/2010/main" val="119350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1000">
                <a:latin typeface="Tahoma" pitchFamily="34" charset="0"/>
                <a:ea typeface="Tahoma" pitchFamily="34" charset="0"/>
                <a:cs typeface="Tahoma" pitchFamily="34" charset="0"/>
              </a:defRPr>
            </a:lvl1pPr>
          </a:lstStyle>
          <a:p>
            <a:fld id="{4D78B75E-B4FB-42A7-8CC4-6E0265BDE156}" type="datetime1">
              <a:rPr lang="en-US" smtClean="0"/>
              <a:t>2016-04-18</a:t>
            </a:fld>
            <a:endParaRPr lang="en-US" dirty="0"/>
          </a:p>
        </p:txBody>
      </p:sp>
      <p:sp>
        <p:nvSpPr>
          <p:cNvPr id="5" name="Footer Placeholder 4"/>
          <p:cNvSpPr>
            <a:spLocks noGrp="1"/>
          </p:cNvSpPr>
          <p:nvPr>
            <p:ph type="ftr" sz="quarter" idx="11"/>
          </p:nvPr>
        </p:nvSpPr>
        <p:spPr/>
        <p:txBody>
          <a:bodyPr/>
          <a:lstStyle>
            <a:lvl1pPr>
              <a:defRPr sz="1000">
                <a:latin typeface="Tahoma" pitchFamily="34" charset="0"/>
                <a:ea typeface="Tahoma" pitchFamily="34" charset="0"/>
                <a:cs typeface="Tahoma" pitchFamily="34" charset="0"/>
              </a:defRPr>
            </a:lvl1pPr>
          </a:lstStyle>
          <a:p>
            <a:pPr algn="r"/>
            <a:r>
              <a:rPr lang="en-US" smtClean="0"/>
              <a:t>Information Tools - Presentation Tool</a:t>
            </a:r>
            <a:endParaRPr lang="en-US" dirty="0"/>
          </a:p>
        </p:txBody>
      </p:sp>
      <p:sp>
        <p:nvSpPr>
          <p:cNvPr id="6" name="Slide Number Placeholder 5"/>
          <p:cNvSpPr>
            <a:spLocks noGrp="1"/>
          </p:cNvSpPr>
          <p:nvPr>
            <p:ph type="sldNum" sz="quarter" idx="12"/>
          </p:nvPr>
        </p:nvSpPr>
        <p:spPr/>
        <p:txBody>
          <a:bodyPr/>
          <a:lstStyle>
            <a:lvl1pPr>
              <a:defRPr sz="1000">
                <a:latin typeface="Tahoma" pitchFamily="34" charset="0"/>
                <a:ea typeface="Tahoma" pitchFamily="34" charset="0"/>
                <a:cs typeface="Tahoma" pitchFamily="34" charset="0"/>
              </a:defRPr>
            </a:lvl1pPr>
          </a:lstStyle>
          <a:p>
            <a:fld id="{0CFEC368-1D7A-4F81-ABF6-AE0E36BAF64C}" type="slidenum">
              <a:rPr lang="en-US" smtClean="0"/>
              <a:pPr/>
              <a:t>‹#›</a:t>
            </a:fld>
            <a:endParaRPr lang="en-US" dirty="0"/>
          </a:p>
        </p:txBody>
      </p:sp>
      <p:grpSp>
        <p:nvGrpSpPr>
          <p:cNvPr id="7" name="Group 6"/>
          <p:cNvGrpSpPr/>
          <p:nvPr userDrawn="1"/>
        </p:nvGrpSpPr>
        <p:grpSpPr>
          <a:xfrm>
            <a:off x="469545" y="345317"/>
            <a:ext cx="7532732" cy="240211"/>
            <a:chOff x="469544" y="345315"/>
            <a:chExt cx="7532732" cy="240211"/>
          </a:xfrm>
        </p:grpSpPr>
        <p:sp>
          <p:nvSpPr>
            <p:cNvPr id="8" name="Rounded Rectangle 7">
              <a:hlinkClick r:id="rId2" action="ppaction://hlinksldjump"/>
            </p:cNvPr>
            <p:cNvSpPr/>
            <p:nvPr userDrawn="1"/>
          </p:nvSpPr>
          <p:spPr>
            <a:xfrm>
              <a:off x="469544" y="345315"/>
              <a:ext cx="146304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Theoretical underpinnings</a:t>
              </a:r>
            </a:p>
          </p:txBody>
        </p:sp>
        <p:sp>
          <p:nvSpPr>
            <p:cNvPr id="9" name="Rounded Rectangle 8">
              <a:hlinkClick r:id="rId3" action="ppaction://hlinksldjump"/>
            </p:cNvPr>
            <p:cNvSpPr/>
            <p:nvPr userDrawn="1"/>
          </p:nvSpPr>
          <p:spPr>
            <a:xfrm>
              <a:off x="2042999" y="347163"/>
              <a:ext cx="201168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Rhetoric of visual language and design</a:t>
              </a:r>
            </a:p>
          </p:txBody>
        </p:sp>
        <p:sp>
          <p:nvSpPr>
            <p:cNvPr id="10" name="Rounded Rectangle 9">
              <a:hlinkClick r:id="rId4" action="ppaction://hlinksldjump"/>
            </p:cNvPr>
            <p:cNvSpPr/>
            <p:nvPr userDrawn="1"/>
          </p:nvSpPr>
          <p:spPr>
            <a:xfrm>
              <a:off x="4147805" y="347163"/>
              <a:ext cx="109728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Cognate strategies</a:t>
              </a:r>
            </a:p>
          </p:txBody>
        </p:sp>
        <p:sp>
          <p:nvSpPr>
            <p:cNvPr id="11" name="Rounded Rectangle 10">
              <a:hlinkClick r:id="rId5" action="ppaction://hlinksldjump"/>
            </p:cNvPr>
            <p:cNvSpPr/>
            <p:nvPr userDrawn="1"/>
          </p:nvSpPr>
          <p:spPr>
            <a:xfrm>
              <a:off x="5346373" y="347163"/>
              <a:ext cx="128016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Visual Language Uses</a:t>
              </a:r>
            </a:p>
          </p:txBody>
        </p:sp>
        <p:sp>
          <p:nvSpPr>
            <p:cNvPr id="12" name="Rounded Rectangle 11">
              <a:hlinkClick r:id="rId6" action="ppaction://hlinksldjump"/>
            </p:cNvPr>
            <p:cNvSpPr/>
            <p:nvPr userDrawn="1"/>
          </p:nvSpPr>
          <p:spPr>
            <a:xfrm>
              <a:off x="6722116" y="347163"/>
              <a:ext cx="128016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Conclusions</a:t>
              </a:r>
            </a:p>
          </p:txBody>
        </p:sp>
      </p:grpSp>
    </p:spTree>
    <p:extLst>
      <p:ext uri="{BB962C8B-B14F-4D97-AF65-F5344CB8AC3E}">
        <p14:creationId xmlns:p14="http://schemas.microsoft.com/office/powerpoint/2010/main" val="364218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32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2EECA12-9DC6-4E0F-927E-FBB3F21A0D77}" type="datetime1">
              <a:rPr lang="en-US" smtClean="0"/>
              <a:t>2016-04-18</a:t>
            </a:fld>
            <a:endParaRPr lang="en-US" dirty="0"/>
          </a:p>
        </p:txBody>
      </p:sp>
      <p:sp>
        <p:nvSpPr>
          <p:cNvPr id="5" name="Footer Placeholder 4"/>
          <p:cNvSpPr>
            <a:spLocks noGrp="1"/>
          </p:cNvSpPr>
          <p:nvPr>
            <p:ph type="ftr" sz="quarter" idx="11"/>
          </p:nvPr>
        </p:nvSpPr>
        <p:spPr/>
        <p:txBody>
          <a:bodyPr/>
          <a:lstStyle/>
          <a:p>
            <a:pPr algn="r"/>
            <a:r>
              <a:rPr lang="en-US" smtClean="0"/>
              <a:t>Information Tools - Presentation Tool</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89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4"/>
            <a:ext cx="4038600" cy="1120307"/>
          </a:xfrm>
        </p:spPr>
        <p:style>
          <a:lnRef idx="0">
            <a:schemeClr val="accent4"/>
          </a:lnRef>
          <a:fillRef idx="3">
            <a:schemeClr val="accent4"/>
          </a:fillRef>
          <a:effectRef idx="3">
            <a:schemeClr val="accent4"/>
          </a:effectRef>
          <a:fontRef idx="none"/>
        </p:style>
        <p:txBody>
          <a:bodyPr>
            <a:sp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3354"/>
            <a:ext cx="4038600" cy="1120307"/>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D7B3FBBE-B9E9-41DD-AFF6-EB22264621B1}" type="datetime1">
              <a:rPr lang="en-US" smtClean="0"/>
              <a:t>2016-04-18</a:t>
            </a:fld>
            <a:endParaRPr lang="en-US" dirty="0"/>
          </a:p>
        </p:txBody>
      </p:sp>
      <p:sp>
        <p:nvSpPr>
          <p:cNvPr id="6" name="Footer Placeholder 5"/>
          <p:cNvSpPr>
            <a:spLocks noGrp="1"/>
          </p:cNvSpPr>
          <p:nvPr>
            <p:ph type="ftr" sz="quarter" idx="11"/>
          </p:nvPr>
        </p:nvSpPr>
        <p:spPr/>
        <p:txBody>
          <a:bodyPr/>
          <a:lstStyle/>
          <a:p>
            <a:pPr algn="r"/>
            <a:r>
              <a:rPr lang="en-US" smtClean="0"/>
              <a:t>Information Tools - Presentation Tool</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515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4"/>
            <a:ext cx="4038600" cy="1120307"/>
          </a:xfrm>
        </p:spPr>
        <p:style>
          <a:lnRef idx="0">
            <a:schemeClr val="accent4"/>
          </a:lnRef>
          <a:fillRef idx="3">
            <a:schemeClr val="accent4"/>
          </a:fillRef>
          <a:effectRef idx="3">
            <a:schemeClr val="accent4"/>
          </a:effectRef>
          <a:fontRef idx="none"/>
        </p:style>
        <p:txBody>
          <a:bodyPr>
            <a:sp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3354"/>
            <a:ext cx="4038600" cy="1120307"/>
          </a:xfrm>
        </p:spPr>
        <p:style>
          <a:lnRef idx="0">
            <a:schemeClr val="accent4"/>
          </a:lnRef>
          <a:fillRef idx="3">
            <a:schemeClr val="accent4"/>
          </a:fillRef>
          <a:effectRef idx="3">
            <a:schemeClr val="accent4"/>
          </a:effectRef>
          <a:fontRef idx="none"/>
        </p:style>
        <p:txBody>
          <a:bodyPr>
            <a:sp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B419C92-107D-49DC-8A8E-1AA03499D6BE}" type="datetime1">
              <a:rPr lang="en-US" smtClean="0"/>
              <a:t>2016-04-18</a:t>
            </a:fld>
            <a:endParaRPr lang="en-US" dirty="0"/>
          </a:p>
        </p:txBody>
      </p:sp>
      <p:sp>
        <p:nvSpPr>
          <p:cNvPr id="6" name="Footer Placeholder 5"/>
          <p:cNvSpPr>
            <a:spLocks noGrp="1"/>
          </p:cNvSpPr>
          <p:nvPr>
            <p:ph type="ftr" sz="quarter" idx="11"/>
          </p:nvPr>
        </p:nvSpPr>
        <p:spPr/>
        <p:txBody>
          <a:bodyPr/>
          <a:lstStyle/>
          <a:p>
            <a:pPr algn="r"/>
            <a:r>
              <a:rPr lang="en-US" smtClean="0"/>
              <a:t>Information Tools - Presentation Tool</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grpSp>
        <p:nvGrpSpPr>
          <p:cNvPr id="8" name="Group 7"/>
          <p:cNvGrpSpPr/>
          <p:nvPr userDrawn="1"/>
        </p:nvGrpSpPr>
        <p:grpSpPr>
          <a:xfrm>
            <a:off x="469545" y="345317"/>
            <a:ext cx="7532732" cy="240211"/>
            <a:chOff x="469544" y="345315"/>
            <a:chExt cx="7532732" cy="240211"/>
          </a:xfrm>
        </p:grpSpPr>
        <p:sp>
          <p:nvSpPr>
            <p:cNvPr id="9" name="Rounded Rectangle 8">
              <a:hlinkClick r:id="rId2" action="ppaction://hlinksldjump"/>
            </p:cNvPr>
            <p:cNvSpPr/>
            <p:nvPr userDrawn="1"/>
          </p:nvSpPr>
          <p:spPr>
            <a:xfrm>
              <a:off x="469544" y="345315"/>
              <a:ext cx="146304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Theoretical underpinnings</a:t>
              </a:r>
            </a:p>
          </p:txBody>
        </p:sp>
        <p:sp>
          <p:nvSpPr>
            <p:cNvPr id="10" name="Rounded Rectangle 9">
              <a:hlinkClick r:id="rId3" action="ppaction://hlinksldjump"/>
            </p:cNvPr>
            <p:cNvSpPr/>
            <p:nvPr userDrawn="1"/>
          </p:nvSpPr>
          <p:spPr>
            <a:xfrm>
              <a:off x="2042999" y="347163"/>
              <a:ext cx="201168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Rhetoric of visual language and design</a:t>
              </a:r>
            </a:p>
          </p:txBody>
        </p:sp>
        <p:sp>
          <p:nvSpPr>
            <p:cNvPr id="11" name="Rounded Rectangle 10">
              <a:hlinkClick r:id="rId4" action="ppaction://hlinksldjump"/>
            </p:cNvPr>
            <p:cNvSpPr/>
            <p:nvPr userDrawn="1"/>
          </p:nvSpPr>
          <p:spPr>
            <a:xfrm>
              <a:off x="4147805" y="347163"/>
              <a:ext cx="109728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Cognate strategies</a:t>
              </a:r>
            </a:p>
          </p:txBody>
        </p:sp>
        <p:sp>
          <p:nvSpPr>
            <p:cNvPr id="12" name="Rounded Rectangle 11">
              <a:hlinkClick r:id="rId5" action="ppaction://hlinksldjump"/>
            </p:cNvPr>
            <p:cNvSpPr/>
            <p:nvPr userDrawn="1"/>
          </p:nvSpPr>
          <p:spPr>
            <a:xfrm>
              <a:off x="5346373" y="347163"/>
              <a:ext cx="128016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Visual Language Uses</a:t>
              </a:r>
            </a:p>
          </p:txBody>
        </p:sp>
        <p:sp>
          <p:nvSpPr>
            <p:cNvPr id="13" name="Rounded Rectangle 12">
              <a:hlinkClick r:id="rId6" action="ppaction://hlinksldjump"/>
            </p:cNvPr>
            <p:cNvSpPr/>
            <p:nvPr userDrawn="1"/>
          </p:nvSpPr>
          <p:spPr>
            <a:xfrm>
              <a:off x="6722116" y="347163"/>
              <a:ext cx="128016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Conclusions</a:t>
              </a:r>
            </a:p>
          </p:txBody>
        </p:sp>
      </p:grpSp>
    </p:spTree>
    <p:extLst>
      <p:ext uri="{BB962C8B-B14F-4D97-AF65-F5344CB8AC3E}">
        <p14:creationId xmlns:p14="http://schemas.microsoft.com/office/powerpoint/2010/main" val="13440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2"/>
            <a:ext cx="3931920" cy="1120307"/>
          </a:xfrm>
        </p:spPr>
        <p:style>
          <a:lnRef idx="0">
            <a:schemeClr val="accent4"/>
          </a:lnRef>
          <a:fillRef idx="3">
            <a:schemeClr val="accent4"/>
          </a:fillRef>
          <a:effectRef idx="3">
            <a:schemeClr val="accent4"/>
          </a:effectRef>
          <a:fontRef idx="none"/>
        </p:style>
        <p:txBody>
          <a:bodyPr>
            <a:sp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6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2"/>
            <a:ext cx="3931920" cy="1120307"/>
          </a:xfrm>
        </p:spPr>
        <p:txBody>
          <a:bodyPr>
            <a:spAutoFit/>
          </a:bodyPr>
          <a:lstStyle>
            <a:lvl1pPr>
              <a:defRPr sz="1400"/>
            </a:lvl1pPr>
            <a:lvl2pPr>
              <a:defRPr sz="1200"/>
            </a:lvl2pPr>
            <a:lvl3pPr>
              <a:defRPr sz="1100"/>
            </a:lvl3pPr>
            <a:lvl4pPr>
              <a:defRPr sz="1050"/>
            </a:lvl4pPr>
            <a:lvl5pPr>
              <a:defRPr sz="105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9AFF68-EA98-45E0-9EE4-6BC8A183DF26}" type="datetime1">
              <a:rPr lang="en-US" smtClean="0"/>
              <a:t>2016-04-18</a:t>
            </a:fld>
            <a:endParaRPr lang="en-US" dirty="0"/>
          </a:p>
        </p:txBody>
      </p:sp>
      <p:sp>
        <p:nvSpPr>
          <p:cNvPr id="8" name="Footer Placeholder 7"/>
          <p:cNvSpPr>
            <a:spLocks noGrp="1"/>
          </p:cNvSpPr>
          <p:nvPr>
            <p:ph type="ftr" sz="quarter" idx="11"/>
          </p:nvPr>
        </p:nvSpPr>
        <p:spPr/>
        <p:txBody>
          <a:bodyPr/>
          <a:lstStyle/>
          <a:p>
            <a:pPr algn="r"/>
            <a:r>
              <a:rPr lang="en-US" smtClean="0"/>
              <a:t>Information Tools - Presentation Tool</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69545" y="345317"/>
            <a:ext cx="7532732" cy="240211"/>
            <a:chOff x="469544" y="345315"/>
            <a:chExt cx="7532732" cy="240211"/>
          </a:xfrm>
        </p:grpSpPr>
        <p:sp>
          <p:nvSpPr>
            <p:cNvPr id="13" name="Rounded Rectangle 12">
              <a:hlinkClick r:id="rId2" action="ppaction://hlinksldjump"/>
            </p:cNvPr>
            <p:cNvSpPr/>
            <p:nvPr userDrawn="1"/>
          </p:nvSpPr>
          <p:spPr>
            <a:xfrm>
              <a:off x="469544" y="345315"/>
              <a:ext cx="146304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Theoretical underpinnings</a:t>
              </a:r>
            </a:p>
          </p:txBody>
        </p:sp>
        <p:sp>
          <p:nvSpPr>
            <p:cNvPr id="14" name="Rounded Rectangle 13">
              <a:hlinkClick r:id="rId3" action="ppaction://hlinksldjump"/>
            </p:cNvPr>
            <p:cNvSpPr/>
            <p:nvPr userDrawn="1"/>
          </p:nvSpPr>
          <p:spPr>
            <a:xfrm>
              <a:off x="2042999" y="347163"/>
              <a:ext cx="201168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Rhetoric of visual language and design</a:t>
              </a:r>
            </a:p>
          </p:txBody>
        </p:sp>
        <p:sp>
          <p:nvSpPr>
            <p:cNvPr id="15" name="Rounded Rectangle 14">
              <a:hlinkClick r:id="rId4" action="ppaction://hlinksldjump"/>
            </p:cNvPr>
            <p:cNvSpPr/>
            <p:nvPr userDrawn="1"/>
          </p:nvSpPr>
          <p:spPr>
            <a:xfrm>
              <a:off x="4147805" y="347163"/>
              <a:ext cx="109728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Cognate strategies</a:t>
              </a:r>
            </a:p>
          </p:txBody>
        </p:sp>
        <p:sp>
          <p:nvSpPr>
            <p:cNvPr id="16" name="Rounded Rectangle 15">
              <a:hlinkClick r:id="rId5" action="ppaction://hlinksldjump"/>
            </p:cNvPr>
            <p:cNvSpPr/>
            <p:nvPr userDrawn="1"/>
          </p:nvSpPr>
          <p:spPr>
            <a:xfrm>
              <a:off x="5346373" y="347163"/>
              <a:ext cx="128016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Visual Language Uses</a:t>
              </a:r>
            </a:p>
          </p:txBody>
        </p:sp>
        <p:sp>
          <p:nvSpPr>
            <p:cNvPr id="17" name="Rounded Rectangle 16">
              <a:hlinkClick r:id="rId6" action="ppaction://hlinksldjump"/>
            </p:cNvPr>
            <p:cNvSpPr/>
            <p:nvPr userDrawn="1"/>
          </p:nvSpPr>
          <p:spPr>
            <a:xfrm>
              <a:off x="6722116" y="347163"/>
              <a:ext cx="128016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Conclusions</a:t>
              </a:r>
            </a:p>
          </p:txBody>
        </p:sp>
      </p:grpSp>
    </p:spTree>
    <p:extLst>
      <p:ext uri="{BB962C8B-B14F-4D97-AF65-F5344CB8AC3E}">
        <p14:creationId xmlns:p14="http://schemas.microsoft.com/office/powerpoint/2010/main" val="230764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2"/>
            <a:ext cx="3931920" cy="1120307"/>
          </a:xfrm>
        </p:spPr>
        <p:style>
          <a:lnRef idx="0">
            <a:schemeClr val="accent4"/>
          </a:lnRef>
          <a:fillRef idx="3">
            <a:schemeClr val="accent4"/>
          </a:fillRef>
          <a:effectRef idx="3">
            <a:schemeClr val="accent4"/>
          </a:effectRef>
          <a:fontRef idx="none"/>
        </p:style>
        <p:txBody>
          <a:bodyPr>
            <a:sp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6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2"/>
            <a:ext cx="3931920" cy="1120307"/>
          </a:xfrm>
        </p:spPr>
        <p:style>
          <a:lnRef idx="0">
            <a:schemeClr val="accent4"/>
          </a:lnRef>
          <a:fillRef idx="3">
            <a:schemeClr val="accent4"/>
          </a:fillRef>
          <a:effectRef idx="3">
            <a:schemeClr val="accent4"/>
          </a:effectRef>
          <a:fontRef idx="none"/>
        </p:style>
        <p:txBody>
          <a:bodyPr>
            <a:sp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97D78D-BFA7-43E8-8D87-9DAE9C34BAE0}" type="datetime1">
              <a:rPr lang="en-US" smtClean="0"/>
              <a:t>2016-04-18</a:t>
            </a:fld>
            <a:endParaRPr lang="en-US" dirty="0"/>
          </a:p>
        </p:txBody>
      </p:sp>
      <p:sp>
        <p:nvSpPr>
          <p:cNvPr id="8" name="Footer Placeholder 7"/>
          <p:cNvSpPr>
            <a:spLocks noGrp="1"/>
          </p:cNvSpPr>
          <p:nvPr>
            <p:ph type="ftr" sz="quarter" idx="11"/>
          </p:nvPr>
        </p:nvSpPr>
        <p:spPr/>
        <p:txBody>
          <a:bodyPr/>
          <a:lstStyle/>
          <a:p>
            <a:pPr algn="r"/>
            <a:r>
              <a:rPr lang="en-US" smtClean="0"/>
              <a:t>Information Tools - Presentation Tool</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95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971C1E-02BF-4CE1-AE18-9D5BA9C0DC88}" type="datetime1">
              <a:rPr lang="en-US" smtClean="0"/>
              <a:t>2016-04-18</a:t>
            </a:fld>
            <a:endParaRPr lang="en-US"/>
          </a:p>
        </p:txBody>
      </p:sp>
      <p:sp>
        <p:nvSpPr>
          <p:cNvPr id="4" name="Footer Placeholder 3"/>
          <p:cNvSpPr>
            <a:spLocks noGrp="1"/>
          </p:cNvSpPr>
          <p:nvPr>
            <p:ph type="ftr" sz="quarter" idx="11"/>
          </p:nvPr>
        </p:nvSpPr>
        <p:spPr/>
        <p:txBody>
          <a:bodyPr/>
          <a:lstStyle/>
          <a:p>
            <a:pPr algn="r"/>
            <a:r>
              <a:rPr lang="en-US" smtClean="0"/>
              <a:t>Information Tools - Presentation Tool</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grpSp>
        <p:nvGrpSpPr>
          <p:cNvPr id="12" name="Group 11"/>
          <p:cNvGrpSpPr/>
          <p:nvPr userDrawn="1"/>
        </p:nvGrpSpPr>
        <p:grpSpPr>
          <a:xfrm>
            <a:off x="469545" y="345317"/>
            <a:ext cx="7532732" cy="240211"/>
            <a:chOff x="469544" y="345315"/>
            <a:chExt cx="7532732" cy="240211"/>
          </a:xfrm>
        </p:grpSpPr>
        <p:sp>
          <p:nvSpPr>
            <p:cNvPr id="13" name="Rounded Rectangle 12">
              <a:hlinkClick r:id="rId2" action="ppaction://hlinksldjump"/>
            </p:cNvPr>
            <p:cNvSpPr/>
            <p:nvPr userDrawn="1"/>
          </p:nvSpPr>
          <p:spPr>
            <a:xfrm>
              <a:off x="469544" y="345315"/>
              <a:ext cx="146304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Theoretical underpinnings</a:t>
              </a:r>
            </a:p>
          </p:txBody>
        </p:sp>
        <p:sp>
          <p:nvSpPr>
            <p:cNvPr id="14" name="Rounded Rectangle 13">
              <a:hlinkClick r:id="rId3" action="ppaction://hlinksldjump"/>
            </p:cNvPr>
            <p:cNvSpPr/>
            <p:nvPr userDrawn="1"/>
          </p:nvSpPr>
          <p:spPr>
            <a:xfrm>
              <a:off x="2042999" y="347163"/>
              <a:ext cx="201168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Rhetoric of visual language and design</a:t>
              </a:r>
            </a:p>
          </p:txBody>
        </p:sp>
        <p:sp>
          <p:nvSpPr>
            <p:cNvPr id="15" name="Rounded Rectangle 14">
              <a:hlinkClick r:id="rId4" action="ppaction://hlinksldjump"/>
            </p:cNvPr>
            <p:cNvSpPr/>
            <p:nvPr userDrawn="1"/>
          </p:nvSpPr>
          <p:spPr>
            <a:xfrm>
              <a:off x="4147805" y="347163"/>
              <a:ext cx="109728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Cognate strategies</a:t>
              </a:r>
            </a:p>
          </p:txBody>
        </p:sp>
        <p:sp>
          <p:nvSpPr>
            <p:cNvPr id="16" name="Rounded Rectangle 15">
              <a:hlinkClick r:id="rId5" action="ppaction://hlinksldjump"/>
            </p:cNvPr>
            <p:cNvSpPr/>
            <p:nvPr userDrawn="1"/>
          </p:nvSpPr>
          <p:spPr>
            <a:xfrm>
              <a:off x="5346373" y="347163"/>
              <a:ext cx="128016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Visual Language Uses</a:t>
              </a:r>
            </a:p>
          </p:txBody>
        </p:sp>
        <p:sp>
          <p:nvSpPr>
            <p:cNvPr id="17" name="Rounded Rectangle 16">
              <a:hlinkClick r:id="rId6" action="ppaction://hlinksldjump"/>
            </p:cNvPr>
            <p:cNvSpPr/>
            <p:nvPr userDrawn="1"/>
          </p:nvSpPr>
          <p:spPr>
            <a:xfrm>
              <a:off x="6722116" y="347163"/>
              <a:ext cx="1280160" cy="2383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spAutoFit/>
            </a:bodyPr>
            <a:lstStyle/>
            <a:p>
              <a:pPr algn="ctr">
                <a:spcBef>
                  <a:spcPct val="30000"/>
                </a:spcBef>
                <a:defRPr/>
              </a:pPr>
              <a:r>
                <a:rPr lang="en-US" sz="800" dirty="0" smtClean="0">
                  <a:solidFill>
                    <a:srgbClr val="FFFFFF"/>
                  </a:solidFill>
                </a:rPr>
                <a:t>Conclusions</a:t>
              </a:r>
            </a:p>
          </p:txBody>
        </p:sp>
      </p:grpSp>
    </p:spTree>
    <p:extLst>
      <p:ext uri="{BB962C8B-B14F-4D97-AF65-F5344CB8AC3E}">
        <p14:creationId xmlns:p14="http://schemas.microsoft.com/office/powerpoint/2010/main" val="258397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1033E-610C-4D3A-91AA-61247CA4CFDD}" type="datetime1">
              <a:rPr lang="en-US" smtClean="0"/>
              <a:t>2016-04-18</a:t>
            </a:fld>
            <a:endParaRPr lang="en-US"/>
          </a:p>
        </p:txBody>
      </p:sp>
      <p:sp>
        <p:nvSpPr>
          <p:cNvPr id="3" name="Footer Placeholder 2"/>
          <p:cNvSpPr>
            <a:spLocks noGrp="1"/>
          </p:cNvSpPr>
          <p:nvPr>
            <p:ph type="ftr" sz="quarter" idx="11"/>
          </p:nvPr>
        </p:nvSpPr>
        <p:spPr/>
        <p:txBody>
          <a:bodyPr/>
          <a:lstStyle/>
          <a:p>
            <a:pPr algn="r"/>
            <a:r>
              <a:rPr lang="en-US" smtClean="0"/>
              <a:t>Information Tools - Presentation Tool</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07130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479A5-27B2-4498-8914-89E69B772B6E}" type="datetime1">
              <a:rPr lang="en-US" smtClean="0"/>
              <a:t>2016-04-18</a:t>
            </a:fld>
            <a:endParaRPr lang="en-US"/>
          </a:p>
        </p:txBody>
      </p:sp>
      <p:sp>
        <p:nvSpPr>
          <p:cNvPr id="6" name="Footer Placeholder 5"/>
          <p:cNvSpPr>
            <a:spLocks noGrp="1"/>
          </p:cNvSpPr>
          <p:nvPr>
            <p:ph type="ftr" sz="quarter" idx="11"/>
          </p:nvPr>
        </p:nvSpPr>
        <p:spPr/>
        <p:txBody>
          <a:bodyPr/>
          <a:lstStyle/>
          <a:p>
            <a:pPr algn="r"/>
            <a:r>
              <a:rPr lang="en-US" smtClean="0"/>
              <a:t>Information Tools - Presentation Tool</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0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FC19D4-0A6C-4B03-B548-052364BFB87E}"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1109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2189BD-2404-47E1-896F-389E6E268FC2}" type="datetime1">
              <a:rPr lang="en-US" smtClean="0"/>
              <a:t>2016-04-18</a:t>
            </a:fld>
            <a:endParaRPr lang="en-US"/>
          </a:p>
        </p:txBody>
      </p:sp>
      <p:sp>
        <p:nvSpPr>
          <p:cNvPr id="6" name="Footer Placeholder 5"/>
          <p:cNvSpPr>
            <a:spLocks noGrp="1"/>
          </p:cNvSpPr>
          <p:nvPr>
            <p:ph type="ftr" sz="quarter" idx="11"/>
          </p:nvPr>
        </p:nvSpPr>
        <p:spPr/>
        <p:txBody>
          <a:bodyPr/>
          <a:lstStyle/>
          <a:p>
            <a:pPr algn="r"/>
            <a:r>
              <a:rPr lang="en-US" smtClean="0"/>
              <a:t>Information Tools - Presentation Tool</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1669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92F7BF-6B40-4EEF-8F56-FEABDCD57490}" type="datetime1">
              <a:rPr lang="en-US" smtClean="0"/>
              <a:t>2016-04-18</a:t>
            </a:fld>
            <a:endParaRPr lang="en-US"/>
          </a:p>
        </p:txBody>
      </p:sp>
      <p:sp>
        <p:nvSpPr>
          <p:cNvPr id="5" name="Footer Placeholder 4"/>
          <p:cNvSpPr>
            <a:spLocks noGrp="1"/>
          </p:cNvSpPr>
          <p:nvPr>
            <p:ph type="ftr" sz="quarter" idx="11"/>
          </p:nvPr>
        </p:nvSpPr>
        <p:spPr/>
        <p:txBody>
          <a:bodyPr/>
          <a:lstStyle/>
          <a:p>
            <a:pPr algn="r"/>
            <a:r>
              <a:rPr lang="en-US" smtClean="0"/>
              <a:t>Information Tools - Presentation Tool</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12359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1E6505-D366-4334-83BA-FC00250E3880}" type="datetime1">
              <a:rPr lang="en-US" smtClean="0"/>
              <a:t>2016-04-18</a:t>
            </a:fld>
            <a:endParaRPr lang="en-US"/>
          </a:p>
        </p:txBody>
      </p:sp>
      <p:sp>
        <p:nvSpPr>
          <p:cNvPr id="5" name="Footer Placeholder 4"/>
          <p:cNvSpPr>
            <a:spLocks noGrp="1"/>
          </p:cNvSpPr>
          <p:nvPr>
            <p:ph type="ftr" sz="quarter" idx="11"/>
          </p:nvPr>
        </p:nvSpPr>
        <p:spPr/>
        <p:txBody>
          <a:bodyPr/>
          <a:lstStyle/>
          <a:p>
            <a:pPr algn="r"/>
            <a:r>
              <a:rPr lang="en-US" smtClean="0"/>
              <a:t>Information Tools - Presentation Tool</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97339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510373-C314-4663-BBEE-7C70E260DE65}"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3677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3E9442-DFA1-4F58-BC3B-BB9E124FC0F2}"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88129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480EA5-D106-4359-9982-252DABCDC4B8}"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427887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13352" y="778784"/>
            <a:ext cx="4114800" cy="51729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3451" y="764833"/>
            <a:ext cx="4114800" cy="518693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7CF71B-F6F7-4903-8061-886CAB89948E}"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196706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313352" y="1366612"/>
            <a:ext cx="4114800" cy="51729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13352" y="759388"/>
            <a:ext cx="4114800" cy="576262"/>
          </a:xfrm>
        </p:spPr>
        <p:txBody>
          <a:bodyPr anchor="b">
            <a:noAutofit/>
          </a:bodyPr>
          <a:lstStyle>
            <a:lvl1pPr marL="0" indent="0">
              <a:buNone/>
              <a:defRPr sz="2000" b="0">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43451" y="759388"/>
            <a:ext cx="4114800" cy="576262"/>
          </a:xfrm>
        </p:spPr>
        <p:txBody>
          <a:bodyPr anchor="b">
            <a:noAutofit/>
          </a:bodyPr>
          <a:lstStyle>
            <a:lvl1pPr marL="0" indent="0">
              <a:buNone/>
              <a:defRPr sz="2000" b="0">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5EB3A38-34D8-44C4-B19D-7BB1C1FAB17B}"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11" name="Content Placeholder 3"/>
          <p:cNvSpPr>
            <a:spLocks noGrp="1"/>
          </p:cNvSpPr>
          <p:nvPr>
            <p:ph sz="half" idx="2"/>
          </p:nvPr>
        </p:nvSpPr>
        <p:spPr>
          <a:xfrm>
            <a:off x="4743451" y="1352661"/>
            <a:ext cx="4114800" cy="518693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bwMode="auto">
          <a:xfrm>
            <a:off x="448968" y="29718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r>
              <a:rPr lang="en-US" sz="700" b="1" dirty="0" smtClean="0">
                <a:solidFill>
                  <a:srgbClr val="F4F6F9"/>
                </a:solidFill>
                <a:latin typeface="MetaCorrespondence"/>
              </a:rPr>
              <a:t>templates</a:t>
            </a:r>
          </a:p>
        </p:txBody>
      </p:sp>
      <p:sp>
        <p:nvSpPr>
          <p:cNvPr id="12" name="Rectangle 11"/>
          <p:cNvSpPr/>
          <p:nvPr userDrawn="1"/>
        </p:nvSpPr>
        <p:spPr bwMode="auto">
          <a:xfrm>
            <a:off x="448056" y="32004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r>
              <a:rPr lang="en-US" sz="700" b="1" dirty="0" smtClean="0">
                <a:solidFill>
                  <a:srgbClr val="F4F6F9"/>
                </a:solidFill>
                <a:latin typeface="MetaCorrespondence"/>
              </a:rPr>
              <a:t>layouts</a:t>
            </a:r>
          </a:p>
        </p:txBody>
      </p:sp>
      <p:sp>
        <p:nvSpPr>
          <p:cNvPr id="13" name="Rectangle 12"/>
          <p:cNvSpPr/>
          <p:nvPr userDrawn="1"/>
        </p:nvSpPr>
        <p:spPr bwMode="auto">
          <a:xfrm>
            <a:off x="448056" y="34290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r>
              <a:rPr lang="en-US" sz="700" b="1" dirty="0" smtClean="0">
                <a:solidFill>
                  <a:srgbClr val="F4F6F9"/>
                </a:solidFill>
                <a:latin typeface="MetaCorrespondence"/>
              </a:rPr>
              <a:t>masters</a:t>
            </a:r>
          </a:p>
        </p:txBody>
      </p:sp>
      <p:sp>
        <p:nvSpPr>
          <p:cNvPr id="14" name="Rectangle 13"/>
          <p:cNvSpPr/>
          <p:nvPr userDrawn="1"/>
        </p:nvSpPr>
        <p:spPr bwMode="auto">
          <a:xfrm>
            <a:off x="448056" y="36576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r>
              <a:rPr lang="en-US" sz="700" b="1" dirty="0" smtClean="0">
                <a:solidFill>
                  <a:srgbClr val="F4F6F9"/>
                </a:solidFill>
                <a:latin typeface="MetaCorrespondence"/>
              </a:rPr>
              <a:t>modifying</a:t>
            </a:r>
          </a:p>
        </p:txBody>
      </p:sp>
      <p:sp>
        <p:nvSpPr>
          <p:cNvPr id="15" name="Rectangle 14"/>
          <p:cNvSpPr/>
          <p:nvPr userDrawn="1"/>
        </p:nvSpPr>
        <p:spPr bwMode="auto">
          <a:xfrm>
            <a:off x="448056" y="38862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r>
              <a:rPr lang="en-US" sz="700" b="1" dirty="0" smtClean="0">
                <a:solidFill>
                  <a:srgbClr val="F4F6F9"/>
                </a:solidFill>
                <a:latin typeface="MetaCorrespondence"/>
              </a:rPr>
              <a:t>re-use</a:t>
            </a:r>
          </a:p>
        </p:txBody>
      </p:sp>
      <p:sp>
        <p:nvSpPr>
          <p:cNvPr id="16" name="Rectangle 15"/>
          <p:cNvSpPr/>
          <p:nvPr userDrawn="1"/>
        </p:nvSpPr>
        <p:spPr bwMode="auto">
          <a:xfrm>
            <a:off x="448056" y="41148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r>
              <a:rPr lang="en-US" sz="700" b="1" dirty="0" smtClean="0">
                <a:solidFill>
                  <a:srgbClr val="F4F6F9"/>
                </a:solidFill>
                <a:latin typeface="MetaCorrespondence"/>
              </a:rPr>
              <a:t>objects</a:t>
            </a:r>
          </a:p>
        </p:txBody>
      </p:sp>
    </p:spTree>
    <p:extLst>
      <p:ext uri="{BB962C8B-B14F-4D97-AF65-F5344CB8AC3E}">
        <p14:creationId xmlns:p14="http://schemas.microsoft.com/office/powerpoint/2010/main" val="316252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FDAA9750-9BC7-449B-9AEC-A52BFB969AE7}"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11396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1A16FA1-FE6D-4E9F-8C99-2A44BFA9D7ED}"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41995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2"/>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1"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06E945-47CB-4E99-AE73-A65BAA2FD510}"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
        <p:nvSpPr>
          <p:cNvPr id="9" name="TextBox 8"/>
          <p:cNvSpPr txBox="1"/>
          <p:nvPr/>
        </p:nvSpPr>
        <p:spPr>
          <a:xfrm>
            <a:off x="673898"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sz="12200" dirty="0">
                <a:solidFill>
                  <a:srgbClr val="0F6FC6"/>
                </a:solidFill>
              </a:rPr>
              <a:t>“</a:t>
            </a:r>
          </a:p>
        </p:txBody>
      </p:sp>
      <p:sp>
        <p:nvSpPr>
          <p:cNvPr id="13" name="TextBox 12"/>
          <p:cNvSpPr txBox="1"/>
          <p:nvPr/>
        </p:nvSpPr>
        <p:spPr>
          <a:xfrm>
            <a:off x="6999691"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sz="12200" dirty="0">
                <a:solidFill>
                  <a:srgbClr val="0F6FC6"/>
                </a:solidFill>
              </a:rPr>
              <a:t>”</a:t>
            </a:r>
          </a:p>
        </p:txBody>
      </p:sp>
    </p:spTree>
    <p:extLst>
      <p:ext uri="{BB962C8B-B14F-4D97-AF65-F5344CB8AC3E}">
        <p14:creationId xmlns:p14="http://schemas.microsoft.com/office/powerpoint/2010/main" val="161452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0888"/>
            <a:ext cx="9144000" cy="674907"/>
          </a:xfrm>
        </p:spPr>
        <p:txBody>
          <a:bodyPr anchor="t" anchorCtr="0"/>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2748477" y="685795"/>
            <a:ext cx="6003638" cy="5747663"/>
          </a:xfrm>
        </p:spPr>
        <p:txBody>
          <a:bodyPr anchor="t" anchorCtr="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0" y="685795"/>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7E159D8-7EE8-4AE0-8723-51FB78C2A926}"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15025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551462" y="685794"/>
            <a:ext cx="6200652" cy="551116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77E27D21-BD1A-4DC9-A83E-3B55652B6B64}"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8" name="Title 1"/>
          <p:cNvSpPr>
            <a:spLocks noGrp="1"/>
          </p:cNvSpPr>
          <p:nvPr>
            <p:ph type="title"/>
          </p:nvPr>
        </p:nvSpPr>
        <p:spPr>
          <a:xfrm>
            <a:off x="0" y="10888"/>
            <a:ext cx="9144000" cy="674907"/>
          </a:xfrm>
        </p:spPr>
        <p:txBody>
          <a:bodyPr anchor="t" anchorCtr="0"/>
          <a:lstStyle>
            <a:lvl1pPr algn="l">
              <a:defRPr sz="2000" b="0"/>
            </a:lvl1pPr>
          </a:lstStyle>
          <a:p>
            <a:r>
              <a:rPr lang="en-US" smtClean="0"/>
              <a:t>Click to edit Master title style</a:t>
            </a:r>
            <a:endParaRPr lang="en-US" dirty="0"/>
          </a:p>
        </p:txBody>
      </p:sp>
      <p:sp>
        <p:nvSpPr>
          <p:cNvPr id="9" name="Text Placeholder 3"/>
          <p:cNvSpPr>
            <a:spLocks noGrp="1"/>
          </p:cNvSpPr>
          <p:nvPr>
            <p:ph type="body" sz="half" idx="2"/>
          </p:nvPr>
        </p:nvSpPr>
        <p:spPr>
          <a:xfrm>
            <a:off x="0" y="685795"/>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70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F2197-FFFA-4938-8C5D-9E866DEDB865}"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7" name="Slide Number Placeholder 6"/>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9082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49C652-57D2-4FD0-A4DE-5561CD37740F}"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581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2"/>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1"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E9C7EE-A77F-4441-8DDB-E3883535BAFB}"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
        <p:nvSpPr>
          <p:cNvPr id="9" name="TextBox 8"/>
          <p:cNvSpPr txBox="1"/>
          <p:nvPr/>
        </p:nvSpPr>
        <p:spPr>
          <a:xfrm>
            <a:off x="673898"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sz="12200" dirty="0">
                <a:solidFill>
                  <a:srgbClr val="0F6FC6"/>
                </a:solidFill>
              </a:rPr>
              <a:t>“</a:t>
            </a:r>
          </a:p>
        </p:txBody>
      </p:sp>
      <p:sp>
        <p:nvSpPr>
          <p:cNvPr id="13" name="TextBox 12"/>
          <p:cNvSpPr txBox="1"/>
          <p:nvPr/>
        </p:nvSpPr>
        <p:spPr>
          <a:xfrm>
            <a:off x="6999691"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sz="12200" dirty="0">
                <a:solidFill>
                  <a:srgbClr val="0F6FC6"/>
                </a:solidFill>
              </a:rPr>
              <a:t>”</a:t>
            </a:r>
          </a:p>
        </p:txBody>
      </p:sp>
    </p:spTree>
    <p:extLst>
      <p:ext uri="{BB962C8B-B14F-4D97-AF65-F5344CB8AC3E}">
        <p14:creationId xmlns:p14="http://schemas.microsoft.com/office/powerpoint/2010/main" val="428960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FD7325-0A92-4830-BFFA-0A9897C29D13}"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9783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1906DE5-663F-4477-BBE7-6B54DBAF8738}"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641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022FBAF-AC71-4CE8-AAA3-3D089EFBC453}"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828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D2366A-70E6-4432-8E2F-795830996347}"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4468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C26129-1371-4B3E-B611-4A15E944BAA9}"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941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EB9CA7-CF07-4E62-B4F8-41200341C90D}"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3456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oursqu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BED8AB-A0D2-42C7-A542-8CD01038E6E0}"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prstClr val="black"/>
                </a:solidFill>
              </a:rPr>
              <a:pPr/>
              <a:t>‹#›</a:t>
            </a:fld>
            <a:endParaRPr lang="en-US" dirty="0">
              <a:solidFill>
                <a:prstClr val="black"/>
              </a:solidFill>
            </a:endParaRPr>
          </a:p>
        </p:txBody>
      </p:sp>
      <p:sp>
        <p:nvSpPr>
          <p:cNvPr id="6" name="Content Placeholder 3"/>
          <p:cNvSpPr>
            <a:spLocks noGrp="1"/>
          </p:cNvSpPr>
          <p:nvPr>
            <p:ph sz="half" idx="2"/>
          </p:nvPr>
        </p:nvSpPr>
        <p:spPr>
          <a:xfrm>
            <a:off x="4572000" y="1524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13"/>
          </p:nvPr>
        </p:nvSpPr>
        <p:spPr>
          <a:xfrm>
            <a:off x="4572000" y="4191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3"/>
          <p:cNvSpPr>
            <a:spLocks noGrp="1"/>
          </p:cNvSpPr>
          <p:nvPr>
            <p:ph sz="half" idx="14"/>
          </p:nvPr>
        </p:nvSpPr>
        <p:spPr>
          <a:xfrm>
            <a:off x="457200" y="1524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5"/>
          </p:nvPr>
        </p:nvSpPr>
        <p:spPr>
          <a:xfrm>
            <a:off x="457200" y="4191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489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588962"/>
            <a:ext cx="7924800" cy="78263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535113"/>
            <a:ext cx="3735388"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14400" y="2174875"/>
            <a:ext cx="3735388" cy="3951288"/>
          </a:xfrm>
        </p:spPr>
        <p:txBody>
          <a:bodyPr/>
          <a:lstStyle>
            <a:lvl1pPr>
              <a:defRPr sz="2000" b="0"/>
            </a:lvl1pPr>
            <a:lvl2pPr>
              <a:defRPr sz="1800" b="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425" y="1535113"/>
            <a:ext cx="3739896"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7425" y="2174875"/>
            <a:ext cx="3739896" cy="3951288"/>
          </a:xfrm>
        </p:spPr>
        <p:txBody>
          <a:bodyPr/>
          <a:lstStyle>
            <a:lvl1pPr>
              <a:defRPr sz="2000" b="0"/>
            </a:lvl1pPr>
            <a:lvl2pPr>
              <a:defRPr sz="1800" b="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2117609"/>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949326" y="1981200"/>
            <a:ext cx="3754438" cy="4114800"/>
          </a:xfrm>
        </p:spPr>
        <p:txBody>
          <a:bodyPr/>
          <a:lstStyle/>
          <a:p>
            <a:endParaRPr lang="en-US"/>
          </a:p>
        </p:txBody>
      </p:sp>
      <p:sp>
        <p:nvSpPr>
          <p:cNvPr id="4" name="Text Placeholder 3"/>
          <p:cNvSpPr>
            <a:spLocks noGrp="1"/>
          </p:cNvSpPr>
          <p:nvPr>
            <p:ph type="body" sz="half" idx="2"/>
          </p:nvPr>
        </p:nvSpPr>
        <p:spPr>
          <a:xfrm>
            <a:off x="4856164" y="1981200"/>
            <a:ext cx="37544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914400" y="588962"/>
            <a:ext cx="7848600" cy="782638"/>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530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99CB423-25FC-4B81-B3DB-1BD60E790945}"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910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662088A-759F-4DFC-880B-775C59A8763B}"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3147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CE7545-114D-4C74-891E-21F2BCEC66CF}"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390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11D88E-1017-4B4A-8D82-50D8B2038DCA}"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D57F1E4F-1CFF-5643-939E-02111984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5301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foursqu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1337F7-2E14-468B-8651-B1785D59243E}"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solidFill>
                  <a:prstClr val="black"/>
                </a:solidFill>
              </a:rPr>
              <a:pPr/>
              <a:t>‹#›</a:t>
            </a:fld>
            <a:endParaRPr lang="en-US" dirty="0">
              <a:solidFill>
                <a:prstClr val="black"/>
              </a:solidFill>
            </a:endParaRPr>
          </a:p>
        </p:txBody>
      </p:sp>
      <p:sp>
        <p:nvSpPr>
          <p:cNvPr id="6" name="Content Placeholder 3"/>
          <p:cNvSpPr>
            <a:spLocks noGrp="1"/>
          </p:cNvSpPr>
          <p:nvPr>
            <p:ph sz="half" idx="2"/>
          </p:nvPr>
        </p:nvSpPr>
        <p:spPr>
          <a:xfrm>
            <a:off x="4572000" y="1524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13"/>
          </p:nvPr>
        </p:nvSpPr>
        <p:spPr>
          <a:xfrm>
            <a:off x="4572000" y="4191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3"/>
          <p:cNvSpPr>
            <a:spLocks noGrp="1"/>
          </p:cNvSpPr>
          <p:nvPr>
            <p:ph sz="half" idx="14"/>
          </p:nvPr>
        </p:nvSpPr>
        <p:spPr>
          <a:xfrm>
            <a:off x="457200" y="1524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5"/>
          </p:nvPr>
        </p:nvSpPr>
        <p:spPr>
          <a:xfrm>
            <a:off x="457200" y="4191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932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588962"/>
            <a:ext cx="7924800" cy="78263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535113"/>
            <a:ext cx="3735388"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14400" y="2174875"/>
            <a:ext cx="3735388" cy="3951288"/>
          </a:xfrm>
        </p:spPr>
        <p:txBody>
          <a:bodyPr/>
          <a:lstStyle>
            <a:lvl1pPr>
              <a:defRPr sz="2000" b="0"/>
            </a:lvl1pPr>
            <a:lvl2pPr>
              <a:defRPr sz="1800" b="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425" y="1535113"/>
            <a:ext cx="3739896"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7425" y="2174875"/>
            <a:ext cx="3739896" cy="3951288"/>
          </a:xfrm>
        </p:spPr>
        <p:txBody>
          <a:bodyPr/>
          <a:lstStyle>
            <a:lvl1pPr>
              <a:defRPr sz="2000" b="0"/>
            </a:lvl1pPr>
            <a:lvl2pPr>
              <a:defRPr sz="1800" b="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749073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D2B321-6440-44AA-8452-5939B31D584F}"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01950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949326" y="1981200"/>
            <a:ext cx="3754438" cy="4114800"/>
          </a:xfrm>
        </p:spPr>
        <p:txBody>
          <a:bodyPr/>
          <a:lstStyle/>
          <a:p>
            <a:endParaRPr lang="en-US"/>
          </a:p>
        </p:txBody>
      </p:sp>
      <p:sp>
        <p:nvSpPr>
          <p:cNvPr id="4" name="Text Placeholder 3"/>
          <p:cNvSpPr>
            <a:spLocks noGrp="1"/>
          </p:cNvSpPr>
          <p:nvPr>
            <p:ph type="body" sz="half" idx="2"/>
          </p:nvPr>
        </p:nvSpPr>
        <p:spPr>
          <a:xfrm>
            <a:off x="4856164" y="1981200"/>
            <a:ext cx="37544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914400" y="588962"/>
            <a:ext cx="7848600" cy="782638"/>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2718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1C0A08-FB7D-4FF5-8785-766AF8919177}" type="datetime1">
              <a:rPr lang="en-US" smtClean="0"/>
              <a:t>2016-04-18</a:t>
            </a:fld>
            <a:endParaRPr lang="en-US"/>
          </a:p>
        </p:txBody>
      </p:sp>
      <p:sp>
        <p:nvSpPr>
          <p:cNvPr id="5" name="Footer Placeholder 4"/>
          <p:cNvSpPr>
            <a:spLocks noGrp="1"/>
          </p:cNvSpPr>
          <p:nvPr>
            <p:ph type="ftr" sz="quarter" idx="11"/>
          </p:nvPr>
        </p:nvSpPr>
        <p:spPr/>
        <p:txBody>
          <a:body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3254205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89FBA0-E4BD-48BD-BB98-F5AA8A0B6161}" type="datetime1">
              <a:rPr lang="en-US" smtClean="0"/>
              <a:t>2016-04-18</a:t>
            </a:fld>
            <a:endParaRPr lang="en-US"/>
          </a:p>
        </p:txBody>
      </p:sp>
      <p:sp>
        <p:nvSpPr>
          <p:cNvPr id="5" name="Footer Placeholder 4"/>
          <p:cNvSpPr>
            <a:spLocks noGrp="1"/>
          </p:cNvSpPr>
          <p:nvPr>
            <p:ph type="ftr" sz="quarter" idx="11"/>
          </p:nvPr>
        </p:nvSpPr>
        <p:spPr/>
        <p:txBody>
          <a:body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1711234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F1D51B-831A-4070-BB9B-1B77B706D986}" type="datetime1">
              <a:rPr lang="en-US" smtClean="0"/>
              <a:t>2016-04-18</a:t>
            </a:fld>
            <a:endParaRPr lang="en-US"/>
          </a:p>
        </p:txBody>
      </p:sp>
      <p:sp>
        <p:nvSpPr>
          <p:cNvPr id="5" name="Footer Placeholder 4"/>
          <p:cNvSpPr>
            <a:spLocks noGrp="1"/>
          </p:cNvSpPr>
          <p:nvPr>
            <p:ph type="ftr" sz="quarter" idx="11"/>
          </p:nvPr>
        </p:nvSpPr>
        <p:spPr/>
        <p:txBody>
          <a:body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3807973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E2E67E-B736-4D83-9A81-03BBB4D2B0FF}" type="datetime1">
              <a:rPr lang="en-US" smtClean="0"/>
              <a:t>2016-04-18</a:t>
            </a:fld>
            <a:endParaRPr lang="en-US"/>
          </a:p>
        </p:txBody>
      </p:sp>
      <p:sp>
        <p:nvSpPr>
          <p:cNvPr id="6" name="Footer Placeholder 5"/>
          <p:cNvSpPr>
            <a:spLocks noGrp="1"/>
          </p:cNvSpPr>
          <p:nvPr>
            <p:ph type="ftr" sz="quarter" idx="11"/>
          </p:nvPr>
        </p:nvSpPr>
        <p:spPr/>
        <p:txBody>
          <a:bodyPr/>
          <a:lstStyle/>
          <a:p>
            <a:r>
              <a:rPr lang="en-US" smtClean="0"/>
              <a:t>Information Tools - Presentation Tool</a:t>
            </a:r>
            <a:endParaRPr lang="en-US"/>
          </a:p>
        </p:txBody>
      </p:sp>
      <p:sp>
        <p:nvSpPr>
          <p:cNvPr id="7" name="Slide Number Placeholder 6"/>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2700277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F25FE-2609-49D8-9A58-1171EEA8ED52}" type="datetime1">
              <a:rPr lang="en-US" smtClean="0"/>
              <a:t>2016-04-18</a:t>
            </a:fld>
            <a:endParaRPr lang="en-US"/>
          </a:p>
        </p:txBody>
      </p:sp>
      <p:sp>
        <p:nvSpPr>
          <p:cNvPr id="8" name="Footer Placeholder 7"/>
          <p:cNvSpPr>
            <a:spLocks noGrp="1"/>
          </p:cNvSpPr>
          <p:nvPr>
            <p:ph type="ftr" sz="quarter" idx="11"/>
          </p:nvPr>
        </p:nvSpPr>
        <p:spPr/>
        <p:txBody>
          <a:bodyPr/>
          <a:lstStyle/>
          <a:p>
            <a:r>
              <a:rPr lang="en-US" smtClean="0"/>
              <a:t>Information Tools - Presentation Tool</a:t>
            </a:r>
            <a:endParaRPr lang="en-US"/>
          </a:p>
        </p:txBody>
      </p:sp>
      <p:sp>
        <p:nvSpPr>
          <p:cNvPr id="9" name="Slide Number Placeholder 8"/>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2210310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6EEED2-33E9-4D86-B1E7-EC6327633B2C}"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
        <p:nvSpPr>
          <p:cNvPr id="5" name="Slide Number Placeholder 4"/>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336507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A4BE7-3611-4CC2-9399-B8912AD7F7C6}"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
        <p:nvSpPr>
          <p:cNvPr id="4" name="Slide Number Placeholder 3"/>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4190432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02E138-8A02-44B2-9FEB-A531537D2398}" type="datetime1">
              <a:rPr lang="en-US" smtClean="0"/>
              <a:t>2016-04-18</a:t>
            </a:fld>
            <a:endParaRPr lang="en-US"/>
          </a:p>
        </p:txBody>
      </p:sp>
      <p:sp>
        <p:nvSpPr>
          <p:cNvPr id="6" name="Footer Placeholder 5"/>
          <p:cNvSpPr>
            <a:spLocks noGrp="1"/>
          </p:cNvSpPr>
          <p:nvPr>
            <p:ph type="ftr" sz="quarter" idx="11"/>
          </p:nvPr>
        </p:nvSpPr>
        <p:spPr/>
        <p:txBody>
          <a:bodyPr/>
          <a:lstStyle/>
          <a:p>
            <a:r>
              <a:rPr lang="en-US" smtClean="0"/>
              <a:t>Information Tools - Presentation Tool</a:t>
            </a:r>
            <a:endParaRPr lang="en-US"/>
          </a:p>
        </p:txBody>
      </p:sp>
      <p:sp>
        <p:nvSpPr>
          <p:cNvPr id="7" name="Slide Number Placeholder 6"/>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3602731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EDC33-5C9E-451C-A9B4-E0A272761712}" type="datetime1">
              <a:rPr lang="en-US" smtClean="0"/>
              <a:t>2016-04-18</a:t>
            </a:fld>
            <a:endParaRPr lang="en-US"/>
          </a:p>
        </p:txBody>
      </p:sp>
      <p:sp>
        <p:nvSpPr>
          <p:cNvPr id="6" name="Footer Placeholder 5"/>
          <p:cNvSpPr>
            <a:spLocks noGrp="1"/>
          </p:cNvSpPr>
          <p:nvPr>
            <p:ph type="ftr" sz="quarter" idx="11"/>
          </p:nvPr>
        </p:nvSpPr>
        <p:spPr/>
        <p:txBody>
          <a:bodyPr/>
          <a:lstStyle/>
          <a:p>
            <a:r>
              <a:rPr lang="en-US" smtClean="0"/>
              <a:t>Information Tools - Presentation Tool</a:t>
            </a:r>
            <a:endParaRPr lang="en-US"/>
          </a:p>
        </p:txBody>
      </p:sp>
      <p:sp>
        <p:nvSpPr>
          <p:cNvPr id="7" name="Slide Number Placeholder 6"/>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230889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E3E03F-3C2D-4C3C-A6D5-EB98A2DF1FFA}"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406543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016E2F-0748-4ACA-9E7D-905016288459}" type="datetime1">
              <a:rPr lang="en-US" smtClean="0"/>
              <a:t>2016-04-18</a:t>
            </a:fld>
            <a:endParaRPr lang="en-US"/>
          </a:p>
        </p:txBody>
      </p:sp>
      <p:sp>
        <p:nvSpPr>
          <p:cNvPr id="5" name="Footer Placeholder 4"/>
          <p:cNvSpPr>
            <a:spLocks noGrp="1"/>
          </p:cNvSpPr>
          <p:nvPr>
            <p:ph type="ftr" sz="quarter" idx="11"/>
          </p:nvPr>
        </p:nvSpPr>
        <p:spPr/>
        <p:txBody>
          <a:body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372861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C340E-EAF1-4EA7-A31E-4CCC945B7F4B}" type="datetime1">
              <a:rPr lang="en-US" smtClean="0"/>
              <a:t>2016-04-18</a:t>
            </a:fld>
            <a:endParaRPr lang="en-US"/>
          </a:p>
        </p:txBody>
      </p:sp>
      <p:sp>
        <p:nvSpPr>
          <p:cNvPr id="5" name="Footer Placeholder 4"/>
          <p:cNvSpPr>
            <a:spLocks noGrp="1"/>
          </p:cNvSpPr>
          <p:nvPr>
            <p:ph type="ftr" sz="quarter" idx="11"/>
          </p:nvPr>
        </p:nvSpPr>
        <p:spPr/>
        <p:txBody>
          <a:body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p>
            <a:fld id="{6AF10AB3-8622-4162-A521-A564A4AACDB3}" type="slidenum">
              <a:rPr lang="en-US" smtClean="0"/>
              <a:t>‹#›</a:t>
            </a:fld>
            <a:endParaRPr lang="en-US"/>
          </a:p>
        </p:txBody>
      </p:sp>
    </p:spTree>
    <p:extLst>
      <p:ext uri="{BB962C8B-B14F-4D97-AF65-F5344CB8AC3E}">
        <p14:creationId xmlns:p14="http://schemas.microsoft.com/office/powerpoint/2010/main" val="2936272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3CCF17-7D7A-4644-B8AE-E6800D3DFD43}" type="datetime1">
              <a:rPr lang="en-US" smtClean="0"/>
              <a:t>2016-04-18</a:t>
            </a:fld>
            <a:endParaRPr lang="en-US"/>
          </a:p>
        </p:txBody>
      </p:sp>
      <p:sp>
        <p:nvSpPr>
          <p:cNvPr id="5" name="Footer Placeholder 4"/>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lvl1pPr>
              <a:defRPr/>
            </a:lvl1pPr>
          </a:lstStyle>
          <a:p>
            <a:fld id="{E52940FA-2007-4408-97BD-25D918464789}" type="slidenum">
              <a:rPr lang="en-US" smtClean="0"/>
              <a:pPr/>
              <a:t>‹#›</a:t>
            </a:fld>
            <a:endParaRPr lang="en-US"/>
          </a:p>
        </p:txBody>
      </p:sp>
    </p:spTree>
  </p:cSld>
  <p:clrMapOvr>
    <a:masterClrMapping/>
  </p:clrMapOvr>
  <p:transition spd="med" advClick="0" advTm="5309">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bwMode="auto">
          <a:xfrm>
            <a:off x="448968" y="29718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templates</a:t>
            </a:r>
          </a:p>
        </p:txBody>
      </p:sp>
      <p:sp>
        <p:nvSpPr>
          <p:cNvPr id="7" name="Rectangle 6"/>
          <p:cNvSpPr/>
          <p:nvPr userDrawn="1"/>
        </p:nvSpPr>
        <p:spPr bwMode="auto">
          <a:xfrm>
            <a:off x="448056" y="32004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layouts</a:t>
            </a:r>
          </a:p>
        </p:txBody>
      </p:sp>
      <p:sp>
        <p:nvSpPr>
          <p:cNvPr id="8" name="Rectangle 7"/>
          <p:cNvSpPr/>
          <p:nvPr userDrawn="1"/>
        </p:nvSpPr>
        <p:spPr bwMode="auto">
          <a:xfrm>
            <a:off x="448056" y="34290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masters</a:t>
            </a:r>
          </a:p>
        </p:txBody>
      </p:sp>
      <p:sp>
        <p:nvSpPr>
          <p:cNvPr id="9" name="Rectangle 8"/>
          <p:cNvSpPr/>
          <p:nvPr userDrawn="1"/>
        </p:nvSpPr>
        <p:spPr bwMode="auto">
          <a:xfrm>
            <a:off x="448056" y="36576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modifying</a:t>
            </a:r>
          </a:p>
        </p:txBody>
      </p:sp>
      <p:sp>
        <p:nvSpPr>
          <p:cNvPr id="10" name="Rectangle 9"/>
          <p:cNvSpPr/>
          <p:nvPr userDrawn="1"/>
        </p:nvSpPr>
        <p:spPr bwMode="auto">
          <a:xfrm>
            <a:off x="448056" y="38862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re-use</a:t>
            </a:r>
          </a:p>
        </p:txBody>
      </p:sp>
      <p:sp>
        <p:nvSpPr>
          <p:cNvPr id="11" name="Rectangle 10"/>
          <p:cNvSpPr/>
          <p:nvPr userDrawn="1"/>
        </p:nvSpPr>
        <p:spPr bwMode="auto">
          <a:xfrm>
            <a:off x="448056" y="41148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objects</a:t>
            </a:r>
          </a:p>
        </p:txBody>
      </p:sp>
    </p:spTree>
    <p:extLst>
      <p:ext uri="{BB962C8B-B14F-4D97-AF65-F5344CB8AC3E}">
        <p14:creationId xmlns:p14="http://schemas.microsoft.com/office/powerpoint/2010/main" val="3813867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588962"/>
            <a:ext cx="7924800" cy="78263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535113"/>
            <a:ext cx="3735388"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14400" y="2174875"/>
            <a:ext cx="3735388" cy="3951288"/>
          </a:xfrm>
        </p:spPr>
        <p:txBody>
          <a:bodyPr/>
          <a:lstStyle>
            <a:lvl1pPr>
              <a:defRPr sz="2000" b="0"/>
            </a:lvl1pPr>
            <a:lvl2pPr>
              <a:defRPr sz="1800" b="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425" y="1535113"/>
            <a:ext cx="3739896"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7425" y="2174875"/>
            <a:ext cx="3739896" cy="3951288"/>
          </a:xfrm>
        </p:spPr>
        <p:txBody>
          <a:bodyPr/>
          <a:lstStyle>
            <a:lvl1pPr>
              <a:defRPr sz="2000" b="0"/>
            </a:lvl1pPr>
            <a:lvl2pPr>
              <a:defRPr sz="1800" b="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13">
            <a:hlinkClick r:id="rId2" action="ppaction://hlinksldjump"/>
          </p:cNvPr>
          <p:cNvSpPr/>
          <p:nvPr userDrawn="1"/>
        </p:nvSpPr>
        <p:spPr bwMode="auto">
          <a:xfrm>
            <a:off x="448968" y="29718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templates</a:t>
            </a:r>
          </a:p>
        </p:txBody>
      </p:sp>
      <p:sp>
        <p:nvSpPr>
          <p:cNvPr id="15" name="Rectangle 14">
            <a:hlinkClick r:id="rId2" action="ppaction://hlinksldjump"/>
          </p:cNvPr>
          <p:cNvSpPr/>
          <p:nvPr userDrawn="1"/>
        </p:nvSpPr>
        <p:spPr bwMode="auto">
          <a:xfrm>
            <a:off x="448056" y="32004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layouts</a:t>
            </a:r>
          </a:p>
        </p:txBody>
      </p:sp>
      <p:sp>
        <p:nvSpPr>
          <p:cNvPr id="16" name="Rectangle 15">
            <a:hlinkClick r:id="rId3" action="ppaction://hlinksldjump"/>
          </p:cNvPr>
          <p:cNvSpPr/>
          <p:nvPr userDrawn="1"/>
        </p:nvSpPr>
        <p:spPr bwMode="auto">
          <a:xfrm>
            <a:off x="448056" y="34290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masters</a:t>
            </a:r>
          </a:p>
        </p:txBody>
      </p:sp>
      <p:sp>
        <p:nvSpPr>
          <p:cNvPr id="17" name="Rectangle 16">
            <a:hlinkClick r:id="rId3" action="ppaction://hlinksldjump"/>
          </p:cNvPr>
          <p:cNvSpPr/>
          <p:nvPr userDrawn="1"/>
        </p:nvSpPr>
        <p:spPr bwMode="auto">
          <a:xfrm>
            <a:off x="448056" y="36576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modifying</a:t>
            </a:r>
          </a:p>
        </p:txBody>
      </p:sp>
      <p:sp>
        <p:nvSpPr>
          <p:cNvPr id="18" name="Rectangle 17">
            <a:hlinkClick r:id="rId4" action="ppaction://hlinksldjump"/>
          </p:cNvPr>
          <p:cNvSpPr/>
          <p:nvPr userDrawn="1"/>
        </p:nvSpPr>
        <p:spPr bwMode="auto">
          <a:xfrm>
            <a:off x="448056" y="38862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re-use</a:t>
            </a:r>
          </a:p>
        </p:txBody>
      </p:sp>
      <p:sp>
        <p:nvSpPr>
          <p:cNvPr id="19" name="Rectangle 18">
            <a:hlinkClick r:id="rId5" action="ppaction://hlinksldjump"/>
          </p:cNvPr>
          <p:cNvSpPr/>
          <p:nvPr userDrawn="1"/>
        </p:nvSpPr>
        <p:spPr bwMode="auto">
          <a:xfrm>
            <a:off x="448056" y="4114800"/>
            <a:ext cx="4572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eaLnBrk="1" hangingPunct="1">
              <a:spcBef>
                <a:spcPct val="0"/>
              </a:spcBef>
            </a:pPr>
            <a:r>
              <a:rPr lang="en-US" sz="700" b="1" dirty="0" smtClean="0">
                <a:solidFill>
                  <a:srgbClr val="F4F6F9"/>
                </a:solidFill>
                <a:latin typeface="MetaCorrespondence"/>
              </a:rPr>
              <a:t>objects</a:t>
            </a:r>
          </a:p>
        </p:txBody>
      </p:sp>
    </p:spTree>
    <p:extLst>
      <p:ext uri="{BB962C8B-B14F-4D97-AF65-F5344CB8AC3E}">
        <p14:creationId xmlns:p14="http://schemas.microsoft.com/office/powerpoint/2010/main" val="77822660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953000"/>
            <a:ext cx="7772400" cy="83820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057400" y="5867400"/>
            <a:ext cx="6553200" cy="45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2643253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371601"/>
            <a:ext cx="3657600" cy="47545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05400" y="1371601"/>
            <a:ext cx="3657600" cy="47545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30392"/>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949326" y="1981200"/>
            <a:ext cx="3754438" cy="4114800"/>
          </a:xfrm>
        </p:spPr>
        <p:txBody>
          <a:bodyPr/>
          <a:lstStyle/>
          <a:p>
            <a:endParaRPr lang="en-US"/>
          </a:p>
        </p:txBody>
      </p:sp>
      <p:sp>
        <p:nvSpPr>
          <p:cNvPr id="4" name="Text Placeholder 3"/>
          <p:cNvSpPr>
            <a:spLocks noGrp="1"/>
          </p:cNvSpPr>
          <p:nvPr>
            <p:ph type="body" sz="half" idx="2"/>
          </p:nvPr>
        </p:nvSpPr>
        <p:spPr>
          <a:xfrm>
            <a:off x="4856164" y="1981200"/>
            <a:ext cx="37544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914400" y="588962"/>
            <a:ext cx="7848600" cy="782638"/>
          </a:xfrm>
        </p:spPr>
        <p:txBody>
          <a:bodyPr/>
          <a:lstStyle/>
          <a:p>
            <a:r>
              <a:rPr lang="en-US" dirty="0" smtClean="0"/>
              <a:t>Click to edit Master title style</a:t>
            </a:r>
            <a:endParaRPr lang="en-US" dirty="0"/>
          </a:p>
        </p:txBody>
      </p:sp>
    </p:spTree>
  </p:cSld>
  <p:clrMapOvr>
    <a:masterClrMapping/>
  </p:clrMapOvr>
  <p:transition spd="med" advClick="0" advTm="5309">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40164FD-4B9B-4F4E-BC2A-B2B631F1B3E9}" type="datetime1">
              <a:rPr lang="en-US" smtClean="0"/>
              <a:t>2016-04-18</a:t>
            </a:fld>
            <a:endParaRPr lang="en-US"/>
          </a:p>
        </p:txBody>
      </p:sp>
      <p:sp>
        <p:nvSpPr>
          <p:cNvPr id="5" name="Footer Placeholder 4"/>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lvl1pPr>
              <a:defRPr/>
            </a:lvl1pPr>
          </a:lstStyle>
          <a:p>
            <a:fld id="{D2748C73-9786-4D83-B14B-37FA3DEB98A7}" type="slidenum">
              <a:rPr lang="en-US"/>
              <a:pPr/>
              <a:t>‹#›</a:t>
            </a:fld>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B7B46AC-F57B-42C4-82AC-D8BC2026C4A5}" type="datetime1">
              <a:rPr lang="en-US" smtClean="0"/>
              <a:t>2016-04-18</a:t>
            </a:fld>
            <a:endParaRPr lang="en-US"/>
          </a:p>
        </p:txBody>
      </p:sp>
      <p:sp>
        <p:nvSpPr>
          <p:cNvPr id="4" name="Footer Placeholder 3"/>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5" name="Slide Number Placeholder 4"/>
          <p:cNvSpPr>
            <a:spLocks noGrp="1"/>
          </p:cNvSpPr>
          <p:nvPr>
            <p:ph type="sldNum" sz="quarter" idx="12"/>
          </p:nvPr>
        </p:nvSpPr>
        <p:spPr/>
        <p:txBody>
          <a:bodyPr/>
          <a:lstStyle>
            <a:lvl1pPr>
              <a:defRPr/>
            </a:lvl1pPr>
          </a:lstStyle>
          <a:p>
            <a:fld id="{10197B09-6E93-41FD-BC04-ECA9C3BA0BC6}" type="slidenum">
              <a:rPr lang="en-US"/>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13352" y="778784"/>
            <a:ext cx="4114800" cy="51729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3451" y="764833"/>
            <a:ext cx="4114800" cy="518693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3A86D6-803F-4387-81E6-26319FA47751}"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68810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A3C5D-EC04-4D04-AD4C-0F2B0D2B2B17}" type="datetime1">
              <a:rPr lang="en-US" smtClean="0"/>
              <a:t>2016-04-18</a:t>
            </a:fld>
            <a:endParaRPr lang="en-US"/>
          </a:p>
        </p:txBody>
      </p:sp>
      <p:sp>
        <p:nvSpPr>
          <p:cNvPr id="5" name="Footer Placeholder 4"/>
          <p:cNvSpPr>
            <a:spLocks noGrp="1"/>
          </p:cNvSpPr>
          <p:nvPr>
            <p:ph type="ftr" sz="quarter" idx="11"/>
          </p:nvPr>
        </p:nvSpPr>
        <p:spPr/>
        <p:txBody>
          <a:body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p>
            <a:fld id="{3837D588-9A58-4261-89A7-81D602A2AE12}"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7500" y="837984"/>
            <a:ext cx="8637588" cy="646331"/>
          </a:xfrm>
        </p:spPr>
        <p:txBody>
          <a:bodyPr/>
          <a:lstStyle>
            <a:lvl1pPr>
              <a:defRPr sz="3600"/>
            </a:lvl1pPr>
          </a:lstStyle>
          <a:p>
            <a:r>
              <a:rPr lang="en-US" smtClean="0"/>
              <a:t>Click to edit Master title style</a:t>
            </a:r>
            <a:endParaRPr lang="en-US"/>
          </a:p>
        </p:txBody>
      </p:sp>
      <p:sp>
        <p:nvSpPr>
          <p:cNvPr id="3" name="Text Placeholder 2"/>
          <p:cNvSpPr>
            <a:spLocks noGrp="1"/>
          </p:cNvSpPr>
          <p:nvPr>
            <p:ph type="body" sz="half" idx="1"/>
          </p:nvPr>
        </p:nvSpPr>
        <p:spPr>
          <a:xfrm>
            <a:off x="328614" y="1941513"/>
            <a:ext cx="4027487" cy="411480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08501" y="1941513"/>
            <a:ext cx="4029075" cy="4114800"/>
          </a:xfrm>
        </p:spPr>
        <p:txBody>
          <a:bodyPr/>
          <a:lstStyle/>
          <a:p>
            <a:endParaRPr lang="en-US"/>
          </a:p>
        </p:txBody>
      </p:sp>
      <p:sp>
        <p:nvSpPr>
          <p:cNvPr id="7" name="Slide Number Placeholder 6"/>
          <p:cNvSpPr>
            <a:spLocks noGrp="1"/>
          </p:cNvSpPr>
          <p:nvPr>
            <p:ph type="sldNum" sz="quarter" idx="12"/>
          </p:nvPr>
        </p:nvSpPr>
        <p:spPr>
          <a:xfrm>
            <a:off x="146050" y="6361113"/>
            <a:ext cx="1905000" cy="457200"/>
          </a:xfrm>
          <a:prstGeom prst="rect">
            <a:avLst/>
          </a:prstGeom>
        </p:spPr>
        <p:txBody>
          <a:bodyPr/>
          <a:lstStyle>
            <a:lvl1pPr>
              <a:defRPr/>
            </a:lvl1pPr>
          </a:lstStyle>
          <a:p>
            <a:fld id="{1DED94D4-DC89-4D55-9ACA-E65222414BC6}" type="slidenum">
              <a:rPr lang="en-US"/>
              <a:pPr/>
              <a:t>‹#›</a:t>
            </a:fld>
            <a:endParaRPr lang="en-US"/>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837983"/>
            <a:ext cx="8637588" cy="64633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4"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146050" y="6361113"/>
            <a:ext cx="1905000" cy="457200"/>
          </a:xfrm>
          <a:prstGeom prst="rect">
            <a:avLst/>
          </a:prstGeom>
        </p:spPr>
        <p:txBody>
          <a:bodyPr/>
          <a:lstStyle>
            <a:lvl1pPr>
              <a:defRPr/>
            </a:lvl1pPr>
          </a:lstStyle>
          <a:p>
            <a:fld id="{0375BCAB-7068-4458-A232-FF99600557A7}" type="slidenum">
              <a:rPr lang="en-US"/>
              <a:pPr/>
              <a:t>‹#›</a:t>
            </a:fld>
            <a:endParaRPr lang="en-US"/>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0C32D6A-BDEF-432C-98EF-84F32346373D}" type="datetime1">
              <a:rPr lang="en-US" smtClean="0"/>
              <a:t>2016-04-18</a:t>
            </a:fld>
            <a:endParaRPr lang="en-US"/>
          </a:p>
        </p:txBody>
      </p:sp>
      <p:sp>
        <p:nvSpPr>
          <p:cNvPr id="5" name="Footer Placeholder 4"/>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lvl1pPr>
              <a:defRPr/>
            </a:lvl1pPr>
          </a:lstStyle>
          <a:p>
            <a:fld id="{0641ED62-92FA-4E7B-8251-4E7B21ABC885}" type="slidenum">
              <a:rPr lang="en-US"/>
              <a:pPr/>
              <a:t>‹#›</a:t>
            </a:fld>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56A79B4-2994-4B9D-A8E1-060E482532F1}" type="datetime1">
              <a:rPr lang="en-US" smtClean="0"/>
              <a:t>2016-04-18</a:t>
            </a:fld>
            <a:endParaRPr lang="en-US"/>
          </a:p>
        </p:txBody>
      </p:sp>
      <p:sp>
        <p:nvSpPr>
          <p:cNvPr id="4" name="Footer Placeholder 3"/>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5" name="Slide Number Placeholder 4"/>
          <p:cNvSpPr>
            <a:spLocks noGrp="1"/>
          </p:cNvSpPr>
          <p:nvPr>
            <p:ph type="sldNum" sz="quarter" idx="12"/>
          </p:nvPr>
        </p:nvSpPr>
        <p:spPr/>
        <p:txBody>
          <a:bodyPr/>
          <a:lstStyle>
            <a:lvl1pPr>
              <a:defRPr/>
            </a:lvl1pPr>
          </a:lstStyle>
          <a:p>
            <a:fld id="{B3B0CE1C-771D-4FD4-A7FB-71863EE244CE}" type="slidenum">
              <a:rPr lang="en-US"/>
              <a:pPr/>
              <a:t>‹#›</a:t>
            </a:fld>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00800"/>
            <a:ext cx="1905000" cy="457200"/>
          </a:xfrm>
        </p:spPr>
        <p:txBody>
          <a:bodyPr/>
          <a:lstStyle>
            <a:lvl1pPr>
              <a:defRPr/>
            </a:lvl1pPr>
          </a:lstStyle>
          <a:p>
            <a:fld id="{40A814EC-3F3F-4787-9199-0A81A5913029}" type="datetime1">
              <a:rPr lang="en-US" smtClean="0"/>
              <a:t>2016-04-18</a:t>
            </a:fld>
            <a:endParaRPr lang="en-US"/>
          </a:p>
        </p:txBody>
      </p:sp>
      <p:sp>
        <p:nvSpPr>
          <p:cNvPr id="5" name="Footer Placeholder 4"/>
          <p:cNvSpPr>
            <a:spLocks noGrp="1"/>
          </p:cNvSpPr>
          <p:nvPr>
            <p:ph type="ftr" sz="quarter" idx="11"/>
          </p:nvPr>
        </p:nvSpPr>
        <p:spPr>
          <a:xfrm>
            <a:off x="5919651" y="6400800"/>
            <a:ext cx="3224349" cy="457200"/>
          </a:xfrm>
        </p:spPr>
        <p:txBody>
          <a:bodyPr/>
          <a:lstStyle>
            <a:lvl1pPr>
              <a:defRPr/>
            </a:lvl1pPr>
          </a:lstStyle>
          <a:p>
            <a:r>
              <a:rPr lang="en-US" smtClean="0"/>
              <a:t>Information Tools - Presentation Tool</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31279E4C-716F-4376-AE41-5E3114B16EE6}" type="datetime1">
              <a:rPr lang="en-US" smtClean="0"/>
              <a:t>2016-04-18</a:t>
            </a:fld>
            <a:endParaRPr lang="en-US"/>
          </a:p>
        </p:txBody>
      </p:sp>
      <p:sp>
        <p:nvSpPr>
          <p:cNvPr id="4" name="Footer Placeholder 3"/>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247F9833-024C-4832-B575-9C32811A6259}" type="slidenum">
              <a:rPr lang="en-US"/>
              <a:pPr/>
              <a:t>‹#›</a:t>
            </a:fld>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5A4D33E-2D5F-4A85-92E7-3AED7705E5D1}" type="datetime1">
              <a:rPr lang="en-US" smtClean="0"/>
              <a:t>2016-04-18</a:t>
            </a:fld>
            <a:endParaRPr lang="en-US"/>
          </a:p>
        </p:txBody>
      </p:sp>
      <p:sp>
        <p:nvSpPr>
          <p:cNvPr id="5" name="Footer Placeholder 4"/>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lvl1pPr>
              <a:defRPr/>
            </a:lvl1pPr>
          </a:lstStyle>
          <a:p>
            <a:fld id="{B96C9403-CA2C-44E7-B48B-8431822D14EA}" type="slidenum">
              <a:rPr lang="en-US"/>
              <a:pPr/>
              <a:t>‹#›</a:t>
            </a:fld>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FC3953C-762C-4F33-87F0-7A2AA25DF944}" type="datetime1">
              <a:rPr lang="en-US" smtClean="0"/>
              <a:t>2016-04-18</a:t>
            </a:fld>
            <a:endParaRPr lang="en-US"/>
          </a:p>
        </p:txBody>
      </p:sp>
      <p:sp>
        <p:nvSpPr>
          <p:cNvPr id="5" name="Footer Placeholder 4"/>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lvl1pPr>
              <a:defRPr/>
            </a:lvl1pPr>
          </a:lstStyle>
          <a:p>
            <a:fld id="{19658B28-CDF1-48A1-A43C-B230A8BA391B}" type="slidenum">
              <a:rPr lang="en-US"/>
              <a:pPr/>
              <a:t>‹#›</a:t>
            </a:fld>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9050"/>
            <a:ext cx="9144000" cy="6877050"/>
            <a:chOff x="0" y="-12"/>
            <a:chExt cx="5760" cy="4332"/>
          </a:xfrm>
        </p:grpSpPr>
        <p:sp>
          <p:nvSpPr>
            <p:cNvPr id="506883"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endParaRPr lang="en-US"/>
            </a:p>
          </p:txBody>
        </p:sp>
        <p:grpSp>
          <p:nvGrpSpPr>
            <p:cNvPr id="3" name="Group 4"/>
            <p:cNvGrpSpPr>
              <a:grpSpLocks/>
            </p:cNvGrpSpPr>
            <p:nvPr userDrawn="1"/>
          </p:nvGrpSpPr>
          <p:grpSpPr bwMode="auto">
            <a:xfrm>
              <a:off x="0" y="-12"/>
              <a:ext cx="5760" cy="1045"/>
              <a:chOff x="0" y="-9"/>
              <a:chExt cx="5760" cy="1045"/>
            </a:xfrm>
          </p:grpSpPr>
          <p:sp>
            <p:nvSpPr>
              <p:cNvPr id="506885"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endParaRPr lang="en-US"/>
              </a:p>
            </p:txBody>
          </p:sp>
          <p:grpSp>
            <p:nvGrpSpPr>
              <p:cNvPr id="4" name="Group 6"/>
              <p:cNvGrpSpPr>
                <a:grpSpLocks/>
              </p:cNvGrpSpPr>
              <p:nvPr userDrawn="1"/>
            </p:nvGrpSpPr>
            <p:grpSpPr bwMode="auto">
              <a:xfrm>
                <a:off x="333" y="-9"/>
                <a:ext cx="5176" cy="1044"/>
                <a:chOff x="333" y="-9"/>
                <a:chExt cx="5176" cy="1044"/>
              </a:xfrm>
            </p:grpSpPr>
            <p:sp>
              <p:nvSpPr>
                <p:cNvPr id="506887"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endParaRPr lang="en-US"/>
                </a:p>
              </p:txBody>
            </p:sp>
            <p:sp>
              <p:nvSpPr>
                <p:cNvPr id="506888"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endParaRPr lang="en-US"/>
                </a:p>
              </p:txBody>
            </p:sp>
            <p:sp>
              <p:nvSpPr>
                <p:cNvPr id="506889"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506890"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506891"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506892"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506893"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506894"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506895"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506896"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506897"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506898"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506899"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506900"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506901"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506902"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506903"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endParaRPr lang="en-US"/>
                </a:p>
              </p:txBody>
            </p:sp>
            <p:sp>
              <p:nvSpPr>
                <p:cNvPr id="506904"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506905"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506906"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506907"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506908"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506909"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506910"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endParaRPr lang="en-US"/>
                </a:p>
              </p:txBody>
            </p:sp>
            <p:sp>
              <p:nvSpPr>
                <p:cNvPr id="506911"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endParaRPr lang="en-US"/>
                </a:p>
              </p:txBody>
            </p:sp>
            <p:sp>
              <p:nvSpPr>
                <p:cNvPr id="506912"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endParaRPr lang="en-US"/>
                </a:p>
              </p:txBody>
            </p:sp>
            <p:sp>
              <p:nvSpPr>
                <p:cNvPr id="506913"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endParaRPr lang="en-US"/>
                </a:p>
              </p:txBody>
            </p:sp>
            <p:sp>
              <p:nvSpPr>
                <p:cNvPr id="506914"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endParaRPr lang="en-US"/>
                </a:p>
              </p:txBody>
            </p:sp>
            <p:sp>
              <p:nvSpPr>
                <p:cNvPr id="506915"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endParaRPr lang="en-US"/>
                </a:p>
              </p:txBody>
            </p:sp>
            <p:sp>
              <p:nvSpPr>
                <p:cNvPr id="506916"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endParaRPr lang="en-US"/>
                </a:p>
              </p:txBody>
            </p:sp>
            <p:sp>
              <p:nvSpPr>
                <p:cNvPr id="506917"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endParaRPr lang="en-US"/>
                </a:p>
              </p:txBody>
            </p:sp>
            <p:sp>
              <p:nvSpPr>
                <p:cNvPr id="506918"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endParaRPr lang="en-US"/>
                </a:p>
              </p:txBody>
            </p:sp>
            <p:sp>
              <p:nvSpPr>
                <p:cNvPr id="506919"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endParaRPr lang="en-US"/>
                </a:p>
              </p:txBody>
            </p:sp>
            <p:sp>
              <p:nvSpPr>
                <p:cNvPr id="506920"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endParaRPr lang="en-US"/>
                </a:p>
              </p:txBody>
            </p:sp>
            <p:sp>
              <p:nvSpPr>
                <p:cNvPr id="506921"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506922"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506923"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506924"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506925"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506926"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506927"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506928"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506929"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506930"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506931"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506932"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506933"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506934"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506935"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506936"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506937"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506938"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506939"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506940"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506941"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506942"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nvGrpSpPr>
              <p:cNvPr id="5" name="Group 63"/>
              <p:cNvGrpSpPr>
                <a:grpSpLocks/>
              </p:cNvGrpSpPr>
              <p:nvPr userDrawn="1"/>
            </p:nvGrpSpPr>
            <p:grpSpPr bwMode="auto">
              <a:xfrm>
                <a:off x="7" y="6"/>
                <a:ext cx="5739" cy="1022"/>
                <a:chOff x="1056" y="111"/>
                <a:chExt cx="2448" cy="418"/>
              </a:xfrm>
            </p:grpSpPr>
            <p:sp>
              <p:nvSpPr>
                <p:cNvPr id="506944"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endParaRPr lang="en-US"/>
                </a:p>
              </p:txBody>
            </p:sp>
            <p:sp>
              <p:nvSpPr>
                <p:cNvPr id="506945"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46"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47"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48"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49"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50"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51"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52"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53"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endParaRPr lang="en-US"/>
                </a:p>
              </p:txBody>
            </p:sp>
            <p:sp>
              <p:nvSpPr>
                <p:cNvPr id="506954"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endParaRPr lang="en-US"/>
                </a:p>
              </p:txBody>
            </p:sp>
          </p:grpSp>
          <p:grpSp>
            <p:nvGrpSpPr>
              <p:cNvPr id="6" name="Group 75"/>
              <p:cNvGrpSpPr>
                <a:grpSpLocks/>
              </p:cNvGrpSpPr>
              <p:nvPr userDrawn="1"/>
            </p:nvGrpSpPr>
            <p:grpSpPr bwMode="auto">
              <a:xfrm>
                <a:off x="363" y="1"/>
                <a:ext cx="4919" cy="1034"/>
                <a:chOff x="1208" y="109"/>
                <a:chExt cx="2098" cy="423"/>
              </a:xfrm>
            </p:grpSpPr>
            <p:sp>
              <p:nvSpPr>
                <p:cNvPr id="506956"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endParaRPr lang="en-US"/>
                </a:p>
              </p:txBody>
            </p:sp>
            <p:sp>
              <p:nvSpPr>
                <p:cNvPr id="506957"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endParaRPr lang="en-US"/>
                </a:p>
              </p:txBody>
            </p:sp>
            <p:sp>
              <p:nvSpPr>
                <p:cNvPr id="506958"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endParaRPr lang="en-US"/>
                </a:p>
              </p:txBody>
            </p:sp>
            <p:sp>
              <p:nvSpPr>
                <p:cNvPr id="506959"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endParaRPr lang="en-US"/>
                </a:p>
              </p:txBody>
            </p:sp>
            <p:sp>
              <p:nvSpPr>
                <p:cNvPr id="506960"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endParaRPr lang="en-US"/>
                </a:p>
              </p:txBody>
            </p:sp>
            <p:sp>
              <p:nvSpPr>
                <p:cNvPr id="506961"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endParaRPr lang="en-US"/>
                </a:p>
              </p:txBody>
            </p:sp>
            <p:sp>
              <p:nvSpPr>
                <p:cNvPr id="506962"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endParaRPr lang="en-US"/>
                </a:p>
              </p:txBody>
            </p:sp>
            <p:sp>
              <p:nvSpPr>
                <p:cNvPr id="506963"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endParaRPr lang="en-US"/>
                </a:p>
              </p:txBody>
            </p:sp>
            <p:sp>
              <p:nvSpPr>
                <p:cNvPr id="506964"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endParaRPr lang="en-US"/>
                </a:p>
              </p:txBody>
            </p:sp>
            <p:sp>
              <p:nvSpPr>
                <p:cNvPr id="506965"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endParaRPr lang="en-US"/>
                </a:p>
              </p:txBody>
            </p:sp>
            <p:sp>
              <p:nvSpPr>
                <p:cNvPr id="506966"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endParaRPr lang="en-US"/>
                </a:p>
              </p:txBody>
            </p:sp>
            <p:sp>
              <p:nvSpPr>
                <p:cNvPr id="506967"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endParaRPr lang="en-US"/>
                </a:p>
              </p:txBody>
            </p:sp>
            <p:sp>
              <p:nvSpPr>
                <p:cNvPr id="506968"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endParaRPr lang="en-US"/>
                </a:p>
              </p:txBody>
            </p:sp>
            <p:sp>
              <p:nvSpPr>
                <p:cNvPr id="506969"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endParaRPr lang="en-US"/>
                </a:p>
              </p:txBody>
            </p:sp>
            <p:sp>
              <p:nvSpPr>
                <p:cNvPr id="506970"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endParaRPr lang="en-US"/>
                </a:p>
              </p:txBody>
            </p:sp>
          </p:grpSp>
        </p:grpSp>
        <p:pic>
          <p:nvPicPr>
            <p:cNvPr id="506971" name="Picture 91" descr="earth"/>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gray">
            <a:xfrm>
              <a:off x="336" y="1566"/>
              <a:ext cx="690" cy="642"/>
            </a:xfrm>
            <a:prstGeom prst="rect">
              <a:avLst/>
            </a:prstGeom>
            <a:noFill/>
          </p:spPr>
        </p:pic>
      </p:grpSp>
      <p:sp>
        <p:nvSpPr>
          <p:cNvPr id="506972" name="Rectangle 92"/>
          <p:cNvSpPr>
            <a:spLocks noGrp="1" noChangeArrowheads="1"/>
          </p:cNvSpPr>
          <p:nvPr>
            <p:ph type="ctrTitle"/>
          </p:nvPr>
        </p:nvSpPr>
        <p:spPr>
          <a:xfrm>
            <a:off x="1828800" y="1828800"/>
            <a:ext cx="6934200" cy="2362200"/>
          </a:xfrm>
        </p:spPr>
        <p:txBody>
          <a:bodyPr/>
          <a:lstStyle>
            <a:lvl1pPr>
              <a:defRPr/>
            </a:lvl1pPr>
          </a:lstStyle>
          <a:p>
            <a:r>
              <a:rPr lang="en-US"/>
              <a:t>Click to edit Master title style</a:t>
            </a:r>
          </a:p>
        </p:txBody>
      </p:sp>
      <p:sp>
        <p:nvSpPr>
          <p:cNvPr id="506973"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en-US"/>
              <a:t>Click to edit Master subtitle style</a:t>
            </a:r>
          </a:p>
        </p:txBody>
      </p:sp>
      <p:sp>
        <p:nvSpPr>
          <p:cNvPr id="506974" name="Rectangle 94"/>
          <p:cNvSpPr>
            <a:spLocks noGrp="1" noChangeArrowheads="1"/>
          </p:cNvSpPr>
          <p:nvPr>
            <p:ph type="dt" sz="half" idx="2"/>
          </p:nvPr>
        </p:nvSpPr>
        <p:spPr>
          <a:xfrm>
            <a:off x="533400" y="6324600"/>
            <a:ext cx="1905000" cy="457200"/>
          </a:xfrm>
        </p:spPr>
        <p:txBody>
          <a:bodyPr/>
          <a:lstStyle>
            <a:lvl1pPr>
              <a:defRPr/>
            </a:lvl1pPr>
          </a:lstStyle>
          <a:p>
            <a:fld id="{E3EE39A1-A536-4454-BD8B-A0BA1C644E6D}" type="datetime1">
              <a:rPr lang="en-US" smtClean="0"/>
              <a:t>2016-04-18</a:t>
            </a:fld>
            <a:endParaRPr lang="en-US"/>
          </a:p>
        </p:txBody>
      </p:sp>
      <p:sp>
        <p:nvSpPr>
          <p:cNvPr id="506975" name="Rectangle 95"/>
          <p:cNvSpPr>
            <a:spLocks noGrp="1" noChangeArrowheads="1"/>
          </p:cNvSpPr>
          <p:nvPr>
            <p:ph type="ftr" sz="quarter" idx="3"/>
          </p:nvPr>
        </p:nvSpPr>
        <p:spPr>
          <a:xfrm>
            <a:off x="3200400" y="6324600"/>
            <a:ext cx="2895600" cy="457200"/>
          </a:xfrm>
        </p:spPr>
        <p:txBody>
          <a:bodyPr/>
          <a:lstStyle>
            <a:lvl1pPr>
              <a:defRPr/>
            </a:lvl1pPr>
          </a:lstStyle>
          <a:p>
            <a:r>
              <a:rPr lang="en-US" smtClean="0"/>
              <a:t>Information Tools - Presentation Tool</a:t>
            </a:r>
            <a:endParaRPr lang="en-US"/>
          </a:p>
        </p:txBody>
      </p:sp>
      <p:sp>
        <p:nvSpPr>
          <p:cNvPr id="506976" name="Rectangle 96"/>
          <p:cNvSpPr>
            <a:spLocks noGrp="1" noChangeArrowheads="1"/>
          </p:cNvSpPr>
          <p:nvPr>
            <p:ph type="sldNum" sz="quarter" idx="4"/>
          </p:nvPr>
        </p:nvSpPr>
        <p:spPr>
          <a:xfrm>
            <a:off x="6858000" y="6324600"/>
            <a:ext cx="1905000" cy="457200"/>
          </a:xfrm>
        </p:spPr>
        <p:txBody>
          <a:bodyPr/>
          <a:lstStyle>
            <a:lvl1pPr>
              <a:defRPr/>
            </a:lvl1pPr>
          </a:lstStyle>
          <a:p>
            <a:fld id="{ADD819E1-653A-457B-8863-A30851246496}" type="slidenum">
              <a:rPr lang="en-US"/>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313352" y="1366612"/>
            <a:ext cx="4114800" cy="51729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13352" y="759388"/>
            <a:ext cx="4114800" cy="576262"/>
          </a:xfrm>
        </p:spPr>
        <p:txBody>
          <a:bodyPr anchor="b">
            <a:noAutofit/>
          </a:bodyPr>
          <a:lstStyle>
            <a:lvl1pPr marL="0" indent="0">
              <a:buNone/>
              <a:defRPr sz="2000" b="0">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43451" y="759388"/>
            <a:ext cx="4114800" cy="576262"/>
          </a:xfrm>
        </p:spPr>
        <p:txBody>
          <a:bodyPr anchor="b">
            <a:noAutofit/>
          </a:bodyPr>
          <a:lstStyle>
            <a:lvl1pPr marL="0" indent="0">
              <a:buNone/>
              <a:defRPr sz="2000" b="0">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7912AF6-0C96-4797-8D5A-A2153B7DD50D}"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11" name="Content Placeholder 3"/>
          <p:cNvSpPr>
            <a:spLocks noGrp="1"/>
          </p:cNvSpPr>
          <p:nvPr>
            <p:ph sz="half" idx="2"/>
          </p:nvPr>
        </p:nvSpPr>
        <p:spPr>
          <a:xfrm>
            <a:off x="4743451" y="1352661"/>
            <a:ext cx="4114800" cy="518693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618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09600" y="1600202"/>
            <a:ext cx="7772400" cy="1470025"/>
          </a:xfrm>
        </p:spPr>
        <p:txBody>
          <a:bodyPr/>
          <a:lstStyle>
            <a:lvl1pPr>
              <a:defRPr sz="5400">
                <a:solidFill>
                  <a:srgbClr val="991B1B"/>
                </a:solidFill>
              </a:defRPr>
            </a:lvl1pPr>
          </a:lstStyle>
          <a:p>
            <a:r>
              <a:rPr lang="en-US"/>
              <a:t>Click to edit Master title style</a:t>
            </a:r>
          </a:p>
        </p:txBody>
      </p:sp>
      <p:sp>
        <p:nvSpPr>
          <p:cNvPr id="363523" name="Rectangle 3"/>
          <p:cNvSpPr>
            <a:spLocks noGrp="1" noChangeArrowheads="1"/>
          </p:cNvSpPr>
          <p:nvPr>
            <p:ph type="subTitle" idx="1"/>
          </p:nvPr>
        </p:nvSpPr>
        <p:spPr>
          <a:xfrm>
            <a:off x="1447800" y="3581400"/>
            <a:ext cx="6400800" cy="1752600"/>
          </a:xfrm>
        </p:spPr>
        <p:txBody>
          <a:bodyPr/>
          <a:lstStyle>
            <a:lvl1pPr marL="0" indent="0" algn="ctr">
              <a:buFontTx/>
              <a:buNone/>
              <a:defRPr sz="4400">
                <a:solidFill>
                  <a:srgbClr val="BBACA7"/>
                </a:solidFill>
              </a:defRPr>
            </a:lvl1pPr>
          </a:lstStyle>
          <a:p>
            <a:r>
              <a:rPr lang="en-US"/>
              <a:t>Click to edit Master subtitle style</a:t>
            </a:r>
          </a:p>
          <a:p>
            <a:endParaRPr lang="en-US"/>
          </a:p>
        </p:txBody>
      </p:sp>
      <p:sp>
        <p:nvSpPr>
          <p:cNvPr id="363524" name="Rectangle 4"/>
          <p:cNvSpPr>
            <a:spLocks noGrp="1" noChangeArrowheads="1"/>
          </p:cNvSpPr>
          <p:nvPr>
            <p:ph type="dt" sz="half" idx="2"/>
          </p:nvPr>
        </p:nvSpPr>
        <p:spPr/>
        <p:txBody>
          <a:bodyPr/>
          <a:lstStyle>
            <a:lvl1pPr>
              <a:defRPr/>
            </a:lvl1pPr>
          </a:lstStyle>
          <a:p>
            <a:fld id="{0468C44A-28E4-4D33-8D39-C1CD4D32C195}" type="datetime1">
              <a:rPr lang="en-US" smtClean="0"/>
              <a:t>2016-04-18</a:t>
            </a:fld>
            <a:endParaRPr lang="en-US"/>
          </a:p>
        </p:txBody>
      </p:sp>
      <p:sp>
        <p:nvSpPr>
          <p:cNvPr id="363525" name="Rectangle 5"/>
          <p:cNvSpPr>
            <a:spLocks noGrp="1" noChangeArrowheads="1"/>
          </p:cNvSpPr>
          <p:nvPr>
            <p:ph type="ftr" sz="quarter" idx="3"/>
          </p:nvPr>
        </p:nvSpPr>
        <p:spPr/>
        <p:txBody>
          <a:bodyPr/>
          <a:lstStyle>
            <a:lvl1pPr>
              <a:defRPr/>
            </a:lvl1pPr>
          </a:lstStyle>
          <a:p>
            <a:r>
              <a:rPr lang="en-US" smtClean="0"/>
              <a:t>Information Tools - Presentation Tool</a:t>
            </a:r>
            <a:endParaRPr lang="en-US"/>
          </a:p>
        </p:txBody>
      </p:sp>
      <p:sp>
        <p:nvSpPr>
          <p:cNvPr id="363526" name="Rectangle 6"/>
          <p:cNvSpPr>
            <a:spLocks noGrp="1" noChangeArrowheads="1"/>
          </p:cNvSpPr>
          <p:nvPr>
            <p:ph type="sldNum" sz="quarter" idx="4"/>
          </p:nvPr>
        </p:nvSpPr>
        <p:spPr>
          <a:xfrm>
            <a:off x="6553200" y="6245225"/>
            <a:ext cx="2133600" cy="476250"/>
          </a:xfrm>
        </p:spPr>
        <p:txBody>
          <a:bodyPr/>
          <a:lstStyle>
            <a:lvl1pPr>
              <a:defRPr/>
            </a:lvl1pPr>
          </a:lstStyle>
          <a:p>
            <a:fld id="{CB839D09-C06C-454F-90AF-15E441FA5233}" type="slidenum">
              <a:rPr lang="en-US"/>
              <a:pPr/>
              <a:t>‹#›</a:t>
            </a:fld>
            <a:endParaRPr lang="en-US"/>
          </a:p>
        </p:txBody>
      </p:sp>
      <p:sp>
        <p:nvSpPr>
          <p:cNvPr id="363527" name="Line 7"/>
          <p:cNvSpPr>
            <a:spLocks noChangeShapeType="1"/>
          </p:cNvSpPr>
          <p:nvPr/>
        </p:nvSpPr>
        <p:spPr bwMode="auto">
          <a:xfrm>
            <a:off x="0" y="838200"/>
            <a:ext cx="9144000" cy="0"/>
          </a:xfrm>
          <a:prstGeom prst="line">
            <a:avLst/>
          </a:prstGeom>
          <a:noFill/>
          <a:ln w="9525">
            <a:solidFill>
              <a:schemeClr val="tx1"/>
            </a:solidFill>
            <a:round/>
            <a:headEnd/>
            <a:tailEnd/>
          </a:ln>
          <a:effectLst/>
        </p:spPr>
        <p:txBody>
          <a:bodyPr/>
          <a:lstStyle/>
          <a:p>
            <a:endParaRPr lang="en-US"/>
          </a:p>
        </p:txBody>
      </p:sp>
      <p:sp>
        <p:nvSpPr>
          <p:cNvPr id="363528" name="Line 8"/>
          <p:cNvSpPr>
            <a:spLocks noChangeShapeType="1"/>
          </p:cNvSpPr>
          <p:nvPr/>
        </p:nvSpPr>
        <p:spPr bwMode="auto">
          <a:xfrm>
            <a:off x="0" y="914400"/>
            <a:ext cx="9144000" cy="0"/>
          </a:xfrm>
          <a:prstGeom prst="line">
            <a:avLst/>
          </a:prstGeom>
          <a:noFill/>
          <a:ln w="9525">
            <a:solidFill>
              <a:schemeClr val="tx1"/>
            </a:solidFill>
            <a:round/>
            <a:headEnd/>
            <a:tailEnd/>
          </a:ln>
          <a:effectLst/>
        </p:spPr>
        <p:txBody>
          <a:bodyPr/>
          <a:lstStyle/>
          <a:p>
            <a:endParaRPr lang="en-US"/>
          </a:p>
        </p:txBody>
      </p:sp>
      <p:sp>
        <p:nvSpPr>
          <p:cNvPr id="363529" name="Line 9"/>
          <p:cNvSpPr>
            <a:spLocks noChangeShapeType="1"/>
          </p:cNvSpPr>
          <p:nvPr/>
        </p:nvSpPr>
        <p:spPr bwMode="auto">
          <a:xfrm>
            <a:off x="0" y="6248400"/>
            <a:ext cx="9144000" cy="0"/>
          </a:xfrm>
          <a:prstGeom prst="line">
            <a:avLst/>
          </a:prstGeom>
          <a:noFill/>
          <a:ln w="9525">
            <a:solidFill>
              <a:schemeClr val="tx1"/>
            </a:solidFill>
            <a:round/>
            <a:headEnd/>
            <a:tailEnd/>
          </a:ln>
          <a:effectLst/>
        </p:spPr>
        <p:txBody>
          <a:bodyPr/>
          <a:lstStyle/>
          <a:p>
            <a:endParaRPr lang="en-US"/>
          </a:p>
        </p:txBody>
      </p:sp>
      <p:pic>
        <p:nvPicPr>
          <p:cNvPr id="363530" name="Picture 10" descr="consultinglogo"/>
          <p:cNvPicPr>
            <a:picLocks noChangeAspect="1" noChangeArrowheads="1"/>
          </p:cNvPicPr>
          <p:nvPr/>
        </p:nvPicPr>
        <p:blipFill>
          <a:blip r:embed="rId2" cstate="print"/>
          <a:srcRect/>
          <a:stretch>
            <a:fillRect/>
          </a:stretch>
        </p:blipFill>
        <p:spPr bwMode="auto">
          <a:xfrm>
            <a:off x="0" y="0"/>
            <a:ext cx="2590800" cy="838200"/>
          </a:xfrm>
          <a:prstGeom prst="rect">
            <a:avLst/>
          </a:prstGeom>
          <a:noFill/>
          <a:ln w="9525">
            <a:noFill/>
            <a:miter lim="800000"/>
            <a:headEnd/>
            <a:tailEnd/>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8DBEC0E-5391-4FB1-A6CF-F220389B27BB}" type="datetime1">
              <a:rPr lang="en-US" smtClean="0"/>
              <a:t>2016-04-18</a:t>
            </a:fld>
            <a:endParaRPr lang="en-US"/>
          </a:p>
        </p:txBody>
      </p:sp>
      <p:sp>
        <p:nvSpPr>
          <p:cNvPr id="3" name="Footer Placeholder 2"/>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4" name="Slide Number Placeholder 3"/>
          <p:cNvSpPr>
            <a:spLocks noGrp="1"/>
          </p:cNvSpPr>
          <p:nvPr>
            <p:ph type="sldNum" sz="quarter" idx="12"/>
          </p:nvPr>
        </p:nvSpPr>
        <p:spPr/>
        <p:txBody>
          <a:bodyPr/>
          <a:lstStyle>
            <a:lvl1pPr>
              <a:defRPr/>
            </a:lvl1pPr>
          </a:lstStyle>
          <a:p>
            <a:fld id="{EB7797E6-0996-4628-AEA6-1B1AC5FBC81F}"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521218" name="Picture 2"/>
          <p:cNvPicPr>
            <a:picLocks noChangeAspect="1" noChangeArrowheads="1"/>
          </p:cNvPicPr>
          <p:nvPr/>
        </p:nvPicPr>
        <p:blipFill>
          <a:blip r:embed="rId3" cstate="print"/>
          <a:srcRect/>
          <a:stretch>
            <a:fillRect/>
          </a:stretch>
        </p:blipFill>
        <p:spPr bwMode="auto">
          <a:xfrm>
            <a:off x="1" y="2952750"/>
            <a:ext cx="3783013" cy="3905250"/>
          </a:xfrm>
          <a:prstGeom prst="rect">
            <a:avLst/>
          </a:prstGeom>
          <a:noFill/>
        </p:spPr>
      </p:pic>
      <p:sp>
        <p:nvSpPr>
          <p:cNvPr id="521219" name="Rectangle 3"/>
          <p:cNvSpPr>
            <a:spLocks noChangeArrowheads="1"/>
          </p:cNvSpPr>
          <p:nvPr/>
        </p:nvSpPr>
        <p:spPr bwMode="auto">
          <a:xfrm>
            <a:off x="3421064" y="3128447"/>
            <a:ext cx="5722937" cy="369332"/>
          </a:xfrm>
          <a:prstGeom prst="rect">
            <a:avLst/>
          </a:prstGeom>
          <a:gradFill rotWithShape="0">
            <a:gsLst>
              <a:gs pos="0">
                <a:srgbClr val="E1E1E1"/>
              </a:gs>
              <a:gs pos="100000">
                <a:srgbClr val="FFFFFF"/>
              </a:gs>
            </a:gsLst>
            <a:lin ang="5400000" scaled="1"/>
          </a:gradFill>
          <a:ln w="9525">
            <a:noFill/>
            <a:miter lim="800000"/>
            <a:headEnd/>
            <a:tailEnd/>
          </a:ln>
          <a:effectLst/>
        </p:spPr>
        <p:txBody>
          <a:bodyPr anchor="ctr">
            <a:spAutoFit/>
          </a:bodyPr>
          <a:lstStyle/>
          <a:p>
            <a:endParaRPr lang="en-US"/>
          </a:p>
        </p:txBody>
      </p:sp>
      <p:sp>
        <p:nvSpPr>
          <p:cNvPr id="521220" name="Rectangle 4"/>
          <p:cNvSpPr>
            <a:spLocks noChangeArrowheads="1"/>
          </p:cNvSpPr>
          <p:nvPr/>
        </p:nvSpPr>
        <p:spPr bwMode="auto">
          <a:xfrm>
            <a:off x="0" y="0"/>
            <a:ext cx="9144000" cy="609600"/>
          </a:xfrm>
          <a:prstGeom prst="rect">
            <a:avLst/>
          </a:prstGeom>
          <a:solidFill>
            <a:srgbClr val="CC5C00"/>
          </a:solidFill>
          <a:ln w="9525">
            <a:noFill/>
            <a:miter lim="800000"/>
            <a:headEnd/>
            <a:tailEnd/>
          </a:ln>
          <a:effectLst/>
        </p:spPr>
        <p:txBody>
          <a:bodyPr wrap="none" anchor="ctr"/>
          <a:lstStyle/>
          <a:p>
            <a:pPr algn="ctr"/>
            <a:endParaRPr lang="en-US" b="0"/>
          </a:p>
        </p:txBody>
      </p:sp>
      <p:sp>
        <p:nvSpPr>
          <p:cNvPr id="521221" name="Rectangle 5"/>
          <p:cNvSpPr>
            <a:spLocks noChangeArrowheads="1"/>
          </p:cNvSpPr>
          <p:nvPr/>
        </p:nvSpPr>
        <p:spPr bwMode="auto">
          <a:xfrm>
            <a:off x="0" y="609601"/>
            <a:ext cx="9144000" cy="2373313"/>
          </a:xfrm>
          <a:prstGeom prst="rect">
            <a:avLst/>
          </a:prstGeom>
          <a:solidFill>
            <a:srgbClr val="00036F"/>
          </a:solidFill>
          <a:ln w="9525">
            <a:noFill/>
            <a:miter lim="800000"/>
            <a:headEnd/>
            <a:tailEnd/>
          </a:ln>
          <a:effectLst/>
        </p:spPr>
        <p:txBody>
          <a:bodyPr wrap="none" anchor="ctr"/>
          <a:lstStyle/>
          <a:p>
            <a:pPr algn="ctr"/>
            <a:endParaRPr lang="en-US" b="0"/>
          </a:p>
        </p:txBody>
      </p:sp>
      <p:sp>
        <p:nvSpPr>
          <p:cNvPr id="521222" name="Rectangle 6"/>
          <p:cNvSpPr>
            <a:spLocks noGrp="1" noChangeArrowheads="1"/>
          </p:cNvSpPr>
          <p:nvPr>
            <p:ph type="ctrTitle"/>
          </p:nvPr>
        </p:nvSpPr>
        <p:spPr>
          <a:xfrm>
            <a:off x="4113213" y="749300"/>
            <a:ext cx="4775200" cy="2057400"/>
          </a:xfrm>
        </p:spPr>
        <p:txBody>
          <a:bodyPr anchor="ctr"/>
          <a:lstStyle>
            <a:lvl1pPr>
              <a:defRPr>
                <a:solidFill>
                  <a:srgbClr val="FFFFFF"/>
                </a:solidFill>
              </a:defRPr>
            </a:lvl1pPr>
          </a:lstStyle>
          <a:p>
            <a:r>
              <a:rPr lang="en-US"/>
              <a:t>Click to edit Master title style</a:t>
            </a:r>
          </a:p>
        </p:txBody>
      </p:sp>
      <p:graphicFrame>
        <p:nvGraphicFramePr>
          <p:cNvPr id="521223" name="Object 7"/>
          <p:cNvGraphicFramePr>
            <a:graphicFrameLocks noChangeAspect="1"/>
          </p:cNvGraphicFramePr>
          <p:nvPr/>
        </p:nvGraphicFramePr>
        <p:xfrm>
          <a:off x="166688" y="163515"/>
          <a:ext cx="609600" cy="312737"/>
        </p:xfrm>
        <a:graphic>
          <a:graphicData uri="http://schemas.openxmlformats.org/presentationml/2006/ole">
            <mc:AlternateContent xmlns:mc="http://schemas.openxmlformats.org/markup-compatibility/2006">
              <mc:Choice xmlns:v="urn:schemas-microsoft-com:vml" Requires="v">
                <p:oleObj spid="_x0000_s13434" name="Photo Editor Photo" r:id="rId4" imgW="1857143" imgH="952633" progId="">
                  <p:embed/>
                </p:oleObj>
              </mc:Choice>
              <mc:Fallback>
                <p:oleObj name="Photo Editor Photo" r:id="rId4" imgW="1857143" imgH="952633"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163515"/>
                        <a:ext cx="6096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1224" name="Rectangle 8"/>
          <p:cNvSpPr>
            <a:spLocks noGrp="1" noChangeArrowheads="1"/>
          </p:cNvSpPr>
          <p:nvPr>
            <p:ph type="subTitle" idx="1"/>
          </p:nvPr>
        </p:nvSpPr>
        <p:spPr>
          <a:xfrm>
            <a:off x="4102101" y="3429000"/>
            <a:ext cx="3632200" cy="1549400"/>
          </a:xfrm>
        </p:spPr>
        <p:txBody>
          <a:bodyPr/>
          <a:lstStyle>
            <a:lvl1pPr marL="0" indent="0">
              <a:lnSpc>
                <a:spcPct val="110000"/>
              </a:lnSpc>
              <a:buFontTx/>
              <a:buNone/>
              <a:defRPr sz="2100"/>
            </a:lvl1pPr>
          </a:lstStyle>
          <a:p>
            <a:r>
              <a:rPr lang="en-US"/>
              <a:t>Click to edit Master subtitle style</a:t>
            </a:r>
          </a:p>
        </p:txBody>
      </p:sp>
      <p:sp>
        <p:nvSpPr>
          <p:cNvPr id="521225" name="Rectangle 9"/>
          <p:cNvSpPr>
            <a:spLocks noChangeArrowheads="1"/>
          </p:cNvSpPr>
          <p:nvPr/>
        </p:nvSpPr>
        <p:spPr bwMode="auto">
          <a:xfrm>
            <a:off x="0" y="2933702"/>
            <a:ext cx="9144000" cy="55563"/>
          </a:xfrm>
          <a:prstGeom prst="rect">
            <a:avLst/>
          </a:prstGeom>
          <a:solidFill>
            <a:srgbClr val="61A220"/>
          </a:solidFill>
          <a:ln w="9525">
            <a:noFill/>
            <a:miter lim="800000"/>
            <a:headEnd/>
            <a:tailEnd/>
          </a:ln>
          <a:effectLst/>
        </p:spPr>
        <p:txBody>
          <a:bodyPr wrap="none" anchor="ctr"/>
          <a:lstStyle/>
          <a:p>
            <a:pPr algn="ctr"/>
            <a:endParaRPr lang="en-US" b="0"/>
          </a:p>
        </p:txBody>
      </p:sp>
      <p:sp>
        <p:nvSpPr>
          <p:cNvPr id="521226" name="Text Box 10"/>
          <p:cNvSpPr txBox="1">
            <a:spLocks noChangeArrowheads="1"/>
          </p:cNvSpPr>
          <p:nvPr userDrawn="1"/>
        </p:nvSpPr>
        <p:spPr bwMode="auto">
          <a:xfrm>
            <a:off x="5851491" y="152401"/>
            <a:ext cx="3181384" cy="646331"/>
          </a:xfrm>
          <a:prstGeom prst="rect">
            <a:avLst/>
          </a:prstGeom>
          <a:noFill/>
          <a:ln w="9525">
            <a:noFill/>
            <a:miter lim="800000"/>
            <a:headEnd/>
            <a:tailEnd/>
          </a:ln>
          <a:effectLst/>
        </p:spPr>
        <p:txBody>
          <a:bodyPr wrap="none">
            <a:spAutoFit/>
          </a:bodyPr>
          <a:lstStyle/>
          <a:p>
            <a:pPr algn="r"/>
            <a:r>
              <a:rPr lang="en-US" sz="1200" b="0">
                <a:solidFill>
                  <a:srgbClr val="FFFFFF"/>
                </a:solidFill>
                <a:latin typeface="Verdana" pitchFamily="34" charset="0"/>
              </a:rPr>
              <a:t>OCLC Research</a:t>
            </a:r>
          </a:p>
          <a:p>
            <a:pPr algn="r"/>
            <a:r>
              <a:rPr lang="en-US" sz="1200" b="0">
                <a:solidFill>
                  <a:srgbClr val="FFFFFF"/>
                </a:solidFill>
                <a:latin typeface="Verdana" pitchFamily="34" charset="0"/>
              </a:rPr>
              <a:t> OCLC Online Computer Library Center</a:t>
            </a:r>
          </a:p>
          <a:p>
            <a:pPr algn="r"/>
            <a:endParaRPr lang="en-US" sz="1200" b="0">
              <a:solidFill>
                <a:srgbClr val="FFFFFF"/>
              </a:solidFill>
              <a:latin typeface="Verdana" pitchFamily="34" charset="0"/>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82614" y="1031875"/>
            <a:ext cx="7953375"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025525" y="2336800"/>
            <a:ext cx="7800975" cy="3849688"/>
          </a:xfrm>
        </p:spPr>
        <p:txBody>
          <a:bodyPr/>
          <a:lstStyle/>
          <a:p>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525314" name="Picture 2" descr="hgrundstart"/>
          <p:cNvPicPr>
            <a:picLocks noChangeAspect="1" noChangeArrowheads="1"/>
          </p:cNvPicPr>
          <p:nvPr/>
        </p:nvPicPr>
        <p:blipFill>
          <a:blip r:embed="rId3" cstate="print"/>
          <a:srcRect t="8684"/>
          <a:stretch>
            <a:fillRect/>
          </a:stretch>
        </p:blipFill>
        <p:spPr bwMode="auto">
          <a:xfrm>
            <a:off x="0" y="2"/>
            <a:ext cx="9144000" cy="4627563"/>
          </a:xfrm>
          <a:prstGeom prst="rect">
            <a:avLst/>
          </a:prstGeom>
          <a:noFill/>
          <a:ln w="9525">
            <a:noFill/>
            <a:miter lim="800000"/>
            <a:headEnd/>
            <a:tailEnd/>
          </a:ln>
        </p:spPr>
      </p:pic>
      <p:sp>
        <p:nvSpPr>
          <p:cNvPr id="525315" name="Rectangle 3"/>
          <p:cNvSpPr>
            <a:spLocks noChangeArrowheads="1"/>
          </p:cNvSpPr>
          <p:nvPr/>
        </p:nvSpPr>
        <p:spPr bwMode="auto">
          <a:xfrm>
            <a:off x="0" y="0"/>
            <a:ext cx="9144000" cy="4622800"/>
          </a:xfrm>
          <a:prstGeom prst="rect">
            <a:avLst/>
          </a:prstGeom>
          <a:solidFill>
            <a:srgbClr val="EBEBED"/>
          </a:solidFill>
          <a:ln w="9525">
            <a:noFill/>
            <a:miter lim="800000"/>
            <a:headEnd/>
            <a:tailEnd/>
          </a:ln>
          <a:effectLst/>
        </p:spPr>
        <p:txBody>
          <a:bodyPr wrap="none" anchor="ctr"/>
          <a:lstStyle/>
          <a:p>
            <a:pPr algn="ctr"/>
            <a:endParaRPr lang="en-US" b="0"/>
          </a:p>
        </p:txBody>
      </p:sp>
      <p:sp>
        <p:nvSpPr>
          <p:cNvPr id="525316" name="Rectangle 4"/>
          <p:cNvSpPr>
            <a:spLocks noChangeArrowheads="1"/>
          </p:cNvSpPr>
          <p:nvPr/>
        </p:nvSpPr>
        <p:spPr bwMode="auto">
          <a:xfrm>
            <a:off x="0" y="4616450"/>
            <a:ext cx="9144000" cy="431800"/>
          </a:xfrm>
          <a:prstGeom prst="rect">
            <a:avLst/>
          </a:prstGeom>
          <a:solidFill>
            <a:schemeClr val="bg1"/>
          </a:solidFill>
          <a:ln w="9525">
            <a:solidFill>
              <a:schemeClr val="accent2"/>
            </a:solidFill>
            <a:miter lim="800000"/>
            <a:headEnd/>
            <a:tailEnd/>
          </a:ln>
          <a:effectLst/>
        </p:spPr>
        <p:txBody>
          <a:bodyPr wrap="none" anchor="ctr"/>
          <a:lstStyle/>
          <a:p>
            <a:pPr algn="ctr"/>
            <a:endParaRPr lang="en-US" b="0"/>
          </a:p>
        </p:txBody>
      </p:sp>
      <p:sp>
        <p:nvSpPr>
          <p:cNvPr id="525317" name="Rectangle 5"/>
          <p:cNvSpPr>
            <a:spLocks noChangeArrowheads="1"/>
          </p:cNvSpPr>
          <p:nvPr/>
        </p:nvSpPr>
        <p:spPr bwMode="auto">
          <a:xfrm>
            <a:off x="0" y="5048250"/>
            <a:ext cx="9144000" cy="1576388"/>
          </a:xfrm>
          <a:prstGeom prst="rect">
            <a:avLst/>
          </a:prstGeom>
          <a:solidFill>
            <a:srgbClr val="FFFFFF"/>
          </a:solidFill>
          <a:ln w="9525">
            <a:solidFill>
              <a:schemeClr val="accent2"/>
            </a:solidFill>
            <a:miter lim="800000"/>
            <a:headEnd/>
            <a:tailEnd/>
          </a:ln>
          <a:effectLst/>
        </p:spPr>
        <p:txBody>
          <a:bodyPr wrap="none" anchor="ctr"/>
          <a:lstStyle/>
          <a:p>
            <a:pPr algn="ctr"/>
            <a:endParaRPr lang="en-US" b="0"/>
          </a:p>
        </p:txBody>
      </p:sp>
      <p:sp>
        <p:nvSpPr>
          <p:cNvPr id="525318" name="Rectangle 6"/>
          <p:cNvSpPr>
            <a:spLocks noGrp="1" noChangeArrowheads="1"/>
          </p:cNvSpPr>
          <p:nvPr>
            <p:ph type="ctrTitle" sz="quarter"/>
          </p:nvPr>
        </p:nvSpPr>
        <p:spPr>
          <a:xfrm>
            <a:off x="2419350" y="5059365"/>
            <a:ext cx="5251450" cy="1565275"/>
          </a:xfrm>
        </p:spPr>
        <p:txBody>
          <a:bodyPr tIns="180000" bIns="180000"/>
          <a:lstStyle>
            <a:lvl1pPr>
              <a:defRPr>
                <a:solidFill>
                  <a:schemeClr val="tx1"/>
                </a:solidFill>
              </a:defRPr>
            </a:lvl1pPr>
          </a:lstStyle>
          <a:p>
            <a:r>
              <a:rPr lang="de-DE"/>
              <a:t>RedDot CMS Version 4.1.5 - Briefing</a:t>
            </a:r>
          </a:p>
        </p:txBody>
      </p:sp>
      <p:sp>
        <p:nvSpPr>
          <p:cNvPr id="525319" name="Line 7"/>
          <p:cNvSpPr>
            <a:spLocks noChangeShapeType="1"/>
          </p:cNvSpPr>
          <p:nvPr/>
        </p:nvSpPr>
        <p:spPr bwMode="auto">
          <a:xfrm>
            <a:off x="0" y="914400"/>
            <a:ext cx="5341938" cy="0"/>
          </a:xfrm>
          <a:prstGeom prst="line">
            <a:avLst/>
          </a:prstGeom>
          <a:noFill/>
          <a:ln w="12700">
            <a:solidFill>
              <a:schemeClr val="accent2"/>
            </a:solidFill>
            <a:prstDash val="dash"/>
            <a:round/>
            <a:headEnd/>
            <a:tailEnd/>
          </a:ln>
          <a:effectLst/>
        </p:spPr>
        <p:txBody>
          <a:bodyPr/>
          <a:lstStyle/>
          <a:p>
            <a:endParaRPr lang="en-US"/>
          </a:p>
        </p:txBody>
      </p:sp>
      <p:graphicFrame>
        <p:nvGraphicFramePr>
          <p:cNvPr id="525320" name="Object 8"/>
          <p:cNvGraphicFramePr>
            <a:graphicFrameLocks noChangeAspect="1"/>
          </p:cNvGraphicFramePr>
          <p:nvPr/>
        </p:nvGraphicFramePr>
        <p:xfrm>
          <a:off x="5386389" y="795340"/>
          <a:ext cx="3376612" cy="153987"/>
        </p:xfrm>
        <a:graphic>
          <a:graphicData uri="http://schemas.openxmlformats.org/presentationml/2006/ole">
            <mc:AlternateContent xmlns:mc="http://schemas.openxmlformats.org/markup-compatibility/2006">
              <mc:Choice xmlns:v="urn:schemas-microsoft-com:vml" Requires="v">
                <p:oleObj spid="_x0000_s16506" name="Image" r:id="rId4" imgW="9290527" imgH="425172" progId="">
                  <p:embed/>
                </p:oleObj>
              </mc:Choice>
              <mc:Fallback>
                <p:oleObj name="Image" r:id="rId4" imgW="9290527" imgH="425172" progId="">
                  <p:embed/>
                  <p:pic>
                    <p:nvPicPr>
                      <p:cNvPr id="0" name="Object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389" y="795340"/>
                        <a:ext cx="3376612"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5321" name="Rectangle 9"/>
          <p:cNvSpPr>
            <a:spLocks noChangeArrowheads="1"/>
          </p:cNvSpPr>
          <p:nvPr/>
        </p:nvSpPr>
        <p:spPr bwMode="auto">
          <a:xfrm>
            <a:off x="0" y="6624638"/>
            <a:ext cx="9144000" cy="233362"/>
          </a:xfrm>
          <a:prstGeom prst="rect">
            <a:avLst/>
          </a:prstGeom>
          <a:solidFill>
            <a:schemeClr val="hlink"/>
          </a:solidFill>
          <a:ln w="12700">
            <a:solidFill>
              <a:schemeClr val="accent2"/>
            </a:solidFill>
            <a:miter lim="800000"/>
            <a:headEnd/>
            <a:tailEnd/>
          </a:ln>
          <a:effectLst/>
        </p:spPr>
        <p:txBody>
          <a:bodyPr wrap="none" anchor="ctr"/>
          <a:lstStyle/>
          <a:p>
            <a:endParaRPr lang="en-US"/>
          </a:p>
        </p:txBody>
      </p:sp>
      <p:sp>
        <p:nvSpPr>
          <p:cNvPr id="525322" name="Text Box 10"/>
          <p:cNvSpPr txBox="1">
            <a:spLocks noChangeArrowheads="1"/>
          </p:cNvSpPr>
          <p:nvPr/>
        </p:nvSpPr>
        <p:spPr bwMode="auto">
          <a:xfrm>
            <a:off x="114301" y="6656388"/>
            <a:ext cx="1750479" cy="153888"/>
          </a:xfrm>
          <a:prstGeom prst="rect">
            <a:avLst/>
          </a:prstGeom>
          <a:noFill/>
          <a:ln w="9525">
            <a:noFill/>
            <a:miter lim="800000"/>
            <a:headEnd/>
            <a:tailEnd/>
          </a:ln>
          <a:effectLst/>
        </p:spPr>
        <p:txBody>
          <a:bodyPr wrap="none" lIns="0" tIns="0" rIns="0" bIns="0">
            <a:spAutoFit/>
          </a:bodyPr>
          <a:lstStyle/>
          <a:p>
            <a:r>
              <a:rPr lang="de-DE" sz="1000" b="0">
                <a:solidFill>
                  <a:schemeClr val="bg1"/>
                </a:solidFill>
                <a:latin typeface="MetaCorrespondence" pitchFamily="34" charset="0"/>
              </a:rPr>
              <a:t>Content Management Systems</a:t>
            </a:r>
          </a:p>
        </p:txBody>
      </p:sp>
      <p:pic>
        <p:nvPicPr>
          <p:cNvPr id="525323" name="Picture 11" descr="RedDotSolutions300dpi"/>
          <p:cNvPicPr>
            <a:picLocks noChangeAspect="1" noChangeArrowheads="1"/>
          </p:cNvPicPr>
          <p:nvPr/>
        </p:nvPicPr>
        <p:blipFill>
          <a:blip r:embed="rId6" cstate="print"/>
          <a:srcRect/>
          <a:stretch>
            <a:fillRect/>
          </a:stretch>
        </p:blipFill>
        <p:spPr bwMode="auto">
          <a:xfrm>
            <a:off x="261939" y="190500"/>
            <a:ext cx="1054100" cy="541338"/>
          </a:xfrm>
          <a:prstGeom prst="rect">
            <a:avLst/>
          </a:prstGeom>
          <a:noFill/>
        </p:spPr>
      </p:pic>
      <p:sp>
        <p:nvSpPr>
          <p:cNvPr id="525324" name="Rectangle 12"/>
          <p:cNvSpPr>
            <a:spLocks noChangeArrowheads="1"/>
          </p:cNvSpPr>
          <p:nvPr/>
        </p:nvSpPr>
        <p:spPr bwMode="auto">
          <a:xfrm>
            <a:off x="142876" y="5048250"/>
            <a:ext cx="1782763" cy="1576388"/>
          </a:xfrm>
          <a:prstGeom prst="rect">
            <a:avLst/>
          </a:prstGeom>
          <a:solidFill>
            <a:schemeClr val="accent1"/>
          </a:solidFill>
          <a:ln w="9525">
            <a:solidFill>
              <a:schemeClr val="accent2"/>
            </a:solidFill>
            <a:miter lim="800000"/>
            <a:headEnd/>
            <a:tailEnd/>
          </a:ln>
          <a:effectLst/>
        </p:spPr>
        <p:txBody>
          <a:bodyPr wrap="none" anchor="ctr"/>
          <a:lstStyle/>
          <a:p>
            <a:pPr algn="ctr"/>
            <a:endParaRPr lang="en-US" b="0"/>
          </a:p>
        </p:txBody>
      </p:sp>
      <p:sp>
        <p:nvSpPr>
          <p:cNvPr id="525325" name="Rectangle 13"/>
          <p:cNvSpPr>
            <a:spLocks noChangeArrowheads="1"/>
          </p:cNvSpPr>
          <p:nvPr/>
        </p:nvSpPr>
        <p:spPr bwMode="auto">
          <a:xfrm>
            <a:off x="0" y="4616450"/>
            <a:ext cx="1925638" cy="431800"/>
          </a:xfrm>
          <a:prstGeom prst="rect">
            <a:avLst/>
          </a:prstGeom>
          <a:solidFill>
            <a:schemeClr val="hlink"/>
          </a:solidFill>
          <a:ln w="9525">
            <a:solidFill>
              <a:schemeClr val="accent2"/>
            </a:solidFill>
            <a:miter lim="800000"/>
            <a:headEnd/>
            <a:tailEnd/>
          </a:ln>
          <a:effectLst/>
        </p:spPr>
        <p:txBody>
          <a:bodyPr wrap="none" anchor="ctr"/>
          <a:lstStyle/>
          <a:p>
            <a:pPr algn="ctr"/>
            <a:endParaRPr lang="en-US" b="0"/>
          </a:p>
        </p:txBody>
      </p:sp>
      <p:sp>
        <p:nvSpPr>
          <p:cNvPr id="525326" name="Rectangle 14"/>
          <p:cNvSpPr>
            <a:spLocks noChangeArrowheads="1"/>
          </p:cNvSpPr>
          <p:nvPr/>
        </p:nvSpPr>
        <p:spPr bwMode="auto">
          <a:xfrm>
            <a:off x="141289" y="3503613"/>
            <a:ext cx="8626475" cy="3130550"/>
          </a:xfrm>
          <a:prstGeom prst="rect">
            <a:avLst/>
          </a:prstGeom>
          <a:noFill/>
          <a:ln w="9525">
            <a:solidFill>
              <a:schemeClr val="accent2"/>
            </a:solidFill>
            <a:miter lim="800000"/>
            <a:headEnd/>
            <a:tailEnd/>
          </a:ln>
          <a:effectLst/>
        </p:spPr>
        <p:txBody>
          <a:bodyPr wrap="none" anchor="ctr"/>
          <a:lstStyle/>
          <a:p>
            <a:endParaRPr lang="en-US"/>
          </a:p>
        </p:txBody>
      </p:sp>
      <p:sp>
        <p:nvSpPr>
          <p:cNvPr id="525327" name="Rectangle 15"/>
          <p:cNvSpPr>
            <a:spLocks noChangeArrowheads="1"/>
          </p:cNvSpPr>
          <p:nvPr/>
        </p:nvSpPr>
        <p:spPr bwMode="auto">
          <a:xfrm>
            <a:off x="6983414" y="3503615"/>
            <a:ext cx="1784350" cy="1112837"/>
          </a:xfrm>
          <a:prstGeom prst="rect">
            <a:avLst/>
          </a:prstGeom>
          <a:solidFill>
            <a:schemeClr val="accent1"/>
          </a:solidFill>
          <a:ln w="9525">
            <a:solidFill>
              <a:schemeClr val="accent2"/>
            </a:solidFill>
            <a:miter lim="800000"/>
            <a:headEnd/>
            <a:tailEnd/>
          </a:ln>
          <a:effectLst/>
        </p:spPr>
        <p:txBody>
          <a:bodyPr wrap="none" anchor="ctr"/>
          <a:lstStyle/>
          <a:p>
            <a:endParaRPr lang="en-US"/>
          </a:p>
        </p:txBody>
      </p:sp>
      <p:sp>
        <p:nvSpPr>
          <p:cNvPr id="525328" name="Text Box 16"/>
          <p:cNvSpPr txBox="1">
            <a:spLocks noChangeArrowheads="1"/>
          </p:cNvSpPr>
          <p:nvPr/>
        </p:nvSpPr>
        <p:spPr bwMode="auto">
          <a:xfrm>
            <a:off x="7046914" y="3589338"/>
            <a:ext cx="1779587" cy="930275"/>
          </a:xfrm>
          <a:prstGeom prst="rect">
            <a:avLst/>
          </a:prstGeom>
          <a:noFill/>
          <a:ln w="9525">
            <a:noFill/>
            <a:miter lim="800000"/>
            <a:headEnd/>
            <a:tailEnd/>
          </a:ln>
          <a:effectLst/>
        </p:spPr>
        <p:txBody>
          <a:bodyPr>
            <a:spAutoFit/>
          </a:bodyPr>
          <a:lstStyle/>
          <a:p>
            <a:pPr>
              <a:spcBef>
                <a:spcPct val="50000"/>
              </a:spcBef>
            </a:pPr>
            <a:r>
              <a:rPr lang="de-DE" sz="1000" b="0">
                <a:latin typeface="MetaCorrespondence" pitchFamily="34" charset="0"/>
              </a:rPr>
              <a:t>RedDot Solutions AG</a:t>
            </a:r>
          </a:p>
          <a:p>
            <a:pPr>
              <a:spcBef>
                <a:spcPct val="50000"/>
              </a:spcBef>
            </a:pPr>
            <a:r>
              <a:rPr lang="de-DE" sz="1000" b="0">
                <a:latin typeface="MetaCorrespondence" pitchFamily="34" charset="0"/>
              </a:rPr>
              <a:t>Industriestraße 11</a:t>
            </a:r>
          </a:p>
          <a:p>
            <a:pPr>
              <a:spcBef>
                <a:spcPct val="50000"/>
              </a:spcBef>
            </a:pPr>
            <a:r>
              <a:rPr lang="de-DE" sz="1000" b="0">
                <a:latin typeface="MetaCorrespondence" pitchFamily="34" charset="0"/>
              </a:rPr>
              <a:t>D-26121 Oldenburg</a:t>
            </a:r>
          </a:p>
          <a:p>
            <a:pPr>
              <a:spcBef>
                <a:spcPct val="50000"/>
              </a:spcBef>
            </a:pPr>
            <a:r>
              <a:rPr lang="de-DE" sz="1000" b="0">
                <a:latin typeface="MetaCorrespondence" pitchFamily="34" charset="0"/>
              </a:rPr>
              <a:t>www.RedDot.de</a:t>
            </a:r>
          </a:p>
        </p:txBody>
      </p:sp>
      <p:pic>
        <p:nvPicPr>
          <p:cNvPr id="525329" name="Picture 17" descr="096090_gross"/>
          <p:cNvPicPr>
            <a:picLocks noChangeAspect="1" noChangeArrowheads="1"/>
          </p:cNvPicPr>
          <p:nvPr userDrawn="1"/>
        </p:nvPicPr>
        <p:blipFill>
          <a:blip r:embed="rId7" cstate="print"/>
          <a:srcRect t="24606" b="493"/>
          <a:stretch>
            <a:fillRect/>
          </a:stretch>
        </p:blipFill>
        <p:spPr bwMode="auto">
          <a:xfrm>
            <a:off x="142875" y="3517900"/>
            <a:ext cx="1784350" cy="1100138"/>
          </a:xfrm>
          <a:prstGeom prst="rect">
            <a:avLst/>
          </a:prstGeom>
          <a:noFill/>
          <a:ln w="9525">
            <a:solidFill>
              <a:schemeClr val="accent2"/>
            </a:solidFill>
            <a:miter lim="800000"/>
            <a:headEnd/>
            <a:tailEnd/>
          </a:ln>
        </p:spPr>
      </p:pic>
      <p:pic>
        <p:nvPicPr>
          <p:cNvPr id="525330" name="Picture 18" descr="097017_gross"/>
          <p:cNvPicPr>
            <a:picLocks noChangeAspect="1" noChangeArrowheads="1"/>
          </p:cNvPicPr>
          <p:nvPr userDrawn="1"/>
        </p:nvPicPr>
        <p:blipFill>
          <a:blip r:embed="rId8" cstate="print"/>
          <a:srcRect b="24852"/>
          <a:stretch>
            <a:fillRect/>
          </a:stretch>
        </p:blipFill>
        <p:spPr bwMode="auto">
          <a:xfrm>
            <a:off x="2422526" y="3517900"/>
            <a:ext cx="1784350" cy="1098550"/>
          </a:xfrm>
          <a:prstGeom prst="rect">
            <a:avLst/>
          </a:prstGeom>
          <a:noFill/>
          <a:ln w="9525">
            <a:solidFill>
              <a:schemeClr val="accent2"/>
            </a:solidFill>
            <a:miter lim="800000"/>
            <a:headEnd/>
            <a:tailEnd/>
          </a:ln>
        </p:spPr>
      </p:pic>
      <p:pic>
        <p:nvPicPr>
          <p:cNvPr id="525331" name="Picture 19" descr="1256"/>
          <p:cNvPicPr>
            <a:picLocks noChangeAspect="1" noChangeArrowheads="1"/>
          </p:cNvPicPr>
          <p:nvPr userDrawn="1"/>
        </p:nvPicPr>
        <p:blipFill>
          <a:blip r:embed="rId9" cstate="print"/>
          <a:srcRect t="12303" r="201" b="12549"/>
          <a:stretch>
            <a:fillRect/>
          </a:stretch>
        </p:blipFill>
        <p:spPr bwMode="auto">
          <a:xfrm>
            <a:off x="4706939" y="3517900"/>
            <a:ext cx="1779587" cy="1100138"/>
          </a:xfrm>
          <a:prstGeom prst="rect">
            <a:avLst/>
          </a:prstGeom>
          <a:noFill/>
          <a:ln w="9525">
            <a:solidFill>
              <a:schemeClr val="accent2"/>
            </a:solidFill>
            <a:miter lim="800000"/>
            <a:headEnd/>
            <a:tailEnd/>
          </a:ln>
        </p:spPr>
      </p:pic>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8AC72CE5-5256-43AB-8586-169A2B72171E}"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05692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ED6F5B4-67A3-47CE-990D-441D482F6699}" type="datetime1">
              <a:rPr lang="en-US" smtClean="0"/>
              <a:t>2016-04-18</a:t>
            </a:fld>
            <a:endParaRPr lang="en-US"/>
          </a:p>
        </p:txBody>
      </p:sp>
      <p:sp>
        <p:nvSpPr>
          <p:cNvPr id="3" name="Footer Placeholder 2"/>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4" name="Slide Number Placeholder 3"/>
          <p:cNvSpPr>
            <a:spLocks noGrp="1"/>
          </p:cNvSpPr>
          <p:nvPr>
            <p:ph type="sldNum" sz="quarter" idx="12"/>
          </p:nvPr>
        </p:nvSpPr>
        <p:spPr/>
        <p:txBody>
          <a:bodyPr/>
          <a:lstStyle>
            <a:lvl1pPr>
              <a:defRPr/>
            </a:lvl1pPr>
          </a:lstStyle>
          <a:p>
            <a:fld id="{5B096A36-D1E7-42A2-A899-95B067AA91C0}" type="slidenum">
              <a:rPr lang="en-US"/>
              <a:pPr/>
              <a:t>‹#›</a:t>
            </a:fld>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381750"/>
            <a:ext cx="2286000" cy="476250"/>
          </a:xfrm>
        </p:spPr>
        <p:txBody>
          <a:bodyPr/>
          <a:lstStyle>
            <a:lvl1pPr>
              <a:defRPr/>
            </a:lvl1pPr>
          </a:lstStyle>
          <a:p>
            <a:fld id="{9EB3F93E-8ED4-4502-8EDE-95078970FCF7}" type="datetime1">
              <a:rPr lang="en-US" smtClean="0"/>
              <a:t>2016-04-18</a:t>
            </a:fld>
            <a:endParaRPr lang="en-US"/>
          </a:p>
        </p:txBody>
      </p:sp>
      <p:sp>
        <p:nvSpPr>
          <p:cNvPr id="4" name="Footer Placeholder 3"/>
          <p:cNvSpPr>
            <a:spLocks noGrp="1"/>
          </p:cNvSpPr>
          <p:nvPr>
            <p:ph type="ftr" sz="quarter" idx="11"/>
          </p:nvPr>
        </p:nvSpPr>
        <p:spPr>
          <a:xfrm>
            <a:off x="5910943" y="6381750"/>
            <a:ext cx="3233057" cy="476250"/>
          </a:xfrm>
        </p:spPr>
        <p:txBody>
          <a:bodyPr/>
          <a:lstStyle>
            <a:lvl1pPr>
              <a:defRPr/>
            </a:lvl1pPr>
          </a:lstStyle>
          <a:p>
            <a:r>
              <a:rPr lang="en-US" smtClean="0"/>
              <a:t>Information Tools - Presentation Tool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B239F39-051E-4C82-9F62-03A0F433AC5A}" type="datetime1">
              <a:rPr lang="en-US" smtClean="0"/>
              <a:t>2016-04-18</a:t>
            </a:fld>
            <a:endParaRPr lang="en-US"/>
          </a:p>
        </p:txBody>
      </p:sp>
      <p:sp>
        <p:nvSpPr>
          <p:cNvPr id="5" name="Footer Placeholder 4"/>
          <p:cNvSpPr>
            <a:spLocks noGrp="1"/>
          </p:cNvSpPr>
          <p:nvPr>
            <p:ph type="ftr" sz="quarter" idx="11"/>
          </p:nvPr>
        </p:nvSpPr>
        <p:spPr/>
        <p:txBody>
          <a:bodyPr/>
          <a:lstStyle>
            <a:lvl1pPr>
              <a:defRPr/>
            </a:lvl1pPr>
          </a:lstStyle>
          <a:p>
            <a:r>
              <a:rPr lang="en-US" smtClean="0"/>
              <a:t>Information Tools - Presentation Tool</a:t>
            </a:r>
            <a:endParaRPr lang="en-US"/>
          </a:p>
        </p:txBody>
      </p:sp>
      <p:sp>
        <p:nvSpPr>
          <p:cNvPr id="6" name="Slide Number Placeholder 5"/>
          <p:cNvSpPr>
            <a:spLocks noGrp="1"/>
          </p:cNvSpPr>
          <p:nvPr>
            <p:ph type="sldNum" sz="quarter" idx="12"/>
          </p:nvPr>
        </p:nvSpPr>
        <p:spPr/>
        <p:txBody>
          <a:bodyPr/>
          <a:lstStyle>
            <a:lvl1pPr>
              <a:defRPr/>
            </a:lvl1pPr>
          </a:lstStyle>
          <a:p>
            <a:fld id="{10D93BF8-17DD-4B6B-BE2A-FA132A3786B2}"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914401" y="1524000"/>
            <a:ext cx="7623175" cy="1752600"/>
          </a:xfrm>
        </p:spPr>
        <p:txBody>
          <a:bodyPr/>
          <a:lstStyle>
            <a:lvl1pPr>
              <a:defRPr sz="5000"/>
            </a:lvl1pPr>
          </a:lstStyle>
          <a:p>
            <a:r>
              <a:rPr lang="en-US" altLang="en-US"/>
              <a:t>Click to edit Master title style</a:t>
            </a:r>
          </a:p>
        </p:txBody>
      </p:sp>
      <p:sp>
        <p:nvSpPr>
          <p:cNvPr id="92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9223"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9224" name="Line 8"/>
          <p:cNvSpPr>
            <a:spLocks noChangeShapeType="1"/>
          </p:cNvSpPr>
          <p:nvPr/>
        </p:nvSpPr>
        <p:spPr bwMode="auto">
          <a:xfrm>
            <a:off x="1981201" y="3962400"/>
            <a:ext cx="6511925" cy="0"/>
          </a:xfrm>
          <a:prstGeom prst="line">
            <a:avLst/>
          </a:prstGeom>
          <a:noFill/>
          <a:ln w="19050">
            <a:solidFill>
              <a:schemeClr val="accent1"/>
            </a:solidFill>
            <a:round/>
            <a:headEnd/>
            <a:tailEnd/>
          </a:ln>
          <a:effectLst/>
        </p:spPr>
        <p:txBody>
          <a:bodyPr/>
          <a:lstStyle/>
          <a:p>
            <a:endParaRPr lang="en-US"/>
          </a:p>
        </p:txBody>
      </p:sp>
      <p:grpSp>
        <p:nvGrpSpPr>
          <p:cNvPr id="2" name="Group 9"/>
          <p:cNvGrpSpPr>
            <a:grpSpLocks/>
          </p:cNvGrpSpPr>
          <p:nvPr/>
        </p:nvGrpSpPr>
        <p:grpSpPr bwMode="auto">
          <a:xfrm>
            <a:off x="587376" y="6342065"/>
            <a:ext cx="8024813" cy="287337"/>
            <a:chOff x="370" y="3995"/>
            <a:chExt cx="5055" cy="181"/>
          </a:xfrm>
        </p:grpSpPr>
        <p:sp>
          <p:nvSpPr>
            <p:cNvPr id="9226" name="Text Box 10">
              <a:hlinkClick r:id="" action="ppaction://noaction"/>
            </p:cNvPr>
            <p:cNvSpPr txBox="1">
              <a:spLocks noChangeArrowheads="1"/>
            </p:cNvSpPr>
            <p:nvPr userDrawn="1"/>
          </p:nvSpPr>
          <p:spPr bwMode="auto">
            <a:xfrm>
              <a:off x="370" y="3998"/>
              <a:ext cx="712" cy="173"/>
            </a:xfrm>
            <a:prstGeom prst="rect">
              <a:avLst/>
            </a:prstGeom>
            <a:noFill/>
            <a:ln w="9525">
              <a:noFill/>
              <a:miter lim="800000"/>
              <a:headEnd/>
              <a:tailEnd/>
            </a:ln>
            <a:effectLst/>
          </p:spPr>
          <p:txBody>
            <a:bodyPr>
              <a:spAutoFit/>
            </a:bodyPr>
            <a:lstStyle/>
            <a:p>
              <a:pPr algn="ctr">
                <a:spcBef>
                  <a:spcPct val="50000"/>
                </a:spcBef>
              </a:pPr>
              <a:r>
                <a:rPr lang="en-US" sz="1200" b="0">
                  <a:latin typeface="Trebuchet MS" pitchFamily="34" charset="0"/>
                </a:rPr>
                <a:t>Question</a:t>
              </a:r>
            </a:p>
          </p:txBody>
        </p:sp>
        <p:sp>
          <p:nvSpPr>
            <p:cNvPr id="9227" name="Text Box 11">
              <a:hlinkClick r:id="rId2" action="ppaction://hlinksldjump"/>
            </p:cNvPr>
            <p:cNvSpPr txBox="1">
              <a:spLocks noChangeArrowheads="1"/>
            </p:cNvSpPr>
            <p:nvPr userDrawn="1"/>
          </p:nvSpPr>
          <p:spPr bwMode="auto">
            <a:xfrm>
              <a:off x="1787" y="4003"/>
              <a:ext cx="712" cy="173"/>
            </a:xfrm>
            <a:prstGeom prst="rect">
              <a:avLst/>
            </a:prstGeom>
            <a:noFill/>
            <a:ln w="9525">
              <a:noFill/>
              <a:miter lim="800000"/>
              <a:headEnd/>
              <a:tailEnd/>
            </a:ln>
            <a:effectLst/>
          </p:spPr>
          <p:txBody>
            <a:bodyPr>
              <a:spAutoFit/>
            </a:bodyPr>
            <a:lstStyle/>
            <a:p>
              <a:pPr algn="ctr">
                <a:spcBef>
                  <a:spcPct val="50000"/>
                </a:spcBef>
              </a:pPr>
              <a:r>
                <a:rPr lang="en-US" sz="1200" b="0">
                  <a:latin typeface="Trebuchet MS" pitchFamily="34" charset="0"/>
                </a:rPr>
                <a:t>Method</a:t>
              </a:r>
            </a:p>
          </p:txBody>
        </p:sp>
        <p:sp>
          <p:nvSpPr>
            <p:cNvPr id="9228" name="Text Box 12">
              <a:hlinkClick r:id="rId3" action="ppaction://hlinksldjump"/>
            </p:cNvPr>
            <p:cNvSpPr txBox="1">
              <a:spLocks noChangeArrowheads="1"/>
            </p:cNvSpPr>
            <p:nvPr userDrawn="1"/>
          </p:nvSpPr>
          <p:spPr bwMode="auto">
            <a:xfrm>
              <a:off x="3276" y="3995"/>
              <a:ext cx="712" cy="173"/>
            </a:xfrm>
            <a:prstGeom prst="rect">
              <a:avLst/>
            </a:prstGeom>
            <a:noFill/>
            <a:ln w="9525">
              <a:noFill/>
              <a:miter lim="800000"/>
              <a:headEnd/>
              <a:tailEnd/>
            </a:ln>
            <a:effectLst/>
          </p:spPr>
          <p:txBody>
            <a:bodyPr>
              <a:spAutoFit/>
            </a:bodyPr>
            <a:lstStyle/>
            <a:p>
              <a:pPr algn="ctr">
                <a:spcBef>
                  <a:spcPct val="50000"/>
                </a:spcBef>
              </a:pPr>
              <a:r>
                <a:rPr lang="en-US" sz="1200" b="0">
                  <a:latin typeface="Trebuchet MS" pitchFamily="34" charset="0"/>
                </a:rPr>
                <a:t>Narratives</a:t>
              </a:r>
            </a:p>
          </p:txBody>
        </p:sp>
        <p:sp>
          <p:nvSpPr>
            <p:cNvPr id="9229" name="Text Box 13">
              <a:hlinkClick r:id="" action="ppaction://noaction"/>
            </p:cNvPr>
            <p:cNvSpPr txBox="1">
              <a:spLocks noChangeArrowheads="1"/>
            </p:cNvSpPr>
            <p:nvPr userDrawn="1"/>
          </p:nvSpPr>
          <p:spPr bwMode="auto">
            <a:xfrm>
              <a:off x="4713" y="3995"/>
              <a:ext cx="712" cy="173"/>
            </a:xfrm>
            <a:prstGeom prst="rect">
              <a:avLst/>
            </a:prstGeom>
            <a:noFill/>
            <a:ln w="9525">
              <a:noFill/>
              <a:miter lim="800000"/>
              <a:headEnd/>
              <a:tailEnd/>
            </a:ln>
            <a:effectLst/>
          </p:spPr>
          <p:txBody>
            <a:bodyPr>
              <a:spAutoFit/>
            </a:bodyPr>
            <a:lstStyle/>
            <a:p>
              <a:pPr algn="ctr">
                <a:spcBef>
                  <a:spcPct val="50000"/>
                </a:spcBef>
              </a:pPr>
              <a:r>
                <a:rPr lang="en-US" sz="1200" b="0">
                  <a:latin typeface="Trebuchet MS" pitchFamily="34" charset="0"/>
                </a:rPr>
                <a:t>Findings</a:t>
              </a:r>
            </a:p>
          </p:txBody>
        </p:sp>
      </p:grpSp>
    </p:spTree>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914401" y="1524000"/>
            <a:ext cx="7623175" cy="1752600"/>
          </a:xfrm>
        </p:spPr>
        <p:txBody>
          <a:bodyPr/>
          <a:lstStyle>
            <a:lvl1pPr>
              <a:defRPr sz="5000"/>
            </a:lvl1pPr>
          </a:lstStyle>
          <a:p>
            <a:r>
              <a:rPr lang="en-US" altLang="en-US"/>
              <a:t>Click to edit Master title style</a:t>
            </a:r>
          </a:p>
        </p:txBody>
      </p:sp>
      <p:sp>
        <p:nvSpPr>
          <p:cNvPr id="92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9223"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b="1">
              <a:solidFill>
                <a:srgbClr val="000000"/>
              </a:solidFill>
            </a:endParaRPr>
          </a:p>
        </p:txBody>
      </p:sp>
      <p:sp>
        <p:nvSpPr>
          <p:cNvPr id="9224" name="Line 8"/>
          <p:cNvSpPr>
            <a:spLocks noChangeShapeType="1"/>
          </p:cNvSpPr>
          <p:nvPr/>
        </p:nvSpPr>
        <p:spPr bwMode="auto">
          <a:xfrm>
            <a:off x="1981201" y="3962400"/>
            <a:ext cx="6511925" cy="0"/>
          </a:xfrm>
          <a:prstGeom prst="line">
            <a:avLst/>
          </a:prstGeom>
          <a:noFill/>
          <a:ln w="19050">
            <a:solidFill>
              <a:schemeClr val="accent1"/>
            </a:solidFill>
            <a:round/>
            <a:headEnd/>
            <a:tailEnd/>
          </a:ln>
          <a:effectLst/>
        </p:spPr>
        <p:txBody>
          <a:bodyPr/>
          <a:lstStyle/>
          <a:p>
            <a:endParaRPr lang="en-US" b="1">
              <a:solidFill>
                <a:srgbClr val="000000"/>
              </a:solidFill>
            </a:endParaRPr>
          </a:p>
        </p:txBody>
      </p:sp>
      <p:grpSp>
        <p:nvGrpSpPr>
          <p:cNvPr id="9225" name="Group 9"/>
          <p:cNvGrpSpPr>
            <a:grpSpLocks/>
          </p:cNvGrpSpPr>
          <p:nvPr/>
        </p:nvGrpSpPr>
        <p:grpSpPr bwMode="auto">
          <a:xfrm>
            <a:off x="587376" y="6342065"/>
            <a:ext cx="8024813" cy="287337"/>
            <a:chOff x="370" y="3995"/>
            <a:chExt cx="5055" cy="181"/>
          </a:xfrm>
        </p:grpSpPr>
        <p:sp>
          <p:nvSpPr>
            <p:cNvPr id="9226" name="Text Box 10">
              <a:hlinkClick r:id="rId2" action="ppaction://hlinksldjump"/>
            </p:cNvPr>
            <p:cNvSpPr txBox="1">
              <a:spLocks noChangeArrowheads="1"/>
            </p:cNvSpPr>
            <p:nvPr userDrawn="1"/>
          </p:nvSpPr>
          <p:spPr bwMode="auto">
            <a:xfrm>
              <a:off x="370" y="3998"/>
              <a:ext cx="712" cy="173"/>
            </a:xfrm>
            <a:prstGeom prst="rect">
              <a:avLst/>
            </a:prstGeom>
            <a:noFill/>
            <a:ln w="9525">
              <a:noFill/>
              <a:miter lim="800000"/>
              <a:headEnd/>
              <a:tailEnd/>
            </a:ln>
            <a:effectLst/>
          </p:spPr>
          <p:txBody>
            <a:bodyPr>
              <a:spAutoFit/>
            </a:bodyPr>
            <a:lstStyle/>
            <a:p>
              <a:pPr algn="ctr">
                <a:spcBef>
                  <a:spcPct val="50000"/>
                </a:spcBef>
              </a:pPr>
              <a:r>
                <a:rPr lang="en-US" sz="1200">
                  <a:solidFill>
                    <a:srgbClr val="000000"/>
                  </a:solidFill>
                  <a:latin typeface="Trebuchet MS" pitchFamily="34" charset="0"/>
                </a:rPr>
                <a:t>Question</a:t>
              </a:r>
            </a:p>
          </p:txBody>
        </p:sp>
        <p:sp>
          <p:nvSpPr>
            <p:cNvPr id="9227" name="Text Box 11">
              <a:hlinkClick r:id="rId3" action="ppaction://hlinksldjump"/>
            </p:cNvPr>
            <p:cNvSpPr txBox="1">
              <a:spLocks noChangeArrowheads="1"/>
            </p:cNvSpPr>
            <p:nvPr userDrawn="1"/>
          </p:nvSpPr>
          <p:spPr bwMode="auto">
            <a:xfrm>
              <a:off x="1787" y="4003"/>
              <a:ext cx="712" cy="173"/>
            </a:xfrm>
            <a:prstGeom prst="rect">
              <a:avLst/>
            </a:prstGeom>
            <a:noFill/>
            <a:ln w="9525">
              <a:noFill/>
              <a:miter lim="800000"/>
              <a:headEnd/>
              <a:tailEnd/>
            </a:ln>
            <a:effectLst/>
          </p:spPr>
          <p:txBody>
            <a:bodyPr>
              <a:spAutoFit/>
            </a:bodyPr>
            <a:lstStyle/>
            <a:p>
              <a:pPr algn="ctr">
                <a:spcBef>
                  <a:spcPct val="50000"/>
                </a:spcBef>
              </a:pPr>
              <a:r>
                <a:rPr lang="en-US" sz="1200">
                  <a:solidFill>
                    <a:srgbClr val="000000"/>
                  </a:solidFill>
                  <a:latin typeface="Trebuchet MS" pitchFamily="34" charset="0"/>
                </a:rPr>
                <a:t>Method</a:t>
              </a:r>
            </a:p>
          </p:txBody>
        </p:sp>
        <p:sp>
          <p:nvSpPr>
            <p:cNvPr id="9228" name="Text Box 12">
              <a:hlinkClick r:id="rId4" action="ppaction://hlinksldjump"/>
            </p:cNvPr>
            <p:cNvSpPr txBox="1">
              <a:spLocks noChangeArrowheads="1"/>
            </p:cNvSpPr>
            <p:nvPr userDrawn="1"/>
          </p:nvSpPr>
          <p:spPr bwMode="auto">
            <a:xfrm>
              <a:off x="3276" y="3995"/>
              <a:ext cx="712" cy="173"/>
            </a:xfrm>
            <a:prstGeom prst="rect">
              <a:avLst/>
            </a:prstGeom>
            <a:noFill/>
            <a:ln w="9525">
              <a:noFill/>
              <a:miter lim="800000"/>
              <a:headEnd/>
              <a:tailEnd/>
            </a:ln>
            <a:effectLst/>
          </p:spPr>
          <p:txBody>
            <a:bodyPr>
              <a:spAutoFit/>
            </a:bodyPr>
            <a:lstStyle/>
            <a:p>
              <a:pPr algn="ctr">
                <a:spcBef>
                  <a:spcPct val="50000"/>
                </a:spcBef>
              </a:pPr>
              <a:r>
                <a:rPr lang="en-US" sz="1200">
                  <a:solidFill>
                    <a:srgbClr val="000000"/>
                  </a:solidFill>
                  <a:latin typeface="Trebuchet MS" pitchFamily="34" charset="0"/>
                </a:rPr>
                <a:t>Narratives</a:t>
              </a:r>
            </a:p>
          </p:txBody>
        </p:sp>
        <p:sp>
          <p:nvSpPr>
            <p:cNvPr id="9229" name="Text Box 13">
              <a:hlinkClick r:id="" action="ppaction://noaction"/>
            </p:cNvPr>
            <p:cNvSpPr txBox="1">
              <a:spLocks noChangeArrowheads="1"/>
            </p:cNvSpPr>
            <p:nvPr userDrawn="1"/>
          </p:nvSpPr>
          <p:spPr bwMode="auto">
            <a:xfrm>
              <a:off x="4713" y="3995"/>
              <a:ext cx="712" cy="173"/>
            </a:xfrm>
            <a:prstGeom prst="rect">
              <a:avLst/>
            </a:prstGeom>
            <a:noFill/>
            <a:ln w="9525">
              <a:noFill/>
              <a:miter lim="800000"/>
              <a:headEnd/>
              <a:tailEnd/>
            </a:ln>
            <a:effectLst/>
          </p:spPr>
          <p:txBody>
            <a:bodyPr>
              <a:spAutoFit/>
            </a:bodyPr>
            <a:lstStyle/>
            <a:p>
              <a:pPr algn="ctr">
                <a:spcBef>
                  <a:spcPct val="50000"/>
                </a:spcBef>
              </a:pPr>
              <a:r>
                <a:rPr lang="en-US" sz="1200">
                  <a:solidFill>
                    <a:srgbClr val="000000"/>
                  </a:solidFill>
                  <a:latin typeface="Trebuchet MS" pitchFamily="34" charset="0"/>
                </a:rPr>
                <a:t>Findings</a:t>
              </a:r>
            </a:p>
          </p:txBody>
        </p:sp>
      </p:grpSp>
    </p:spTree>
    <p:extLst>
      <p:ext uri="{BB962C8B-B14F-4D97-AF65-F5344CB8AC3E}">
        <p14:creationId xmlns:p14="http://schemas.microsoft.com/office/powerpoint/2010/main" val="878623692"/>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647542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7628768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5073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6352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3B4A818-9C2E-4143-B073-30FD52F8AF65}"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411646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201157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22" name="Table Placeholder 21"/>
          <p:cNvSpPr>
            <a:spLocks noGrp="1"/>
          </p:cNvSpPr>
          <p:nvPr>
            <p:ph type="tbl" sz="quarter" idx="10"/>
          </p:nvPr>
        </p:nvSpPr>
        <p:spPr>
          <a:xfrm>
            <a:off x="444382" y="5631842"/>
            <a:ext cx="8238147" cy="520700"/>
          </a:xfrm>
        </p:spPr>
        <p:txBody>
          <a:bodyPr/>
          <a:lstStyle/>
          <a:p>
            <a:endParaRPr lang="en-US"/>
          </a:p>
        </p:txBody>
      </p:sp>
      <p:graphicFrame>
        <p:nvGraphicFramePr>
          <p:cNvPr id="24" name="Table 23"/>
          <p:cNvGraphicFramePr>
            <a:graphicFrameLocks noGrp="1"/>
          </p:cNvGraphicFramePr>
          <p:nvPr userDrawn="1"/>
        </p:nvGraphicFramePr>
        <p:xfrm>
          <a:off x="421577" y="6100199"/>
          <a:ext cx="8269446" cy="334783"/>
        </p:xfrm>
        <a:graphic>
          <a:graphicData uri="http://schemas.openxmlformats.org/drawingml/2006/table">
            <a:tbl>
              <a:tblPr/>
              <a:tblGrid>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gridCol w="81073"/>
              </a:tblGrid>
              <a:tr h="334783">
                <a:tc>
                  <a:txBody>
                    <a:bodyPr/>
                    <a:lstStyle/>
                    <a:p>
                      <a:pPr algn="ctr" fontAlgn="ctr"/>
                      <a:r>
                        <a:rPr lang="en-US" sz="600" b="0" i="0" u="none" strike="noStrike">
                          <a:solidFill>
                            <a:srgbClr val="000000"/>
                          </a:solidFill>
                          <a:latin typeface="Calibri"/>
                        </a:rPr>
                        <a:t>1900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1910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1920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1930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1940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1950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1960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1970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1980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a:solidFill>
                            <a:srgbClr val="000000"/>
                          </a:solidFill>
                          <a:latin typeface="Calibri"/>
                        </a:rPr>
                        <a:t>1990</a:t>
                      </a: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endParaRPr lang="en-US" sz="600" b="0" i="0" u="none" strike="noStrike">
                        <a:solidFill>
                          <a:srgbClr val="000000"/>
                        </a:solidFill>
                        <a:latin typeface="Calibri"/>
                      </a:endParaRPr>
                    </a:p>
                  </a:txBody>
                  <a:tcPr marL="2241" marR="2241" marT="2241" marB="0" vert="vert" anchor="ctr">
                    <a:lnL>
                      <a:noFill/>
                    </a:lnL>
                    <a:lnR>
                      <a:noFill/>
                    </a:lnR>
                    <a:lnT>
                      <a:noFill/>
                    </a:lnT>
                    <a:lnB>
                      <a:noFill/>
                    </a:lnB>
                  </a:tcPr>
                </a:tc>
                <a:tc>
                  <a:txBody>
                    <a:bodyPr/>
                    <a:lstStyle/>
                    <a:p>
                      <a:pPr algn="ctr" fontAlgn="ctr"/>
                      <a:r>
                        <a:rPr lang="en-US" sz="600" b="0" i="0" u="none" strike="noStrike" dirty="0">
                          <a:solidFill>
                            <a:srgbClr val="000000"/>
                          </a:solidFill>
                          <a:latin typeface="Calibri"/>
                        </a:rPr>
                        <a:t>2001</a:t>
                      </a:r>
                    </a:p>
                  </a:txBody>
                  <a:tcPr marL="2241" marR="2241" marT="2241" marB="0" vert="vert" anchor="ctr">
                    <a:lnL>
                      <a:noFill/>
                    </a:lnL>
                    <a:lnR>
                      <a:noFill/>
                    </a:lnR>
                    <a:lnT>
                      <a:noFill/>
                    </a:lnT>
                    <a:lnB>
                      <a:noFill/>
                    </a:lnB>
                  </a:tcPr>
                </a:tc>
              </a:tr>
            </a:tbl>
          </a:graphicData>
        </a:graphic>
      </p:graphicFrame>
    </p:spTree>
    <p:extLst>
      <p:ext uri="{BB962C8B-B14F-4D97-AF65-F5344CB8AC3E}">
        <p14:creationId xmlns:p14="http://schemas.microsoft.com/office/powerpoint/2010/main" val="209929576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00360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141423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284204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576716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108133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329124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Subtitle 2"/>
          <p:cNvSpPr>
            <a:spLocks noGrp="1"/>
          </p:cNvSpPr>
          <p:nvPr>
            <p:ph type="subTitle" idx="1"/>
          </p:nvPr>
        </p:nvSpPr>
        <p:spPr>
          <a:xfrm>
            <a:off x="1473795" y="5052547"/>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A52DF68-BF15-46CD-9EF8-10D771C182EC}"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2"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44668540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C16918-2522-472F-9B0D-4DB462ECEF39}"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01873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0888"/>
            <a:ext cx="9144000" cy="674907"/>
          </a:xfrm>
        </p:spPr>
        <p:txBody>
          <a:bodyPr anchor="t" anchorCtr="0"/>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2748477" y="685795"/>
            <a:ext cx="6003638" cy="5747663"/>
          </a:xfrm>
        </p:spPr>
        <p:txBody>
          <a:bodyPr anchor="t" anchorCtr="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0" y="685795"/>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03118978-CCC1-4406-889A-68DB3E706815}"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182170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033196"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9"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477A54-0F5E-4380-ABA6-3C5AB0F349EA}"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3494088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86E8EB-D1C4-4C52-806B-212ADC03596E}"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03244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C6F5A3-3365-43D3-B87B-234006D80CC2}"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220526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F0C170-5317-410A-A1CF-F1CF36303DBB}"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68465805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F16F5-8454-4515-BACD-286D48DA14D1}"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9275399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2"/>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6"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1BDC32-E928-47C1-80B2-489CF943FAB3}"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896856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270437-C07C-483E-94FF-A0D22A18D039}"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142733372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7414F-AFB8-4CB3-A111-7755E7F9E230}"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4597986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9"/>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4" y="731521"/>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67D0CF-7A1C-466A-8D13-9CE3CD163D81}"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5078346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Subtitle 2"/>
          <p:cNvSpPr>
            <a:spLocks noGrp="1"/>
          </p:cNvSpPr>
          <p:nvPr>
            <p:ph type="subTitle" idx="1"/>
          </p:nvPr>
        </p:nvSpPr>
        <p:spPr>
          <a:xfrm>
            <a:off x="1473795" y="5052547"/>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93D792-ACD6-49F8-8DF5-1BD16AC6AE23}"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2"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3841778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551462" y="685794"/>
            <a:ext cx="6200652" cy="551116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8D2A9B34-6A69-4998-AF2A-8653CCE69829}"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8" name="Title 1"/>
          <p:cNvSpPr>
            <a:spLocks noGrp="1"/>
          </p:cNvSpPr>
          <p:nvPr>
            <p:ph type="title"/>
          </p:nvPr>
        </p:nvSpPr>
        <p:spPr>
          <a:xfrm>
            <a:off x="0" y="10888"/>
            <a:ext cx="9144000" cy="674907"/>
          </a:xfrm>
        </p:spPr>
        <p:txBody>
          <a:bodyPr anchor="t" anchorCtr="0"/>
          <a:lstStyle>
            <a:lvl1pPr algn="l">
              <a:defRPr sz="2000" b="0"/>
            </a:lvl1pPr>
          </a:lstStyle>
          <a:p>
            <a:r>
              <a:rPr lang="en-US" smtClean="0"/>
              <a:t>Click to edit Master title style</a:t>
            </a:r>
            <a:endParaRPr lang="en-US" dirty="0"/>
          </a:p>
        </p:txBody>
      </p:sp>
      <p:sp>
        <p:nvSpPr>
          <p:cNvPr id="9" name="Text Placeholder 3"/>
          <p:cNvSpPr>
            <a:spLocks noGrp="1"/>
          </p:cNvSpPr>
          <p:nvPr>
            <p:ph type="body" sz="half" idx="2"/>
          </p:nvPr>
        </p:nvSpPr>
        <p:spPr>
          <a:xfrm>
            <a:off x="0" y="685795"/>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786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471CE0-921B-4F6D-AECD-2C2C7823E664}"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299758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033196"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9"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145BE8-1760-4115-9FAF-AB52A5CBAD0A}"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74343716"/>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75C3B46-4BED-42EF-8DCC-F7B65425E572}"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050338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504EDA-95C6-4A3B-8978-F999CCCC5568}"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9540610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9F9259-C48A-429D-A95E-270A13FCC7AC}"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0404098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81149-5BB5-4F0A-BC28-37BEF0181F10}"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79442284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2"/>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6"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AFB8FA-EEEC-4001-A994-E91298B0D2C9}"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37416009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A8770-FBEA-450E-8BE5-09457EB09AE5}"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1373169633"/>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4B660-121C-4F13-916C-2F7AE1280E25}"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7340389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9"/>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4" y="731521"/>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E3DF26-3C3D-482A-9E89-EB090F0EE571}"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B024103-15FE-46D3-8708-BC42CCFD43D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538886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8.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49.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3.xml"/><Relationship Id="rId1" Type="http://schemas.openxmlformats.org/officeDocument/2006/relationships/slideLayout" Target="../slideLayouts/slideLayout5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8.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9.png"/></Relationships>
</file>

<file path=ppt/slideMasters/_rels/slideMaster16.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6.xml"/><Relationship Id="rId1" Type="http://schemas.openxmlformats.org/officeDocument/2006/relationships/slideLayout" Target="../slideLayouts/slideLayout55.xml"/><Relationship Id="rId5" Type="http://schemas.openxmlformats.org/officeDocument/2006/relationships/image" Target="../media/image10.png"/><Relationship Id="rId4" Type="http://schemas.openxmlformats.org/officeDocument/2006/relationships/oleObject" Target="../embeddings/oleObject1.bin"/></Relationships>
</file>

<file path=ppt/slideMasters/_rels/slideMaster17.xml.rels><?xml version="1.0" encoding="UTF-8" standalone="yes"?>
<Relationships xmlns="http://schemas.openxmlformats.org/package/2006/relationships"><Relationship Id="rId3" Type="http://schemas.openxmlformats.org/officeDocument/2006/relationships/vmlDrawing" Target="../drawings/vmlDrawing3.vml"/><Relationship Id="rId2" Type="http://schemas.openxmlformats.org/officeDocument/2006/relationships/theme" Target="../theme/theme17.xml"/><Relationship Id="rId1" Type="http://schemas.openxmlformats.org/officeDocument/2006/relationships/slideLayout" Target="../slideLayouts/slideLayout56.xml"/><Relationship Id="rId5" Type="http://schemas.openxmlformats.org/officeDocument/2006/relationships/image" Target="../media/image10.png"/><Relationship Id="rId4" Type="http://schemas.openxmlformats.org/officeDocument/2006/relationships/oleObject" Target="../embeddings/oleObject3.bin"/></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9.jpeg"/><Relationship Id="rId3" Type="http://schemas.openxmlformats.org/officeDocument/2006/relationships/vmlDrawing" Target="../drawings/vmlDrawing4.vml"/><Relationship Id="rId7" Type="http://schemas.openxmlformats.org/officeDocument/2006/relationships/image" Target="../media/image17.jpeg"/><Relationship Id="rId12" Type="http://schemas.openxmlformats.org/officeDocument/2006/relationships/image" Target="../media/image13.png"/><Relationship Id="rId2" Type="http://schemas.openxmlformats.org/officeDocument/2006/relationships/theme" Target="../theme/theme18.xml"/><Relationship Id="rId1" Type="http://schemas.openxmlformats.org/officeDocument/2006/relationships/slideLayout" Target="../slideLayouts/slideLayout57.xml"/><Relationship Id="rId6" Type="http://schemas.openxmlformats.org/officeDocument/2006/relationships/image" Target="../media/image16.jpeg"/><Relationship Id="rId11" Type="http://schemas.openxmlformats.org/officeDocument/2006/relationships/oleObject" Target="../embeddings/oleObject5.bin"/><Relationship Id="rId5" Type="http://schemas.openxmlformats.org/officeDocument/2006/relationships/image" Target="../media/image15.jpeg"/><Relationship Id="rId10" Type="http://schemas.openxmlformats.org/officeDocument/2006/relationships/image" Target="../media/image12.png"/><Relationship Id="rId4" Type="http://schemas.openxmlformats.org/officeDocument/2006/relationships/image" Target="../media/image14.jpeg"/><Relationship Id="rId9" Type="http://schemas.openxmlformats.org/officeDocument/2006/relationships/oleObject" Target="../embeddings/oleObject4.bin"/><Relationship Id="rId14" Type="http://schemas.openxmlformats.org/officeDocument/2006/relationships/image" Target="../media/image20.jpeg"/></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9.jpeg"/><Relationship Id="rId3" Type="http://schemas.openxmlformats.org/officeDocument/2006/relationships/vmlDrawing" Target="../drawings/vmlDrawing6.vml"/><Relationship Id="rId7" Type="http://schemas.openxmlformats.org/officeDocument/2006/relationships/image" Target="../media/image17.jpeg"/><Relationship Id="rId12" Type="http://schemas.openxmlformats.org/officeDocument/2006/relationships/image" Target="../media/image13.png"/><Relationship Id="rId2" Type="http://schemas.openxmlformats.org/officeDocument/2006/relationships/theme" Target="../theme/theme19.xml"/><Relationship Id="rId1" Type="http://schemas.openxmlformats.org/officeDocument/2006/relationships/slideLayout" Target="../slideLayouts/slideLayout58.xml"/><Relationship Id="rId6" Type="http://schemas.openxmlformats.org/officeDocument/2006/relationships/image" Target="../media/image16.jpeg"/><Relationship Id="rId11" Type="http://schemas.openxmlformats.org/officeDocument/2006/relationships/oleObject" Target="../embeddings/oleObject8.bin"/><Relationship Id="rId5" Type="http://schemas.openxmlformats.org/officeDocument/2006/relationships/image" Target="../media/image15.jpeg"/><Relationship Id="rId10" Type="http://schemas.openxmlformats.org/officeDocument/2006/relationships/image" Target="../media/image12.png"/><Relationship Id="rId4" Type="http://schemas.openxmlformats.org/officeDocument/2006/relationships/image" Target="../media/image14.jpeg"/><Relationship Id="rId9" Type="http://schemas.openxmlformats.org/officeDocument/2006/relationships/oleObject" Target="../embeddings/oleObject7.bin"/><Relationship Id="rId14" Type="http://schemas.openxmlformats.org/officeDocument/2006/relationships/image" Target="../media/image2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20.xml"/><Relationship Id="rId1" Type="http://schemas.openxmlformats.org/officeDocument/2006/relationships/slideLayout" Target="../slideLayouts/slideLayout59.xml"/><Relationship Id="rId4" Type="http://schemas.openxmlformats.org/officeDocument/2006/relationships/image" Target="../media/image25.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60.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22.xml"/><Relationship Id="rId1" Type="http://schemas.openxmlformats.org/officeDocument/2006/relationships/slideLayout" Target="../slideLayouts/slideLayout61.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23.xml"/><Relationship Id="rId1" Type="http://schemas.openxmlformats.org/officeDocument/2006/relationships/slideLayout" Target="../slideLayouts/slideLayout62.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7" Type="http://schemas.openxmlformats.org/officeDocument/2006/relationships/image" Target="../media/image28.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 Target="../slides/slide86.xml"/><Relationship Id="rId5" Type="http://schemas.openxmlformats.org/officeDocument/2006/relationships/slide" Target="../slides/slide89.xml"/><Relationship Id="rId4" Type="http://schemas.openxmlformats.org/officeDocument/2006/relationships/slide" Target="../slides/slide8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 Target="../slides/slide13.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 Target="../slides/slide117.xml"/><Relationship Id="rId2" Type="http://schemas.openxmlformats.org/officeDocument/2006/relationships/slideLayout" Target="../slideLayouts/slideLayout66.xml"/><Relationship Id="rId16" Type="http://schemas.openxmlformats.org/officeDocument/2006/relationships/slide" Target="../slides/slide11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28.jpeg"/><Relationship Id="rId10" Type="http://schemas.openxmlformats.org/officeDocument/2006/relationships/slideLayout" Target="../slideLayouts/slideLayout74.xml"/><Relationship Id="rId19" Type="http://schemas.openxmlformats.org/officeDocument/2006/relationships/slide" Target="../slides/slide11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2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31.jpe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 Target="../slides/slide105.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theme" Target="../theme/theme29.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4.xml"/><Relationship Id="rId7"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0" y="9170"/>
            <a:ext cx="9157253" cy="676624"/>
          </a:xfrm>
          <a:prstGeom prst="rect">
            <a:avLst/>
          </a:prstGeom>
          <a:solidFill>
            <a:schemeClr val="bg2">
              <a:lumMod val="25000"/>
            </a:schemeClr>
          </a:solidFill>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69422" y="857251"/>
            <a:ext cx="8466365" cy="57884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8506251" y="4964662"/>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16B7075-E84F-4079-B6EF-D8774ED61644}" type="datetime1">
              <a:rPr lang="en-US" smtClean="0">
                <a:solidFill>
                  <a:prstClr val="black">
                    <a:tint val="75000"/>
                    <a:alpha val="60000"/>
                  </a:prstClr>
                </a:solidFill>
              </a:rPr>
              <a:t>2016-04-18</a:t>
            </a:fld>
            <a:endParaRPr lang="en-US">
              <a:solidFill>
                <a:prstClr val="black">
                  <a:tint val="75000"/>
                  <a:alpha val="60000"/>
                </a:prstClr>
              </a:solidFill>
            </a:endParaRPr>
          </a:p>
        </p:txBody>
      </p:sp>
      <p:sp>
        <p:nvSpPr>
          <p:cNvPr id="5" name="Footer Placeholder 4"/>
          <p:cNvSpPr>
            <a:spLocks noGrp="1"/>
          </p:cNvSpPr>
          <p:nvPr>
            <p:ph type="ftr" sz="quarter" idx="3"/>
          </p:nvPr>
        </p:nvSpPr>
        <p:spPr>
          <a:xfrm rot="5400000">
            <a:off x="7071654" y="2501362"/>
            <a:ext cx="3859795" cy="228660"/>
          </a:xfrm>
          <a:prstGeom prst="rect">
            <a:avLst/>
          </a:prstGeom>
        </p:spPr>
        <p:txBody>
          <a:bodyPr vert="horz" lIns="91440" tIns="45720" rIns="91440" bIns="45720" rtlCol="0" anchor="b"/>
          <a:lstStyle>
            <a:lvl1pPr algn="r">
              <a:defRPr sz="1100" b="0" i="0">
                <a:solidFill>
                  <a:schemeClr val="tx1">
                    <a:tint val="75000"/>
                    <a:alpha val="60000"/>
                  </a:schemeClr>
                </a:solidFill>
              </a:defRPr>
            </a:lvl1pPr>
          </a:lstStyle>
          <a:p>
            <a:r>
              <a:rPr lang="en-US" smtClean="0">
                <a:solidFill>
                  <a:prstClr val="black">
                    <a:tint val="75000"/>
                    <a:alpha val="60000"/>
                  </a:prstClr>
                </a:solidFill>
              </a:rPr>
              <a:t>Information Tools - Presentation Tool</a:t>
            </a:r>
            <a:endParaRPr lang="en-US">
              <a:solidFill>
                <a:prstClr val="black">
                  <a:tint val="75000"/>
                  <a:alpha val="60000"/>
                </a:prstClr>
              </a:solidFill>
            </a:endParaRPr>
          </a:p>
        </p:txBody>
      </p:sp>
    </p:spTree>
    <p:extLst>
      <p:ext uri="{BB962C8B-B14F-4D97-AF65-F5344CB8AC3E}">
        <p14:creationId xmlns:p14="http://schemas.microsoft.com/office/powerpoint/2010/main" val="81195676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txStyles>
    <p:title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Tx/>
        <a:buNone/>
        <a:defRPr sz="20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Tx/>
        <a:buNone/>
        <a:defRPr sz="18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Tx/>
        <a:buNone/>
        <a:defRPr sz="16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Tx/>
        <a:buNone/>
        <a:defRPr sz="14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Tx/>
        <a:buNone/>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4763"/>
            <a:ext cx="1063625" cy="6858001"/>
            <a:chOff x="0" y="-3"/>
            <a:chExt cx="670" cy="4320"/>
          </a:xfrm>
        </p:grpSpPr>
        <p:grpSp>
          <p:nvGrpSpPr>
            <p:cNvPr id="3" name="Group 3"/>
            <p:cNvGrpSpPr>
              <a:grpSpLocks/>
            </p:cNvGrpSpPr>
            <p:nvPr/>
          </p:nvGrpSpPr>
          <p:grpSpPr bwMode="auto">
            <a:xfrm rot="16200000" flipH="1">
              <a:off x="-1815" y="1838"/>
              <a:ext cx="4320" cy="638"/>
              <a:chOff x="-2" y="1562"/>
              <a:chExt cx="5762" cy="638"/>
            </a:xfrm>
          </p:grpSpPr>
          <p:sp>
            <p:nvSpPr>
              <p:cNvPr id="500740" name="Freeform 4"/>
              <p:cNvSpPr>
                <a:spLocks/>
              </p:cNvSpPr>
              <p:nvPr/>
            </p:nvSpPr>
            <p:spPr bwMode="ltGray">
              <a:xfrm rot="-5400000">
                <a:off x="2559"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n-US"/>
              </a:p>
            </p:txBody>
          </p:sp>
          <p:sp>
            <p:nvSpPr>
              <p:cNvPr id="500741" name="Freeform 5"/>
              <p:cNvSpPr>
                <a:spLocks/>
              </p:cNvSpPr>
              <p:nvPr/>
            </p:nvSpPr>
            <p:spPr bwMode="ltGray">
              <a:xfrm rot="-5400000">
                <a:off x="132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500742"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n-US"/>
              </a:p>
            </p:txBody>
          </p:sp>
          <p:sp>
            <p:nvSpPr>
              <p:cNvPr id="500743" name="Freeform 7"/>
              <p:cNvSpPr>
                <a:spLocks/>
              </p:cNvSpPr>
              <p:nvPr/>
            </p:nvSpPr>
            <p:spPr bwMode="ltGray">
              <a:xfrm rot="-5400000">
                <a:off x="-57"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n-US"/>
              </a:p>
            </p:txBody>
          </p:sp>
          <p:sp>
            <p:nvSpPr>
              <p:cNvPr id="500744"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n-US"/>
              </a:p>
            </p:txBody>
          </p:sp>
          <p:sp>
            <p:nvSpPr>
              <p:cNvPr id="500745"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500746" name="Freeform 10"/>
              <p:cNvSpPr>
                <a:spLocks/>
              </p:cNvSpPr>
              <p:nvPr/>
            </p:nvSpPr>
            <p:spPr bwMode="ltGray">
              <a:xfrm rot="-5400000">
                <a:off x="156" y="1726"/>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sp>
            <p:nvSpPr>
              <p:cNvPr id="500747" name="Freeform 11"/>
              <p:cNvSpPr>
                <a:spLocks/>
              </p:cNvSpPr>
              <p:nvPr/>
            </p:nvSpPr>
            <p:spPr bwMode="ltGray">
              <a:xfrm rot="-5400000">
                <a:off x="3211"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500748"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n-US"/>
              </a:p>
            </p:txBody>
          </p:sp>
          <p:sp>
            <p:nvSpPr>
              <p:cNvPr id="500749" name="Freeform 13"/>
              <p:cNvSpPr>
                <a:spLocks/>
              </p:cNvSpPr>
              <p:nvPr/>
            </p:nvSpPr>
            <p:spPr bwMode="ltGray">
              <a:xfrm rot="-5400000">
                <a:off x="1830"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n-US"/>
              </a:p>
            </p:txBody>
          </p:sp>
          <p:sp>
            <p:nvSpPr>
              <p:cNvPr id="500750"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n-US"/>
              </a:p>
            </p:txBody>
          </p:sp>
          <p:sp>
            <p:nvSpPr>
              <p:cNvPr id="500751" name="Freeform 15"/>
              <p:cNvSpPr>
                <a:spLocks/>
              </p:cNvSpPr>
              <p:nvPr/>
            </p:nvSpPr>
            <p:spPr bwMode="ltGray">
              <a:xfrm rot="-5400000">
                <a:off x="2330"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500752"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n-US"/>
              </a:p>
            </p:txBody>
          </p:sp>
          <p:sp>
            <p:nvSpPr>
              <p:cNvPr id="500753" name="Freeform 17"/>
              <p:cNvSpPr>
                <a:spLocks/>
              </p:cNvSpPr>
              <p:nvPr/>
            </p:nvSpPr>
            <p:spPr bwMode="ltGray">
              <a:xfrm rot="-5400000">
                <a:off x="4077"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n-US"/>
              </a:p>
            </p:txBody>
          </p:sp>
          <p:sp>
            <p:nvSpPr>
              <p:cNvPr id="500754"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n-US"/>
              </a:p>
            </p:txBody>
          </p:sp>
          <p:sp>
            <p:nvSpPr>
              <p:cNvPr id="500755" name="Freeform 19"/>
              <p:cNvSpPr>
                <a:spLocks/>
              </p:cNvSpPr>
              <p:nvPr/>
            </p:nvSpPr>
            <p:spPr bwMode="ltGray">
              <a:xfrm rot="-5400000">
                <a:off x="4584"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n-US"/>
              </a:p>
            </p:txBody>
          </p:sp>
          <p:sp>
            <p:nvSpPr>
              <p:cNvPr id="500756"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n-US"/>
              </a:p>
            </p:txBody>
          </p:sp>
          <p:sp>
            <p:nvSpPr>
              <p:cNvPr id="500757" name="Freeform 21"/>
              <p:cNvSpPr>
                <a:spLocks/>
              </p:cNvSpPr>
              <p:nvPr/>
            </p:nvSpPr>
            <p:spPr bwMode="ltGray">
              <a:xfrm rot="-5400000">
                <a:off x="5084"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500758"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grpSp>
        <p:sp>
          <p:nvSpPr>
            <p:cNvPr id="500759"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p>
              <a:endParaRPr lang="en-US"/>
            </a:p>
          </p:txBody>
        </p:sp>
        <p:sp>
          <p:nvSpPr>
            <p:cNvPr id="500760"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p>
              <a:endParaRPr lang="en-US"/>
            </a:p>
          </p:txBody>
        </p:sp>
      </p:grpSp>
      <p:sp>
        <p:nvSpPr>
          <p:cNvPr id="500761" name="Rectangle 25"/>
          <p:cNvSpPr>
            <a:spLocks noGrp="1" noChangeArrowheads="1"/>
          </p:cNvSpPr>
          <p:nvPr>
            <p:ph type="title"/>
          </p:nvPr>
        </p:nvSpPr>
        <p:spPr bwMode="auto">
          <a:xfrm>
            <a:off x="1173163"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0762" name="Rectangle 26"/>
          <p:cNvSpPr>
            <a:spLocks noGrp="1" noChangeArrowheads="1"/>
          </p:cNvSpPr>
          <p:nvPr>
            <p:ph type="body" idx="1"/>
          </p:nvPr>
        </p:nvSpPr>
        <p:spPr bwMode="auto">
          <a:xfrm>
            <a:off x="1173163"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0763" name="Rectangle 27"/>
          <p:cNvSpPr>
            <a:spLocks noGrp="1" noChangeArrowheads="1"/>
          </p:cNvSpPr>
          <p:nvPr>
            <p:ph type="dt" sz="half" idx="2"/>
          </p:nvPr>
        </p:nvSpPr>
        <p:spPr bwMode="auto">
          <a:xfrm>
            <a:off x="1173164" y="6248402"/>
            <a:ext cx="2560637" cy="474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latin typeface="+mn-lt"/>
              </a:defRPr>
            </a:lvl1pPr>
          </a:lstStyle>
          <a:p>
            <a:fld id="{63C75F22-DA03-46B4-A134-F4ACA027403D}" type="datetime1">
              <a:rPr lang="en-US" smtClean="0"/>
              <a:t>2016-04-18</a:t>
            </a:fld>
            <a:endParaRPr lang="en-US"/>
          </a:p>
        </p:txBody>
      </p:sp>
      <p:sp>
        <p:nvSpPr>
          <p:cNvPr id="500764" name="Rectangle 28"/>
          <p:cNvSpPr>
            <a:spLocks noGrp="1" noChangeArrowheads="1"/>
          </p:cNvSpPr>
          <p:nvPr>
            <p:ph type="ftr" sz="quarter" idx="3"/>
          </p:nvPr>
        </p:nvSpPr>
        <p:spPr bwMode="auto">
          <a:xfrm>
            <a:off x="2209800" y="6248400"/>
            <a:ext cx="4953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latin typeface="+mn-lt"/>
              </a:defRPr>
            </a:lvl1pPr>
          </a:lstStyle>
          <a:p>
            <a:r>
              <a:rPr lang="en-US" smtClean="0"/>
              <a:t>Information Tools - Presentation Tool</a:t>
            </a:r>
            <a:endParaRPr lang="en-US"/>
          </a:p>
        </p:txBody>
      </p:sp>
      <p:sp>
        <p:nvSpPr>
          <p:cNvPr id="500765"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latin typeface="+mn-lt"/>
              </a:defRPr>
            </a:lvl1pPr>
          </a:lstStyle>
          <a:p>
            <a:fld id="{0773C768-8B66-4B2E-B019-645D33F171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92" r:id="rId1"/>
  </p:sldLayoutIdLst>
  <p:transition>
    <p:fade/>
  </p:transition>
  <p:hf sldNum="0" hdr="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charset="0"/>
        </a:defRPr>
      </a:lvl2pPr>
      <a:lvl3pPr algn="l" rtl="0" eaLnBrk="0" fontAlgn="base" hangingPunct="0">
        <a:spcBef>
          <a:spcPct val="0"/>
        </a:spcBef>
        <a:spcAft>
          <a:spcPct val="0"/>
        </a:spcAft>
        <a:defRPr kumimoji="1" sz="4400">
          <a:solidFill>
            <a:schemeClr val="tx2"/>
          </a:solidFill>
          <a:latin typeface="Times New Roman" charset="0"/>
        </a:defRPr>
      </a:lvl3pPr>
      <a:lvl4pPr algn="l" rtl="0" eaLnBrk="0" fontAlgn="base" hangingPunct="0">
        <a:spcBef>
          <a:spcPct val="0"/>
        </a:spcBef>
        <a:spcAft>
          <a:spcPct val="0"/>
        </a:spcAft>
        <a:defRPr kumimoji="1" sz="4400">
          <a:solidFill>
            <a:schemeClr val="tx2"/>
          </a:solidFill>
          <a:latin typeface="Times New Roman" charset="0"/>
        </a:defRPr>
      </a:lvl4pPr>
      <a:lvl5pPr algn="l" rtl="0" eaLnBrk="0" fontAlgn="base" hangingPunct="0">
        <a:spcBef>
          <a:spcPct val="0"/>
        </a:spcBef>
        <a:spcAft>
          <a:spcPct val="0"/>
        </a:spcAft>
        <a:defRPr kumimoji="1" sz="4400">
          <a:solidFill>
            <a:schemeClr val="tx2"/>
          </a:solidFill>
          <a:latin typeface="Times New Roman" charset="0"/>
        </a:defRPr>
      </a:lvl5pPr>
      <a:lvl6pPr marL="457200" algn="l" rtl="0" eaLnBrk="0" fontAlgn="base" hangingPunct="0">
        <a:spcBef>
          <a:spcPct val="0"/>
        </a:spcBef>
        <a:spcAft>
          <a:spcPct val="0"/>
        </a:spcAft>
        <a:defRPr kumimoji="1" sz="4400">
          <a:solidFill>
            <a:schemeClr val="tx2"/>
          </a:solidFill>
          <a:latin typeface="Times New Roman" charset="0"/>
        </a:defRPr>
      </a:lvl6pPr>
      <a:lvl7pPr marL="914400" algn="l" rtl="0" eaLnBrk="0" fontAlgn="base" hangingPunct="0">
        <a:spcBef>
          <a:spcPct val="0"/>
        </a:spcBef>
        <a:spcAft>
          <a:spcPct val="0"/>
        </a:spcAft>
        <a:defRPr kumimoji="1" sz="4400">
          <a:solidFill>
            <a:schemeClr val="tx2"/>
          </a:solidFill>
          <a:latin typeface="Times New Roman" charset="0"/>
        </a:defRPr>
      </a:lvl7pPr>
      <a:lvl8pPr marL="1371600" algn="l" rtl="0" eaLnBrk="0" fontAlgn="base" hangingPunct="0">
        <a:spcBef>
          <a:spcPct val="0"/>
        </a:spcBef>
        <a:spcAft>
          <a:spcPct val="0"/>
        </a:spcAft>
        <a:defRPr kumimoji="1" sz="4400">
          <a:solidFill>
            <a:schemeClr val="tx2"/>
          </a:solidFill>
          <a:latin typeface="Times New Roman" charset="0"/>
        </a:defRPr>
      </a:lvl8pPr>
      <a:lvl9pPr marL="1828800" algn="l" rtl="0" eaLnBrk="0" fontAlgn="base" hangingPunct="0">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3811" name="Rectangle 3"/>
          <p:cNvSpPr>
            <a:spLocks noGrp="1" noChangeArrowheads="1"/>
          </p:cNvSpPr>
          <p:nvPr>
            <p:ph type="body" idx="1"/>
          </p:nvPr>
        </p:nvSpPr>
        <p:spPr bwMode="auto">
          <a:xfrm>
            <a:off x="685800" y="2133600"/>
            <a:ext cx="7772400" cy="396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38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99"/>
                </a:solidFill>
                <a:latin typeface="+mn-lt"/>
              </a:defRPr>
            </a:lvl1pPr>
          </a:lstStyle>
          <a:p>
            <a:fld id="{705B669B-2F07-405E-9148-760E74DA6E38}" type="datetime1">
              <a:rPr lang="en-US" smtClean="0"/>
              <a:t>2016-04-18</a:t>
            </a:fld>
            <a:endParaRPr lang="en-US"/>
          </a:p>
        </p:txBody>
      </p:sp>
      <p:sp>
        <p:nvSpPr>
          <p:cNvPr id="5038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99"/>
                </a:solidFill>
                <a:latin typeface="+mn-lt"/>
              </a:defRPr>
            </a:lvl1pPr>
          </a:lstStyle>
          <a:p>
            <a:r>
              <a:rPr lang="en-US" smtClean="0"/>
              <a:t>Information Tools - Presentation Tool</a:t>
            </a:r>
            <a:endParaRPr lang="en-US"/>
          </a:p>
        </p:txBody>
      </p:sp>
      <p:sp>
        <p:nvSpPr>
          <p:cNvPr id="5038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99"/>
                </a:solidFill>
                <a:latin typeface="+mn-lt"/>
              </a:defRPr>
            </a:lvl1pPr>
          </a:lstStyle>
          <a:p>
            <a:fld id="{134E844D-6DC8-4C8C-9C31-65917DAED15A}" type="slidenum">
              <a:rPr lang="en-US"/>
              <a:pPr/>
              <a:t>‹#›</a:t>
            </a:fld>
            <a:endParaRPr lang="en-US"/>
          </a:p>
        </p:txBody>
      </p:sp>
      <p:grpSp>
        <p:nvGrpSpPr>
          <p:cNvPr id="2" name="Group 7"/>
          <p:cNvGrpSpPr>
            <a:grpSpLocks/>
          </p:cNvGrpSpPr>
          <p:nvPr userDrawn="1"/>
        </p:nvGrpSpPr>
        <p:grpSpPr bwMode="auto">
          <a:xfrm>
            <a:off x="0" y="0"/>
            <a:ext cx="9144000" cy="6858000"/>
            <a:chOff x="0" y="0"/>
            <a:chExt cx="5760" cy="4320"/>
          </a:xfrm>
        </p:grpSpPr>
        <p:sp>
          <p:nvSpPr>
            <p:cNvPr id="503816" name="Line 8"/>
            <p:cNvSpPr>
              <a:spLocks noChangeShapeType="1"/>
            </p:cNvSpPr>
            <p:nvPr/>
          </p:nvSpPr>
          <p:spPr bwMode="auto">
            <a:xfrm>
              <a:off x="0" y="192"/>
              <a:ext cx="5760" cy="0"/>
            </a:xfrm>
            <a:prstGeom prst="line">
              <a:avLst/>
            </a:prstGeom>
            <a:noFill/>
            <a:ln w="76200">
              <a:solidFill>
                <a:srgbClr val="000080"/>
              </a:solidFill>
              <a:round/>
              <a:headEnd/>
              <a:tailEnd/>
            </a:ln>
            <a:effectLst/>
          </p:spPr>
          <p:txBody>
            <a:bodyPr/>
            <a:lstStyle/>
            <a:p>
              <a:endParaRPr lang="en-US"/>
            </a:p>
          </p:txBody>
        </p:sp>
        <p:sp>
          <p:nvSpPr>
            <p:cNvPr id="503817" name="Line 9"/>
            <p:cNvSpPr>
              <a:spLocks noChangeShapeType="1"/>
            </p:cNvSpPr>
            <p:nvPr/>
          </p:nvSpPr>
          <p:spPr bwMode="auto">
            <a:xfrm flipV="1">
              <a:off x="5519" y="0"/>
              <a:ext cx="1" cy="4320"/>
            </a:xfrm>
            <a:prstGeom prst="line">
              <a:avLst/>
            </a:prstGeom>
            <a:noFill/>
            <a:ln w="76200">
              <a:solidFill>
                <a:srgbClr val="000080"/>
              </a:solidFill>
              <a:round/>
              <a:headEnd/>
              <a:tailEnd/>
            </a:ln>
            <a:effectLst/>
          </p:spPr>
          <p:txBody>
            <a:bodyPr/>
            <a:lstStyle/>
            <a:p>
              <a:endParaRPr lang="en-US"/>
            </a:p>
          </p:txBody>
        </p:sp>
        <p:sp>
          <p:nvSpPr>
            <p:cNvPr id="503818" name="Line 10"/>
            <p:cNvSpPr>
              <a:spLocks noChangeShapeType="1"/>
            </p:cNvSpPr>
            <p:nvPr/>
          </p:nvSpPr>
          <p:spPr bwMode="auto">
            <a:xfrm flipH="1" flipV="1">
              <a:off x="231" y="0"/>
              <a:ext cx="0" cy="4320"/>
            </a:xfrm>
            <a:prstGeom prst="line">
              <a:avLst/>
            </a:prstGeom>
            <a:noFill/>
            <a:ln w="76200">
              <a:solidFill>
                <a:srgbClr val="000080"/>
              </a:solidFill>
              <a:round/>
              <a:headEnd/>
              <a:tailEnd/>
            </a:ln>
            <a:effectLst/>
          </p:spPr>
          <p:txBody>
            <a:bodyPr/>
            <a:lstStyle/>
            <a:p>
              <a:endParaRPr lang="en-US"/>
            </a:p>
          </p:txBody>
        </p:sp>
        <p:sp>
          <p:nvSpPr>
            <p:cNvPr id="503819" name="Rectangle 11"/>
            <p:cNvSpPr>
              <a:spLocks noChangeArrowheads="1"/>
            </p:cNvSpPr>
            <p:nvPr/>
          </p:nvSpPr>
          <p:spPr bwMode="auto">
            <a:xfrm>
              <a:off x="5541" y="0"/>
              <a:ext cx="219" cy="183"/>
            </a:xfrm>
            <a:prstGeom prst="rect">
              <a:avLst/>
            </a:prstGeom>
            <a:solidFill>
              <a:srgbClr val="666699"/>
            </a:solidFill>
            <a:ln w="9525">
              <a:solidFill>
                <a:schemeClr val="tx1"/>
              </a:solidFill>
              <a:miter lim="800000"/>
              <a:headEnd/>
              <a:tailEnd/>
            </a:ln>
            <a:effectLst/>
          </p:spPr>
          <p:txBody>
            <a:bodyPr wrap="none" anchor="ctr"/>
            <a:lstStyle/>
            <a:p>
              <a:endParaRPr lang="en-US"/>
            </a:p>
          </p:txBody>
        </p:sp>
        <p:sp>
          <p:nvSpPr>
            <p:cNvPr id="503820" name="Line 12"/>
            <p:cNvSpPr>
              <a:spLocks noChangeShapeType="1"/>
            </p:cNvSpPr>
            <p:nvPr/>
          </p:nvSpPr>
          <p:spPr bwMode="auto">
            <a:xfrm>
              <a:off x="0" y="4137"/>
              <a:ext cx="5760" cy="0"/>
            </a:xfrm>
            <a:prstGeom prst="line">
              <a:avLst/>
            </a:prstGeom>
            <a:noFill/>
            <a:ln w="76200">
              <a:solidFill>
                <a:srgbClr val="000080"/>
              </a:solidFill>
              <a:round/>
              <a:headEnd/>
              <a:tailEnd/>
            </a:ln>
            <a:effectLst/>
          </p:spPr>
          <p:txBody>
            <a:bodyPr/>
            <a:lstStyle/>
            <a:p>
              <a:endParaRPr lang="en-US"/>
            </a:p>
          </p:txBody>
        </p:sp>
        <p:sp>
          <p:nvSpPr>
            <p:cNvPr id="503821" name="Rectangle 13"/>
            <p:cNvSpPr>
              <a:spLocks noChangeArrowheads="1"/>
            </p:cNvSpPr>
            <p:nvPr/>
          </p:nvSpPr>
          <p:spPr bwMode="auto">
            <a:xfrm>
              <a:off x="0" y="4137"/>
              <a:ext cx="219" cy="183"/>
            </a:xfrm>
            <a:prstGeom prst="rect">
              <a:avLst/>
            </a:prstGeom>
            <a:solidFill>
              <a:srgbClr val="666699"/>
            </a:solidFill>
            <a:ln w="9525">
              <a:solidFill>
                <a:schemeClr val="tx1"/>
              </a:solidFill>
              <a:miter lim="800000"/>
              <a:headEnd/>
              <a:tailEnd/>
            </a:ln>
            <a:effectLst/>
          </p:spPr>
          <p:txBody>
            <a:bodyPr wrap="none" anchor="ctr"/>
            <a:lstStyle/>
            <a:p>
              <a:endParaRPr lang="en-US"/>
            </a:p>
          </p:txBody>
        </p:sp>
        <p:sp>
          <p:nvSpPr>
            <p:cNvPr id="503822" name="Rectangle 14"/>
            <p:cNvSpPr>
              <a:spLocks noChangeArrowheads="1"/>
            </p:cNvSpPr>
            <p:nvPr/>
          </p:nvSpPr>
          <p:spPr bwMode="auto">
            <a:xfrm>
              <a:off x="0" y="0"/>
              <a:ext cx="219" cy="183"/>
            </a:xfrm>
            <a:prstGeom prst="rect">
              <a:avLst/>
            </a:prstGeom>
            <a:solidFill>
              <a:srgbClr val="666699"/>
            </a:solidFill>
            <a:ln w="9525">
              <a:solidFill>
                <a:schemeClr val="tx1"/>
              </a:solidFill>
              <a:miter lim="800000"/>
              <a:headEnd/>
              <a:tailEnd/>
            </a:ln>
            <a:effectLst/>
          </p:spPr>
          <p:txBody>
            <a:bodyPr wrap="none" anchor="ctr"/>
            <a:lstStyle/>
            <a:p>
              <a:endParaRPr lang="en-US"/>
            </a:p>
          </p:txBody>
        </p:sp>
        <p:sp>
          <p:nvSpPr>
            <p:cNvPr id="503823" name="Rectangle 15"/>
            <p:cNvSpPr>
              <a:spLocks noChangeArrowheads="1"/>
            </p:cNvSpPr>
            <p:nvPr/>
          </p:nvSpPr>
          <p:spPr bwMode="auto">
            <a:xfrm>
              <a:off x="5541" y="4137"/>
              <a:ext cx="219" cy="183"/>
            </a:xfrm>
            <a:prstGeom prst="rect">
              <a:avLst/>
            </a:prstGeom>
            <a:solidFill>
              <a:srgbClr val="666699"/>
            </a:solidFill>
            <a:ln w="9525">
              <a:solidFill>
                <a:schemeClr val="tx1"/>
              </a:solidFill>
              <a:miter lim="800000"/>
              <a:headEnd/>
              <a:tailEnd/>
            </a:ln>
            <a:effec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94" r:id="rId1"/>
  </p:sldLayoutIdLst>
  <p:transition>
    <p:fade/>
  </p:transition>
  <p:hf sldNum="0" hdr="0"/>
  <p:txStyles>
    <p:titleStyle>
      <a:lvl1pPr algn="ctr" rtl="0" fontAlgn="base">
        <a:spcBef>
          <a:spcPct val="0"/>
        </a:spcBef>
        <a:spcAft>
          <a:spcPct val="0"/>
        </a:spcAft>
        <a:defRPr sz="4000">
          <a:solidFill>
            <a:srgbClr val="000099"/>
          </a:solidFill>
          <a:latin typeface="+mj-lt"/>
          <a:ea typeface="+mj-ea"/>
          <a:cs typeface="+mj-cs"/>
        </a:defRPr>
      </a:lvl1pPr>
      <a:lvl2pPr algn="ctr" rtl="0" fontAlgn="base">
        <a:spcBef>
          <a:spcPct val="0"/>
        </a:spcBef>
        <a:spcAft>
          <a:spcPct val="0"/>
        </a:spcAft>
        <a:defRPr sz="4000">
          <a:solidFill>
            <a:srgbClr val="000099"/>
          </a:solidFill>
          <a:latin typeface="Trebuchet MS" pitchFamily="34" charset="0"/>
        </a:defRPr>
      </a:lvl2pPr>
      <a:lvl3pPr algn="ctr" rtl="0" fontAlgn="base">
        <a:spcBef>
          <a:spcPct val="0"/>
        </a:spcBef>
        <a:spcAft>
          <a:spcPct val="0"/>
        </a:spcAft>
        <a:defRPr sz="4000">
          <a:solidFill>
            <a:srgbClr val="000099"/>
          </a:solidFill>
          <a:latin typeface="Trebuchet MS" pitchFamily="34" charset="0"/>
        </a:defRPr>
      </a:lvl3pPr>
      <a:lvl4pPr algn="ctr" rtl="0" fontAlgn="base">
        <a:spcBef>
          <a:spcPct val="0"/>
        </a:spcBef>
        <a:spcAft>
          <a:spcPct val="0"/>
        </a:spcAft>
        <a:defRPr sz="4000">
          <a:solidFill>
            <a:srgbClr val="000099"/>
          </a:solidFill>
          <a:latin typeface="Trebuchet MS" pitchFamily="34" charset="0"/>
        </a:defRPr>
      </a:lvl4pPr>
      <a:lvl5pPr algn="ctr" rtl="0" fontAlgn="base">
        <a:spcBef>
          <a:spcPct val="0"/>
        </a:spcBef>
        <a:spcAft>
          <a:spcPct val="0"/>
        </a:spcAft>
        <a:defRPr sz="4000">
          <a:solidFill>
            <a:srgbClr val="000099"/>
          </a:solidFill>
          <a:latin typeface="Trebuchet MS" pitchFamily="34" charset="0"/>
        </a:defRPr>
      </a:lvl5pPr>
      <a:lvl6pPr marL="457200" algn="ctr" rtl="0" fontAlgn="base">
        <a:spcBef>
          <a:spcPct val="0"/>
        </a:spcBef>
        <a:spcAft>
          <a:spcPct val="0"/>
        </a:spcAft>
        <a:defRPr sz="4000">
          <a:solidFill>
            <a:srgbClr val="000099"/>
          </a:solidFill>
          <a:latin typeface="Trebuchet MS" pitchFamily="34" charset="0"/>
        </a:defRPr>
      </a:lvl6pPr>
      <a:lvl7pPr marL="914400" algn="ctr" rtl="0" fontAlgn="base">
        <a:spcBef>
          <a:spcPct val="0"/>
        </a:spcBef>
        <a:spcAft>
          <a:spcPct val="0"/>
        </a:spcAft>
        <a:defRPr sz="4000">
          <a:solidFill>
            <a:srgbClr val="000099"/>
          </a:solidFill>
          <a:latin typeface="Trebuchet MS" pitchFamily="34" charset="0"/>
        </a:defRPr>
      </a:lvl7pPr>
      <a:lvl8pPr marL="1371600" algn="ctr" rtl="0" fontAlgn="base">
        <a:spcBef>
          <a:spcPct val="0"/>
        </a:spcBef>
        <a:spcAft>
          <a:spcPct val="0"/>
        </a:spcAft>
        <a:defRPr sz="4000">
          <a:solidFill>
            <a:srgbClr val="000099"/>
          </a:solidFill>
          <a:latin typeface="Trebuchet MS" pitchFamily="34" charset="0"/>
        </a:defRPr>
      </a:lvl8pPr>
      <a:lvl9pPr marL="1828800" algn="ctr" rtl="0" fontAlgn="base">
        <a:spcBef>
          <a:spcPct val="0"/>
        </a:spcBef>
        <a:spcAft>
          <a:spcPct val="0"/>
        </a:spcAft>
        <a:defRPr sz="4000">
          <a:solidFill>
            <a:srgbClr val="000099"/>
          </a:solidFill>
          <a:latin typeface="Trebuchet MS" pitchFamily="34" charset="0"/>
        </a:defRPr>
      </a:lvl9pPr>
    </p:titleStyle>
    <p:bodyStyle>
      <a:lvl1pPr marL="342900" indent="-342900" algn="l" rtl="0" fontAlgn="base">
        <a:spcBef>
          <a:spcPct val="20000"/>
        </a:spcBef>
        <a:spcAft>
          <a:spcPct val="0"/>
        </a:spcAft>
        <a:buChar char="•"/>
        <a:defRPr sz="3200">
          <a:solidFill>
            <a:srgbClr val="000099"/>
          </a:solidFill>
          <a:latin typeface="+mn-lt"/>
          <a:ea typeface="+mn-ea"/>
          <a:cs typeface="+mn-cs"/>
        </a:defRPr>
      </a:lvl1pPr>
      <a:lvl2pPr marL="742950" indent="-285750" algn="l" rtl="0" fontAlgn="base">
        <a:spcBef>
          <a:spcPct val="20000"/>
        </a:spcBef>
        <a:spcAft>
          <a:spcPct val="0"/>
        </a:spcAft>
        <a:buChar char="–"/>
        <a:defRPr sz="2800">
          <a:solidFill>
            <a:srgbClr val="000099"/>
          </a:solidFill>
          <a:latin typeface="+mn-lt"/>
        </a:defRPr>
      </a:lvl2pPr>
      <a:lvl3pPr marL="1143000" indent="-228600" algn="l" rtl="0" fontAlgn="base">
        <a:spcBef>
          <a:spcPct val="20000"/>
        </a:spcBef>
        <a:spcAft>
          <a:spcPct val="0"/>
        </a:spcAft>
        <a:buChar char="•"/>
        <a:defRPr sz="2400">
          <a:solidFill>
            <a:srgbClr val="000099"/>
          </a:solidFill>
          <a:latin typeface="+mn-lt"/>
        </a:defRPr>
      </a:lvl3pPr>
      <a:lvl4pPr marL="1600200" indent="-228600" algn="l" rtl="0" fontAlgn="base">
        <a:spcBef>
          <a:spcPct val="20000"/>
        </a:spcBef>
        <a:spcAft>
          <a:spcPct val="0"/>
        </a:spcAft>
        <a:buChar char="–"/>
        <a:defRPr sz="2000">
          <a:solidFill>
            <a:srgbClr val="000099"/>
          </a:solidFill>
          <a:latin typeface="+mn-lt"/>
        </a:defRPr>
      </a:lvl4pPr>
      <a:lvl5pPr marL="2057400" indent="-228600" algn="l" rtl="0" fontAlgn="base">
        <a:spcBef>
          <a:spcPct val="20000"/>
        </a:spcBef>
        <a:spcAft>
          <a:spcPct val="0"/>
        </a:spcAft>
        <a:buChar char="»"/>
        <a:defRPr sz="2000">
          <a:solidFill>
            <a:srgbClr val="000099"/>
          </a:solidFill>
          <a:latin typeface="+mn-lt"/>
        </a:defRPr>
      </a:lvl5pPr>
      <a:lvl6pPr marL="2514600" indent="-228600" algn="l" rtl="0" fontAlgn="base">
        <a:spcBef>
          <a:spcPct val="20000"/>
        </a:spcBef>
        <a:spcAft>
          <a:spcPct val="0"/>
        </a:spcAft>
        <a:buChar char="»"/>
        <a:defRPr sz="2000">
          <a:solidFill>
            <a:srgbClr val="000099"/>
          </a:solidFill>
          <a:latin typeface="+mn-lt"/>
        </a:defRPr>
      </a:lvl6pPr>
      <a:lvl7pPr marL="2971800" indent="-228600" algn="l" rtl="0" fontAlgn="base">
        <a:spcBef>
          <a:spcPct val="20000"/>
        </a:spcBef>
        <a:spcAft>
          <a:spcPct val="0"/>
        </a:spcAft>
        <a:buChar char="»"/>
        <a:defRPr sz="2000">
          <a:solidFill>
            <a:srgbClr val="000099"/>
          </a:solidFill>
          <a:latin typeface="+mn-lt"/>
        </a:defRPr>
      </a:lvl7pPr>
      <a:lvl8pPr marL="3429000" indent="-228600" algn="l" rtl="0" fontAlgn="base">
        <a:spcBef>
          <a:spcPct val="20000"/>
        </a:spcBef>
        <a:spcAft>
          <a:spcPct val="0"/>
        </a:spcAft>
        <a:buChar char="»"/>
        <a:defRPr sz="2000">
          <a:solidFill>
            <a:srgbClr val="000099"/>
          </a:solidFill>
          <a:latin typeface="+mn-lt"/>
        </a:defRPr>
      </a:lvl8pPr>
      <a:lvl9pPr marL="3886200" indent="-228600" algn="l" rtl="0" fontAlgn="base">
        <a:spcBef>
          <a:spcPct val="20000"/>
        </a:spcBef>
        <a:spcAft>
          <a:spcPct val="0"/>
        </a:spcAft>
        <a:buChar char="»"/>
        <a:defRPr sz="2000">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246063" y="9302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5859" name="Rectangle 3"/>
          <p:cNvSpPr>
            <a:spLocks noGrp="1" noChangeArrowheads="1"/>
          </p:cNvSpPr>
          <p:nvPr>
            <p:ph type="body" idx="1"/>
          </p:nvPr>
        </p:nvSpPr>
        <p:spPr bwMode="auto">
          <a:xfrm>
            <a:off x="685800" y="214788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5860"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lvl1pPr>
          </a:lstStyle>
          <a:p>
            <a:fld id="{B00CC4F6-DC01-4E78-93EF-CC51385882C1}" type="datetime1">
              <a:rPr lang="en-US" smtClean="0"/>
              <a:t>2016-04-18</a:t>
            </a:fld>
            <a:endParaRPr lang="en-US"/>
          </a:p>
        </p:txBody>
      </p:sp>
      <p:sp>
        <p:nvSpPr>
          <p:cNvPr id="505861"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lvl1pPr>
          </a:lstStyle>
          <a:p>
            <a:r>
              <a:rPr lang="en-US" smtClean="0"/>
              <a:t>Information Tools - Presentation Tool</a:t>
            </a:r>
            <a:endParaRPr lang="en-US"/>
          </a:p>
        </p:txBody>
      </p:sp>
      <p:sp>
        <p:nvSpPr>
          <p:cNvPr id="505862"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lvl1pPr>
          </a:lstStyle>
          <a:p>
            <a:fld id="{6BC8A2F4-E14B-4E1A-8494-E4E617096536}" type="slidenum">
              <a:rPr lang="en-US"/>
              <a:pPr/>
              <a:t>‹#›</a:t>
            </a:fld>
            <a:endParaRPr lang="en-US"/>
          </a:p>
        </p:txBody>
      </p:sp>
      <p:grpSp>
        <p:nvGrpSpPr>
          <p:cNvPr id="2" name="Group 7"/>
          <p:cNvGrpSpPr>
            <a:grpSpLocks/>
          </p:cNvGrpSpPr>
          <p:nvPr/>
        </p:nvGrpSpPr>
        <p:grpSpPr bwMode="auto">
          <a:xfrm>
            <a:off x="261938" y="87313"/>
            <a:ext cx="8488362" cy="831850"/>
            <a:chOff x="165" y="55"/>
            <a:chExt cx="5347" cy="524"/>
          </a:xfrm>
        </p:grpSpPr>
        <p:grpSp>
          <p:nvGrpSpPr>
            <p:cNvPr id="3" name="Group 8"/>
            <p:cNvGrpSpPr>
              <a:grpSpLocks/>
            </p:cNvGrpSpPr>
            <p:nvPr userDrawn="1"/>
          </p:nvGrpSpPr>
          <p:grpSpPr bwMode="auto">
            <a:xfrm>
              <a:off x="664" y="104"/>
              <a:ext cx="4848" cy="432"/>
              <a:chOff x="664" y="104"/>
              <a:chExt cx="4848" cy="432"/>
            </a:xfrm>
          </p:grpSpPr>
          <p:sp>
            <p:nvSpPr>
              <p:cNvPr id="505865"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endParaRPr lang="en-US"/>
              </a:p>
            </p:txBody>
          </p:sp>
          <p:grpSp>
            <p:nvGrpSpPr>
              <p:cNvPr id="4" name="Group 10"/>
              <p:cNvGrpSpPr>
                <a:grpSpLocks/>
              </p:cNvGrpSpPr>
              <p:nvPr/>
            </p:nvGrpSpPr>
            <p:grpSpPr bwMode="auto">
              <a:xfrm>
                <a:off x="1195" y="104"/>
                <a:ext cx="3827" cy="429"/>
                <a:chOff x="1021" y="240"/>
                <a:chExt cx="3827" cy="429"/>
              </a:xfrm>
            </p:grpSpPr>
            <p:grpSp>
              <p:nvGrpSpPr>
                <p:cNvPr id="5" name="Group 11"/>
                <p:cNvGrpSpPr>
                  <a:grpSpLocks/>
                </p:cNvGrpSpPr>
                <p:nvPr/>
              </p:nvGrpSpPr>
              <p:grpSpPr bwMode="auto">
                <a:xfrm>
                  <a:off x="1021" y="241"/>
                  <a:ext cx="2208" cy="427"/>
                  <a:chOff x="1021" y="241"/>
                  <a:chExt cx="2208" cy="427"/>
                </a:xfrm>
              </p:grpSpPr>
              <p:sp>
                <p:nvSpPr>
                  <p:cNvPr id="505868"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endParaRPr lang="en-US"/>
                  </a:p>
                </p:txBody>
              </p:sp>
              <p:sp>
                <p:nvSpPr>
                  <p:cNvPr id="505869"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endParaRPr lang="en-US"/>
                  </a:p>
                </p:txBody>
              </p:sp>
              <p:sp>
                <p:nvSpPr>
                  <p:cNvPr id="505870"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505871"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505872"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505873"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505874"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505875"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505876"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505877"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505878"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505879"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505880"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505881"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505882"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505883"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505884"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endParaRPr lang="en-US"/>
                  </a:p>
                </p:txBody>
              </p:sp>
              <p:sp>
                <p:nvSpPr>
                  <p:cNvPr id="505885"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505886"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505887"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505888"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505889"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505890"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505891"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endParaRPr lang="en-US"/>
                  </a:p>
                </p:txBody>
              </p:sp>
              <p:sp>
                <p:nvSpPr>
                  <p:cNvPr id="505892"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endParaRPr lang="en-US"/>
                  </a:p>
                </p:txBody>
              </p:sp>
              <p:sp>
                <p:nvSpPr>
                  <p:cNvPr id="505893"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endParaRPr lang="en-US"/>
                  </a:p>
                </p:txBody>
              </p:sp>
              <p:sp>
                <p:nvSpPr>
                  <p:cNvPr id="505894"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endParaRPr lang="en-US"/>
                  </a:p>
                </p:txBody>
              </p:sp>
              <p:sp>
                <p:nvSpPr>
                  <p:cNvPr id="505895"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endParaRPr lang="en-US"/>
                  </a:p>
                </p:txBody>
              </p:sp>
              <p:sp>
                <p:nvSpPr>
                  <p:cNvPr id="505896"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endParaRPr lang="en-US"/>
                  </a:p>
                </p:txBody>
              </p:sp>
              <p:sp>
                <p:nvSpPr>
                  <p:cNvPr id="505897"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endParaRPr lang="en-US"/>
                  </a:p>
                </p:txBody>
              </p:sp>
              <p:sp>
                <p:nvSpPr>
                  <p:cNvPr id="505898"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endParaRPr lang="en-US"/>
                  </a:p>
                </p:txBody>
              </p:sp>
              <p:sp>
                <p:nvSpPr>
                  <p:cNvPr id="505899"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endParaRPr lang="en-US"/>
                  </a:p>
                </p:txBody>
              </p:sp>
              <p:sp>
                <p:nvSpPr>
                  <p:cNvPr id="505900"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endParaRPr lang="en-US"/>
                  </a:p>
                </p:txBody>
              </p:sp>
              <p:sp>
                <p:nvSpPr>
                  <p:cNvPr id="505901"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endParaRPr lang="en-US"/>
                  </a:p>
                </p:txBody>
              </p:sp>
              <p:sp>
                <p:nvSpPr>
                  <p:cNvPr id="505902"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505903"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505904"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505905"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505906"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505907"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505908"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505909"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505910"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505911"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505912"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505913"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505914"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505915"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505916"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505917"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505918"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505919"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505920"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505921"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505922"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505923"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nvGrpSpPr>
                <p:cNvPr id="6" name="Group 68"/>
                <p:cNvGrpSpPr>
                  <a:grpSpLocks/>
                </p:cNvGrpSpPr>
                <p:nvPr/>
              </p:nvGrpSpPr>
              <p:grpSpPr bwMode="auto">
                <a:xfrm>
                  <a:off x="3709" y="240"/>
                  <a:ext cx="1139" cy="429"/>
                  <a:chOff x="3709" y="240"/>
                  <a:chExt cx="1139" cy="429"/>
                </a:xfrm>
              </p:grpSpPr>
              <p:sp>
                <p:nvSpPr>
                  <p:cNvPr id="505925"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505926"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505927"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505928"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505929"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505930"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505931"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505932"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505933"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505934"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505935"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505936"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505937"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505938"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505939"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505940"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505941"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505942"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505943"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505944"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505945"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505946"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505947"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505948"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505949"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505950"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505951"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505952"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505953"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505954"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505955"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505956"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505957"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505958"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505959"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505960"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505961"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505962"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505963"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505964"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505965"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505966"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grpSp>
            <p:nvGrpSpPr>
              <p:cNvPr id="7" name="Group 111"/>
              <p:cNvGrpSpPr>
                <a:grpSpLocks/>
              </p:cNvGrpSpPr>
              <p:nvPr/>
            </p:nvGrpSpPr>
            <p:grpSpPr bwMode="auto">
              <a:xfrm>
                <a:off x="798" y="111"/>
                <a:ext cx="4702" cy="418"/>
                <a:chOff x="798" y="255"/>
                <a:chExt cx="4702" cy="418"/>
              </a:xfrm>
            </p:grpSpPr>
            <p:sp>
              <p:nvSpPr>
                <p:cNvPr id="505968"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endParaRPr lang="en-US"/>
                </a:p>
              </p:txBody>
            </p:sp>
            <p:sp>
              <p:nvSpPr>
                <p:cNvPr id="505969"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0"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1"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2"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3"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4"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5"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6"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7"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8"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79"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0"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1"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2"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3"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4"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5"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6"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7"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endParaRPr lang="en-US"/>
                </a:p>
              </p:txBody>
            </p:sp>
            <p:sp>
              <p:nvSpPr>
                <p:cNvPr id="505988"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endParaRPr lang="en-US"/>
                </a:p>
              </p:txBody>
            </p:sp>
          </p:grpSp>
          <p:grpSp>
            <p:nvGrpSpPr>
              <p:cNvPr id="8" name="Group 133"/>
              <p:cNvGrpSpPr>
                <a:grpSpLocks/>
              </p:cNvGrpSpPr>
              <p:nvPr/>
            </p:nvGrpSpPr>
            <p:grpSpPr bwMode="auto">
              <a:xfrm>
                <a:off x="1208" y="109"/>
                <a:ext cx="3694" cy="423"/>
                <a:chOff x="1034" y="245"/>
                <a:chExt cx="3694" cy="423"/>
              </a:xfrm>
            </p:grpSpPr>
            <p:sp>
              <p:nvSpPr>
                <p:cNvPr id="505990"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endParaRPr lang="en-US"/>
                </a:p>
              </p:txBody>
            </p:sp>
            <p:sp>
              <p:nvSpPr>
                <p:cNvPr id="505991"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endParaRPr lang="en-US"/>
                </a:p>
              </p:txBody>
            </p:sp>
            <p:sp>
              <p:nvSpPr>
                <p:cNvPr id="505992"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endParaRPr lang="en-US"/>
                </a:p>
              </p:txBody>
            </p:sp>
            <p:sp>
              <p:nvSpPr>
                <p:cNvPr id="505993"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endParaRPr lang="en-US"/>
                </a:p>
              </p:txBody>
            </p:sp>
            <p:sp>
              <p:nvSpPr>
                <p:cNvPr id="505994"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endParaRPr lang="en-US"/>
                </a:p>
              </p:txBody>
            </p:sp>
            <p:sp>
              <p:nvSpPr>
                <p:cNvPr id="505995"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endParaRPr lang="en-US"/>
                </a:p>
              </p:txBody>
            </p:sp>
            <p:sp>
              <p:nvSpPr>
                <p:cNvPr id="505996"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endParaRPr lang="en-US"/>
                </a:p>
              </p:txBody>
            </p:sp>
            <p:sp>
              <p:nvSpPr>
                <p:cNvPr id="505997"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endParaRPr lang="en-US"/>
                </a:p>
              </p:txBody>
            </p:sp>
            <p:sp>
              <p:nvSpPr>
                <p:cNvPr id="505998"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endParaRPr lang="en-US"/>
                </a:p>
              </p:txBody>
            </p:sp>
            <p:sp>
              <p:nvSpPr>
                <p:cNvPr id="505999"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endParaRPr lang="en-US"/>
                </a:p>
              </p:txBody>
            </p:sp>
            <p:sp>
              <p:nvSpPr>
                <p:cNvPr id="506000"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endParaRPr lang="en-US"/>
                </a:p>
              </p:txBody>
            </p:sp>
            <p:sp>
              <p:nvSpPr>
                <p:cNvPr id="506001"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endParaRPr lang="en-US"/>
                </a:p>
              </p:txBody>
            </p:sp>
            <p:sp>
              <p:nvSpPr>
                <p:cNvPr id="506002"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endParaRPr lang="en-US"/>
                </a:p>
              </p:txBody>
            </p:sp>
            <p:sp>
              <p:nvSpPr>
                <p:cNvPr id="506003"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endParaRPr lang="en-US"/>
                </a:p>
              </p:txBody>
            </p:sp>
            <p:sp>
              <p:nvSpPr>
                <p:cNvPr id="506004"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endParaRPr lang="en-US"/>
                </a:p>
              </p:txBody>
            </p:sp>
            <p:sp>
              <p:nvSpPr>
                <p:cNvPr id="506005"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endParaRPr lang="en-US"/>
                </a:p>
              </p:txBody>
            </p:sp>
            <p:sp>
              <p:nvSpPr>
                <p:cNvPr id="506006"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endParaRPr lang="en-US"/>
                </a:p>
              </p:txBody>
            </p:sp>
            <p:sp>
              <p:nvSpPr>
                <p:cNvPr id="506007"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endParaRPr lang="en-US"/>
                </a:p>
              </p:txBody>
            </p:sp>
            <p:sp>
              <p:nvSpPr>
                <p:cNvPr id="506008"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endParaRPr lang="en-US"/>
                </a:p>
              </p:txBody>
            </p:sp>
            <p:sp>
              <p:nvSpPr>
                <p:cNvPr id="506009"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endParaRPr lang="en-US"/>
                </a:p>
              </p:txBody>
            </p:sp>
            <p:sp>
              <p:nvSpPr>
                <p:cNvPr id="506010"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endParaRPr lang="en-US"/>
                </a:p>
              </p:txBody>
            </p:sp>
            <p:sp>
              <p:nvSpPr>
                <p:cNvPr id="506011"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endParaRPr lang="en-US"/>
                </a:p>
              </p:txBody>
            </p:sp>
            <p:sp>
              <p:nvSpPr>
                <p:cNvPr id="506012"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endParaRPr lang="en-US"/>
                </a:p>
              </p:txBody>
            </p:sp>
            <p:sp>
              <p:nvSpPr>
                <p:cNvPr id="506013"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endParaRPr lang="en-US"/>
                </a:p>
              </p:txBody>
            </p:sp>
            <p:sp>
              <p:nvSpPr>
                <p:cNvPr id="506014"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endParaRPr lang="en-US"/>
                </a:p>
              </p:txBody>
            </p:sp>
          </p:grpSp>
        </p:grpSp>
        <p:pic>
          <p:nvPicPr>
            <p:cNvPr id="506015" name="Picture 159" descr="earth"/>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p:spPr>
        </p:pic>
      </p:grpSp>
    </p:spTree>
  </p:cSld>
  <p:clrMap bg1="lt1" tx1="dk1" bg2="lt2" tx2="dk2" accent1="accent1" accent2="accent2" accent3="accent3" accent4="accent4" accent5="accent5" accent6="accent6" hlink="hlink" folHlink="folHlink"/>
  <p:sldLayoutIdLst>
    <p:sldLayoutId id="2147483696" r:id="rId1"/>
  </p:sldLayoutIdLst>
  <p:transition>
    <p:fade/>
  </p:transition>
  <p:hf sldNum="0" hdr="0"/>
  <p:txStyles>
    <p:titleStyle>
      <a:lvl1pPr algn="l" rtl="0" fontAlgn="base">
        <a:spcBef>
          <a:spcPct val="0"/>
        </a:spcBef>
        <a:spcAft>
          <a:spcPct val="0"/>
        </a:spcAft>
        <a:defRPr sz="4400" i="1">
          <a:solidFill>
            <a:schemeClr val="tx2"/>
          </a:solidFill>
          <a:latin typeface="+mj-lt"/>
          <a:ea typeface="+mj-ea"/>
          <a:cs typeface="+mj-cs"/>
        </a:defRPr>
      </a:lvl1pPr>
      <a:lvl2pPr algn="l" rtl="0" fontAlgn="base">
        <a:spcBef>
          <a:spcPct val="0"/>
        </a:spcBef>
        <a:spcAft>
          <a:spcPct val="0"/>
        </a:spcAft>
        <a:defRPr sz="4400" i="1">
          <a:solidFill>
            <a:schemeClr val="tx2"/>
          </a:solidFill>
          <a:latin typeface="Times New Roman" charset="0"/>
        </a:defRPr>
      </a:lvl2pPr>
      <a:lvl3pPr algn="l" rtl="0" fontAlgn="base">
        <a:spcBef>
          <a:spcPct val="0"/>
        </a:spcBef>
        <a:spcAft>
          <a:spcPct val="0"/>
        </a:spcAft>
        <a:defRPr sz="4400" i="1">
          <a:solidFill>
            <a:schemeClr val="tx2"/>
          </a:solidFill>
          <a:latin typeface="Times New Roman" charset="0"/>
        </a:defRPr>
      </a:lvl3pPr>
      <a:lvl4pPr algn="l" rtl="0" fontAlgn="base">
        <a:spcBef>
          <a:spcPct val="0"/>
        </a:spcBef>
        <a:spcAft>
          <a:spcPct val="0"/>
        </a:spcAft>
        <a:defRPr sz="4400" i="1">
          <a:solidFill>
            <a:schemeClr val="tx2"/>
          </a:solidFill>
          <a:latin typeface="Times New Roman" charset="0"/>
        </a:defRPr>
      </a:lvl4pPr>
      <a:lvl5pPr algn="l" rtl="0" fontAlgn="base">
        <a:spcBef>
          <a:spcPct val="0"/>
        </a:spcBef>
        <a:spcAft>
          <a:spcPct val="0"/>
        </a:spcAft>
        <a:defRPr sz="4400" i="1">
          <a:solidFill>
            <a:schemeClr val="tx2"/>
          </a:solidFill>
          <a:latin typeface="Times New Roman" charset="0"/>
        </a:defRPr>
      </a:lvl5pPr>
      <a:lvl6pPr marL="457200" algn="l" rtl="0" fontAlgn="base">
        <a:spcBef>
          <a:spcPct val="0"/>
        </a:spcBef>
        <a:spcAft>
          <a:spcPct val="0"/>
        </a:spcAft>
        <a:defRPr sz="4400" i="1">
          <a:solidFill>
            <a:schemeClr val="tx2"/>
          </a:solidFill>
          <a:latin typeface="Times New Roman" charset="0"/>
        </a:defRPr>
      </a:lvl6pPr>
      <a:lvl7pPr marL="914400" algn="l" rtl="0" fontAlgn="base">
        <a:spcBef>
          <a:spcPct val="0"/>
        </a:spcBef>
        <a:spcAft>
          <a:spcPct val="0"/>
        </a:spcAft>
        <a:defRPr sz="4400" i="1">
          <a:solidFill>
            <a:schemeClr val="tx2"/>
          </a:solidFill>
          <a:latin typeface="Times New Roman" charset="0"/>
        </a:defRPr>
      </a:lvl7pPr>
      <a:lvl8pPr marL="1371600" algn="l" rtl="0" fontAlgn="base">
        <a:spcBef>
          <a:spcPct val="0"/>
        </a:spcBef>
        <a:spcAft>
          <a:spcPct val="0"/>
        </a:spcAft>
        <a:defRPr sz="4400" i="1">
          <a:solidFill>
            <a:schemeClr val="tx2"/>
          </a:solidFill>
          <a:latin typeface="Times New Roman" charset="0"/>
        </a:defRPr>
      </a:lvl8pPr>
      <a:lvl9pPr marL="1828800" algn="l" rtl="0" fontAlgn="base">
        <a:spcBef>
          <a:spcPct val="0"/>
        </a:spcBef>
        <a:spcAft>
          <a:spcPct val="0"/>
        </a:spcAft>
        <a:defRPr sz="4400" i="1">
          <a:solidFill>
            <a:schemeClr val="tx2"/>
          </a:solidFill>
          <a:latin typeface="Times New Roman" charset="0"/>
        </a:defRPr>
      </a:lvl9pPr>
    </p:titleStyle>
    <p:bodyStyle>
      <a:lvl1pPr marL="342900" indent="-342900" algn="l" rtl="0" fontAlgn="base">
        <a:spcBef>
          <a:spcPct val="20000"/>
        </a:spcBef>
        <a:spcAft>
          <a:spcPct val="0"/>
        </a:spcAft>
        <a:buBlip>
          <a:blip r:embed="rId4"/>
        </a:buBlip>
        <a:defRPr sz="3200">
          <a:solidFill>
            <a:schemeClr val="tx1"/>
          </a:solidFill>
          <a:latin typeface="+mn-lt"/>
          <a:ea typeface="+mn-ea"/>
          <a:cs typeface="+mn-cs"/>
        </a:defRPr>
      </a:lvl1pPr>
      <a:lvl2pPr marL="742950" indent="-285750" algn="l" rtl="0" fontAlgn="base">
        <a:spcBef>
          <a:spcPct val="20000"/>
        </a:spcBef>
        <a:spcAft>
          <a:spcPct val="0"/>
        </a:spcAft>
        <a:buSzPct val="75000"/>
        <a:buBlip>
          <a:blip r:embed="rId5"/>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bwMode="auto">
          <a:xfrm>
            <a:off x="685800" y="571500"/>
            <a:ext cx="7848600" cy="8763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508931" name="Rectangle 3"/>
          <p:cNvSpPr>
            <a:spLocks noGrp="1" noChangeArrowheads="1"/>
          </p:cNvSpPr>
          <p:nvPr>
            <p:ph type="body" idx="1"/>
          </p:nvPr>
        </p:nvSpPr>
        <p:spPr bwMode="auto">
          <a:xfrm>
            <a:off x="723900" y="1827215"/>
            <a:ext cx="7886700" cy="4573587"/>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08932" name="Line 4"/>
          <p:cNvSpPr>
            <a:spLocks noChangeShapeType="1"/>
          </p:cNvSpPr>
          <p:nvPr/>
        </p:nvSpPr>
        <p:spPr bwMode="auto">
          <a:xfrm>
            <a:off x="457200" y="1447800"/>
            <a:ext cx="8229600" cy="0"/>
          </a:xfrm>
          <a:prstGeom prst="line">
            <a:avLst/>
          </a:prstGeom>
          <a:noFill/>
          <a:ln w="50800">
            <a:solidFill>
              <a:schemeClr val="tx1"/>
            </a:solidFill>
            <a:round/>
            <a:headEnd type="none" w="sm" len="sm"/>
            <a:tailEnd type="none" w="sm" len="sm"/>
          </a:ln>
          <a:effectLst/>
        </p:spPr>
        <p:txBody>
          <a:bodyPr wrap="none" anchor="ctr"/>
          <a:lstStyle/>
          <a:p>
            <a:endParaRPr lang="en-US"/>
          </a:p>
        </p:txBody>
      </p:sp>
      <p:pic>
        <p:nvPicPr>
          <p:cNvPr id="508933" name="Picture 5"/>
          <p:cNvPicPr>
            <a:picLocks noChangeArrowheads="1"/>
          </p:cNvPicPr>
          <p:nvPr/>
        </p:nvPicPr>
        <p:blipFill>
          <a:blip r:embed="rId3" cstate="print"/>
          <a:srcRect/>
          <a:stretch>
            <a:fillRect/>
          </a:stretch>
        </p:blipFill>
        <p:spPr bwMode="auto">
          <a:xfrm>
            <a:off x="61913" y="152402"/>
            <a:ext cx="1373187" cy="1033463"/>
          </a:xfrm>
          <a:prstGeom prst="rect">
            <a:avLst/>
          </a:prstGeom>
          <a:noFill/>
          <a:ln w="9525">
            <a:noFill/>
            <a:miter lim="800000"/>
            <a:headEnd/>
            <a:tailEnd/>
          </a:ln>
          <a:effectLst/>
        </p:spPr>
      </p:pic>
      <p:sp>
        <p:nvSpPr>
          <p:cNvPr id="508934" name="Rectangle 6"/>
          <p:cNvSpPr>
            <a:spLocks noChangeArrowheads="1"/>
          </p:cNvSpPr>
          <p:nvPr/>
        </p:nvSpPr>
        <p:spPr bwMode="auto">
          <a:xfrm>
            <a:off x="1487488" y="250827"/>
            <a:ext cx="7351712" cy="308419"/>
          </a:xfrm>
          <a:prstGeom prst="rect">
            <a:avLst/>
          </a:prstGeom>
          <a:gradFill rotWithShape="0">
            <a:gsLst>
              <a:gs pos="0">
                <a:srgbClr val="0107AE">
                  <a:gamma/>
                  <a:tint val="0"/>
                  <a:invGamma/>
                </a:srgbClr>
              </a:gs>
              <a:gs pos="100000">
                <a:srgbClr val="0107AE"/>
              </a:gs>
            </a:gsLst>
            <a:lin ang="0" scaled="1"/>
          </a:gradFill>
          <a:ln w="9525">
            <a:noFill/>
            <a:miter lim="800000"/>
            <a:headEnd/>
            <a:tailEnd/>
          </a:ln>
          <a:effectLst/>
        </p:spPr>
        <p:txBody>
          <a:bodyPr lIns="92075" tIns="46038" rIns="92075" bIns="46038">
            <a:spAutoFit/>
          </a:bodyPr>
          <a:lstStyle/>
          <a:p>
            <a:pPr eaLnBrk="0" hangingPunct="0"/>
            <a:r>
              <a:rPr lang="en-US" altLang="en-US" sz="1400">
                <a:solidFill>
                  <a:schemeClr val="bg1"/>
                </a:solidFill>
                <a:latin typeface="Arial" charset="0"/>
              </a:rPr>
              <a:t>                                                                                 Mission Success Starts With Safety</a:t>
            </a:r>
          </a:p>
        </p:txBody>
      </p:sp>
      <p:sp>
        <p:nvSpPr>
          <p:cNvPr id="508935" name="Text Box 7"/>
          <p:cNvSpPr txBox="1">
            <a:spLocks noChangeArrowheads="1"/>
          </p:cNvSpPr>
          <p:nvPr/>
        </p:nvSpPr>
        <p:spPr bwMode="auto">
          <a:xfrm>
            <a:off x="8837614" y="6591301"/>
            <a:ext cx="372218" cy="276999"/>
          </a:xfrm>
          <a:prstGeom prst="rect">
            <a:avLst/>
          </a:prstGeom>
          <a:noFill/>
          <a:ln w="12700">
            <a:noFill/>
            <a:miter lim="800000"/>
            <a:headEnd type="none" w="sm" len="sm"/>
            <a:tailEnd type="none" w="sm" len="sm"/>
          </a:ln>
          <a:effectLst/>
        </p:spPr>
        <p:txBody>
          <a:bodyPr wrap="none">
            <a:spAutoFit/>
          </a:bodyPr>
          <a:lstStyle/>
          <a:p>
            <a:pPr eaLnBrk="0" hangingPunct="0"/>
            <a:fld id="{C9914351-6C2F-4968-9BDB-635815200DEC}" type="slidenum">
              <a:rPr lang="en-US" altLang="en-US" sz="1200" b="0">
                <a:latin typeface="Arial" charset="0"/>
              </a:rPr>
              <a:pPr eaLnBrk="0" hangingPunct="0"/>
              <a:t>‹#›</a:t>
            </a:fld>
            <a:endParaRPr lang="en-US" altLang="en-US" sz="1200" b="0">
              <a:latin typeface="Arial" charset="0"/>
            </a:endParaRPr>
          </a:p>
        </p:txBody>
      </p:sp>
    </p:spTree>
  </p:cSld>
  <p:clrMap bg1="lt1" tx1="dk1" bg2="lt2" tx2="dk2" accent1="accent1" accent2="accent2" accent3="accent3" accent4="accent4" accent5="accent5" accent6="accent6" hlink="hlink" folHlink="folHlink"/>
  <p:sldLayoutIdLst>
    <p:sldLayoutId id="2147483698" r:id="rId1"/>
  </p:sldLayoutIdLst>
  <p:transition>
    <p:fade/>
  </p:transition>
  <p:hf sldNum="0" hdr="0"/>
  <p:txStyles>
    <p:titleStyle>
      <a:lvl1pPr marL="800100" algn="l" rtl="0" eaLnBrk="0" fontAlgn="base" hangingPunct="0">
        <a:spcBef>
          <a:spcPct val="0"/>
        </a:spcBef>
        <a:spcAft>
          <a:spcPct val="0"/>
        </a:spcAft>
        <a:defRPr sz="2800">
          <a:solidFill>
            <a:schemeClr val="hlink"/>
          </a:solidFill>
          <a:latin typeface="+mj-lt"/>
          <a:ea typeface="+mj-ea"/>
          <a:cs typeface="+mj-cs"/>
        </a:defRPr>
      </a:lvl1pPr>
      <a:lvl2pPr marL="800100" algn="l" rtl="0" eaLnBrk="0" fontAlgn="base" hangingPunct="0">
        <a:spcBef>
          <a:spcPct val="0"/>
        </a:spcBef>
        <a:spcAft>
          <a:spcPct val="0"/>
        </a:spcAft>
        <a:defRPr sz="2800">
          <a:solidFill>
            <a:schemeClr val="hlink"/>
          </a:solidFill>
          <a:latin typeface="Arial" charset="0"/>
        </a:defRPr>
      </a:lvl2pPr>
      <a:lvl3pPr marL="800100" algn="l" rtl="0" eaLnBrk="0" fontAlgn="base" hangingPunct="0">
        <a:spcBef>
          <a:spcPct val="0"/>
        </a:spcBef>
        <a:spcAft>
          <a:spcPct val="0"/>
        </a:spcAft>
        <a:defRPr sz="2800">
          <a:solidFill>
            <a:schemeClr val="hlink"/>
          </a:solidFill>
          <a:latin typeface="Arial" charset="0"/>
        </a:defRPr>
      </a:lvl3pPr>
      <a:lvl4pPr marL="800100" algn="l" rtl="0" eaLnBrk="0" fontAlgn="base" hangingPunct="0">
        <a:spcBef>
          <a:spcPct val="0"/>
        </a:spcBef>
        <a:spcAft>
          <a:spcPct val="0"/>
        </a:spcAft>
        <a:defRPr sz="2800">
          <a:solidFill>
            <a:schemeClr val="hlink"/>
          </a:solidFill>
          <a:latin typeface="Arial" charset="0"/>
        </a:defRPr>
      </a:lvl4pPr>
      <a:lvl5pPr marL="800100" algn="l" rtl="0" eaLnBrk="0" fontAlgn="base" hangingPunct="0">
        <a:spcBef>
          <a:spcPct val="0"/>
        </a:spcBef>
        <a:spcAft>
          <a:spcPct val="0"/>
        </a:spcAft>
        <a:defRPr sz="2800">
          <a:solidFill>
            <a:schemeClr val="hlink"/>
          </a:solidFill>
          <a:latin typeface="Arial" charset="0"/>
        </a:defRPr>
      </a:lvl5pPr>
      <a:lvl6pPr marL="1257300" algn="l" rtl="0" eaLnBrk="0" fontAlgn="base" hangingPunct="0">
        <a:spcBef>
          <a:spcPct val="0"/>
        </a:spcBef>
        <a:spcAft>
          <a:spcPct val="0"/>
        </a:spcAft>
        <a:defRPr sz="2800">
          <a:solidFill>
            <a:schemeClr val="hlink"/>
          </a:solidFill>
          <a:latin typeface="Arial" charset="0"/>
        </a:defRPr>
      </a:lvl6pPr>
      <a:lvl7pPr marL="1714500" algn="l" rtl="0" eaLnBrk="0" fontAlgn="base" hangingPunct="0">
        <a:spcBef>
          <a:spcPct val="0"/>
        </a:spcBef>
        <a:spcAft>
          <a:spcPct val="0"/>
        </a:spcAft>
        <a:defRPr sz="2800">
          <a:solidFill>
            <a:schemeClr val="hlink"/>
          </a:solidFill>
          <a:latin typeface="Arial" charset="0"/>
        </a:defRPr>
      </a:lvl7pPr>
      <a:lvl8pPr marL="2171700" algn="l" rtl="0" eaLnBrk="0" fontAlgn="base" hangingPunct="0">
        <a:spcBef>
          <a:spcPct val="0"/>
        </a:spcBef>
        <a:spcAft>
          <a:spcPct val="0"/>
        </a:spcAft>
        <a:defRPr sz="2800">
          <a:solidFill>
            <a:schemeClr val="hlink"/>
          </a:solidFill>
          <a:latin typeface="Arial" charset="0"/>
        </a:defRPr>
      </a:lvl8pPr>
      <a:lvl9pPr marL="2628900" algn="l" rtl="0" eaLnBrk="0" fontAlgn="base" hangingPunct="0">
        <a:spcBef>
          <a:spcPct val="0"/>
        </a:spcBef>
        <a:spcAft>
          <a:spcPct val="0"/>
        </a:spcAft>
        <a:defRPr sz="2800">
          <a:solidFill>
            <a:schemeClr val="hlink"/>
          </a:solidFill>
          <a:latin typeface="Arial" charset="0"/>
        </a:defRPr>
      </a:lvl9pPr>
    </p:titleStyle>
    <p:bodyStyle>
      <a:lvl1pPr marL="342900" indent="-342900" algn="l" rtl="0" eaLnBrk="0" fontAlgn="base" hangingPunct="0">
        <a:spcBef>
          <a:spcPct val="20000"/>
        </a:spcBef>
        <a:spcAft>
          <a:spcPct val="0"/>
        </a:spcAft>
        <a:buSzPct val="80000"/>
        <a:buFont typeface="Symbol" pitchFamily="18"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SzPct val="80000"/>
        <a:buChar char="•"/>
        <a:defRPr sz="2000">
          <a:solidFill>
            <a:schemeClr val="tx1"/>
          </a:solidFill>
          <a:latin typeface="+mn-lt"/>
        </a:defRPr>
      </a:lvl2pPr>
      <a:lvl3pPr marL="1085850" indent="-228600" algn="l" rtl="0" eaLnBrk="0" fontAlgn="base" hangingPunct="0">
        <a:spcBef>
          <a:spcPct val="20000"/>
        </a:spcBef>
        <a:spcAft>
          <a:spcPct val="0"/>
        </a:spcAft>
        <a:buSzPct val="80000"/>
        <a:buChar char="–"/>
        <a:defRPr sz="2000">
          <a:solidFill>
            <a:schemeClr val="tx1"/>
          </a:solidFill>
          <a:latin typeface="+mn-lt"/>
        </a:defRPr>
      </a:lvl3pPr>
      <a:lvl4pPr marL="1428750" indent="-228600" algn="l" rtl="0" eaLnBrk="0" fontAlgn="base" hangingPunct="0">
        <a:spcBef>
          <a:spcPct val="20000"/>
        </a:spcBef>
        <a:spcAft>
          <a:spcPct val="0"/>
        </a:spcAft>
        <a:buSzPct val="80000"/>
        <a:buChar char="•"/>
        <a:defRPr sz="2000">
          <a:solidFill>
            <a:schemeClr val="tx1"/>
          </a:solidFill>
          <a:latin typeface="+mn-lt"/>
        </a:defRPr>
      </a:lvl4pPr>
      <a:lvl5pPr marL="1771650" indent="-228600" algn="l" rtl="0" eaLnBrk="0" fontAlgn="base" hangingPunct="0">
        <a:spcBef>
          <a:spcPct val="20000"/>
        </a:spcBef>
        <a:spcAft>
          <a:spcPct val="0"/>
        </a:spcAft>
        <a:buSzPct val="80000"/>
        <a:buChar char="–"/>
        <a:defRPr sz="2000">
          <a:solidFill>
            <a:schemeClr val="tx1"/>
          </a:solidFill>
          <a:latin typeface="+mn-lt"/>
        </a:defRPr>
      </a:lvl5pPr>
      <a:lvl6pPr marL="2228850" indent="-228600" algn="l" rtl="0" eaLnBrk="0" fontAlgn="base" hangingPunct="0">
        <a:spcBef>
          <a:spcPct val="20000"/>
        </a:spcBef>
        <a:spcAft>
          <a:spcPct val="0"/>
        </a:spcAft>
        <a:buSzPct val="80000"/>
        <a:buChar char="–"/>
        <a:defRPr sz="2000">
          <a:solidFill>
            <a:schemeClr val="tx1"/>
          </a:solidFill>
          <a:latin typeface="+mn-lt"/>
        </a:defRPr>
      </a:lvl6pPr>
      <a:lvl7pPr marL="2686050" indent="-228600" algn="l" rtl="0" eaLnBrk="0" fontAlgn="base" hangingPunct="0">
        <a:spcBef>
          <a:spcPct val="20000"/>
        </a:spcBef>
        <a:spcAft>
          <a:spcPct val="0"/>
        </a:spcAft>
        <a:buSzPct val="80000"/>
        <a:buChar char="–"/>
        <a:defRPr sz="2000">
          <a:solidFill>
            <a:schemeClr val="tx1"/>
          </a:solidFill>
          <a:latin typeface="+mn-lt"/>
        </a:defRPr>
      </a:lvl7pPr>
      <a:lvl8pPr marL="3143250" indent="-228600" algn="l" rtl="0" eaLnBrk="0" fontAlgn="base" hangingPunct="0">
        <a:spcBef>
          <a:spcPct val="20000"/>
        </a:spcBef>
        <a:spcAft>
          <a:spcPct val="0"/>
        </a:spcAft>
        <a:buSzPct val="80000"/>
        <a:buChar char="–"/>
        <a:defRPr sz="2000">
          <a:solidFill>
            <a:schemeClr val="tx1"/>
          </a:solidFill>
          <a:latin typeface="+mn-lt"/>
        </a:defRPr>
      </a:lvl8pPr>
      <a:lvl9pPr marL="3600450" indent="-228600" algn="l" rtl="0" eaLnBrk="0" fontAlgn="base" hangingPunct="0">
        <a:spcBef>
          <a:spcPct val="20000"/>
        </a:spcBef>
        <a:spcAft>
          <a:spcPct val="0"/>
        </a:spcAft>
        <a:buSzPct val="8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0978" name="Rectangle 2"/>
          <p:cNvSpPr>
            <a:spLocks noChangeArrowheads="1"/>
          </p:cNvSpPr>
          <p:nvPr/>
        </p:nvSpPr>
        <p:spPr bwMode="auto">
          <a:xfrm>
            <a:off x="4533900" y="228602"/>
            <a:ext cx="2895600" cy="339725"/>
          </a:xfrm>
          <a:prstGeom prst="rect">
            <a:avLst/>
          </a:prstGeom>
          <a:solidFill>
            <a:srgbClr val="808080"/>
          </a:solidFill>
          <a:ln w="9525">
            <a:noFill/>
            <a:miter lim="800000"/>
            <a:headEnd/>
            <a:tailEnd/>
          </a:ln>
          <a:effectLst/>
        </p:spPr>
        <p:txBody>
          <a:bodyPr wrap="none" anchor="ctr"/>
          <a:lstStyle/>
          <a:p>
            <a:endParaRPr lang="en-US"/>
          </a:p>
        </p:txBody>
      </p:sp>
      <p:sp>
        <p:nvSpPr>
          <p:cNvPr id="510979" name="Rectangle 3"/>
          <p:cNvSpPr>
            <a:spLocks noGrp="1" noChangeArrowheads="1"/>
          </p:cNvSpPr>
          <p:nvPr>
            <p:ph type="title"/>
          </p:nvPr>
        </p:nvSpPr>
        <p:spPr bwMode="auto">
          <a:xfrm>
            <a:off x="455614" y="912815"/>
            <a:ext cx="8231187" cy="915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10980" name="Rectangle 4"/>
          <p:cNvSpPr>
            <a:spLocks noGrp="1" noChangeArrowheads="1"/>
          </p:cNvSpPr>
          <p:nvPr>
            <p:ph type="body" idx="1"/>
          </p:nvPr>
        </p:nvSpPr>
        <p:spPr bwMode="auto">
          <a:xfrm>
            <a:off x="455614" y="1827215"/>
            <a:ext cx="8231187" cy="4573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10981" name="Picture 5" descr="oclc"/>
          <p:cNvPicPr>
            <a:picLocks noChangeAspect="1" noChangeArrowheads="1"/>
          </p:cNvPicPr>
          <p:nvPr/>
        </p:nvPicPr>
        <p:blipFill>
          <a:blip r:embed="rId4" cstate="print"/>
          <a:srcRect/>
          <a:stretch>
            <a:fillRect/>
          </a:stretch>
        </p:blipFill>
        <p:spPr bwMode="auto">
          <a:xfrm>
            <a:off x="457200" y="227013"/>
            <a:ext cx="3028950" cy="342900"/>
          </a:xfrm>
          <a:prstGeom prst="rect">
            <a:avLst/>
          </a:prstGeom>
          <a:noFill/>
        </p:spPr>
      </p:pic>
      <p:sp>
        <p:nvSpPr>
          <p:cNvPr id="510982" name="Text Box 6"/>
          <p:cNvSpPr txBox="1">
            <a:spLocks noChangeArrowheads="1"/>
          </p:cNvSpPr>
          <p:nvPr/>
        </p:nvSpPr>
        <p:spPr bwMode="auto">
          <a:xfrm>
            <a:off x="4562476" y="266702"/>
            <a:ext cx="2528769" cy="276999"/>
          </a:xfrm>
          <a:prstGeom prst="rect">
            <a:avLst/>
          </a:prstGeom>
          <a:noFill/>
          <a:ln w="9525">
            <a:noFill/>
            <a:miter lim="800000"/>
            <a:headEnd/>
            <a:tailEnd/>
          </a:ln>
          <a:effectLst/>
        </p:spPr>
        <p:txBody>
          <a:bodyPr wrap="none">
            <a:spAutoFit/>
          </a:bodyPr>
          <a:lstStyle/>
          <a:p>
            <a:r>
              <a:rPr lang="en-US" sz="1200">
                <a:solidFill>
                  <a:schemeClr val="bg1"/>
                </a:solidFill>
                <a:latin typeface="Verdana" pitchFamily="34" charset="0"/>
              </a:rPr>
              <a:t>NetLibrary Publishers’ Summit</a:t>
            </a:r>
            <a:endParaRPr lang="en-US" sz="1200" b="0">
              <a:solidFill>
                <a:schemeClr val="bg1"/>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Lst>
  <p:transition>
    <p:fade/>
  </p:transition>
  <p:hf sldNum="0" hdr="0"/>
  <p:txStyles>
    <p:titleStyle>
      <a:lvl1pPr algn="l" rtl="0" fontAlgn="base">
        <a:spcBef>
          <a:spcPct val="0"/>
        </a:spcBef>
        <a:spcAft>
          <a:spcPct val="0"/>
        </a:spcAft>
        <a:defRPr sz="3000" b="1">
          <a:solidFill>
            <a:schemeClr val="tx2"/>
          </a:solidFill>
          <a:latin typeface="+mj-lt"/>
          <a:ea typeface="+mj-ea"/>
          <a:cs typeface="+mj-cs"/>
        </a:defRPr>
      </a:lvl1pPr>
      <a:lvl2pPr algn="l" rtl="0" fontAlgn="base">
        <a:spcBef>
          <a:spcPct val="0"/>
        </a:spcBef>
        <a:spcAft>
          <a:spcPct val="0"/>
        </a:spcAft>
        <a:defRPr sz="3000" b="1">
          <a:solidFill>
            <a:schemeClr val="tx2"/>
          </a:solidFill>
          <a:latin typeface="Verdana" pitchFamily="34" charset="0"/>
        </a:defRPr>
      </a:lvl2pPr>
      <a:lvl3pPr algn="l" rtl="0" fontAlgn="base">
        <a:spcBef>
          <a:spcPct val="0"/>
        </a:spcBef>
        <a:spcAft>
          <a:spcPct val="0"/>
        </a:spcAft>
        <a:defRPr sz="3000" b="1">
          <a:solidFill>
            <a:schemeClr val="tx2"/>
          </a:solidFill>
          <a:latin typeface="Verdana" pitchFamily="34" charset="0"/>
        </a:defRPr>
      </a:lvl3pPr>
      <a:lvl4pPr algn="l" rtl="0" fontAlgn="base">
        <a:spcBef>
          <a:spcPct val="0"/>
        </a:spcBef>
        <a:spcAft>
          <a:spcPct val="0"/>
        </a:spcAft>
        <a:defRPr sz="3000" b="1">
          <a:solidFill>
            <a:schemeClr val="tx2"/>
          </a:solidFill>
          <a:latin typeface="Verdana" pitchFamily="34" charset="0"/>
        </a:defRPr>
      </a:lvl4pPr>
      <a:lvl5pPr algn="l" rtl="0" fontAlgn="base">
        <a:spcBef>
          <a:spcPct val="0"/>
        </a:spcBef>
        <a:spcAft>
          <a:spcPct val="0"/>
        </a:spcAft>
        <a:defRPr sz="3000" b="1">
          <a:solidFill>
            <a:schemeClr val="tx2"/>
          </a:solidFill>
          <a:latin typeface="Verdana" pitchFamily="34" charset="0"/>
        </a:defRPr>
      </a:lvl5pPr>
      <a:lvl6pPr marL="457200" algn="l" rtl="0" fontAlgn="base">
        <a:spcBef>
          <a:spcPct val="0"/>
        </a:spcBef>
        <a:spcAft>
          <a:spcPct val="0"/>
        </a:spcAft>
        <a:defRPr sz="3000" b="1">
          <a:solidFill>
            <a:schemeClr val="tx2"/>
          </a:solidFill>
          <a:latin typeface="Verdana" pitchFamily="34" charset="0"/>
        </a:defRPr>
      </a:lvl6pPr>
      <a:lvl7pPr marL="914400" algn="l" rtl="0" fontAlgn="base">
        <a:spcBef>
          <a:spcPct val="0"/>
        </a:spcBef>
        <a:spcAft>
          <a:spcPct val="0"/>
        </a:spcAft>
        <a:defRPr sz="3000" b="1">
          <a:solidFill>
            <a:schemeClr val="tx2"/>
          </a:solidFill>
          <a:latin typeface="Verdana" pitchFamily="34" charset="0"/>
        </a:defRPr>
      </a:lvl7pPr>
      <a:lvl8pPr marL="1371600" algn="l" rtl="0" fontAlgn="base">
        <a:spcBef>
          <a:spcPct val="0"/>
        </a:spcBef>
        <a:spcAft>
          <a:spcPct val="0"/>
        </a:spcAft>
        <a:defRPr sz="3000" b="1">
          <a:solidFill>
            <a:schemeClr val="tx2"/>
          </a:solidFill>
          <a:latin typeface="Verdana" pitchFamily="34" charset="0"/>
        </a:defRPr>
      </a:lvl8pPr>
      <a:lvl9pPr marL="1828800" algn="l" rtl="0" fontAlgn="base">
        <a:spcBef>
          <a:spcPct val="0"/>
        </a:spcBef>
        <a:spcAft>
          <a:spcPct val="0"/>
        </a:spcAft>
        <a:defRPr sz="3000" b="1">
          <a:solidFill>
            <a:schemeClr val="tx2"/>
          </a:solidFill>
          <a:latin typeface="Verdana" pitchFamily="34" charset="0"/>
        </a:defRPr>
      </a:lvl9pPr>
    </p:titleStyle>
    <p:bodyStyle>
      <a:lvl1pPr marL="342900" indent="-342900" algn="l" rtl="0" fontAlgn="base">
        <a:spcBef>
          <a:spcPct val="20000"/>
        </a:spcBef>
        <a:spcAft>
          <a:spcPct val="0"/>
        </a:spcAft>
        <a:buClr>
          <a:schemeClr val="accent1"/>
        </a:buClr>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808080"/>
        </a:buClr>
        <a:buSzPct val="80000"/>
        <a:buFont typeface="Wingdings" pitchFamily="2" charset="2"/>
        <a:buChar char="§"/>
        <a:defRPr sz="2100">
          <a:solidFill>
            <a:schemeClr val="tx1"/>
          </a:solidFill>
          <a:latin typeface="+mn-lt"/>
        </a:defRPr>
      </a:lvl2pPr>
      <a:lvl3pPr marL="1143000" indent="-228600" algn="l" rtl="0" fontAlgn="base">
        <a:spcBef>
          <a:spcPct val="20000"/>
        </a:spcBef>
        <a:spcAft>
          <a:spcPct val="0"/>
        </a:spcAft>
        <a:buClr>
          <a:srgbClr val="808080"/>
        </a:buClr>
        <a:buSzPct val="80000"/>
        <a:buFont typeface="Wingdings" pitchFamily="2" charset="2"/>
        <a:buChar char="§"/>
        <a:defRPr>
          <a:solidFill>
            <a:schemeClr val="tx1"/>
          </a:solidFill>
          <a:latin typeface="+mn-lt"/>
        </a:defRPr>
      </a:lvl3pPr>
      <a:lvl4pPr marL="1600200" indent="-228600" algn="l" rtl="0" fontAlgn="base">
        <a:spcBef>
          <a:spcPct val="20000"/>
        </a:spcBef>
        <a:spcAft>
          <a:spcPct val="0"/>
        </a:spcAft>
        <a:buClr>
          <a:srgbClr val="808080"/>
        </a:buClr>
        <a:buSzPct val="80000"/>
        <a:buFont typeface="Wingdings" pitchFamily="2" charset="2"/>
        <a:buChar char="§"/>
        <a:defRPr sz="1500">
          <a:solidFill>
            <a:schemeClr val="tx1"/>
          </a:solidFill>
          <a:latin typeface="+mn-lt"/>
        </a:defRPr>
      </a:lvl4pPr>
      <a:lvl5pPr marL="2057400" indent="-228600" algn="l" rtl="0" fontAlgn="base">
        <a:spcBef>
          <a:spcPct val="20000"/>
        </a:spcBef>
        <a:spcAft>
          <a:spcPct val="0"/>
        </a:spcAft>
        <a:buClr>
          <a:srgbClr val="808080"/>
        </a:buClr>
        <a:buSzPct val="80000"/>
        <a:buFont typeface="Wingdings" pitchFamily="2" charset="2"/>
        <a:buChar char="§"/>
        <a:defRPr sz="1200">
          <a:solidFill>
            <a:schemeClr val="tx1"/>
          </a:solidFill>
          <a:latin typeface="+mn-lt"/>
        </a:defRPr>
      </a:lvl5pPr>
      <a:lvl6pPr marL="2514600" indent="-228600" algn="l" rtl="0" fontAlgn="base">
        <a:spcBef>
          <a:spcPct val="20000"/>
        </a:spcBef>
        <a:spcAft>
          <a:spcPct val="0"/>
        </a:spcAft>
        <a:buClr>
          <a:srgbClr val="808080"/>
        </a:buClr>
        <a:buSzPct val="80000"/>
        <a:buFont typeface="Wingdings" pitchFamily="2" charset="2"/>
        <a:buChar char="§"/>
        <a:defRPr sz="1200">
          <a:solidFill>
            <a:schemeClr val="tx1"/>
          </a:solidFill>
          <a:latin typeface="+mn-lt"/>
        </a:defRPr>
      </a:lvl6pPr>
      <a:lvl7pPr marL="2971800" indent="-228600" algn="l" rtl="0" fontAlgn="base">
        <a:spcBef>
          <a:spcPct val="20000"/>
        </a:spcBef>
        <a:spcAft>
          <a:spcPct val="0"/>
        </a:spcAft>
        <a:buClr>
          <a:srgbClr val="808080"/>
        </a:buClr>
        <a:buSzPct val="80000"/>
        <a:buFont typeface="Wingdings" pitchFamily="2" charset="2"/>
        <a:buChar char="§"/>
        <a:defRPr sz="1200">
          <a:solidFill>
            <a:schemeClr val="tx1"/>
          </a:solidFill>
          <a:latin typeface="+mn-lt"/>
        </a:defRPr>
      </a:lvl7pPr>
      <a:lvl8pPr marL="3429000" indent="-228600" algn="l" rtl="0" fontAlgn="base">
        <a:spcBef>
          <a:spcPct val="20000"/>
        </a:spcBef>
        <a:spcAft>
          <a:spcPct val="0"/>
        </a:spcAft>
        <a:buClr>
          <a:srgbClr val="808080"/>
        </a:buClr>
        <a:buSzPct val="80000"/>
        <a:buFont typeface="Wingdings" pitchFamily="2" charset="2"/>
        <a:buChar char="§"/>
        <a:defRPr sz="1200">
          <a:solidFill>
            <a:schemeClr val="tx1"/>
          </a:solidFill>
          <a:latin typeface="+mn-lt"/>
        </a:defRPr>
      </a:lvl8pPr>
      <a:lvl9pPr marL="3886200" indent="-228600" algn="l" rtl="0" fontAlgn="base">
        <a:spcBef>
          <a:spcPct val="20000"/>
        </a:spcBef>
        <a:spcAft>
          <a:spcPct val="0"/>
        </a:spcAft>
        <a:buClr>
          <a:srgbClr val="808080"/>
        </a:buClr>
        <a:buSzPct val="80000"/>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2499"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2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fld id="{63F1E1DB-831F-4611-BA48-9AEFF3811C1C}" type="datetime1">
              <a:rPr lang="en-US" smtClean="0"/>
              <a:t>2016-04-18</a:t>
            </a:fld>
            <a:endParaRPr lang="en-US"/>
          </a:p>
        </p:txBody>
      </p:sp>
      <p:sp>
        <p:nvSpPr>
          <p:cNvPr id="362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r>
              <a:rPr lang="en-US" smtClean="0"/>
              <a:t>Information Tools - Presentation Tool</a:t>
            </a:r>
            <a:endParaRPr lang="en-US"/>
          </a:p>
        </p:txBody>
      </p:sp>
      <p:sp>
        <p:nvSpPr>
          <p:cNvPr id="362502" name="Rectangle 6"/>
          <p:cNvSpPr>
            <a:spLocks noGrp="1" noChangeArrowheads="1"/>
          </p:cNvSpPr>
          <p:nvPr>
            <p:ph type="sldNum" sz="quarter" idx="4"/>
          </p:nvPr>
        </p:nvSpPr>
        <p:spPr bwMode="auto">
          <a:xfrm>
            <a:off x="6629400" y="6553200"/>
            <a:ext cx="2286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mn-lt"/>
              </a:defRPr>
            </a:lvl1pPr>
          </a:lstStyle>
          <a:p>
            <a:fld id="{1ABDB80D-C064-4326-A3D4-C45CAB337150}" type="slidenum">
              <a:rPr lang="en-US"/>
              <a:pPr/>
              <a:t>‹#›</a:t>
            </a:fld>
            <a:endParaRPr lang="en-US"/>
          </a:p>
        </p:txBody>
      </p:sp>
      <p:sp>
        <p:nvSpPr>
          <p:cNvPr id="362503" name="Line 7"/>
          <p:cNvSpPr>
            <a:spLocks noChangeShapeType="1"/>
          </p:cNvSpPr>
          <p:nvPr/>
        </p:nvSpPr>
        <p:spPr bwMode="auto">
          <a:xfrm>
            <a:off x="0" y="838200"/>
            <a:ext cx="9144000" cy="0"/>
          </a:xfrm>
          <a:prstGeom prst="line">
            <a:avLst/>
          </a:prstGeom>
          <a:noFill/>
          <a:ln w="9525">
            <a:solidFill>
              <a:schemeClr val="tx1"/>
            </a:solidFill>
            <a:round/>
            <a:headEnd/>
            <a:tailEnd/>
          </a:ln>
          <a:effectLst/>
        </p:spPr>
        <p:txBody>
          <a:bodyPr/>
          <a:lstStyle/>
          <a:p>
            <a:endParaRPr lang="en-US"/>
          </a:p>
        </p:txBody>
      </p:sp>
      <p:sp>
        <p:nvSpPr>
          <p:cNvPr id="362504" name="Line 8"/>
          <p:cNvSpPr>
            <a:spLocks noChangeShapeType="1"/>
          </p:cNvSpPr>
          <p:nvPr/>
        </p:nvSpPr>
        <p:spPr bwMode="auto">
          <a:xfrm>
            <a:off x="0" y="914400"/>
            <a:ext cx="9144000" cy="0"/>
          </a:xfrm>
          <a:prstGeom prst="line">
            <a:avLst/>
          </a:prstGeom>
          <a:noFill/>
          <a:ln w="9525">
            <a:solidFill>
              <a:schemeClr val="tx1"/>
            </a:solidFill>
            <a:round/>
            <a:headEnd/>
            <a:tailEnd/>
          </a:ln>
          <a:effectLst/>
        </p:spPr>
        <p:txBody>
          <a:bodyPr/>
          <a:lstStyle/>
          <a:p>
            <a:endParaRPr lang="en-US"/>
          </a:p>
        </p:txBody>
      </p:sp>
      <p:sp>
        <p:nvSpPr>
          <p:cNvPr id="362505" name="Line 9"/>
          <p:cNvSpPr>
            <a:spLocks noChangeShapeType="1"/>
          </p:cNvSpPr>
          <p:nvPr/>
        </p:nvSpPr>
        <p:spPr bwMode="auto">
          <a:xfrm>
            <a:off x="0" y="6400800"/>
            <a:ext cx="9144000" cy="0"/>
          </a:xfrm>
          <a:prstGeom prst="line">
            <a:avLst/>
          </a:prstGeom>
          <a:noFill/>
          <a:ln w="9525">
            <a:solidFill>
              <a:schemeClr val="tx1"/>
            </a:solidFill>
            <a:round/>
            <a:headEnd/>
            <a:tailEnd/>
          </a:ln>
          <a:effectLst/>
        </p:spPr>
        <p:txBody>
          <a:bodyPr/>
          <a:lstStyle/>
          <a:p>
            <a:endParaRPr lang="en-US"/>
          </a:p>
        </p:txBody>
      </p:sp>
      <p:pic>
        <p:nvPicPr>
          <p:cNvPr id="362506" name="Picture 10" descr="consultinglogo"/>
          <p:cNvPicPr>
            <a:picLocks noChangeAspect="1" noChangeArrowheads="1"/>
          </p:cNvPicPr>
          <p:nvPr/>
        </p:nvPicPr>
        <p:blipFill>
          <a:blip r:embed="rId4" cstate="print"/>
          <a:srcRect/>
          <a:stretch>
            <a:fillRect/>
          </a:stretch>
        </p:blipFill>
        <p:spPr bwMode="auto">
          <a:xfrm>
            <a:off x="0" y="6400800"/>
            <a:ext cx="1447800" cy="4572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03" r:id="rId1"/>
    <p:sldLayoutId id="2147483704" r:id="rId2"/>
  </p:sldLayoutIdLst>
  <p:hf sldNum="0" hdr="0"/>
  <p:txStyles>
    <p:titleStyle>
      <a:lvl1pPr algn="ctr" rtl="0" fontAlgn="base">
        <a:spcBef>
          <a:spcPct val="0"/>
        </a:spcBef>
        <a:spcAft>
          <a:spcPct val="0"/>
        </a:spcAft>
        <a:defRPr sz="4400" b="1">
          <a:solidFill>
            <a:srgbClr val="BBACA7"/>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BBACA7"/>
          </a:solidFill>
          <a:effectLst>
            <a:outerShdw blurRad="38100" dist="38100" dir="2700000" algn="tl">
              <a:srgbClr val="000000"/>
            </a:outerShdw>
          </a:effectLst>
          <a:latin typeface="Tahoma" charset="0"/>
        </a:defRPr>
      </a:lvl2pPr>
      <a:lvl3pPr algn="ctr" rtl="0" fontAlgn="base">
        <a:spcBef>
          <a:spcPct val="0"/>
        </a:spcBef>
        <a:spcAft>
          <a:spcPct val="0"/>
        </a:spcAft>
        <a:defRPr sz="4400" b="1">
          <a:solidFill>
            <a:srgbClr val="BBACA7"/>
          </a:solidFill>
          <a:effectLst>
            <a:outerShdw blurRad="38100" dist="38100" dir="2700000" algn="tl">
              <a:srgbClr val="000000"/>
            </a:outerShdw>
          </a:effectLst>
          <a:latin typeface="Tahoma" charset="0"/>
        </a:defRPr>
      </a:lvl3pPr>
      <a:lvl4pPr algn="ctr" rtl="0" fontAlgn="base">
        <a:spcBef>
          <a:spcPct val="0"/>
        </a:spcBef>
        <a:spcAft>
          <a:spcPct val="0"/>
        </a:spcAft>
        <a:defRPr sz="4400" b="1">
          <a:solidFill>
            <a:srgbClr val="BBACA7"/>
          </a:solidFill>
          <a:effectLst>
            <a:outerShdw blurRad="38100" dist="38100" dir="2700000" algn="tl">
              <a:srgbClr val="000000"/>
            </a:outerShdw>
          </a:effectLst>
          <a:latin typeface="Tahoma" charset="0"/>
        </a:defRPr>
      </a:lvl4pPr>
      <a:lvl5pPr algn="ctr" rtl="0" fontAlgn="base">
        <a:spcBef>
          <a:spcPct val="0"/>
        </a:spcBef>
        <a:spcAft>
          <a:spcPct val="0"/>
        </a:spcAft>
        <a:defRPr sz="4400" b="1">
          <a:solidFill>
            <a:srgbClr val="BBACA7"/>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b="1">
          <a:solidFill>
            <a:srgbClr val="BBACA7"/>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b="1">
          <a:solidFill>
            <a:srgbClr val="BBACA7"/>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b="1">
          <a:solidFill>
            <a:srgbClr val="BBACA7"/>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b="1">
          <a:solidFill>
            <a:srgbClr val="BBACA7"/>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har char="•"/>
        <a:defRPr sz="2800">
          <a:solidFill>
            <a:srgbClr val="991B1B"/>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400">
          <a:solidFill>
            <a:schemeClr val="bg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000">
          <a:solidFill>
            <a:srgbClr val="991B1B"/>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bg1"/>
          </a:solidFill>
          <a:effectLst>
            <a:outerShdw blurRad="38100" dist="38100" dir="2700000" algn="tl">
              <a:srgbClr val="000000"/>
            </a:outerShdw>
          </a:effectLst>
          <a:latin typeface="+mn-lt"/>
        </a:defRPr>
      </a:lvl4pPr>
      <a:lvl5pPr marL="2057400" indent="-228600" algn="l" rtl="0" fontAlgn="base">
        <a:spcBef>
          <a:spcPct val="20000"/>
        </a:spcBef>
        <a:spcAft>
          <a:spcPct val="0"/>
        </a:spcAft>
        <a:buChar char="•"/>
        <a:defRPr sz="2000">
          <a:solidFill>
            <a:srgbClr val="991B1B"/>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991B1B"/>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991B1B"/>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991B1B"/>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991B1B"/>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0" y="63500"/>
            <a:ext cx="9144000" cy="1447800"/>
          </a:xfrm>
          <a:prstGeom prst="rect">
            <a:avLst/>
          </a:prstGeom>
          <a:gradFill rotWithShape="0">
            <a:gsLst>
              <a:gs pos="0">
                <a:srgbClr val="E1E1E1"/>
              </a:gs>
              <a:gs pos="100000">
                <a:srgbClr val="FFFFFF"/>
              </a:gs>
            </a:gsLst>
            <a:lin ang="5400000" scaled="1"/>
          </a:gradFill>
          <a:ln w="9525">
            <a:noFill/>
            <a:miter lim="800000"/>
            <a:headEnd/>
            <a:tailEnd/>
          </a:ln>
          <a:effectLst/>
        </p:spPr>
        <p:txBody>
          <a:bodyPr wrap="none" anchor="ctr"/>
          <a:lstStyle/>
          <a:p>
            <a:pPr algn="ctr"/>
            <a:endParaRPr lang="en-US" b="0"/>
          </a:p>
        </p:txBody>
      </p:sp>
      <p:sp>
        <p:nvSpPr>
          <p:cNvPr id="520195" name="Rectangle 3"/>
          <p:cNvSpPr>
            <a:spLocks noChangeArrowheads="1"/>
          </p:cNvSpPr>
          <p:nvPr/>
        </p:nvSpPr>
        <p:spPr bwMode="auto">
          <a:xfrm>
            <a:off x="0" y="0"/>
            <a:ext cx="9144000" cy="609600"/>
          </a:xfrm>
          <a:prstGeom prst="rect">
            <a:avLst/>
          </a:prstGeom>
          <a:solidFill>
            <a:srgbClr val="CC5C00"/>
          </a:solidFill>
          <a:ln w="9525">
            <a:noFill/>
            <a:miter lim="800000"/>
            <a:headEnd/>
            <a:tailEnd/>
          </a:ln>
          <a:effectLst/>
        </p:spPr>
        <p:txBody>
          <a:bodyPr wrap="none" anchor="ctr"/>
          <a:lstStyle/>
          <a:p>
            <a:pPr algn="ctr"/>
            <a:endParaRPr lang="en-US" b="0"/>
          </a:p>
        </p:txBody>
      </p:sp>
      <p:sp>
        <p:nvSpPr>
          <p:cNvPr id="520196" name="Rectangle 4"/>
          <p:cNvSpPr>
            <a:spLocks noGrp="1" noChangeArrowheads="1"/>
          </p:cNvSpPr>
          <p:nvPr>
            <p:ph type="title"/>
          </p:nvPr>
        </p:nvSpPr>
        <p:spPr bwMode="auto">
          <a:xfrm>
            <a:off x="582614" y="1031875"/>
            <a:ext cx="7953375"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20197" name="Rectangle 5"/>
          <p:cNvSpPr>
            <a:spLocks noGrp="1" noChangeArrowheads="1"/>
          </p:cNvSpPr>
          <p:nvPr>
            <p:ph type="body" idx="1"/>
          </p:nvPr>
        </p:nvSpPr>
        <p:spPr bwMode="auto">
          <a:xfrm>
            <a:off x="1025525" y="2336800"/>
            <a:ext cx="7800975" cy="3849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aphicFrame>
        <p:nvGraphicFramePr>
          <p:cNvPr id="520198" name="Object 6"/>
          <p:cNvGraphicFramePr>
            <a:graphicFrameLocks noChangeAspect="1"/>
          </p:cNvGraphicFramePr>
          <p:nvPr/>
        </p:nvGraphicFramePr>
        <p:xfrm>
          <a:off x="166688" y="163515"/>
          <a:ext cx="609600" cy="312737"/>
        </p:xfrm>
        <a:graphic>
          <a:graphicData uri="http://schemas.openxmlformats.org/presentationml/2006/ole">
            <mc:AlternateContent xmlns:mc="http://schemas.openxmlformats.org/markup-compatibility/2006">
              <mc:Choice xmlns:v="urn:schemas-microsoft-com:vml" Requires="v">
                <p:oleObj spid="_x0000_s12410" name="Photo Editor Photo" r:id="rId4" imgW="1857143" imgH="952633" progId="">
                  <p:embed/>
                </p:oleObj>
              </mc:Choice>
              <mc:Fallback>
                <p:oleObj name="Photo Editor Photo" r:id="rId4" imgW="1857143" imgH="952633"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163515"/>
                        <a:ext cx="609600" cy="312737"/>
                      </a:xfrm>
                      <a:prstGeom prst="rect">
                        <a:avLst/>
                      </a:prstGeom>
                      <a:noFill/>
                      <a:ln>
                        <a:noFill/>
                      </a:ln>
                      <a:effectLst/>
                      <a:extLst>
                        <a:ext uri="{909E8E84-426E-40DD-AFC4-6F175D3DCCD1}">
                          <a14:hiddenFill xmlns:a14="http://schemas.microsoft.com/office/drawing/2010/main">
                            <a:solidFill>
                              <a:srgbClr val="CA5C00"/>
                            </a:solidFill>
                          </a14:hiddenFill>
                        </a:ext>
                        <a:ext uri="{91240B29-F687-4F45-9708-019B960494DF}">
                          <a14:hiddenLine xmlns:a14="http://schemas.microsoft.com/office/drawing/2010/main" w="9525">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080808"/>
                              </a:outerShdw>
                            </a:effectLst>
                          </a14:hiddenEffects>
                        </a:ext>
                      </a:extLst>
                    </p:spPr>
                  </p:pic>
                </p:oleObj>
              </mc:Fallback>
            </mc:AlternateContent>
          </a:graphicData>
        </a:graphic>
      </p:graphicFrame>
      <p:sp>
        <p:nvSpPr>
          <p:cNvPr id="520199" name="Text Box 7"/>
          <p:cNvSpPr txBox="1">
            <a:spLocks noChangeArrowheads="1"/>
          </p:cNvSpPr>
          <p:nvPr userDrawn="1"/>
        </p:nvSpPr>
        <p:spPr bwMode="auto">
          <a:xfrm>
            <a:off x="5851491" y="152401"/>
            <a:ext cx="3181384" cy="646331"/>
          </a:xfrm>
          <a:prstGeom prst="rect">
            <a:avLst/>
          </a:prstGeom>
          <a:noFill/>
          <a:ln w="9525">
            <a:noFill/>
            <a:miter lim="800000"/>
            <a:headEnd/>
            <a:tailEnd/>
          </a:ln>
          <a:effectLst/>
        </p:spPr>
        <p:txBody>
          <a:bodyPr wrap="none">
            <a:spAutoFit/>
          </a:bodyPr>
          <a:lstStyle/>
          <a:p>
            <a:pPr algn="r"/>
            <a:r>
              <a:rPr lang="en-US" sz="1200" b="0">
                <a:solidFill>
                  <a:srgbClr val="FFFFFF"/>
                </a:solidFill>
                <a:latin typeface="Verdana" pitchFamily="34" charset="0"/>
              </a:rPr>
              <a:t>OCLC Research</a:t>
            </a:r>
          </a:p>
          <a:p>
            <a:pPr algn="r"/>
            <a:r>
              <a:rPr lang="en-US" sz="1200" b="0">
                <a:solidFill>
                  <a:srgbClr val="FFFFFF"/>
                </a:solidFill>
                <a:latin typeface="Verdana" pitchFamily="34" charset="0"/>
              </a:rPr>
              <a:t> OCLC Online Computer Library Center</a:t>
            </a:r>
          </a:p>
          <a:p>
            <a:pPr algn="r"/>
            <a:endParaRPr lang="en-US" sz="1200" b="0">
              <a:solidFill>
                <a:srgbClr val="FFFFFF"/>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706" r:id="rId1"/>
  </p:sldLayoutIdLst>
  <p:transition>
    <p:fade/>
  </p:transition>
  <p:hf sldNum="0" hdr="0"/>
  <p:txStyles>
    <p:titleStyle>
      <a:lvl1pPr algn="l" rtl="0" fontAlgn="base">
        <a:lnSpc>
          <a:spcPct val="95000"/>
        </a:lnSpc>
        <a:spcBef>
          <a:spcPct val="0"/>
        </a:spcBef>
        <a:spcAft>
          <a:spcPct val="0"/>
        </a:spcAft>
        <a:defRPr sz="3000" b="1">
          <a:solidFill>
            <a:schemeClr val="folHlink"/>
          </a:solidFill>
          <a:latin typeface="+mj-lt"/>
          <a:ea typeface="+mj-ea"/>
          <a:cs typeface="+mj-cs"/>
        </a:defRPr>
      </a:lvl1pPr>
      <a:lvl2pPr algn="l" rtl="0" fontAlgn="base">
        <a:lnSpc>
          <a:spcPct val="95000"/>
        </a:lnSpc>
        <a:spcBef>
          <a:spcPct val="0"/>
        </a:spcBef>
        <a:spcAft>
          <a:spcPct val="0"/>
        </a:spcAft>
        <a:defRPr sz="3000" b="1">
          <a:solidFill>
            <a:schemeClr val="folHlink"/>
          </a:solidFill>
          <a:latin typeface="Verdana" pitchFamily="34" charset="0"/>
        </a:defRPr>
      </a:lvl2pPr>
      <a:lvl3pPr algn="l" rtl="0" fontAlgn="base">
        <a:lnSpc>
          <a:spcPct val="95000"/>
        </a:lnSpc>
        <a:spcBef>
          <a:spcPct val="0"/>
        </a:spcBef>
        <a:spcAft>
          <a:spcPct val="0"/>
        </a:spcAft>
        <a:defRPr sz="3000" b="1">
          <a:solidFill>
            <a:schemeClr val="folHlink"/>
          </a:solidFill>
          <a:latin typeface="Verdana" pitchFamily="34" charset="0"/>
        </a:defRPr>
      </a:lvl3pPr>
      <a:lvl4pPr algn="l" rtl="0" fontAlgn="base">
        <a:lnSpc>
          <a:spcPct val="95000"/>
        </a:lnSpc>
        <a:spcBef>
          <a:spcPct val="0"/>
        </a:spcBef>
        <a:spcAft>
          <a:spcPct val="0"/>
        </a:spcAft>
        <a:defRPr sz="3000" b="1">
          <a:solidFill>
            <a:schemeClr val="folHlink"/>
          </a:solidFill>
          <a:latin typeface="Verdana" pitchFamily="34" charset="0"/>
        </a:defRPr>
      </a:lvl4pPr>
      <a:lvl5pPr algn="l" rtl="0" fontAlgn="base">
        <a:lnSpc>
          <a:spcPct val="95000"/>
        </a:lnSpc>
        <a:spcBef>
          <a:spcPct val="0"/>
        </a:spcBef>
        <a:spcAft>
          <a:spcPct val="0"/>
        </a:spcAft>
        <a:defRPr sz="3000" b="1">
          <a:solidFill>
            <a:schemeClr val="folHlink"/>
          </a:solidFill>
          <a:latin typeface="Verdana" pitchFamily="34" charset="0"/>
        </a:defRPr>
      </a:lvl5pPr>
      <a:lvl6pPr marL="457200" algn="l" rtl="0" fontAlgn="base">
        <a:lnSpc>
          <a:spcPct val="95000"/>
        </a:lnSpc>
        <a:spcBef>
          <a:spcPct val="0"/>
        </a:spcBef>
        <a:spcAft>
          <a:spcPct val="0"/>
        </a:spcAft>
        <a:defRPr sz="3000" b="1">
          <a:solidFill>
            <a:schemeClr val="folHlink"/>
          </a:solidFill>
          <a:latin typeface="Verdana" pitchFamily="34" charset="0"/>
        </a:defRPr>
      </a:lvl6pPr>
      <a:lvl7pPr marL="914400" algn="l" rtl="0" fontAlgn="base">
        <a:lnSpc>
          <a:spcPct val="95000"/>
        </a:lnSpc>
        <a:spcBef>
          <a:spcPct val="0"/>
        </a:spcBef>
        <a:spcAft>
          <a:spcPct val="0"/>
        </a:spcAft>
        <a:defRPr sz="3000" b="1">
          <a:solidFill>
            <a:schemeClr val="folHlink"/>
          </a:solidFill>
          <a:latin typeface="Verdana" pitchFamily="34" charset="0"/>
        </a:defRPr>
      </a:lvl7pPr>
      <a:lvl8pPr marL="1371600" algn="l" rtl="0" fontAlgn="base">
        <a:lnSpc>
          <a:spcPct val="95000"/>
        </a:lnSpc>
        <a:spcBef>
          <a:spcPct val="0"/>
        </a:spcBef>
        <a:spcAft>
          <a:spcPct val="0"/>
        </a:spcAft>
        <a:defRPr sz="3000" b="1">
          <a:solidFill>
            <a:schemeClr val="folHlink"/>
          </a:solidFill>
          <a:latin typeface="Verdana" pitchFamily="34" charset="0"/>
        </a:defRPr>
      </a:lvl8pPr>
      <a:lvl9pPr marL="1828800" algn="l" rtl="0" fontAlgn="base">
        <a:lnSpc>
          <a:spcPct val="95000"/>
        </a:lnSpc>
        <a:spcBef>
          <a:spcPct val="0"/>
        </a:spcBef>
        <a:spcAft>
          <a:spcPct val="0"/>
        </a:spcAft>
        <a:defRPr sz="3000" b="1">
          <a:solidFill>
            <a:schemeClr val="folHlink"/>
          </a:solidFill>
          <a:latin typeface="Verdana" pitchFamily="34" charset="0"/>
        </a:defRPr>
      </a:lvl9pPr>
    </p:titleStyle>
    <p:bodyStyle>
      <a:lvl1pPr marL="342900" indent="-342900" algn="l" rtl="0" fontAlgn="base">
        <a:lnSpc>
          <a:spcPct val="120000"/>
        </a:lnSpc>
        <a:spcBef>
          <a:spcPct val="50000"/>
        </a:spcBef>
        <a:spcAft>
          <a:spcPct val="0"/>
        </a:spcAft>
        <a:buClr>
          <a:schemeClr val="accent2"/>
        </a:buClr>
        <a:buFont typeface="Wingdings" pitchFamily="2" charset="2"/>
        <a:buChar char="§"/>
        <a:defRPr sz="2400" b="1">
          <a:solidFill>
            <a:schemeClr val="tx1"/>
          </a:solidFill>
          <a:latin typeface="+mn-lt"/>
          <a:ea typeface="+mn-ea"/>
          <a:cs typeface="+mn-cs"/>
        </a:defRPr>
      </a:lvl1pPr>
      <a:lvl2pPr marL="742950" indent="-285750" algn="l" rtl="0" fontAlgn="base">
        <a:lnSpc>
          <a:spcPct val="120000"/>
        </a:lnSpc>
        <a:spcBef>
          <a:spcPct val="50000"/>
        </a:spcBef>
        <a:spcAft>
          <a:spcPct val="0"/>
        </a:spcAft>
        <a:buClr>
          <a:schemeClr val="accent2"/>
        </a:buClr>
        <a:buFont typeface="Wingdings" pitchFamily="2" charset="2"/>
        <a:buChar char="§"/>
        <a:defRPr sz="2100">
          <a:solidFill>
            <a:schemeClr val="tx1"/>
          </a:solidFill>
          <a:latin typeface="+mn-lt"/>
        </a:defRPr>
      </a:lvl2pPr>
      <a:lvl3pPr marL="1143000" indent="-228600" algn="l" rtl="0" fontAlgn="base">
        <a:lnSpc>
          <a:spcPct val="120000"/>
        </a:lnSpc>
        <a:spcBef>
          <a:spcPct val="50000"/>
        </a:spcBef>
        <a:spcAft>
          <a:spcPct val="0"/>
        </a:spcAft>
        <a:buClr>
          <a:schemeClr val="accent2"/>
        </a:buClr>
        <a:buFont typeface="Wingdings" pitchFamily="2" charset="2"/>
        <a:buChar char="§"/>
        <a:defRPr>
          <a:solidFill>
            <a:schemeClr val="tx1"/>
          </a:solidFill>
          <a:latin typeface="+mn-lt"/>
        </a:defRPr>
      </a:lvl3pPr>
      <a:lvl4pPr marL="16002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4pPr>
      <a:lvl5pPr marL="20574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5pPr>
      <a:lvl6pPr marL="25146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6pPr>
      <a:lvl7pPr marL="29718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7pPr>
      <a:lvl8pPr marL="34290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8pPr>
      <a:lvl9pPr marL="38862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0" y="63500"/>
            <a:ext cx="9144000" cy="1447800"/>
          </a:xfrm>
          <a:prstGeom prst="rect">
            <a:avLst/>
          </a:prstGeom>
          <a:gradFill rotWithShape="0">
            <a:gsLst>
              <a:gs pos="0">
                <a:srgbClr val="E1E1E1"/>
              </a:gs>
              <a:gs pos="100000">
                <a:srgbClr val="FFFFFF"/>
              </a:gs>
            </a:gsLst>
            <a:lin ang="5400000" scaled="1"/>
          </a:gradFill>
          <a:ln w="9525">
            <a:noFill/>
            <a:miter lim="800000"/>
            <a:headEnd/>
            <a:tailEnd/>
          </a:ln>
          <a:effectLst/>
        </p:spPr>
        <p:txBody>
          <a:bodyPr wrap="none" anchor="ctr"/>
          <a:lstStyle/>
          <a:p>
            <a:pPr algn="ctr"/>
            <a:endParaRPr lang="en-US" b="0"/>
          </a:p>
        </p:txBody>
      </p:sp>
      <p:sp>
        <p:nvSpPr>
          <p:cNvPr id="520195" name="Rectangle 3"/>
          <p:cNvSpPr>
            <a:spLocks noChangeArrowheads="1"/>
          </p:cNvSpPr>
          <p:nvPr/>
        </p:nvSpPr>
        <p:spPr bwMode="auto">
          <a:xfrm>
            <a:off x="0" y="0"/>
            <a:ext cx="9144000" cy="609600"/>
          </a:xfrm>
          <a:prstGeom prst="rect">
            <a:avLst/>
          </a:prstGeom>
          <a:solidFill>
            <a:srgbClr val="CC5C00"/>
          </a:solidFill>
          <a:ln w="9525">
            <a:noFill/>
            <a:miter lim="800000"/>
            <a:headEnd/>
            <a:tailEnd/>
          </a:ln>
          <a:effectLst/>
        </p:spPr>
        <p:txBody>
          <a:bodyPr wrap="none" anchor="ctr"/>
          <a:lstStyle/>
          <a:p>
            <a:pPr algn="ctr"/>
            <a:endParaRPr lang="en-US" b="0"/>
          </a:p>
        </p:txBody>
      </p:sp>
      <p:sp>
        <p:nvSpPr>
          <p:cNvPr id="520196" name="Rectangle 4"/>
          <p:cNvSpPr>
            <a:spLocks noGrp="1" noChangeArrowheads="1"/>
          </p:cNvSpPr>
          <p:nvPr>
            <p:ph type="title"/>
          </p:nvPr>
        </p:nvSpPr>
        <p:spPr bwMode="auto">
          <a:xfrm>
            <a:off x="582614" y="1031875"/>
            <a:ext cx="7953375"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20197" name="Rectangle 5"/>
          <p:cNvSpPr>
            <a:spLocks noGrp="1" noChangeArrowheads="1"/>
          </p:cNvSpPr>
          <p:nvPr>
            <p:ph type="body" idx="1"/>
          </p:nvPr>
        </p:nvSpPr>
        <p:spPr bwMode="auto">
          <a:xfrm>
            <a:off x="1025525" y="2336800"/>
            <a:ext cx="7800975" cy="3849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aphicFrame>
        <p:nvGraphicFramePr>
          <p:cNvPr id="520198" name="Object 6"/>
          <p:cNvGraphicFramePr>
            <a:graphicFrameLocks noChangeAspect="1"/>
          </p:cNvGraphicFramePr>
          <p:nvPr/>
        </p:nvGraphicFramePr>
        <p:xfrm>
          <a:off x="166688" y="163515"/>
          <a:ext cx="609600" cy="312737"/>
        </p:xfrm>
        <a:graphic>
          <a:graphicData uri="http://schemas.openxmlformats.org/presentationml/2006/ole">
            <mc:AlternateContent xmlns:mc="http://schemas.openxmlformats.org/markup-compatibility/2006">
              <mc:Choice xmlns:v="urn:schemas-microsoft-com:vml" Requires="v">
                <p:oleObj spid="_x0000_s14458" name="Photo Editor Photo" r:id="rId4" imgW="1857143" imgH="952633" progId="">
                  <p:embed/>
                </p:oleObj>
              </mc:Choice>
              <mc:Fallback>
                <p:oleObj name="Photo Editor Photo" r:id="rId4" imgW="1857143" imgH="952633"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163515"/>
                        <a:ext cx="609600" cy="312737"/>
                      </a:xfrm>
                      <a:prstGeom prst="rect">
                        <a:avLst/>
                      </a:prstGeom>
                      <a:noFill/>
                      <a:ln>
                        <a:noFill/>
                      </a:ln>
                      <a:effectLst/>
                      <a:extLst>
                        <a:ext uri="{909E8E84-426E-40DD-AFC4-6F175D3DCCD1}">
                          <a14:hiddenFill xmlns:a14="http://schemas.microsoft.com/office/drawing/2010/main">
                            <a:solidFill>
                              <a:srgbClr val="CA5C00"/>
                            </a:solidFill>
                          </a14:hiddenFill>
                        </a:ext>
                        <a:ext uri="{91240B29-F687-4F45-9708-019B960494DF}">
                          <a14:hiddenLine xmlns:a14="http://schemas.microsoft.com/office/drawing/2010/main" w="9525">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080808"/>
                              </a:outerShdw>
                            </a:effectLst>
                          </a14:hiddenEffects>
                        </a:ext>
                      </a:extLst>
                    </p:spPr>
                  </p:pic>
                </p:oleObj>
              </mc:Fallback>
            </mc:AlternateContent>
          </a:graphicData>
        </a:graphic>
      </p:graphicFrame>
      <p:sp>
        <p:nvSpPr>
          <p:cNvPr id="520199" name="Text Box 7"/>
          <p:cNvSpPr txBox="1">
            <a:spLocks noChangeArrowheads="1"/>
          </p:cNvSpPr>
          <p:nvPr userDrawn="1"/>
        </p:nvSpPr>
        <p:spPr bwMode="auto">
          <a:xfrm>
            <a:off x="5851491" y="152401"/>
            <a:ext cx="3181384" cy="646331"/>
          </a:xfrm>
          <a:prstGeom prst="rect">
            <a:avLst/>
          </a:prstGeom>
          <a:noFill/>
          <a:ln w="9525">
            <a:noFill/>
            <a:miter lim="800000"/>
            <a:headEnd/>
            <a:tailEnd/>
          </a:ln>
          <a:effectLst/>
        </p:spPr>
        <p:txBody>
          <a:bodyPr wrap="none">
            <a:spAutoFit/>
          </a:bodyPr>
          <a:lstStyle/>
          <a:p>
            <a:pPr algn="r"/>
            <a:r>
              <a:rPr lang="en-US" sz="1200" b="0">
                <a:solidFill>
                  <a:srgbClr val="FFFFFF"/>
                </a:solidFill>
                <a:latin typeface="Verdana" pitchFamily="34" charset="0"/>
              </a:rPr>
              <a:t>OCLC Research</a:t>
            </a:r>
          </a:p>
          <a:p>
            <a:pPr algn="r"/>
            <a:r>
              <a:rPr lang="en-US" sz="1200" b="0">
                <a:solidFill>
                  <a:srgbClr val="FFFFFF"/>
                </a:solidFill>
                <a:latin typeface="Verdana" pitchFamily="34" charset="0"/>
              </a:rPr>
              <a:t> OCLC Online Computer Library Center</a:t>
            </a:r>
          </a:p>
          <a:p>
            <a:pPr algn="r"/>
            <a:endParaRPr lang="en-US" sz="1200" b="0">
              <a:solidFill>
                <a:srgbClr val="FFFFFF"/>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708" r:id="rId1"/>
  </p:sldLayoutIdLst>
  <p:transition>
    <p:fade/>
  </p:transition>
  <p:hf sldNum="0" hdr="0"/>
  <p:txStyles>
    <p:titleStyle>
      <a:lvl1pPr algn="l" rtl="0" fontAlgn="base">
        <a:lnSpc>
          <a:spcPct val="95000"/>
        </a:lnSpc>
        <a:spcBef>
          <a:spcPct val="0"/>
        </a:spcBef>
        <a:spcAft>
          <a:spcPct val="0"/>
        </a:spcAft>
        <a:defRPr sz="3000" b="1">
          <a:solidFill>
            <a:schemeClr val="folHlink"/>
          </a:solidFill>
          <a:latin typeface="+mj-lt"/>
          <a:ea typeface="+mj-ea"/>
          <a:cs typeface="+mj-cs"/>
        </a:defRPr>
      </a:lvl1pPr>
      <a:lvl2pPr algn="l" rtl="0" fontAlgn="base">
        <a:lnSpc>
          <a:spcPct val="95000"/>
        </a:lnSpc>
        <a:spcBef>
          <a:spcPct val="0"/>
        </a:spcBef>
        <a:spcAft>
          <a:spcPct val="0"/>
        </a:spcAft>
        <a:defRPr sz="3000" b="1">
          <a:solidFill>
            <a:schemeClr val="folHlink"/>
          </a:solidFill>
          <a:latin typeface="Verdana" pitchFamily="34" charset="0"/>
        </a:defRPr>
      </a:lvl2pPr>
      <a:lvl3pPr algn="l" rtl="0" fontAlgn="base">
        <a:lnSpc>
          <a:spcPct val="95000"/>
        </a:lnSpc>
        <a:spcBef>
          <a:spcPct val="0"/>
        </a:spcBef>
        <a:spcAft>
          <a:spcPct val="0"/>
        </a:spcAft>
        <a:defRPr sz="3000" b="1">
          <a:solidFill>
            <a:schemeClr val="folHlink"/>
          </a:solidFill>
          <a:latin typeface="Verdana" pitchFamily="34" charset="0"/>
        </a:defRPr>
      </a:lvl3pPr>
      <a:lvl4pPr algn="l" rtl="0" fontAlgn="base">
        <a:lnSpc>
          <a:spcPct val="95000"/>
        </a:lnSpc>
        <a:spcBef>
          <a:spcPct val="0"/>
        </a:spcBef>
        <a:spcAft>
          <a:spcPct val="0"/>
        </a:spcAft>
        <a:defRPr sz="3000" b="1">
          <a:solidFill>
            <a:schemeClr val="folHlink"/>
          </a:solidFill>
          <a:latin typeface="Verdana" pitchFamily="34" charset="0"/>
        </a:defRPr>
      </a:lvl4pPr>
      <a:lvl5pPr algn="l" rtl="0" fontAlgn="base">
        <a:lnSpc>
          <a:spcPct val="95000"/>
        </a:lnSpc>
        <a:spcBef>
          <a:spcPct val="0"/>
        </a:spcBef>
        <a:spcAft>
          <a:spcPct val="0"/>
        </a:spcAft>
        <a:defRPr sz="3000" b="1">
          <a:solidFill>
            <a:schemeClr val="folHlink"/>
          </a:solidFill>
          <a:latin typeface="Verdana" pitchFamily="34" charset="0"/>
        </a:defRPr>
      </a:lvl5pPr>
      <a:lvl6pPr marL="457200" algn="l" rtl="0" fontAlgn="base">
        <a:lnSpc>
          <a:spcPct val="95000"/>
        </a:lnSpc>
        <a:spcBef>
          <a:spcPct val="0"/>
        </a:spcBef>
        <a:spcAft>
          <a:spcPct val="0"/>
        </a:spcAft>
        <a:defRPr sz="3000" b="1">
          <a:solidFill>
            <a:schemeClr val="folHlink"/>
          </a:solidFill>
          <a:latin typeface="Verdana" pitchFamily="34" charset="0"/>
        </a:defRPr>
      </a:lvl6pPr>
      <a:lvl7pPr marL="914400" algn="l" rtl="0" fontAlgn="base">
        <a:lnSpc>
          <a:spcPct val="95000"/>
        </a:lnSpc>
        <a:spcBef>
          <a:spcPct val="0"/>
        </a:spcBef>
        <a:spcAft>
          <a:spcPct val="0"/>
        </a:spcAft>
        <a:defRPr sz="3000" b="1">
          <a:solidFill>
            <a:schemeClr val="folHlink"/>
          </a:solidFill>
          <a:latin typeface="Verdana" pitchFamily="34" charset="0"/>
        </a:defRPr>
      </a:lvl7pPr>
      <a:lvl8pPr marL="1371600" algn="l" rtl="0" fontAlgn="base">
        <a:lnSpc>
          <a:spcPct val="95000"/>
        </a:lnSpc>
        <a:spcBef>
          <a:spcPct val="0"/>
        </a:spcBef>
        <a:spcAft>
          <a:spcPct val="0"/>
        </a:spcAft>
        <a:defRPr sz="3000" b="1">
          <a:solidFill>
            <a:schemeClr val="folHlink"/>
          </a:solidFill>
          <a:latin typeface="Verdana" pitchFamily="34" charset="0"/>
        </a:defRPr>
      </a:lvl8pPr>
      <a:lvl9pPr marL="1828800" algn="l" rtl="0" fontAlgn="base">
        <a:lnSpc>
          <a:spcPct val="95000"/>
        </a:lnSpc>
        <a:spcBef>
          <a:spcPct val="0"/>
        </a:spcBef>
        <a:spcAft>
          <a:spcPct val="0"/>
        </a:spcAft>
        <a:defRPr sz="3000" b="1">
          <a:solidFill>
            <a:schemeClr val="folHlink"/>
          </a:solidFill>
          <a:latin typeface="Verdana" pitchFamily="34" charset="0"/>
        </a:defRPr>
      </a:lvl9pPr>
    </p:titleStyle>
    <p:bodyStyle>
      <a:lvl1pPr marL="342900" indent="-342900" algn="l" rtl="0" fontAlgn="base">
        <a:lnSpc>
          <a:spcPct val="120000"/>
        </a:lnSpc>
        <a:spcBef>
          <a:spcPct val="50000"/>
        </a:spcBef>
        <a:spcAft>
          <a:spcPct val="0"/>
        </a:spcAft>
        <a:buClr>
          <a:schemeClr val="accent2"/>
        </a:buClr>
        <a:buFont typeface="Wingdings" pitchFamily="2" charset="2"/>
        <a:buChar char="§"/>
        <a:defRPr sz="2400" b="1">
          <a:solidFill>
            <a:schemeClr val="tx1"/>
          </a:solidFill>
          <a:latin typeface="+mn-lt"/>
          <a:ea typeface="+mn-ea"/>
          <a:cs typeface="+mn-cs"/>
        </a:defRPr>
      </a:lvl1pPr>
      <a:lvl2pPr marL="742950" indent="-285750" algn="l" rtl="0" fontAlgn="base">
        <a:lnSpc>
          <a:spcPct val="120000"/>
        </a:lnSpc>
        <a:spcBef>
          <a:spcPct val="50000"/>
        </a:spcBef>
        <a:spcAft>
          <a:spcPct val="0"/>
        </a:spcAft>
        <a:buClr>
          <a:schemeClr val="accent2"/>
        </a:buClr>
        <a:buFont typeface="Wingdings" pitchFamily="2" charset="2"/>
        <a:buChar char="§"/>
        <a:defRPr sz="2100">
          <a:solidFill>
            <a:schemeClr val="tx1"/>
          </a:solidFill>
          <a:latin typeface="+mn-lt"/>
        </a:defRPr>
      </a:lvl2pPr>
      <a:lvl3pPr marL="1143000" indent="-228600" algn="l" rtl="0" fontAlgn="base">
        <a:lnSpc>
          <a:spcPct val="120000"/>
        </a:lnSpc>
        <a:spcBef>
          <a:spcPct val="50000"/>
        </a:spcBef>
        <a:spcAft>
          <a:spcPct val="0"/>
        </a:spcAft>
        <a:buClr>
          <a:schemeClr val="accent2"/>
        </a:buClr>
        <a:buFont typeface="Wingdings" pitchFamily="2" charset="2"/>
        <a:buChar char="§"/>
        <a:defRPr>
          <a:solidFill>
            <a:schemeClr val="tx1"/>
          </a:solidFill>
          <a:latin typeface="+mn-lt"/>
        </a:defRPr>
      </a:lvl3pPr>
      <a:lvl4pPr marL="16002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4pPr>
      <a:lvl5pPr marL="20574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5pPr>
      <a:lvl6pPr marL="25146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6pPr>
      <a:lvl7pPr marL="29718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7pPr>
      <a:lvl8pPr marL="34290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8pPr>
      <a:lvl9pPr marL="3886200" indent="-228600" algn="l" rtl="0" fontAlgn="base">
        <a:lnSpc>
          <a:spcPct val="120000"/>
        </a:lnSpc>
        <a:spcBef>
          <a:spcPct val="5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290" name="Rectangle 2"/>
          <p:cNvSpPr>
            <a:spLocks noChangeArrowheads="1"/>
          </p:cNvSpPr>
          <p:nvPr/>
        </p:nvSpPr>
        <p:spPr bwMode="auto">
          <a:xfrm>
            <a:off x="1" y="1384300"/>
            <a:ext cx="749300" cy="5202238"/>
          </a:xfrm>
          <a:prstGeom prst="rect">
            <a:avLst/>
          </a:prstGeom>
          <a:solidFill>
            <a:schemeClr val="bg1"/>
          </a:solidFill>
          <a:ln w="9525">
            <a:solidFill>
              <a:schemeClr val="bg2"/>
            </a:solidFill>
            <a:miter lim="800000"/>
            <a:headEnd/>
            <a:tailEnd/>
          </a:ln>
          <a:effectLst/>
        </p:spPr>
        <p:txBody>
          <a:bodyPr wrap="none" anchor="ctr"/>
          <a:lstStyle/>
          <a:p>
            <a:endParaRPr lang="en-US"/>
          </a:p>
        </p:txBody>
      </p:sp>
      <p:sp>
        <p:nvSpPr>
          <p:cNvPr id="524291" name="Rectangle 3"/>
          <p:cNvSpPr>
            <a:spLocks noChangeArrowheads="1"/>
          </p:cNvSpPr>
          <p:nvPr/>
        </p:nvSpPr>
        <p:spPr bwMode="auto">
          <a:xfrm>
            <a:off x="1" y="5954715"/>
            <a:ext cx="749300" cy="669925"/>
          </a:xfrm>
          <a:prstGeom prst="rect">
            <a:avLst/>
          </a:prstGeom>
          <a:solidFill>
            <a:schemeClr val="hlink"/>
          </a:solidFill>
          <a:ln w="9525">
            <a:solidFill>
              <a:schemeClr val="accent2"/>
            </a:solidFill>
            <a:miter lim="800000"/>
            <a:headEnd/>
            <a:tailEnd/>
          </a:ln>
          <a:effectLst/>
        </p:spPr>
        <p:txBody>
          <a:bodyPr wrap="none" anchor="ctr"/>
          <a:lstStyle/>
          <a:p>
            <a:endParaRPr lang="en-US"/>
          </a:p>
        </p:txBody>
      </p:sp>
      <p:pic>
        <p:nvPicPr>
          <p:cNvPr id="524292" name="Picture 4" descr="377032"/>
          <p:cNvPicPr>
            <a:picLocks noChangeAspect="1" noChangeArrowheads="1"/>
          </p:cNvPicPr>
          <p:nvPr/>
        </p:nvPicPr>
        <p:blipFill>
          <a:blip r:embed="rId4" cstate="print"/>
          <a:srcRect/>
          <a:stretch>
            <a:fillRect/>
          </a:stretch>
        </p:blipFill>
        <p:spPr bwMode="auto">
          <a:xfrm>
            <a:off x="6351" y="6140452"/>
            <a:ext cx="738188" cy="479425"/>
          </a:xfrm>
          <a:prstGeom prst="rect">
            <a:avLst/>
          </a:prstGeom>
          <a:noFill/>
          <a:ln w="9525">
            <a:solidFill>
              <a:schemeClr val="accent2"/>
            </a:solidFill>
            <a:miter lim="800000"/>
            <a:headEnd/>
            <a:tailEnd/>
          </a:ln>
        </p:spPr>
      </p:pic>
      <p:pic>
        <p:nvPicPr>
          <p:cNvPr id="524293" name="Picture 5" descr="096096"/>
          <p:cNvPicPr>
            <a:picLocks noChangeAspect="1" noChangeArrowheads="1"/>
          </p:cNvPicPr>
          <p:nvPr/>
        </p:nvPicPr>
        <p:blipFill>
          <a:blip r:embed="rId5" cstate="print"/>
          <a:srcRect/>
          <a:stretch>
            <a:fillRect/>
          </a:stretch>
        </p:blipFill>
        <p:spPr bwMode="auto">
          <a:xfrm>
            <a:off x="6351" y="6138865"/>
            <a:ext cx="738188" cy="479425"/>
          </a:xfrm>
          <a:prstGeom prst="rect">
            <a:avLst/>
          </a:prstGeom>
          <a:noFill/>
          <a:ln w="9525">
            <a:solidFill>
              <a:schemeClr val="accent2"/>
            </a:solidFill>
            <a:miter lim="800000"/>
            <a:headEnd/>
            <a:tailEnd/>
          </a:ln>
        </p:spPr>
      </p:pic>
      <p:pic>
        <p:nvPicPr>
          <p:cNvPr id="524294" name="Picture 6" descr="097017"/>
          <p:cNvPicPr>
            <a:picLocks noChangeAspect="1" noChangeArrowheads="1"/>
          </p:cNvPicPr>
          <p:nvPr/>
        </p:nvPicPr>
        <p:blipFill>
          <a:blip r:embed="rId6" cstate="print"/>
          <a:srcRect/>
          <a:stretch>
            <a:fillRect/>
          </a:stretch>
        </p:blipFill>
        <p:spPr bwMode="auto">
          <a:xfrm>
            <a:off x="4764" y="6138865"/>
            <a:ext cx="738187" cy="479425"/>
          </a:xfrm>
          <a:prstGeom prst="rect">
            <a:avLst/>
          </a:prstGeom>
          <a:noFill/>
          <a:ln w="9525">
            <a:solidFill>
              <a:schemeClr val="accent2"/>
            </a:solidFill>
            <a:miter lim="800000"/>
            <a:headEnd/>
            <a:tailEnd/>
          </a:ln>
        </p:spPr>
      </p:pic>
      <p:pic>
        <p:nvPicPr>
          <p:cNvPr id="524295" name="Picture 7" descr="1105"/>
          <p:cNvPicPr>
            <a:picLocks noChangeAspect="1" noChangeArrowheads="1"/>
          </p:cNvPicPr>
          <p:nvPr/>
        </p:nvPicPr>
        <p:blipFill>
          <a:blip r:embed="rId7" cstate="print"/>
          <a:srcRect/>
          <a:stretch>
            <a:fillRect/>
          </a:stretch>
        </p:blipFill>
        <p:spPr bwMode="auto">
          <a:xfrm>
            <a:off x="4764" y="6140452"/>
            <a:ext cx="738187" cy="479425"/>
          </a:xfrm>
          <a:prstGeom prst="rect">
            <a:avLst/>
          </a:prstGeom>
          <a:noFill/>
          <a:ln w="9525">
            <a:solidFill>
              <a:schemeClr val="accent2"/>
            </a:solidFill>
            <a:miter lim="800000"/>
            <a:headEnd/>
            <a:tailEnd/>
          </a:ln>
        </p:spPr>
      </p:pic>
      <p:pic>
        <p:nvPicPr>
          <p:cNvPr id="524296" name="Picture 8" descr="365001"/>
          <p:cNvPicPr>
            <a:picLocks noChangeAspect="1" noChangeArrowheads="1"/>
          </p:cNvPicPr>
          <p:nvPr/>
        </p:nvPicPr>
        <p:blipFill>
          <a:blip r:embed="rId8" cstate="print"/>
          <a:srcRect/>
          <a:stretch>
            <a:fillRect/>
          </a:stretch>
        </p:blipFill>
        <p:spPr bwMode="auto">
          <a:xfrm>
            <a:off x="6351" y="6140452"/>
            <a:ext cx="738188" cy="479425"/>
          </a:xfrm>
          <a:prstGeom prst="rect">
            <a:avLst/>
          </a:prstGeom>
          <a:noFill/>
          <a:ln w="9525">
            <a:solidFill>
              <a:schemeClr val="accent2"/>
            </a:solidFill>
            <a:miter lim="800000"/>
            <a:headEnd/>
            <a:tailEnd/>
          </a:ln>
        </p:spPr>
      </p:pic>
      <p:graphicFrame>
        <p:nvGraphicFramePr>
          <p:cNvPr id="524297" name="Object 9"/>
          <p:cNvGraphicFramePr>
            <a:graphicFrameLocks noChangeAspect="1"/>
          </p:cNvGraphicFramePr>
          <p:nvPr/>
        </p:nvGraphicFramePr>
        <p:xfrm>
          <a:off x="261939" y="190500"/>
          <a:ext cx="1050925" cy="539750"/>
        </p:xfrm>
        <a:graphic>
          <a:graphicData uri="http://schemas.openxmlformats.org/presentationml/2006/ole">
            <mc:AlternateContent xmlns:mc="http://schemas.openxmlformats.org/markup-compatibility/2006">
              <mc:Choice xmlns:v="urn:schemas-microsoft-com:vml" Requires="v">
                <p:oleObj spid="_x0000_s15602" name="Image" r:id="rId9" imgW="3431764" imgH="1761449" progId="">
                  <p:embed/>
                </p:oleObj>
              </mc:Choice>
              <mc:Fallback>
                <p:oleObj name="Image" r:id="rId9" imgW="3431764" imgH="1761449" progId="">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39" y="190500"/>
                        <a:ext cx="1050925" cy="539750"/>
                      </a:xfrm>
                      <a:prstGeom prst="rect">
                        <a:avLst/>
                      </a:prstGeom>
                      <a:noFill/>
                      <a:ln>
                        <a:noFill/>
                      </a:ln>
                      <a:effectLst/>
                      <a:extLst>
                        <a:ext uri="{909E8E84-426E-40DD-AFC4-6F175D3DCCD1}">
                          <a14:hiddenFill xmlns:a14="http://schemas.microsoft.com/office/drawing/2010/main">
                            <a:solidFill>
                              <a:srgbClr val="EDF0F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DC6D5"/>
                              </a:outerShdw>
                            </a:effectLst>
                          </a14:hiddenEffects>
                        </a:ext>
                      </a:extLst>
                    </p:spPr>
                  </p:pic>
                </p:oleObj>
              </mc:Fallback>
            </mc:AlternateContent>
          </a:graphicData>
        </a:graphic>
      </p:graphicFrame>
      <p:sp>
        <p:nvSpPr>
          <p:cNvPr id="524298" name="Rectangle 10"/>
          <p:cNvSpPr>
            <a:spLocks noChangeArrowheads="1"/>
          </p:cNvSpPr>
          <p:nvPr/>
        </p:nvSpPr>
        <p:spPr bwMode="auto">
          <a:xfrm>
            <a:off x="0" y="6624638"/>
            <a:ext cx="9144000" cy="233362"/>
          </a:xfrm>
          <a:prstGeom prst="rect">
            <a:avLst/>
          </a:prstGeom>
          <a:solidFill>
            <a:schemeClr val="hlink"/>
          </a:solidFill>
          <a:ln w="9525">
            <a:solidFill>
              <a:schemeClr val="accent2"/>
            </a:solidFill>
            <a:miter lim="800000"/>
            <a:headEnd/>
            <a:tailEnd/>
          </a:ln>
          <a:effectLst/>
        </p:spPr>
        <p:txBody>
          <a:bodyPr wrap="none" anchor="ctr"/>
          <a:lstStyle/>
          <a:p>
            <a:endParaRPr lang="en-US"/>
          </a:p>
        </p:txBody>
      </p:sp>
      <p:sp>
        <p:nvSpPr>
          <p:cNvPr id="524299" name="Rectangle 11"/>
          <p:cNvSpPr>
            <a:spLocks noGrp="1" noChangeArrowheads="1"/>
          </p:cNvSpPr>
          <p:nvPr>
            <p:ph type="title"/>
          </p:nvPr>
        </p:nvSpPr>
        <p:spPr bwMode="auto">
          <a:xfrm>
            <a:off x="952500" y="1085850"/>
            <a:ext cx="7810500" cy="7826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Klicken Sie, um das Titelformat zu bearbeiten</a:t>
            </a:r>
          </a:p>
        </p:txBody>
      </p:sp>
      <p:sp>
        <p:nvSpPr>
          <p:cNvPr id="524300" name="Text Box 12"/>
          <p:cNvSpPr txBox="1">
            <a:spLocks noChangeArrowheads="1"/>
          </p:cNvSpPr>
          <p:nvPr/>
        </p:nvSpPr>
        <p:spPr bwMode="auto">
          <a:xfrm>
            <a:off x="7343775" y="6656388"/>
            <a:ext cx="1447800" cy="152400"/>
          </a:xfrm>
          <a:prstGeom prst="rect">
            <a:avLst/>
          </a:prstGeom>
          <a:noFill/>
          <a:ln w="9525">
            <a:noFill/>
            <a:miter lim="800000"/>
            <a:headEnd/>
            <a:tailEnd/>
          </a:ln>
          <a:effectLst/>
        </p:spPr>
        <p:txBody>
          <a:bodyPr lIns="0" tIns="0" rIns="0" bIns="0">
            <a:spAutoFit/>
          </a:bodyPr>
          <a:lstStyle/>
          <a:p>
            <a:r>
              <a:rPr lang="de-DE" sz="1000" b="0">
                <a:solidFill>
                  <a:schemeClr val="bg1"/>
                </a:solidFill>
                <a:latin typeface="MetaCorrespondence" pitchFamily="34" charset="0"/>
              </a:rPr>
              <a:t>© RedDot Solutions 2002</a:t>
            </a:r>
          </a:p>
        </p:txBody>
      </p:sp>
      <p:sp>
        <p:nvSpPr>
          <p:cNvPr id="524301" name="Text Box 13"/>
          <p:cNvSpPr txBox="1">
            <a:spLocks noChangeArrowheads="1"/>
          </p:cNvSpPr>
          <p:nvPr/>
        </p:nvSpPr>
        <p:spPr bwMode="auto">
          <a:xfrm>
            <a:off x="6810375" y="6656388"/>
            <a:ext cx="476092" cy="153888"/>
          </a:xfrm>
          <a:prstGeom prst="rect">
            <a:avLst/>
          </a:prstGeom>
          <a:noFill/>
          <a:ln w="9525">
            <a:noFill/>
            <a:miter lim="800000"/>
            <a:headEnd/>
            <a:tailEnd/>
          </a:ln>
          <a:effectLst/>
        </p:spPr>
        <p:txBody>
          <a:bodyPr wrap="none" lIns="0" tIns="0" rIns="0" bIns="0">
            <a:spAutoFit/>
          </a:bodyPr>
          <a:lstStyle/>
          <a:p>
            <a:r>
              <a:rPr lang="de-DE" sz="1000" b="0">
                <a:solidFill>
                  <a:schemeClr val="bg1"/>
                </a:solidFill>
                <a:latin typeface="MetaCorrespondence" pitchFamily="34" charset="0"/>
              </a:rPr>
              <a:t>Slide </a:t>
            </a:r>
            <a:fld id="{A069121C-2D4A-464C-A048-95CC97A827DE}" type="slidenum">
              <a:rPr lang="de-DE" sz="1000" b="0">
                <a:solidFill>
                  <a:schemeClr val="bg1"/>
                </a:solidFill>
                <a:latin typeface="MetaCorrespondence" pitchFamily="34" charset="0"/>
              </a:rPr>
              <a:pPr/>
              <a:t>‹#›</a:t>
            </a:fld>
            <a:endParaRPr lang="de-DE" b="0">
              <a:solidFill>
                <a:schemeClr val="bg1"/>
              </a:solidFill>
              <a:latin typeface="MetaCorrespondence" pitchFamily="34" charset="0"/>
            </a:endParaRPr>
          </a:p>
        </p:txBody>
      </p:sp>
      <p:sp>
        <p:nvSpPr>
          <p:cNvPr id="524302" name="Rectangle 14"/>
          <p:cNvSpPr>
            <a:spLocks noGrp="1" noChangeArrowheads="1"/>
          </p:cNvSpPr>
          <p:nvPr>
            <p:ph type="body" idx="1"/>
          </p:nvPr>
        </p:nvSpPr>
        <p:spPr bwMode="auto">
          <a:xfrm>
            <a:off x="952500" y="1981200"/>
            <a:ext cx="781050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524303" name="Line 15"/>
          <p:cNvSpPr>
            <a:spLocks noChangeShapeType="1"/>
          </p:cNvSpPr>
          <p:nvPr/>
        </p:nvSpPr>
        <p:spPr bwMode="auto">
          <a:xfrm>
            <a:off x="0" y="914400"/>
            <a:ext cx="5341938" cy="0"/>
          </a:xfrm>
          <a:prstGeom prst="line">
            <a:avLst/>
          </a:prstGeom>
          <a:noFill/>
          <a:ln w="9525">
            <a:solidFill>
              <a:schemeClr val="bg2"/>
            </a:solidFill>
            <a:prstDash val="dash"/>
            <a:round/>
            <a:headEnd/>
            <a:tailEnd/>
          </a:ln>
          <a:effectLst/>
        </p:spPr>
        <p:txBody>
          <a:bodyPr/>
          <a:lstStyle/>
          <a:p>
            <a:endParaRPr lang="en-US"/>
          </a:p>
        </p:txBody>
      </p:sp>
      <p:graphicFrame>
        <p:nvGraphicFramePr>
          <p:cNvPr id="524304" name="Object 16"/>
          <p:cNvGraphicFramePr>
            <a:graphicFrameLocks noChangeAspect="1"/>
          </p:cNvGraphicFramePr>
          <p:nvPr/>
        </p:nvGraphicFramePr>
        <p:xfrm>
          <a:off x="5386389" y="795340"/>
          <a:ext cx="3376612" cy="153987"/>
        </p:xfrm>
        <a:graphic>
          <a:graphicData uri="http://schemas.openxmlformats.org/presentationml/2006/ole">
            <mc:AlternateContent xmlns:mc="http://schemas.openxmlformats.org/markup-compatibility/2006">
              <mc:Choice xmlns:v="urn:schemas-microsoft-com:vml" Requires="v">
                <p:oleObj spid="_x0000_s15603" name="Image" r:id="rId11" imgW="9290527" imgH="425172" progId="">
                  <p:embed/>
                </p:oleObj>
              </mc:Choice>
              <mc:Fallback>
                <p:oleObj name="Image" r:id="rId11" imgW="9290527" imgH="425172" progId="">
                  <p:embed/>
                  <p:pic>
                    <p:nvPicPr>
                      <p:cNvPr id="0" name="Object 1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389" y="795340"/>
                        <a:ext cx="3376612" cy="153987"/>
                      </a:xfrm>
                      <a:prstGeom prst="rect">
                        <a:avLst/>
                      </a:prstGeom>
                      <a:noFill/>
                      <a:ln>
                        <a:noFill/>
                      </a:ln>
                      <a:effectLst/>
                      <a:extLst>
                        <a:ext uri="{909E8E84-426E-40DD-AFC4-6F175D3DCCD1}">
                          <a14:hiddenFill xmlns:a14="http://schemas.microsoft.com/office/drawing/2010/main">
                            <a:solidFill>
                              <a:srgbClr val="EDF0F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DC6D5"/>
                              </a:outerShdw>
                            </a:effectLst>
                          </a14:hiddenEffects>
                        </a:ext>
                      </a:extLst>
                    </p:spPr>
                  </p:pic>
                </p:oleObj>
              </mc:Fallback>
            </mc:AlternateContent>
          </a:graphicData>
        </a:graphic>
      </p:graphicFrame>
      <p:sp>
        <p:nvSpPr>
          <p:cNvPr id="524305" name="Text Box 17"/>
          <p:cNvSpPr txBox="1">
            <a:spLocks noChangeArrowheads="1"/>
          </p:cNvSpPr>
          <p:nvPr/>
        </p:nvSpPr>
        <p:spPr bwMode="auto">
          <a:xfrm>
            <a:off x="114301" y="6656388"/>
            <a:ext cx="2620963" cy="152400"/>
          </a:xfrm>
          <a:prstGeom prst="rect">
            <a:avLst/>
          </a:prstGeom>
          <a:noFill/>
          <a:ln w="9525">
            <a:noFill/>
            <a:miter lim="800000"/>
            <a:headEnd/>
            <a:tailEnd/>
          </a:ln>
          <a:effectLst/>
        </p:spPr>
        <p:txBody>
          <a:bodyPr lIns="0" tIns="0" rIns="0" bIns="0">
            <a:spAutoFit/>
          </a:bodyPr>
          <a:lstStyle/>
          <a:p>
            <a:r>
              <a:rPr lang="de-DE" sz="1000" b="0">
                <a:solidFill>
                  <a:schemeClr val="bg1"/>
                </a:solidFill>
                <a:latin typeface="MetaCorrespondence" pitchFamily="34" charset="0"/>
              </a:rPr>
              <a:t>RedDot CMS Version 4.1.5 - Briefing</a:t>
            </a:r>
          </a:p>
        </p:txBody>
      </p:sp>
      <p:pic>
        <p:nvPicPr>
          <p:cNvPr id="524306" name="Picture 18" descr="096090_gross"/>
          <p:cNvPicPr>
            <a:picLocks noChangeAspect="1" noChangeArrowheads="1"/>
          </p:cNvPicPr>
          <p:nvPr/>
        </p:nvPicPr>
        <p:blipFill>
          <a:blip r:embed="rId13" cstate="print"/>
          <a:srcRect t="22145"/>
          <a:stretch>
            <a:fillRect/>
          </a:stretch>
        </p:blipFill>
        <p:spPr bwMode="auto">
          <a:xfrm>
            <a:off x="6351" y="6143627"/>
            <a:ext cx="738188" cy="474663"/>
          </a:xfrm>
          <a:prstGeom prst="rect">
            <a:avLst/>
          </a:prstGeom>
          <a:noFill/>
          <a:ln w="9525">
            <a:solidFill>
              <a:schemeClr val="accent2"/>
            </a:solidFill>
            <a:miter lim="800000"/>
            <a:headEnd/>
            <a:tailEnd/>
          </a:ln>
        </p:spPr>
      </p:pic>
      <p:pic>
        <p:nvPicPr>
          <p:cNvPr id="524307" name="Picture 19" descr="1256"/>
          <p:cNvPicPr>
            <a:picLocks noChangeAspect="1" noChangeArrowheads="1"/>
          </p:cNvPicPr>
          <p:nvPr userDrawn="1"/>
        </p:nvPicPr>
        <p:blipFill>
          <a:blip r:embed="rId14" cstate="print"/>
          <a:srcRect t="12303" r="201" b="12549"/>
          <a:stretch>
            <a:fillRect/>
          </a:stretch>
        </p:blipFill>
        <p:spPr bwMode="auto">
          <a:xfrm>
            <a:off x="6350" y="6138865"/>
            <a:ext cx="742950" cy="479425"/>
          </a:xfrm>
          <a:prstGeom prst="rect">
            <a:avLst/>
          </a:prstGeom>
          <a:noFill/>
          <a:ln w="9525">
            <a:solidFill>
              <a:schemeClr val="accent2"/>
            </a:solidFill>
            <a:miter lim="800000"/>
            <a:headEnd/>
            <a:tailEnd/>
          </a:ln>
        </p:spPr>
      </p:pic>
    </p:spTree>
  </p:cSld>
  <p:clrMap bg1="lt1" tx1="dk1" bg2="lt2" tx2="dk2" accent1="accent1" accent2="accent2" accent3="accent3" accent4="accent4" accent5="accent5" accent6="accent6" hlink="hlink" folHlink="folHlink"/>
  <p:sldLayoutIdLst>
    <p:sldLayoutId id="2147483710" r:id="rId1"/>
  </p:sldLayoutIdLst>
  <p:transition>
    <p:fade/>
  </p:transition>
  <p:hf sldNum="0" hdr="0"/>
  <p:txStyles>
    <p:titleStyle>
      <a:lvl1pPr algn="l" rtl="0" fontAlgn="base">
        <a:spcBef>
          <a:spcPct val="0"/>
        </a:spcBef>
        <a:spcAft>
          <a:spcPct val="0"/>
        </a:spcAft>
        <a:defRPr sz="2400" b="1" i="1">
          <a:solidFill>
            <a:schemeClr val="accent2"/>
          </a:solidFill>
          <a:latin typeface="+mj-lt"/>
          <a:ea typeface="+mj-ea"/>
          <a:cs typeface="+mj-cs"/>
        </a:defRPr>
      </a:lvl1pPr>
      <a:lvl2pPr algn="l" rtl="0" fontAlgn="base">
        <a:spcBef>
          <a:spcPct val="0"/>
        </a:spcBef>
        <a:spcAft>
          <a:spcPct val="0"/>
        </a:spcAft>
        <a:defRPr sz="2400" b="1" i="1">
          <a:solidFill>
            <a:schemeClr val="accent2"/>
          </a:solidFill>
          <a:latin typeface="MetaCorrespondence" pitchFamily="34" charset="0"/>
        </a:defRPr>
      </a:lvl2pPr>
      <a:lvl3pPr algn="l" rtl="0" fontAlgn="base">
        <a:spcBef>
          <a:spcPct val="0"/>
        </a:spcBef>
        <a:spcAft>
          <a:spcPct val="0"/>
        </a:spcAft>
        <a:defRPr sz="2400" b="1" i="1">
          <a:solidFill>
            <a:schemeClr val="accent2"/>
          </a:solidFill>
          <a:latin typeface="MetaCorrespondence" pitchFamily="34" charset="0"/>
        </a:defRPr>
      </a:lvl3pPr>
      <a:lvl4pPr algn="l" rtl="0" fontAlgn="base">
        <a:spcBef>
          <a:spcPct val="0"/>
        </a:spcBef>
        <a:spcAft>
          <a:spcPct val="0"/>
        </a:spcAft>
        <a:defRPr sz="2400" b="1" i="1">
          <a:solidFill>
            <a:schemeClr val="accent2"/>
          </a:solidFill>
          <a:latin typeface="MetaCorrespondence" pitchFamily="34" charset="0"/>
        </a:defRPr>
      </a:lvl4pPr>
      <a:lvl5pPr algn="l" rtl="0" fontAlgn="base">
        <a:spcBef>
          <a:spcPct val="0"/>
        </a:spcBef>
        <a:spcAft>
          <a:spcPct val="0"/>
        </a:spcAft>
        <a:defRPr sz="2400" b="1" i="1">
          <a:solidFill>
            <a:schemeClr val="accent2"/>
          </a:solidFill>
          <a:latin typeface="MetaCorrespondence" pitchFamily="34" charset="0"/>
        </a:defRPr>
      </a:lvl5pPr>
      <a:lvl6pPr marL="457200" algn="l" rtl="0" fontAlgn="base">
        <a:spcBef>
          <a:spcPct val="0"/>
        </a:spcBef>
        <a:spcAft>
          <a:spcPct val="0"/>
        </a:spcAft>
        <a:defRPr sz="2400" b="1" i="1">
          <a:solidFill>
            <a:schemeClr val="accent2"/>
          </a:solidFill>
          <a:latin typeface="MetaCorrespondence" pitchFamily="34" charset="0"/>
        </a:defRPr>
      </a:lvl6pPr>
      <a:lvl7pPr marL="914400" algn="l" rtl="0" fontAlgn="base">
        <a:spcBef>
          <a:spcPct val="0"/>
        </a:spcBef>
        <a:spcAft>
          <a:spcPct val="0"/>
        </a:spcAft>
        <a:defRPr sz="2400" b="1" i="1">
          <a:solidFill>
            <a:schemeClr val="accent2"/>
          </a:solidFill>
          <a:latin typeface="MetaCorrespondence" pitchFamily="34" charset="0"/>
        </a:defRPr>
      </a:lvl7pPr>
      <a:lvl8pPr marL="1371600" algn="l" rtl="0" fontAlgn="base">
        <a:spcBef>
          <a:spcPct val="0"/>
        </a:spcBef>
        <a:spcAft>
          <a:spcPct val="0"/>
        </a:spcAft>
        <a:defRPr sz="2400" b="1" i="1">
          <a:solidFill>
            <a:schemeClr val="accent2"/>
          </a:solidFill>
          <a:latin typeface="MetaCorrespondence" pitchFamily="34" charset="0"/>
        </a:defRPr>
      </a:lvl8pPr>
      <a:lvl9pPr marL="1828800" algn="l" rtl="0" fontAlgn="base">
        <a:spcBef>
          <a:spcPct val="0"/>
        </a:spcBef>
        <a:spcAft>
          <a:spcPct val="0"/>
        </a:spcAft>
        <a:defRPr sz="2400" b="1" i="1">
          <a:solidFill>
            <a:schemeClr val="accent2"/>
          </a:solidFill>
          <a:latin typeface="MetaCorrespondence" pitchFamily="34" charset="0"/>
        </a:defRPr>
      </a:lvl9pPr>
    </p:titleStyle>
    <p:bodyStyle>
      <a:lvl1pPr marL="342900" indent="-342900" algn="l" rtl="0" fontAlgn="base">
        <a:spcBef>
          <a:spcPct val="50000"/>
        </a:spcBef>
        <a:spcAft>
          <a:spcPct val="0"/>
        </a:spcAft>
        <a:buClr>
          <a:schemeClr val="folHlink"/>
        </a:buClr>
        <a:buSzPct val="60000"/>
        <a:buFont typeface="Wingdings 2" pitchFamily="18" charset="2"/>
        <a:buChar char=""/>
        <a:defRPr sz="2000" b="1">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1600" b="1">
          <a:solidFill>
            <a:schemeClr val="tx1"/>
          </a:solidFill>
          <a:latin typeface="+mn-lt"/>
        </a:defRPr>
      </a:lvl2pPr>
      <a:lvl3pPr marL="1143000" indent="-228600" algn="l" rtl="0" fontAlgn="base">
        <a:spcBef>
          <a:spcPct val="20000"/>
        </a:spcBef>
        <a:spcAft>
          <a:spcPct val="0"/>
        </a:spcAft>
        <a:buClr>
          <a:schemeClr val="tx1"/>
        </a:buClr>
        <a:buChar char="•"/>
        <a:defRPr sz="1600">
          <a:solidFill>
            <a:schemeClr val="tx1"/>
          </a:solidFill>
          <a:latin typeface="+mn-lt"/>
        </a:defRPr>
      </a:lvl3pPr>
      <a:lvl4pPr marL="1600200" indent="-228600" algn="l" rtl="0" fontAlgn="base">
        <a:spcBef>
          <a:spcPct val="20000"/>
        </a:spcBef>
        <a:spcAft>
          <a:spcPct val="0"/>
        </a:spcAft>
        <a:buClr>
          <a:schemeClr val="tx1"/>
        </a:buClr>
        <a:buChar char="•"/>
        <a:defRPr sz="1400">
          <a:solidFill>
            <a:schemeClr val="tx1"/>
          </a:solidFill>
          <a:latin typeface="+mn-lt"/>
        </a:defRPr>
      </a:lvl4pPr>
      <a:lvl5pPr marL="2057400" indent="-228600" algn="l" rtl="0" fontAlgn="base">
        <a:spcBef>
          <a:spcPct val="20000"/>
        </a:spcBef>
        <a:spcAft>
          <a:spcPct val="0"/>
        </a:spcAft>
        <a:buClr>
          <a:schemeClr val="tx1"/>
        </a:buClr>
        <a:buChar char="•"/>
        <a:defRPr sz="1200">
          <a:solidFill>
            <a:schemeClr val="tx1"/>
          </a:solidFill>
          <a:latin typeface="+mn-lt"/>
        </a:defRPr>
      </a:lvl5pPr>
      <a:lvl6pPr marL="2514600" indent="-228600" algn="l" rtl="0" fontAlgn="base">
        <a:spcBef>
          <a:spcPct val="20000"/>
        </a:spcBef>
        <a:spcAft>
          <a:spcPct val="0"/>
        </a:spcAft>
        <a:buClr>
          <a:schemeClr val="tx1"/>
        </a:buClr>
        <a:buChar char="•"/>
        <a:defRPr sz="1200">
          <a:solidFill>
            <a:schemeClr val="tx1"/>
          </a:solidFill>
          <a:latin typeface="+mn-lt"/>
        </a:defRPr>
      </a:lvl6pPr>
      <a:lvl7pPr marL="2971800" indent="-228600" algn="l" rtl="0" fontAlgn="base">
        <a:spcBef>
          <a:spcPct val="20000"/>
        </a:spcBef>
        <a:spcAft>
          <a:spcPct val="0"/>
        </a:spcAft>
        <a:buClr>
          <a:schemeClr val="tx1"/>
        </a:buClr>
        <a:buChar char="•"/>
        <a:defRPr sz="1200">
          <a:solidFill>
            <a:schemeClr val="tx1"/>
          </a:solidFill>
          <a:latin typeface="+mn-lt"/>
        </a:defRPr>
      </a:lvl7pPr>
      <a:lvl8pPr marL="3429000" indent="-228600" algn="l" rtl="0" fontAlgn="base">
        <a:spcBef>
          <a:spcPct val="20000"/>
        </a:spcBef>
        <a:spcAft>
          <a:spcPct val="0"/>
        </a:spcAft>
        <a:buClr>
          <a:schemeClr val="tx1"/>
        </a:buClr>
        <a:buChar char="•"/>
        <a:defRPr sz="1200">
          <a:solidFill>
            <a:schemeClr val="tx1"/>
          </a:solidFill>
          <a:latin typeface="+mn-lt"/>
        </a:defRPr>
      </a:lvl8pPr>
      <a:lvl9pPr marL="3886200" indent="-228600" algn="l" rtl="0" fontAlgn="base">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290" name="Rectangle 2"/>
          <p:cNvSpPr>
            <a:spLocks noChangeArrowheads="1"/>
          </p:cNvSpPr>
          <p:nvPr/>
        </p:nvSpPr>
        <p:spPr bwMode="auto">
          <a:xfrm>
            <a:off x="1" y="1384300"/>
            <a:ext cx="749300" cy="5202238"/>
          </a:xfrm>
          <a:prstGeom prst="rect">
            <a:avLst/>
          </a:prstGeom>
          <a:solidFill>
            <a:schemeClr val="bg1"/>
          </a:solidFill>
          <a:ln w="9525">
            <a:solidFill>
              <a:schemeClr val="bg2"/>
            </a:solidFill>
            <a:miter lim="800000"/>
            <a:headEnd/>
            <a:tailEnd/>
          </a:ln>
          <a:effectLst/>
        </p:spPr>
        <p:txBody>
          <a:bodyPr wrap="none" anchor="ctr"/>
          <a:lstStyle/>
          <a:p>
            <a:endParaRPr lang="en-US"/>
          </a:p>
        </p:txBody>
      </p:sp>
      <p:sp>
        <p:nvSpPr>
          <p:cNvPr id="524291" name="Rectangle 3"/>
          <p:cNvSpPr>
            <a:spLocks noChangeArrowheads="1"/>
          </p:cNvSpPr>
          <p:nvPr/>
        </p:nvSpPr>
        <p:spPr bwMode="auto">
          <a:xfrm>
            <a:off x="1" y="5954715"/>
            <a:ext cx="749300" cy="669925"/>
          </a:xfrm>
          <a:prstGeom prst="rect">
            <a:avLst/>
          </a:prstGeom>
          <a:solidFill>
            <a:schemeClr val="hlink"/>
          </a:solidFill>
          <a:ln w="9525">
            <a:solidFill>
              <a:schemeClr val="accent2"/>
            </a:solidFill>
            <a:miter lim="800000"/>
            <a:headEnd/>
            <a:tailEnd/>
          </a:ln>
          <a:effectLst/>
        </p:spPr>
        <p:txBody>
          <a:bodyPr wrap="none" anchor="ctr"/>
          <a:lstStyle/>
          <a:p>
            <a:endParaRPr lang="en-US"/>
          </a:p>
        </p:txBody>
      </p:sp>
      <p:pic>
        <p:nvPicPr>
          <p:cNvPr id="524292" name="Picture 4" descr="377032"/>
          <p:cNvPicPr>
            <a:picLocks noChangeAspect="1" noChangeArrowheads="1"/>
          </p:cNvPicPr>
          <p:nvPr/>
        </p:nvPicPr>
        <p:blipFill>
          <a:blip r:embed="rId4" cstate="print"/>
          <a:srcRect/>
          <a:stretch>
            <a:fillRect/>
          </a:stretch>
        </p:blipFill>
        <p:spPr bwMode="auto">
          <a:xfrm>
            <a:off x="6351" y="6140452"/>
            <a:ext cx="738188" cy="479425"/>
          </a:xfrm>
          <a:prstGeom prst="rect">
            <a:avLst/>
          </a:prstGeom>
          <a:noFill/>
          <a:ln w="9525">
            <a:solidFill>
              <a:schemeClr val="accent2"/>
            </a:solidFill>
            <a:miter lim="800000"/>
            <a:headEnd/>
            <a:tailEnd/>
          </a:ln>
        </p:spPr>
      </p:pic>
      <p:pic>
        <p:nvPicPr>
          <p:cNvPr id="524293" name="Picture 5" descr="096096"/>
          <p:cNvPicPr>
            <a:picLocks noChangeAspect="1" noChangeArrowheads="1"/>
          </p:cNvPicPr>
          <p:nvPr/>
        </p:nvPicPr>
        <p:blipFill>
          <a:blip r:embed="rId5" cstate="print"/>
          <a:srcRect/>
          <a:stretch>
            <a:fillRect/>
          </a:stretch>
        </p:blipFill>
        <p:spPr bwMode="auto">
          <a:xfrm>
            <a:off x="6351" y="6138865"/>
            <a:ext cx="738188" cy="479425"/>
          </a:xfrm>
          <a:prstGeom prst="rect">
            <a:avLst/>
          </a:prstGeom>
          <a:noFill/>
          <a:ln w="9525">
            <a:solidFill>
              <a:schemeClr val="accent2"/>
            </a:solidFill>
            <a:miter lim="800000"/>
            <a:headEnd/>
            <a:tailEnd/>
          </a:ln>
        </p:spPr>
      </p:pic>
      <p:pic>
        <p:nvPicPr>
          <p:cNvPr id="524294" name="Picture 6" descr="097017"/>
          <p:cNvPicPr>
            <a:picLocks noChangeAspect="1" noChangeArrowheads="1"/>
          </p:cNvPicPr>
          <p:nvPr/>
        </p:nvPicPr>
        <p:blipFill>
          <a:blip r:embed="rId6" cstate="print"/>
          <a:srcRect/>
          <a:stretch>
            <a:fillRect/>
          </a:stretch>
        </p:blipFill>
        <p:spPr bwMode="auto">
          <a:xfrm>
            <a:off x="4764" y="6138865"/>
            <a:ext cx="738187" cy="479425"/>
          </a:xfrm>
          <a:prstGeom prst="rect">
            <a:avLst/>
          </a:prstGeom>
          <a:noFill/>
          <a:ln w="9525">
            <a:solidFill>
              <a:schemeClr val="accent2"/>
            </a:solidFill>
            <a:miter lim="800000"/>
            <a:headEnd/>
            <a:tailEnd/>
          </a:ln>
        </p:spPr>
      </p:pic>
      <p:pic>
        <p:nvPicPr>
          <p:cNvPr id="524295" name="Picture 7" descr="1105"/>
          <p:cNvPicPr>
            <a:picLocks noChangeAspect="1" noChangeArrowheads="1"/>
          </p:cNvPicPr>
          <p:nvPr/>
        </p:nvPicPr>
        <p:blipFill>
          <a:blip r:embed="rId7" cstate="print"/>
          <a:srcRect/>
          <a:stretch>
            <a:fillRect/>
          </a:stretch>
        </p:blipFill>
        <p:spPr bwMode="auto">
          <a:xfrm>
            <a:off x="4764" y="6140452"/>
            <a:ext cx="738187" cy="479425"/>
          </a:xfrm>
          <a:prstGeom prst="rect">
            <a:avLst/>
          </a:prstGeom>
          <a:noFill/>
          <a:ln w="9525">
            <a:solidFill>
              <a:schemeClr val="accent2"/>
            </a:solidFill>
            <a:miter lim="800000"/>
            <a:headEnd/>
            <a:tailEnd/>
          </a:ln>
        </p:spPr>
      </p:pic>
      <p:pic>
        <p:nvPicPr>
          <p:cNvPr id="524296" name="Picture 8" descr="365001"/>
          <p:cNvPicPr>
            <a:picLocks noChangeAspect="1" noChangeArrowheads="1"/>
          </p:cNvPicPr>
          <p:nvPr/>
        </p:nvPicPr>
        <p:blipFill>
          <a:blip r:embed="rId8" cstate="print"/>
          <a:srcRect/>
          <a:stretch>
            <a:fillRect/>
          </a:stretch>
        </p:blipFill>
        <p:spPr bwMode="auto">
          <a:xfrm>
            <a:off x="6351" y="6140452"/>
            <a:ext cx="738188" cy="479425"/>
          </a:xfrm>
          <a:prstGeom prst="rect">
            <a:avLst/>
          </a:prstGeom>
          <a:noFill/>
          <a:ln w="9525">
            <a:solidFill>
              <a:schemeClr val="accent2"/>
            </a:solidFill>
            <a:miter lim="800000"/>
            <a:headEnd/>
            <a:tailEnd/>
          </a:ln>
        </p:spPr>
      </p:pic>
      <p:graphicFrame>
        <p:nvGraphicFramePr>
          <p:cNvPr id="524297" name="Object 9"/>
          <p:cNvGraphicFramePr>
            <a:graphicFrameLocks noChangeAspect="1"/>
          </p:cNvGraphicFramePr>
          <p:nvPr/>
        </p:nvGraphicFramePr>
        <p:xfrm>
          <a:off x="261939" y="190500"/>
          <a:ext cx="1050925" cy="539750"/>
        </p:xfrm>
        <a:graphic>
          <a:graphicData uri="http://schemas.openxmlformats.org/presentationml/2006/ole">
            <mc:AlternateContent xmlns:mc="http://schemas.openxmlformats.org/markup-compatibility/2006">
              <mc:Choice xmlns:v="urn:schemas-microsoft-com:vml" Requires="v">
                <p:oleObj spid="_x0000_s17650" name="Image" r:id="rId9" imgW="3431764" imgH="1761449" progId="">
                  <p:embed/>
                </p:oleObj>
              </mc:Choice>
              <mc:Fallback>
                <p:oleObj name="Image" r:id="rId9" imgW="3431764" imgH="1761449" progId="">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39" y="190500"/>
                        <a:ext cx="1050925" cy="539750"/>
                      </a:xfrm>
                      <a:prstGeom prst="rect">
                        <a:avLst/>
                      </a:prstGeom>
                      <a:noFill/>
                      <a:ln>
                        <a:noFill/>
                      </a:ln>
                      <a:effectLst/>
                      <a:extLst>
                        <a:ext uri="{909E8E84-426E-40DD-AFC4-6F175D3DCCD1}">
                          <a14:hiddenFill xmlns:a14="http://schemas.microsoft.com/office/drawing/2010/main">
                            <a:solidFill>
                              <a:srgbClr val="EDF0F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DC6D5"/>
                              </a:outerShdw>
                            </a:effectLst>
                          </a14:hiddenEffects>
                        </a:ext>
                      </a:extLst>
                    </p:spPr>
                  </p:pic>
                </p:oleObj>
              </mc:Fallback>
            </mc:AlternateContent>
          </a:graphicData>
        </a:graphic>
      </p:graphicFrame>
      <p:sp>
        <p:nvSpPr>
          <p:cNvPr id="524298" name="Rectangle 10"/>
          <p:cNvSpPr>
            <a:spLocks noChangeArrowheads="1"/>
          </p:cNvSpPr>
          <p:nvPr/>
        </p:nvSpPr>
        <p:spPr bwMode="auto">
          <a:xfrm>
            <a:off x="0" y="6624638"/>
            <a:ext cx="9144000" cy="233362"/>
          </a:xfrm>
          <a:prstGeom prst="rect">
            <a:avLst/>
          </a:prstGeom>
          <a:solidFill>
            <a:schemeClr val="hlink"/>
          </a:solidFill>
          <a:ln w="9525">
            <a:solidFill>
              <a:schemeClr val="accent2"/>
            </a:solidFill>
            <a:miter lim="800000"/>
            <a:headEnd/>
            <a:tailEnd/>
          </a:ln>
          <a:effectLst/>
        </p:spPr>
        <p:txBody>
          <a:bodyPr wrap="none" anchor="ctr"/>
          <a:lstStyle/>
          <a:p>
            <a:endParaRPr lang="en-US"/>
          </a:p>
        </p:txBody>
      </p:sp>
      <p:sp>
        <p:nvSpPr>
          <p:cNvPr id="524299" name="Rectangle 11"/>
          <p:cNvSpPr>
            <a:spLocks noGrp="1" noChangeArrowheads="1"/>
          </p:cNvSpPr>
          <p:nvPr>
            <p:ph type="title"/>
          </p:nvPr>
        </p:nvSpPr>
        <p:spPr bwMode="auto">
          <a:xfrm>
            <a:off x="952500" y="1085850"/>
            <a:ext cx="7810500" cy="7826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Klicken Sie, um das Titelformat zu bearbeiten</a:t>
            </a:r>
          </a:p>
        </p:txBody>
      </p:sp>
      <p:sp>
        <p:nvSpPr>
          <p:cNvPr id="524300" name="Text Box 12"/>
          <p:cNvSpPr txBox="1">
            <a:spLocks noChangeArrowheads="1"/>
          </p:cNvSpPr>
          <p:nvPr/>
        </p:nvSpPr>
        <p:spPr bwMode="auto">
          <a:xfrm>
            <a:off x="7343775" y="6656388"/>
            <a:ext cx="1447800" cy="152400"/>
          </a:xfrm>
          <a:prstGeom prst="rect">
            <a:avLst/>
          </a:prstGeom>
          <a:noFill/>
          <a:ln w="9525">
            <a:noFill/>
            <a:miter lim="800000"/>
            <a:headEnd/>
            <a:tailEnd/>
          </a:ln>
          <a:effectLst/>
        </p:spPr>
        <p:txBody>
          <a:bodyPr lIns="0" tIns="0" rIns="0" bIns="0">
            <a:spAutoFit/>
          </a:bodyPr>
          <a:lstStyle/>
          <a:p>
            <a:r>
              <a:rPr lang="de-DE" sz="1000" b="0">
                <a:solidFill>
                  <a:schemeClr val="bg1"/>
                </a:solidFill>
                <a:latin typeface="MetaCorrespondence" pitchFamily="34" charset="0"/>
              </a:rPr>
              <a:t>© RedDot Solutions 2002</a:t>
            </a:r>
          </a:p>
        </p:txBody>
      </p:sp>
      <p:sp>
        <p:nvSpPr>
          <p:cNvPr id="524301" name="Text Box 13"/>
          <p:cNvSpPr txBox="1">
            <a:spLocks noChangeArrowheads="1"/>
          </p:cNvSpPr>
          <p:nvPr/>
        </p:nvSpPr>
        <p:spPr bwMode="auto">
          <a:xfrm>
            <a:off x="6810375" y="6656388"/>
            <a:ext cx="476092" cy="153888"/>
          </a:xfrm>
          <a:prstGeom prst="rect">
            <a:avLst/>
          </a:prstGeom>
          <a:noFill/>
          <a:ln w="9525">
            <a:noFill/>
            <a:miter lim="800000"/>
            <a:headEnd/>
            <a:tailEnd/>
          </a:ln>
          <a:effectLst/>
        </p:spPr>
        <p:txBody>
          <a:bodyPr wrap="none" lIns="0" tIns="0" rIns="0" bIns="0">
            <a:spAutoFit/>
          </a:bodyPr>
          <a:lstStyle/>
          <a:p>
            <a:r>
              <a:rPr lang="de-DE" sz="1000" b="0">
                <a:solidFill>
                  <a:schemeClr val="bg1"/>
                </a:solidFill>
                <a:latin typeface="MetaCorrespondence" pitchFamily="34" charset="0"/>
              </a:rPr>
              <a:t>Slide </a:t>
            </a:r>
            <a:fld id="{A069121C-2D4A-464C-A048-95CC97A827DE}" type="slidenum">
              <a:rPr lang="de-DE" sz="1000" b="0">
                <a:solidFill>
                  <a:schemeClr val="bg1"/>
                </a:solidFill>
                <a:latin typeface="MetaCorrespondence" pitchFamily="34" charset="0"/>
              </a:rPr>
              <a:pPr/>
              <a:t>‹#›</a:t>
            </a:fld>
            <a:endParaRPr lang="de-DE" b="0">
              <a:solidFill>
                <a:schemeClr val="bg1"/>
              </a:solidFill>
              <a:latin typeface="MetaCorrespondence" pitchFamily="34" charset="0"/>
            </a:endParaRPr>
          </a:p>
        </p:txBody>
      </p:sp>
      <p:sp>
        <p:nvSpPr>
          <p:cNvPr id="524302" name="Rectangle 14"/>
          <p:cNvSpPr>
            <a:spLocks noGrp="1" noChangeArrowheads="1"/>
          </p:cNvSpPr>
          <p:nvPr>
            <p:ph type="body" idx="1"/>
          </p:nvPr>
        </p:nvSpPr>
        <p:spPr bwMode="auto">
          <a:xfrm>
            <a:off x="952500" y="1981200"/>
            <a:ext cx="781050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524303" name="Line 15"/>
          <p:cNvSpPr>
            <a:spLocks noChangeShapeType="1"/>
          </p:cNvSpPr>
          <p:nvPr/>
        </p:nvSpPr>
        <p:spPr bwMode="auto">
          <a:xfrm>
            <a:off x="0" y="914400"/>
            <a:ext cx="5341938" cy="0"/>
          </a:xfrm>
          <a:prstGeom prst="line">
            <a:avLst/>
          </a:prstGeom>
          <a:noFill/>
          <a:ln w="9525">
            <a:solidFill>
              <a:schemeClr val="bg2"/>
            </a:solidFill>
            <a:prstDash val="dash"/>
            <a:round/>
            <a:headEnd/>
            <a:tailEnd/>
          </a:ln>
          <a:effectLst/>
        </p:spPr>
        <p:txBody>
          <a:bodyPr/>
          <a:lstStyle/>
          <a:p>
            <a:endParaRPr lang="en-US"/>
          </a:p>
        </p:txBody>
      </p:sp>
      <p:graphicFrame>
        <p:nvGraphicFramePr>
          <p:cNvPr id="524304" name="Object 16"/>
          <p:cNvGraphicFramePr>
            <a:graphicFrameLocks noChangeAspect="1"/>
          </p:cNvGraphicFramePr>
          <p:nvPr/>
        </p:nvGraphicFramePr>
        <p:xfrm>
          <a:off x="5386389" y="795340"/>
          <a:ext cx="3376612" cy="153987"/>
        </p:xfrm>
        <a:graphic>
          <a:graphicData uri="http://schemas.openxmlformats.org/presentationml/2006/ole">
            <mc:AlternateContent xmlns:mc="http://schemas.openxmlformats.org/markup-compatibility/2006">
              <mc:Choice xmlns:v="urn:schemas-microsoft-com:vml" Requires="v">
                <p:oleObj spid="_x0000_s17651" name="Image" r:id="rId11" imgW="9290527" imgH="425172" progId="">
                  <p:embed/>
                </p:oleObj>
              </mc:Choice>
              <mc:Fallback>
                <p:oleObj name="Image" r:id="rId11" imgW="9290527" imgH="425172" progId="">
                  <p:embed/>
                  <p:pic>
                    <p:nvPicPr>
                      <p:cNvPr id="0" name="Object 1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389" y="795340"/>
                        <a:ext cx="3376612" cy="153987"/>
                      </a:xfrm>
                      <a:prstGeom prst="rect">
                        <a:avLst/>
                      </a:prstGeom>
                      <a:noFill/>
                      <a:ln>
                        <a:noFill/>
                      </a:ln>
                      <a:effectLst/>
                      <a:extLst>
                        <a:ext uri="{909E8E84-426E-40DD-AFC4-6F175D3DCCD1}">
                          <a14:hiddenFill xmlns:a14="http://schemas.microsoft.com/office/drawing/2010/main">
                            <a:solidFill>
                              <a:srgbClr val="EDF0F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BDC6D5"/>
                              </a:outerShdw>
                            </a:effectLst>
                          </a14:hiddenEffects>
                        </a:ext>
                      </a:extLst>
                    </p:spPr>
                  </p:pic>
                </p:oleObj>
              </mc:Fallback>
            </mc:AlternateContent>
          </a:graphicData>
        </a:graphic>
      </p:graphicFrame>
      <p:sp>
        <p:nvSpPr>
          <p:cNvPr id="524305" name="Text Box 17"/>
          <p:cNvSpPr txBox="1">
            <a:spLocks noChangeArrowheads="1"/>
          </p:cNvSpPr>
          <p:nvPr/>
        </p:nvSpPr>
        <p:spPr bwMode="auto">
          <a:xfrm>
            <a:off x="114301" y="6656388"/>
            <a:ext cx="2620963" cy="152400"/>
          </a:xfrm>
          <a:prstGeom prst="rect">
            <a:avLst/>
          </a:prstGeom>
          <a:noFill/>
          <a:ln w="9525">
            <a:noFill/>
            <a:miter lim="800000"/>
            <a:headEnd/>
            <a:tailEnd/>
          </a:ln>
          <a:effectLst/>
        </p:spPr>
        <p:txBody>
          <a:bodyPr lIns="0" tIns="0" rIns="0" bIns="0">
            <a:spAutoFit/>
          </a:bodyPr>
          <a:lstStyle/>
          <a:p>
            <a:r>
              <a:rPr lang="de-DE" sz="1000" b="0">
                <a:solidFill>
                  <a:schemeClr val="bg1"/>
                </a:solidFill>
                <a:latin typeface="MetaCorrespondence" pitchFamily="34" charset="0"/>
              </a:rPr>
              <a:t>RedDot CMS Version 4.1.5 - Briefing</a:t>
            </a:r>
          </a:p>
        </p:txBody>
      </p:sp>
      <p:pic>
        <p:nvPicPr>
          <p:cNvPr id="524306" name="Picture 18" descr="096090_gross"/>
          <p:cNvPicPr>
            <a:picLocks noChangeAspect="1" noChangeArrowheads="1"/>
          </p:cNvPicPr>
          <p:nvPr/>
        </p:nvPicPr>
        <p:blipFill>
          <a:blip r:embed="rId13" cstate="print"/>
          <a:srcRect t="22145"/>
          <a:stretch>
            <a:fillRect/>
          </a:stretch>
        </p:blipFill>
        <p:spPr bwMode="auto">
          <a:xfrm>
            <a:off x="6351" y="6143627"/>
            <a:ext cx="738188" cy="474663"/>
          </a:xfrm>
          <a:prstGeom prst="rect">
            <a:avLst/>
          </a:prstGeom>
          <a:noFill/>
          <a:ln w="9525">
            <a:solidFill>
              <a:schemeClr val="accent2"/>
            </a:solidFill>
            <a:miter lim="800000"/>
            <a:headEnd/>
            <a:tailEnd/>
          </a:ln>
        </p:spPr>
      </p:pic>
      <p:pic>
        <p:nvPicPr>
          <p:cNvPr id="524307" name="Picture 19" descr="1256"/>
          <p:cNvPicPr>
            <a:picLocks noChangeAspect="1" noChangeArrowheads="1"/>
          </p:cNvPicPr>
          <p:nvPr userDrawn="1"/>
        </p:nvPicPr>
        <p:blipFill>
          <a:blip r:embed="rId14" cstate="print"/>
          <a:srcRect t="12303" r="201" b="12549"/>
          <a:stretch>
            <a:fillRect/>
          </a:stretch>
        </p:blipFill>
        <p:spPr bwMode="auto">
          <a:xfrm>
            <a:off x="6350" y="6138865"/>
            <a:ext cx="742950" cy="479425"/>
          </a:xfrm>
          <a:prstGeom prst="rect">
            <a:avLst/>
          </a:prstGeom>
          <a:noFill/>
          <a:ln w="9525">
            <a:solidFill>
              <a:schemeClr val="accent2"/>
            </a:solidFill>
            <a:miter lim="800000"/>
            <a:headEnd/>
            <a:tailEnd/>
          </a:ln>
        </p:spPr>
      </p:pic>
    </p:spTree>
  </p:cSld>
  <p:clrMap bg1="lt1" tx1="dk1" bg2="lt2" tx2="dk2" accent1="accent1" accent2="accent2" accent3="accent3" accent4="accent4" accent5="accent5" accent6="accent6" hlink="hlink" folHlink="folHlink"/>
  <p:sldLayoutIdLst>
    <p:sldLayoutId id="2147483712" r:id="rId1"/>
  </p:sldLayoutIdLst>
  <p:transition>
    <p:fade/>
  </p:transition>
  <p:hf sldNum="0" hdr="0"/>
  <p:txStyles>
    <p:titleStyle>
      <a:lvl1pPr algn="l" rtl="0" fontAlgn="base">
        <a:spcBef>
          <a:spcPct val="0"/>
        </a:spcBef>
        <a:spcAft>
          <a:spcPct val="0"/>
        </a:spcAft>
        <a:defRPr sz="2400" b="1" i="1">
          <a:solidFill>
            <a:schemeClr val="accent2"/>
          </a:solidFill>
          <a:latin typeface="+mj-lt"/>
          <a:ea typeface="+mj-ea"/>
          <a:cs typeface="+mj-cs"/>
        </a:defRPr>
      </a:lvl1pPr>
      <a:lvl2pPr algn="l" rtl="0" fontAlgn="base">
        <a:spcBef>
          <a:spcPct val="0"/>
        </a:spcBef>
        <a:spcAft>
          <a:spcPct val="0"/>
        </a:spcAft>
        <a:defRPr sz="2400" b="1" i="1">
          <a:solidFill>
            <a:schemeClr val="accent2"/>
          </a:solidFill>
          <a:latin typeface="MetaCorrespondence" pitchFamily="34" charset="0"/>
        </a:defRPr>
      </a:lvl2pPr>
      <a:lvl3pPr algn="l" rtl="0" fontAlgn="base">
        <a:spcBef>
          <a:spcPct val="0"/>
        </a:spcBef>
        <a:spcAft>
          <a:spcPct val="0"/>
        </a:spcAft>
        <a:defRPr sz="2400" b="1" i="1">
          <a:solidFill>
            <a:schemeClr val="accent2"/>
          </a:solidFill>
          <a:latin typeface="MetaCorrespondence" pitchFamily="34" charset="0"/>
        </a:defRPr>
      </a:lvl3pPr>
      <a:lvl4pPr algn="l" rtl="0" fontAlgn="base">
        <a:spcBef>
          <a:spcPct val="0"/>
        </a:spcBef>
        <a:spcAft>
          <a:spcPct val="0"/>
        </a:spcAft>
        <a:defRPr sz="2400" b="1" i="1">
          <a:solidFill>
            <a:schemeClr val="accent2"/>
          </a:solidFill>
          <a:latin typeface="MetaCorrespondence" pitchFamily="34" charset="0"/>
        </a:defRPr>
      </a:lvl4pPr>
      <a:lvl5pPr algn="l" rtl="0" fontAlgn="base">
        <a:spcBef>
          <a:spcPct val="0"/>
        </a:spcBef>
        <a:spcAft>
          <a:spcPct val="0"/>
        </a:spcAft>
        <a:defRPr sz="2400" b="1" i="1">
          <a:solidFill>
            <a:schemeClr val="accent2"/>
          </a:solidFill>
          <a:latin typeface="MetaCorrespondence" pitchFamily="34" charset="0"/>
        </a:defRPr>
      </a:lvl5pPr>
      <a:lvl6pPr marL="457200" algn="l" rtl="0" fontAlgn="base">
        <a:spcBef>
          <a:spcPct val="0"/>
        </a:spcBef>
        <a:spcAft>
          <a:spcPct val="0"/>
        </a:spcAft>
        <a:defRPr sz="2400" b="1" i="1">
          <a:solidFill>
            <a:schemeClr val="accent2"/>
          </a:solidFill>
          <a:latin typeface="MetaCorrespondence" pitchFamily="34" charset="0"/>
        </a:defRPr>
      </a:lvl6pPr>
      <a:lvl7pPr marL="914400" algn="l" rtl="0" fontAlgn="base">
        <a:spcBef>
          <a:spcPct val="0"/>
        </a:spcBef>
        <a:spcAft>
          <a:spcPct val="0"/>
        </a:spcAft>
        <a:defRPr sz="2400" b="1" i="1">
          <a:solidFill>
            <a:schemeClr val="accent2"/>
          </a:solidFill>
          <a:latin typeface="MetaCorrespondence" pitchFamily="34" charset="0"/>
        </a:defRPr>
      </a:lvl7pPr>
      <a:lvl8pPr marL="1371600" algn="l" rtl="0" fontAlgn="base">
        <a:spcBef>
          <a:spcPct val="0"/>
        </a:spcBef>
        <a:spcAft>
          <a:spcPct val="0"/>
        </a:spcAft>
        <a:defRPr sz="2400" b="1" i="1">
          <a:solidFill>
            <a:schemeClr val="accent2"/>
          </a:solidFill>
          <a:latin typeface="MetaCorrespondence" pitchFamily="34" charset="0"/>
        </a:defRPr>
      </a:lvl8pPr>
      <a:lvl9pPr marL="1828800" algn="l" rtl="0" fontAlgn="base">
        <a:spcBef>
          <a:spcPct val="0"/>
        </a:spcBef>
        <a:spcAft>
          <a:spcPct val="0"/>
        </a:spcAft>
        <a:defRPr sz="2400" b="1" i="1">
          <a:solidFill>
            <a:schemeClr val="accent2"/>
          </a:solidFill>
          <a:latin typeface="MetaCorrespondence" pitchFamily="34" charset="0"/>
        </a:defRPr>
      </a:lvl9pPr>
    </p:titleStyle>
    <p:bodyStyle>
      <a:lvl1pPr marL="342900" indent="-342900" algn="l" rtl="0" fontAlgn="base">
        <a:spcBef>
          <a:spcPct val="50000"/>
        </a:spcBef>
        <a:spcAft>
          <a:spcPct val="0"/>
        </a:spcAft>
        <a:buClr>
          <a:schemeClr val="folHlink"/>
        </a:buClr>
        <a:buSzPct val="60000"/>
        <a:buFont typeface="Wingdings 2" pitchFamily="18" charset="2"/>
        <a:buChar char=""/>
        <a:defRPr sz="2000" b="1">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1600" b="1">
          <a:solidFill>
            <a:schemeClr val="tx1"/>
          </a:solidFill>
          <a:latin typeface="+mn-lt"/>
        </a:defRPr>
      </a:lvl2pPr>
      <a:lvl3pPr marL="1143000" indent="-228600" algn="l" rtl="0" fontAlgn="base">
        <a:spcBef>
          <a:spcPct val="20000"/>
        </a:spcBef>
        <a:spcAft>
          <a:spcPct val="0"/>
        </a:spcAft>
        <a:buClr>
          <a:schemeClr val="tx1"/>
        </a:buClr>
        <a:buChar char="•"/>
        <a:defRPr sz="1600">
          <a:solidFill>
            <a:schemeClr val="tx1"/>
          </a:solidFill>
          <a:latin typeface="+mn-lt"/>
        </a:defRPr>
      </a:lvl3pPr>
      <a:lvl4pPr marL="1600200" indent="-228600" algn="l" rtl="0" fontAlgn="base">
        <a:spcBef>
          <a:spcPct val="20000"/>
        </a:spcBef>
        <a:spcAft>
          <a:spcPct val="0"/>
        </a:spcAft>
        <a:buClr>
          <a:schemeClr val="tx1"/>
        </a:buClr>
        <a:buChar char="•"/>
        <a:defRPr sz="1400">
          <a:solidFill>
            <a:schemeClr val="tx1"/>
          </a:solidFill>
          <a:latin typeface="+mn-lt"/>
        </a:defRPr>
      </a:lvl4pPr>
      <a:lvl5pPr marL="2057400" indent="-228600" algn="l" rtl="0" fontAlgn="base">
        <a:spcBef>
          <a:spcPct val="20000"/>
        </a:spcBef>
        <a:spcAft>
          <a:spcPct val="0"/>
        </a:spcAft>
        <a:buClr>
          <a:schemeClr val="tx1"/>
        </a:buClr>
        <a:buChar char="•"/>
        <a:defRPr sz="1200">
          <a:solidFill>
            <a:schemeClr val="tx1"/>
          </a:solidFill>
          <a:latin typeface="+mn-lt"/>
        </a:defRPr>
      </a:lvl5pPr>
      <a:lvl6pPr marL="2514600" indent="-228600" algn="l" rtl="0" fontAlgn="base">
        <a:spcBef>
          <a:spcPct val="20000"/>
        </a:spcBef>
        <a:spcAft>
          <a:spcPct val="0"/>
        </a:spcAft>
        <a:buClr>
          <a:schemeClr val="tx1"/>
        </a:buClr>
        <a:buChar char="•"/>
        <a:defRPr sz="1200">
          <a:solidFill>
            <a:schemeClr val="tx1"/>
          </a:solidFill>
          <a:latin typeface="+mn-lt"/>
        </a:defRPr>
      </a:lvl6pPr>
      <a:lvl7pPr marL="2971800" indent="-228600" algn="l" rtl="0" fontAlgn="base">
        <a:spcBef>
          <a:spcPct val="20000"/>
        </a:spcBef>
        <a:spcAft>
          <a:spcPct val="0"/>
        </a:spcAft>
        <a:buClr>
          <a:schemeClr val="tx1"/>
        </a:buClr>
        <a:buChar char="•"/>
        <a:defRPr sz="1200">
          <a:solidFill>
            <a:schemeClr val="tx1"/>
          </a:solidFill>
          <a:latin typeface="+mn-lt"/>
        </a:defRPr>
      </a:lvl7pPr>
      <a:lvl8pPr marL="3429000" indent="-228600" algn="l" rtl="0" fontAlgn="base">
        <a:spcBef>
          <a:spcPct val="20000"/>
        </a:spcBef>
        <a:spcAft>
          <a:spcPct val="0"/>
        </a:spcAft>
        <a:buClr>
          <a:schemeClr val="tx1"/>
        </a:buClr>
        <a:buChar char="•"/>
        <a:defRPr sz="1200">
          <a:solidFill>
            <a:schemeClr val="tx1"/>
          </a:solidFill>
          <a:latin typeface="+mn-lt"/>
        </a:defRPr>
      </a:lvl8pPr>
      <a:lvl9pPr marL="3886200" indent="-228600" algn="l" rtl="0" fontAlgn="base">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2248C-B982-4251-B50E-591ABC2741DB}" type="datetime1">
              <a:rPr lang="en-US" smtClean="0"/>
              <a:t>2016-04-18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Information Tools - Presentation Tool</a:t>
            </a:r>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10AB3-8622-4162-A521-A564A4AACDB3}" type="slidenum">
              <a:rPr lang="en-US" smtClean="0"/>
              <a:t>‹#›</a:t>
            </a:fld>
            <a:endParaRPr lang="en-US"/>
          </a:p>
        </p:txBody>
      </p:sp>
    </p:spTree>
    <p:extLst>
      <p:ext uri="{BB962C8B-B14F-4D97-AF65-F5344CB8AC3E}">
        <p14:creationId xmlns:p14="http://schemas.microsoft.com/office/powerpoint/2010/main" val="420095193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descr="pptbig"/>
          <p:cNvPicPr>
            <a:picLocks noChangeAspect="1" noChangeArrowheads="1"/>
          </p:cNvPicPr>
          <p:nvPr userDrawn="1"/>
        </p:nvPicPr>
        <p:blipFill>
          <a:blip r:embed="rId3" cstate="print"/>
          <a:srcRect/>
          <a:stretch>
            <a:fillRect/>
          </a:stretch>
        </p:blipFill>
        <p:spPr bwMode="auto">
          <a:xfrm>
            <a:off x="0" y="0"/>
            <a:ext cx="29260800" cy="6858000"/>
          </a:xfrm>
          <a:prstGeom prst="rect">
            <a:avLst/>
          </a:prstGeom>
          <a:noFill/>
        </p:spPr>
      </p:pic>
      <p:sp>
        <p:nvSpPr>
          <p:cNvPr id="1026" name="Rectangle 2"/>
          <p:cNvSpPr>
            <a:spLocks noGrp="1" noChangeArrowheads="1"/>
          </p:cNvSpPr>
          <p:nvPr>
            <p:ph type="title"/>
          </p:nvPr>
        </p:nvSpPr>
        <p:spPr bwMode="auto">
          <a:xfrm>
            <a:off x="0" y="5257800"/>
            <a:ext cx="91440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0" y="0"/>
            <a:ext cx="57912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8" descr="cheesemonkey"/>
          <p:cNvPicPr>
            <a:picLocks noChangeAspect="1" noChangeArrowheads="1"/>
          </p:cNvPicPr>
          <p:nvPr userDrawn="1"/>
        </p:nvPicPr>
        <p:blipFill>
          <a:blip r:embed="rId4" cstate="print"/>
          <a:srcRect/>
          <a:stretch>
            <a:fillRect/>
          </a:stretch>
        </p:blipFill>
        <p:spPr bwMode="auto">
          <a:xfrm>
            <a:off x="0" y="6248400"/>
            <a:ext cx="458788" cy="609600"/>
          </a:xfrm>
          <a:prstGeom prst="rect">
            <a:avLst/>
          </a:prstGeom>
          <a:noFill/>
        </p:spPr>
      </p:pic>
      <p:sp>
        <p:nvSpPr>
          <p:cNvPr id="1035" name="Text Box 11"/>
          <p:cNvSpPr txBox="1">
            <a:spLocks noChangeArrowheads="1"/>
          </p:cNvSpPr>
          <p:nvPr userDrawn="1"/>
        </p:nvSpPr>
        <p:spPr bwMode="auto">
          <a:xfrm>
            <a:off x="533401" y="6510338"/>
            <a:ext cx="4163319" cy="338554"/>
          </a:xfrm>
          <a:prstGeom prst="rect">
            <a:avLst/>
          </a:prstGeom>
          <a:noFill/>
          <a:ln w="9525">
            <a:noFill/>
            <a:miter lim="800000"/>
            <a:headEnd/>
            <a:tailEnd/>
          </a:ln>
          <a:effectLst/>
        </p:spPr>
        <p:txBody>
          <a:bodyPr wrap="none">
            <a:spAutoFit/>
          </a:bodyPr>
          <a:lstStyle/>
          <a:p>
            <a:pPr algn="l">
              <a:spcBef>
                <a:spcPct val="0"/>
              </a:spcBef>
              <a:buFontTx/>
              <a:buNone/>
            </a:pPr>
            <a:r>
              <a:rPr lang="en-US" sz="1600">
                <a:latin typeface="Arial" charset="0"/>
              </a:rPr>
              <a:t>CheeseMonkey Productions, Inc – INLS050</a:t>
            </a:r>
          </a:p>
        </p:txBody>
      </p:sp>
    </p:spTree>
  </p:cSld>
  <p:clrMap bg1="lt1" tx1="dk1" bg2="lt2" tx2="dk2" accent1="accent1" accent2="accent2" accent3="accent3" accent4="accent4" accent5="accent5" accent6="accent6" hlink="hlink" folHlink="folHlink"/>
  <p:sldLayoutIdLst>
    <p:sldLayoutId id="2147483718" r:id="rId1"/>
  </p:sldLayoutIdLst>
  <p:timing>
    <p:tnLst>
      <p:par>
        <p:cTn id="1" dur="indefinite" restart="never" nodeType="tmRoot"/>
      </p:par>
    </p:tnLst>
  </p:timing>
  <p:hf sldNum="0" hdr="0"/>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Verdana" pitchFamily="34" charset="0"/>
        </a:defRPr>
      </a:lvl2pPr>
      <a:lvl3pPr algn="l" rtl="0" fontAlgn="base">
        <a:spcBef>
          <a:spcPct val="0"/>
        </a:spcBef>
        <a:spcAft>
          <a:spcPct val="0"/>
        </a:spcAft>
        <a:defRPr sz="4400">
          <a:solidFill>
            <a:schemeClr val="bg1"/>
          </a:solidFill>
          <a:latin typeface="Verdana" pitchFamily="34" charset="0"/>
        </a:defRPr>
      </a:lvl3pPr>
      <a:lvl4pPr algn="l" rtl="0" fontAlgn="base">
        <a:spcBef>
          <a:spcPct val="0"/>
        </a:spcBef>
        <a:spcAft>
          <a:spcPct val="0"/>
        </a:spcAft>
        <a:defRPr sz="4400">
          <a:solidFill>
            <a:schemeClr val="bg1"/>
          </a:solidFill>
          <a:latin typeface="Verdana" pitchFamily="34" charset="0"/>
        </a:defRPr>
      </a:lvl4pPr>
      <a:lvl5pPr algn="l" rtl="0" fontAlgn="base">
        <a:spcBef>
          <a:spcPct val="0"/>
        </a:spcBef>
        <a:spcAft>
          <a:spcPct val="0"/>
        </a:spcAft>
        <a:defRPr sz="4400">
          <a:solidFill>
            <a:schemeClr val="bg1"/>
          </a:solidFill>
          <a:latin typeface="Verdana" pitchFamily="34" charset="0"/>
        </a:defRPr>
      </a:lvl5pPr>
      <a:lvl6pPr marL="457200" algn="l" rtl="0" fontAlgn="base">
        <a:spcBef>
          <a:spcPct val="0"/>
        </a:spcBef>
        <a:spcAft>
          <a:spcPct val="0"/>
        </a:spcAft>
        <a:defRPr sz="4400">
          <a:solidFill>
            <a:schemeClr val="bg1"/>
          </a:solidFill>
          <a:latin typeface="Verdana" pitchFamily="34" charset="0"/>
        </a:defRPr>
      </a:lvl6pPr>
      <a:lvl7pPr marL="914400" algn="l" rtl="0" fontAlgn="base">
        <a:spcBef>
          <a:spcPct val="0"/>
        </a:spcBef>
        <a:spcAft>
          <a:spcPct val="0"/>
        </a:spcAft>
        <a:defRPr sz="4400">
          <a:solidFill>
            <a:schemeClr val="bg1"/>
          </a:solidFill>
          <a:latin typeface="Verdana" pitchFamily="34" charset="0"/>
        </a:defRPr>
      </a:lvl7pPr>
      <a:lvl8pPr marL="1371600" algn="l" rtl="0" fontAlgn="base">
        <a:spcBef>
          <a:spcPct val="0"/>
        </a:spcBef>
        <a:spcAft>
          <a:spcPct val="0"/>
        </a:spcAft>
        <a:defRPr sz="4400">
          <a:solidFill>
            <a:schemeClr val="bg1"/>
          </a:solidFill>
          <a:latin typeface="Verdana" pitchFamily="34" charset="0"/>
        </a:defRPr>
      </a:lvl8pPr>
      <a:lvl9pPr marL="1828800" algn="l" rtl="0" fontAlgn="base">
        <a:spcBef>
          <a:spcPct val="0"/>
        </a:spcBef>
        <a:spcAft>
          <a:spcPct val="0"/>
        </a:spcAft>
        <a:defRPr sz="4400">
          <a:solidFill>
            <a:schemeClr val="bg1"/>
          </a:solidFill>
          <a:latin typeface="Verdana"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bwMode="auto">
          <a:xfrm>
            <a:off x="1524000" y="190500"/>
            <a:ext cx="7010400" cy="1527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33507" name="Rectangle 3"/>
          <p:cNvSpPr>
            <a:spLocks noGrp="1" noChangeArrowheads="1"/>
          </p:cNvSpPr>
          <p:nvPr>
            <p:ph type="body" idx="1"/>
          </p:nvPr>
        </p:nvSpPr>
        <p:spPr bwMode="auto">
          <a:xfrm>
            <a:off x="1524000" y="1905000"/>
            <a:ext cx="7010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3508" name="Rectangle 4"/>
          <p:cNvSpPr>
            <a:spLocks noGrp="1" noChangeArrowheads="1"/>
          </p:cNvSpPr>
          <p:nvPr>
            <p:ph type="dt" sz="half" idx="2"/>
          </p:nvPr>
        </p:nvSpPr>
        <p:spPr bwMode="auto">
          <a:xfrm>
            <a:off x="6629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latin typeface="+mn-lt"/>
              </a:defRPr>
            </a:lvl1pPr>
          </a:lstStyle>
          <a:p>
            <a:fld id="{2CF47B95-D607-4EC1-9ABC-8C14F75D5E18}" type="datetime1">
              <a:rPr lang="en-US" smtClean="0"/>
              <a:t>2016-04-18</a:t>
            </a:fld>
            <a:endParaRPr lang="en-US"/>
          </a:p>
        </p:txBody>
      </p:sp>
      <p:sp>
        <p:nvSpPr>
          <p:cNvPr id="533509"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latin typeface="+mn-lt"/>
              </a:defRPr>
            </a:lvl1pPr>
          </a:lstStyle>
          <a:p>
            <a:r>
              <a:rPr lang="en-US" smtClean="0"/>
              <a:t>Information Tools - Presentation Tool</a:t>
            </a:r>
            <a:endParaRPr lang="en-US"/>
          </a:p>
        </p:txBody>
      </p:sp>
      <p:sp>
        <p:nvSpPr>
          <p:cNvPr id="533510" name="Rectangle 6"/>
          <p:cNvSpPr>
            <a:spLocks noGrp="1" noChangeArrowheads="1"/>
          </p:cNvSpPr>
          <p:nvPr>
            <p:ph type="sldNum" sz="quarter" idx="4"/>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fld id="{A88F5FC9-64D7-48FC-A28D-A8643B13C682}" type="slidenum">
              <a:rPr lang="en-US"/>
              <a:pPr/>
              <a:t>‹#›</a:t>
            </a:fld>
            <a:endParaRPr lang="en-US"/>
          </a:p>
        </p:txBody>
      </p:sp>
      <p:sp>
        <p:nvSpPr>
          <p:cNvPr id="533511" name="Line 7"/>
          <p:cNvSpPr>
            <a:spLocks noChangeShapeType="1"/>
          </p:cNvSpPr>
          <p:nvPr/>
        </p:nvSpPr>
        <p:spPr bwMode="auto">
          <a:xfrm flipV="1">
            <a:off x="1371600" y="304800"/>
            <a:ext cx="0" cy="1295400"/>
          </a:xfrm>
          <a:prstGeom prst="line">
            <a:avLst/>
          </a:prstGeom>
          <a:noFill/>
          <a:ln w="38100">
            <a:solidFill>
              <a:schemeClr val="tx2"/>
            </a:solidFill>
            <a:round/>
            <a:headEnd/>
            <a:tailEnd/>
          </a:ln>
          <a:effectLst/>
        </p:spPr>
        <p:txBody>
          <a:bodyPr/>
          <a:lstStyle/>
          <a:p>
            <a:endParaRPr lang="en-US"/>
          </a:p>
        </p:txBody>
      </p:sp>
      <p:sp>
        <p:nvSpPr>
          <p:cNvPr id="533512" name="Oval 8"/>
          <p:cNvSpPr>
            <a:spLocks noChangeArrowheads="1"/>
          </p:cNvSpPr>
          <p:nvPr/>
        </p:nvSpPr>
        <p:spPr bwMode="auto">
          <a:xfrm>
            <a:off x="152400" y="838200"/>
            <a:ext cx="228600" cy="228600"/>
          </a:xfrm>
          <a:prstGeom prst="ellipse">
            <a:avLst/>
          </a:prstGeom>
          <a:solidFill>
            <a:schemeClr val="tx1"/>
          </a:solidFill>
          <a:ln w="9525">
            <a:noFill/>
            <a:round/>
            <a:headEnd/>
            <a:tailEnd/>
          </a:ln>
          <a:effectLst/>
        </p:spPr>
        <p:txBody>
          <a:bodyPr wrap="none" anchor="ctr"/>
          <a:lstStyle/>
          <a:p>
            <a:pPr algn="ctr"/>
            <a:endParaRPr lang="en-US" b="0"/>
          </a:p>
        </p:txBody>
      </p:sp>
      <p:sp>
        <p:nvSpPr>
          <p:cNvPr id="533513" name="Oval 9"/>
          <p:cNvSpPr>
            <a:spLocks noChangeArrowheads="1"/>
          </p:cNvSpPr>
          <p:nvPr/>
        </p:nvSpPr>
        <p:spPr bwMode="auto">
          <a:xfrm>
            <a:off x="539750" y="838200"/>
            <a:ext cx="228600" cy="228600"/>
          </a:xfrm>
          <a:prstGeom prst="ellipse">
            <a:avLst/>
          </a:prstGeom>
          <a:solidFill>
            <a:schemeClr val="accent1"/>
          </a:solidFill>
          <a:ln w="9525">
            <a:noFill/>
            <a:round/>
            <a:headEnd/>
            <a:tailEnd/>
          </a:ln>
          <a:effectLst/>
        </p:spPr>
        <p:txBody>
          <a:bodyPr wrap="none" anchor="ctr"/>
          <a:lstStyle/>
          <a:p>
            <a:pPr algn="ctr"/>
            <a:endParaRPr lang="en-US" b="0"/>
          </a:p>
        </p:txBody>
      </p:sp>
      <p:sp>
        <p:nvSpPr>
          <p:cNvPr id="533514" name="Oval 10"/>
          <p:cNvSpPr>
            <a:spLocks noChangeArrowheads="1"/>
          </p:cNvSpPr>
          <p:nvPr/>
        </p:nvSpPr>
        <p:spPr bwMode="auto">
          <a:xfrm>
            <a:off x="927100" y="838200"/>
            <a:ext cx="228600" cy="228600"/>
          </a:xfrm>
          <a:prstGeom prst="ellipse">
            <a:avLst/>
          </a:prstGeom>
          <a:solidFill>
            <a:schemeClr val="accent2"/>
          </a:solidFill>
          <a:ln w="9525">
            <a:noFill/>
            <a:round/>
            <a:headEnd/>
            <a:tailEnd/>
          </a:ln>
          <a:effectLst/>
        </p:spPr>
        <p:txBody>
          <a:bodyPr wrap="none" anchor="ctr"/>
          <a:lstStyle/>
          <a:p>
            <a:pPr algn="ctr"/>
            <a:endParaRPr lang="en-US" b="0"/>
          </a:p>
        </p:txBody>
      </p:sp>
    </p:spTree>
  </p:cSld>
  <p:clrMap bg1="lt1" tx1="dk1" bg2="lt2" tx2="dk2" accent1="accent1" accent2="accent2" accent3="accent3" accent4="accent4" accent5="accent5" accent6="accent6" hlink="hlink" folHlink="folHlink"/>
  <p:sldLayoutIdLst>
    <p:sldLayoutId id="2147483720" r:id="rId1"/>
  </p:sldLayoutIdLst>
  <p:transition>
    <p:fade/>
  </p:transition>
  <p:timing>
    <p:tnLst>
      <p:par>
        <p:cTn id="1" dur="indefinite" restart="never" nodeType="tmRoot"/>
      </p:par>
    </p:tnLst>
  </p:timing>
  <p:hf sldNum="0" hdr="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Arial" charset="0"/>
        </a:defRPr>
      </a:lvl2pPr>
      <a:lvl3pPr algn="l" rtl="0" fontAlgn="base">
        <a:spcBef>
          <a:spcPct val="0"/>
        </a:spcBef>
        <a:spcAft>
          <a:spcPct val="0"/>
        </a:spcAft>
        <a:defRPr sz="4200">
          <a:solidFill>
            <a:schemeClr val="tx2"/>
          </a:solidFill>
          <a:latin typeface="Arial" charset="0"/>
        </a:defRPr>
      </a:lvl3pPr>
      <a:lvl4pPr algn="l" rtl="0" fontAlgn="base">
        <a:spcBef>
          <a:spcPct val="0"/>
        </a:spcBef>
        <a:spcAft>
          <a:spcPct val="0"/>
        </a:spcAft>
        <a:defRPr sz="4200">
          <a:solidFill>
            <a:schemeClr val="tx2"/>
          </a:solidFill>
          <a:latin typeface="Arial" charset="0"/>
        </a:defRPr>
      </a:lvl4pPr>
      <a:lvl5pPr algn="l" rtl="0" fontAlgn="base">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fontAlgn="base">
        <a:spcBef>
          <a:spcPct val="20000"/>
        </a:spcBef>
        <a:spcAft>
          <a:spcPct val="0"/>
        </a:spcAft>
        <a:buClr>
          <a:schemeClr val="tx1"/>
        </a:buClr>
        <a:buSzPct val="70000"/>
        <a:buFont typeface="Wingdings" pitchFamily="2" charset="2"/>
        <a:buChar char="¢"/>
        <a:defRPr sz="30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l"/>
        <a:defRPr sz="2800">
          <a:solidFill>
            <a:schemeClr val="tx2"/>
          </a:solidFill>
          <a:latin typeface="+mn-lt"/>
        </a:defRPr>
      </a:lvl2pPr>
      <a:lvl3pPr marL="1143000" indent="-228600" algn="l" rtl="0" fontAlgn="base">
        <a:spcBef>
          <a:spcPct val="20000"/>
        </a:spcBef>
        <a:spcAft>
          <a:spcPct val="0"/>
        </a:spcAft>
        <a:buClr>
          <a:schemeClr val="accent2"/>
        </a:buClr>
        <a:buChar char="•"/>
        <a:defRPr sz="2400">
          <a:solidFill>
            <a:schemeClr val="tx2"/>
          </a:solidFill>
          <a:latin typeface="+mn-lt"/>
        </a:defRPr>
      </a:lvl3pPr>
      <a:lvl4pPr marL="1600200" indent="-228600" algn="l" rtl="0" fontAlgn="base">
        <a:spcBef>
          <a:spcPct val="20000"/>
        </a:spcBef>
        <a:spcAft>
          <a:spcPct val="0"/>
        </a:spcAft>
        <a:buClr>
          <a:schemeClr val="tx1"/>
        </a:buClr>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60130" name="Rectangle 2"/>
          <p:cNvSpPr>
            <a:spLocks noGrp="1" noRot="1" noChangeArrowheads="1"/>
          </p:cNvSpPr>
          <p:nvPr>
            <p:ph type="title"/>
          </p:nvPr>
        </p:nvSpPr>
        <p:spPr bwMode="auto">
          <a:xfrm>
            <a:off x="301626" y="228602"/>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60131" name="Rectangle 3"/>
          <p:cNvSpPr>
            <a:spLocks noGrp="1" noRot="1" noChangeArrowheads="1"/>
          </p:cNvSpPr>
          <p:nvPr>
            <p:ph type="body" idx="1"/>
          </p:nvPr>
        </p:nvSpPr>
        <p:spPr bwMode="auto">
          <a:xfrm>
            <a:off x="301626" y="1676402"/>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013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mn-lt"/>
              </a:defRPr>
            </a:lvl1pPr>
          </a:lstStyle>
          <a:p>
            <a:fld id="{4B810487-9F56-4508-9F39-EFFE0ED62C5A}" type="datetime1">
              <a:rPr lang="en-US" smtClean="0"/>
              <a:t>2016-04-18</a:t>
            </a:fld>
            <a:endParaRPr lang="en-US"/>
          </a:p>
        </p:txBody>
      </p:sp>
      <p:sp>
        <p:nvSpPr>
          <p:cNvPr id="560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mn-lt"/>
              </a:defRPr>
            </a:lvl1pPr>
          </a:lstStyle>
          <a:p>
            <a:r>
              <a:rPr lang="en-US" smtClean="0"/>
              <a:t>Information Tools - Presentation Tool</a:t>
            </a:r>
            <a:endParaRPr lang="en-US"/>
          </a:p>
        </p:txBody>
      </p:sp>
      <p:sp>
        <p:nvSpPr>
          <p:cNvPr id="56013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mn-lt"/>
              </a:defRPr>
            </a:lvl1pPr>
          </a:lstStyle>
          <a:p>
            <a:fld id="{9F877237-ABB8-459F-95E0-956900FAB6B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23" r:id="rId1"/>
  </p:sldLayoutIdLst>
  <p:transition>
    <p:fade/>
  </p:transition>
  <p:hf sldNum="0" hdr="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shape">
            <a:fillToRect l="14166" t="5554" r="835" b="77779"/>
          </a:path>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
            <a:ext cx="1143000" cy="6856413"/>
            <a:chOff x="0" y="0"/>
            <a:chExt cx="720" cy="4319"/>
          </a:xfrm>
        </p:grpSpPr>
        <p:sp>
          <p:nvSpPr>
            <p:cNvPr id="31747"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a:effectLst/>
          </p:spPr>
          <p:txBody>
            <a:bodyPr wrap="none" lIns="92075" tIns="46038" rIns="92075" bIns="46038" anchor="ctr"/>
            <a:lstStyle/>
            <a:p>
              <a:pPr algn="l" eaLnBrk="0" hangingPunct="0">
                <a:spcBef>
                  <a:spcPct val="50000"/>
                </a:spcBef>
              </a:pPr>
              <a:endParaRPr lang="en-US"/>
            </a:p>
          </p:txBody>
        </p:sp>
        <p:sp>
          <p:nvSpPr>
            <p:cNvPr id="31748"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lIns="92075" tIns="46038" rIns="92075" bIns="46038" anchor="ctr"/>
            <a:lstStyle/>
            <a:p>
              <a:pPr algn="l" eaLnBrk="0" hangingPunct="0">
                <a:spcBef>
                  <a:spcPct val="50000"/>
                </a:spcBef>
              </a:pPr>
              <a:endParaRPr lang="en-US"/>
            </a:p>
          </p:txBody>
        </p:sp>
        <p:pic>
          <p:nvPicPr>
            <p:cNvPr id="31749" name="Picture 5"/>
            <p:cNvPicPr>
              <a:picLocks noChangeArrowheads="1"/>
            </p:cNvPicPr>
            <p:nvPr/>
          </p:nvPicPr>
          <p:blipFill>
            <a:blip r:embed="rId3" cstate="print"/>
            <a:srcRect/>
            <a:stretch>
              <a:fillRect/>
            </a:stretch>
          </p:blipFill>
          <p:spPr bwMode="auto">
            <a:xfrm>
              <a:off x="0" y="312"/>
              <a:ext cx="720" cy="1872"/>
            </a:xfrm>
            <a:prstGeom prst="rect">
              <a:avLst/>
            </a:prstGeom>
            <a:noFill/>
            <a:ln w="9525">
              <a:noFill/>
              <a:miter lim="800000"/>
              <a:headEnd/>
              <a:tailEnd/>
            </a:ln>
            <a:effectLst/>
          </p:spPr>
        </p:pic>
      </p:grpSp>
      <p:sp>
        <p:nvSpPr>
          <p:cNvPr id="31750" name="Rectangle 6"/>
          <p:cNvSpPr>
            <a:spLocks noGrp="1" noChangeArrowheads="1"/>
          </p:cNvSpPr>
          <p:nvPr>
            <p:ph type="title"/>
          </p:nvPr>
        </p:nvSpPr>
        <p:spPr bwMode="auto">
          <a:xfrm>
            <a:off x="1219200" y="304800"/>
            <a:ext cx="7772400" cy="1206500"/>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51" name="Rectangle 7"/>
          <p:cNvSpPr>
            <a:spLocks noGrp="1" noChangeArrowheads="1"/>
          </p:cNvSpPr>
          <p:nvPr>
            <p:ph type="body" idx="1"/>
          </p:nvPr>
        </p:nvSpPr>
        <p:spPr bwMode="auto">
          <a:xfrm>
            <a:off x="1219200" y="1600200"/>
            <a:ext cx="7772400" cy="4495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52"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400"/>
            </a:lvl1pPr>
          </a:lstStyle>
          <a:p>
            <a:fld id="{5A164C89-02C6-4633-8E38-2F4C5E7CFFE2}" type="datetime1">
              <a:rPr lang="en-US" smtClean="0"/>
              <a:t>2016-04-18</a:t>
            </a:fld>
            <a:endParaRPr lang="en-US"/>
          </a:p>
        </p:txBody>
      </p:sp>
      <p:sp>
        <p:nvSpPr>
          <p:cNvPr id="31753"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vl1pPr>
          </a:lstStyle>
          <a:p>
            <a:r>
              <a:rPr lang="en-US" smtClean="0"/>
              <a:t>Information Tools - Presentation Tool</a:t>
            </a:r>
            <a:endParaRPr lang="en-US"/>
          </a:p>
        </p:txBody>
      </p:sp>
      <p:sp>
        <p:nvSpPr>
          <p:cNvPr id="31754"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fld id="{8D305FFF-81FD-4D46-979E-A27AADDAD15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39" r:id="rId1"/>
  </p:sldLayoutIdLst>
  <p:hf sldNum="0" hdr="0"/>
  <p:txStyles>
    <p:titleStyle>
      <a:lvl1pPr algn="l" rtl="0" fontAlgn="base">
        <a:spcBef>
          <a:spcPct val="0"/>
        </a:spcBef>
        <a:spcAft>
          <a:spcPct val="0"/>
        </a:spcAft>
        <a:defRPr sz="4400" b="1">
          <a:solidFill>
            <a:schemeClr val="tx2"/>
          </a:solidFill>
          <a:latin typeface="+mj-lt"/>
          <a:ea typeface="+mj-ea"/>
          <a:cs typeface="+mj-cs"/>
        </a:defRPr>
      </a:lvl1pPr>
      <a:lvl2pPr algn="l" rtl="0" fontAlgn="base">
        <a:spcBef>
          <a:spcPct val="0"/>
        </a:spcBef>
        <a:spcAft>
          <a:spcPct val="0"/>
        </a:spcAft>
        <a:defRPr sz="4400" b="1">
          <a:solidFill>
            <a:schemeClr val="tx2"/>
          </a:solidFill>
          <a:latin typeface="Tempus Sans ITC" pitchFamily="82" charset="0"/>
        </a:defRPr>
      </a:lvl2pPr>
      <a:lvl3pPr algn="l" rtl="0" fontAlgn="base">
        <a:spcBef>
          <a:spcPct val="0"/>
        </a:spcBef>
        <a:spcAft>
          <a:spcPct val="0"/>
        </a:spcAft>
        <a:defRPr sz="4400" b="1">
          <a:solidFill>
            <a:schemeClr val="tx2"/>
          </a:solidFill>
          <a:latin typeface="Tempus Sans ITC" pitchFamily="82" charset="0"/>
        </a:defRPr>
      </a:lvl3pPr>
      <a:lvl4pPr algn="l" rtl="0" fontAlgn="base">
        <a:spcBef>
          <a:spcPct val="0"/>
        </a:spcBef>
        <a:spcAft>
          <a:spcPct val="0"/>
        </a:spcAft>
        <a:defRPr sz="4400" b="1">
          <a:solidFill>
            <a:schemeClr val="tx2"/>
          </a:solidFill>
          <a:latin typeface="Tempus Sans ITC" pitchFamily="82" charset="0"/>
        </a:defRPr>
      </a:lvl4pPr>
      <a:lvl5pPr algn="l" rtl="0" fontAlgn="base">
        <a:spcBef>
          <a:spcPct val="0"/>
        </a:spcBef>
        <a:spcAft>
          <a:spcPct val="0"/>
        </a:spcAft>
        <a:defRPr sz="4400" b="1">
          <a:solidFill>
            <a:schemeClr val="tx2"/>
          </a:solidFill>
          <a:latin typeface="Tempus Sans ITC" pitchFamily="82" charset="0"/>
        </a:defRPr>
      </a:lvl5pPr>
      <a:lvl6pPr marL="457200" algn="l" rtl="0" fontAlgn="base">
        <a:spcBef>
          <a:spcPct val="0"/>
        </a:spcBef>
        <a:spcAft>
          <a:spcPct val="0"/>
        </a:spcAft>
        <a:defRPr sz="4400" b="1">
          <a:solidFill>
            <a:schemeClr val="tx2"/>
          </a:solidFill>
          <a:latin typeface="Tempus Sans ITC" pitchFamily="82" charset="0"/>
        </a:defRPr>
      </a:lvl6pPr>
      <a:lvl7pPr marL="914400" algn="l" rtl="0" fontAlgn="base">
        <a:spcBef>
          <a:spcPct val="0"/>
        </a:spcBef>
        <a:spcAft>
          <a:spcPct val="0"/>
        </a:spcAft>
        <a:defRPr sz="4400" b="1">
          <a:solidFill>
            <a:schemeClr val="tx2"/>
          </a:solidFill>
          <a:latin typeface="Tempus Sans ITC" pitchFamily="82" charset="0"/>
        </a:defRPr>
      </a:lvl7pPr>
      <a:lvl8pPr marL="1371600" algn="l" rtl="0" fontAlgn="base">
        <a:spcBef>
          <a:spcPct val="0"/>
        </a:spcBef>
        <a:spcAft>
          <a:spcPct val="0"/>
        </a:spcAft>
        <a:defRPr sz="4400" b="1">
          <a:solidFill>
            <a:schemeClr val="tx2"/>
          </a:solidFill>
          <a:latin typeface="Tempus Sans ITC" pitchFamily="82" charset="0"/>
        </a:defRPr>
      </a:lvl8pPr>
      <a:lvl9pPr marL="1828800" algn="l" rtl="0" fontAlgn="base">
        <a:spcBef>
          <a:spcPct val="0"/>
        </a:spcBef>
        <a:spcAft>
          <a:spcPct val="0"/>
        </a:spcAft>
        <a:defRPr sz="4400" b="1">
          <a:solidFill>
            <a:schemeClr val="tx2"/>
          </a:solidFill>
          <a:latin typeface="Tempus Sans ITC" pitchFamily="82" charset="0"/>
        </a:defRPr>
      </a:lvl9pPr>
    </p:titleStyle>
    <p:bodyStyle>
      <a:lvl1pPr marL="342900" indent="-342900" algn="l" rtl="0" fontAlgn="base">
        <a:spcBef>
          <a:spcPct val="20000"/>
        </a:spcBef>
        <a:spcAft>
          <a:spcPct val="0"/>
        </a:spcAft>
        <a:buClr>
          <a:schemeClr val="tx2"/>
        </a:buClr>
        <a:buSzPct val="90000"/>
        <a:buFont typeface="Symbol" pitchFamily="18" charset="2"/>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defRPr>
      </a:lvl2pPr>
      <a:lvl3pPr marL="1143000" indent="-228600" algn="l" rtl="0" fontAlgn="base">
        <a:spcBef>
          <a:spcPct val="20000"/>
        </a:spcBef>
        <a:spcAft>
          <a:spcPct val="0"/>
        </a:spcAft>
        <a:buChar char="•"/>
        <a:defRPr sz="2400" b="1">
          <a:solidFill>
            <a:schemeClr val="tx1"/>
          </a:solidFill>
          <a:latin typeface="+mn-lt"/>
        </a:defRPr>
      </a:lvl3pPr>
      <a:lvl4pPr marL="1600200" indent="-228600" algn="l" rtl="0" fontAlgn="base">
        <a:spcBef>
          <a:spcPct val="20000"/>
        </a:spcBef>
        <a:spcAft>
          <a:spcPct val="0"/>
        </a:spcAft>
        <a:buChar char="–"/>
        <a:defRPr sz="2000" b="1">
          <a:solidFill>
            <a:schemeClr val="tx1"/>
          </a:solidFill>
          <a:latin typeface="+mn-lt"/>
        </a:defRPr>
      </a:lvl4pPr>
      <a:lvl5pPr marL="2057400" indent="-228600" algn="l" rtl="0" fontAlgn="base">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7815"/>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a:p>
        </p:txBody>
      </p:sp>
      <p:sp>
        <p:nvSpPr>
          <p:cNvPr id="82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endParaRPr lang="en-US"/>
          </a:p>
        </p:txBody>
      </p:sp>
      <p:grpSp>
        <p:nvGrpSpPr>
          <p:cNvPr id="2" name="Group 31"/>
          <p:cNvGrpSpPr>
            <a:grpSpLocks/>
          </p:cNvGrpSpPr>
          <p:nvPr/>
        </p:nvGrpSpPr>
        <p:grpSpPr bwMode="auto">
          <a:xfrm>
            <a:off x="587376" y="6342065"/>
            <a:ext cx="8024813" cy="287337"/>
            <a:chOff x="370" y="3995"/>
            <a:chExt cx="5055" cy="181"/>
          </a:xfrm>
        </p:grpSpPr>
        <p:sp>
          <p:nvSpPr>
            <p:cNvPr id="8219" name="Text Box 27">
              <a:hlinkClick r:id="rId4" action="ppaction://hlinksldjump"/>
            </p:cNvPr>
            <p:cNvSpPr txBox="1">
              <a:spLocks noChangeArrowheads="1"/>
            </p:cNvSpPr>
            <p:nvPr userDrawn="1"/>
          </p:nvSpPr>
          <p:spPr bwMode="auto">
            <a:xfrm>
              <a:off x="370" y="3998"/>
              <a:ext cx="712" cy="173"/>
            </a:xfrm>
            <a:prstGeom prst="rect">
              <a:avLst/>
            </a:prstGeom>
            <a:noFill/>
            <a:ln w="9525">
              <a:noFill/>
              <a:miter lim="800000"/>
              <a:headEnd/>
              <a:tailEnd/>
            </a:ln>
            <a:effectLst/>
          </p:spPr>
          <p:txBody>
            <a:bodyPr>
              <a:spAutoFit/>
            </a:bodyPr>
            <a:lstStyle/>
            <a:p>
              <a:pPr algn="ctr">
                <a:spcBef>
                  <a:spcPct val="50000"/>
                </a:spcBef>
              </a:pPr>
              <a:r>
                <a:rPr lang="en-US" sz="1200" b="0">
                  <a:latin typeface="Trebuchet MS" pitchFamily="34" charset="0"/>
                </a:rPr>
                <a:t>Question</a:t>
              </a:r>
            </a:p>
          </p:txBody>
        </p:sp>
        <p:sp>
          <p:nvSpPr>
            <p:cNvPr id="8220" name="Text Box 28">
              <a:hlinkClick r:id="rId5" action="ppaction://hlinksldjump"/>
            </p:cNvPr>
            <p:cNvSpPr txBox="1">
              <a:spLocks noChangeArrowheads="1"/>
            </p:cNvSpPr>
            <p:nvPr userDrawn="1"/>
          </p:nvSpPr>
          <p:spPr bwMode="auto">
            <a:xfrm>
              <a:off x="1787" y="4003"/>
              <a:ext cx="712" cy="173"/>
            </a:xfrm>
            <a:prstGeom prst="rect">
              <a:avLst/>
            </a:prstGeom>
            <a:noFill/>
            <a:ln w="9525">
              <a:noFill/>
              <a:miter lim="800000"/>
              <a:headEnd/>
              <a:tailEnd/>
            </a:ln>
            <a:effectLst/>
          </p:spPr>
          <p:txBody>
            <a:bodyPr>
              <a:spAutoFit/>
            </a:bodyPr>
            <a:lstStyle/>
            <a:p>
              <a:pPr algn="ctr">
                <a:spcBef>
                  <a:spcPct val="50000"/>
                </a:spcBef>
              </a:pPr>
              <a:r>
                <a:rPr lang="en-US" sz="1200" b="0">
                  <a:latin typeface="Trebuchet MS" pitchFamily="34" charset="0"/>
                </a:rPr>
                <a:t>Method</a:t>
              </a:r>
            </a:p>
          </p:txBody>
        </p:sp>
        <p:sp>
          <p:nvSpPr>
            <p:cNvPr id="8221" name="Text Box 29">
              <a:hlinkClick r:id="rId6" action="ppaction://hlinksldjump"/>
            </p:cNvPr>
            <p:cNvSpPr txBox="1">
              <a:spLocks noChangeArrowheads="1"/>
            </p:cNvSpPr>
            <p:nvPr userDrawn="1"/>
          </p:nvSpPr>
          <p:spPr bwMode="auto">
            <a:xfrm>
              <a:off x="3276" y="3995"/>
              <a:ext cx="712" cy="173"/>
            </a:xfrm>
            <a:prstGeom prst="rect">
              <a:avLst/>
            </a:prstGeom>
            <a:noFill/>
            <a:ln w="9525">
              <a:noFill/>
              <a:miter lim="800000"/>
              <a:headEnd/>
              <a:tailEnd/>
            </a:ln>
            <a:effectLst/>
          </p:spPr>
          <p:txBody>
            <a:bodyPr>
              <a:spAutoFit/>
            </a:bodyPr>
            <a:lstStyle/>
            <a:p>
              <a:pPr algn="ctr">
                <a:spcBef>
                  <a:spcPct val="50000"/>
                </a:spcBef>
              </a:pPr>
              <a:r>
                <a:rPr lang="en-US" sz="1200" b="0">
                  <a:latin typeface="Trebuchet MS" pitchFamily="34" charset="0"/>
                </a:rPr>
                <a:t>Narratives</a:t>
              </a:r>
            </a:p>
          </p:txBody>
        </p:sp>
        <p:sp>
          <p:nvSpPr>
            <p:cNvPr id="8222" name="Text Box 30">
              <a:hlinkClick r:id="" action="ppaction://noaction"/>
            </p:cNvPr>
            <p:cNvSpPr txBox="1">
              <a:spLocks noChangeArrowheads="1"/>
            </p:cNvSpPr>
            <p:nvPr userDrawn="1"/>
          </p:nvSpPr>
          <p:spPr bwMode="auto">
            <a:xfrm>
              <a:off x="4713" y="3995"/>
              <a:ext cx="712" cy="173"/>
            </a:xfrm>
            <a:prstGeom prst="rect">
              <a:avLst/>
            </a:prstGeom>
            <a:noFill/>
            <a:ln w="9525">
              <a:noFill/>
              <a:miter lim="800000"/>
              <a:headEnd/>
              <a:tailEnd/>
            </a:ln>
            <a:effectLst/>
          </p:spPr>
          <p:txBody>
            <a:bodyPr>
              <a:spAutoFit/>
            </a:bodyPr>
            <a:lstStyle/>
            <a:p>
              <a:pPr algn="ctr">
                <a:spcBef>
                  <a:spcPct val="50000"/>
                </a:spcBef>
              </a:pPr>
              <a:r>
                <a:rPr lang="en-US" sz="1200" b="0">
                  <a:latin typeface="Trebuchet MS" pitchFamily="34" charset="0"/>
                </a:rPr>
                <a:t>Findings</a:t>
              </a:r>
            </a:p>
          </p:txBody>
        </p:sp>
      </p:grpSp>
      <p:pic>
        <p:nvPicPr>
          <p:cNvPr id="8226" name="Picture 34" descr="20031027">
            <a:hlinkClick r:id="" action="ppaction://noaction"/>
          </p:cNvPr>
          <p:cNvPicPr>
            <a:picLocks noChangeAspect="1" noChangeArrowheads="1"/>
          </p:cNvPicPr>
          <p:nvPr userDrawn="1"/>
        </p:nvPicPr>
        <p:blipFill>
          <a:blip r:embed="rId7" cstate="print"/>
          <a:srcRect l="10567" t="5304" r="7849" b="25282"/>
          <a:stretch>
            <a:fillRect/>
          </a:stretch>
        </p:blipFill>
        <p:spPr bwMode="auto">
          <a:xfrm>
            <a:off x="8826501" y="6389690"/>
            <a:ext cx="320675" cy="466725"/>
          </a:xfrm>
          <a:prstGeom prst="rect">
            <a:avLst/>
          </a:prstGeom>
          <a:noFill/>
        </p:spPr>
      </p:pic>
    </p:spTree>
  </p:cSld>
  <p:clrMap bg1="lt1" tx1="dk1" bg2="lt2" tx2="dk2" accent1="accent1" accent2="accent2" accent3="accent3" accent4="accent4" accent5="accent5" accent6="accent6" hlink="hlink" folHlink="folHlink"/>
  <p:sldLayoutIdLst>
    <p:sldLayoutId id="2147483746" r:id="rId1"/>
    <p:sldLayoutId id="2147483747" r:id="rId2"/>
  </p:sldLayoutIdLst>
  <p:transition>
    <p:fade/>
  </p:transition>
  <p:timing>
    <p:tnLst>
      <p:par>
        <p:cTn id="1" dur="indefinite" restart="never" nodeType="tmRoot"/>
      </p:par>
    </p:tnLst>
  </p:timing>
  <p:hf sldNum="0" hdr="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defRPr>
      </a:lvl2pPr>
      <a:lvl3pPr algn="l" rtl="0" fontAlgn="base">
        <a:spcBef>
          <a:spcPct val="0"/>
        </a:spcBef>
        <a:spcAft>
          <a:spcPct val="0"/>
        </a:spcAft>
        <a:defRPr sz="4200">
          <a:solidFill>
            <a:schemeClr val="tx2"/>
          </a:solidFill>
          <a:latin typeface="Garamond" pitchFamily="18" charset="0"/>
        </a:defRPr>
      </a:lvl3pPr>
      <a:lvl4pPr algn="l" rtl="0" fontAlgn="base">
        <a:spcBef>
          <a:spcPct val="0"/>
        </a:spcBef>
        <a:spcAft>
          <a:spcPct val="0"/>
        </a:spcAft>
        <a:defRPr sz="4200">
          <a:solidFill>
            <a:schemeClr val="tx2"/>
          </a:solidFill>
          <a:latin typeface="Garamond" pitchFamily="18" charset="0"/>
        </a:defRPr>
      </a:lvl4pPr>
      <a:lvl5pPr algn="l" rtl="0" fontAlgn="base">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7815"/>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b="1">
              <a:solidFill>
                <a:srgbClr val="000000"/>
              </a:solidFill>
            </a:endParaRPr>
          </a:p>
        </p:txBody>
      </p:sp>
      <p:pic>
        <p:nvPicPr>
          <p:cNvPr id="8226" name="Picture 34" descr="20031027">
            <a:hlinkClick r:id="" action="ppaction://noaction"/>
          </p:cNvPr>
          <p:cNvPicPr>
            <a:picLocks noChangeAspect="1" noChangeArrowheads="1"/>
          </p:cNvPicPr>
          <p:nvPr userDrawn="1"/>
        </p:nvPicPr>
        <p:blipFill>
          <a:blip r:embed="rId15" cstate="print"/>
          <a:srcRect l="10567" t="5304" r="7849" b="25282"/>
          <a:stretch>
            <a:fillRect/>
          </a:stretch>
        </p:blipFill>
        <p:spPr bwMode="auto">
          <a:xfrm>
            <a:off x="8826501" y="6389690"/>
            <a:ext cx="320675" cy="466725"/>
          </a:xfrm>
          <a:prstGeom prst="rect">
            <a:avLst/>
          </a:prstGeom>
          <a:noFill/>
        </p:spPr>
      </p:pic>
      <p:sp>
        <p:nvSpPr>
          <p:cNvPr id="82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endParaRPr lang="en-US" b="1">
              <a:solidFill>
                <a:srgbClr val="000000"/>
              </a:solidFill>
            </a:endParaRPr>
          </a:p>
        </p:txBody>
      </p:sp>
      <p:grpSp>
        <p:nvGrpSpPr>
          <p:cNvPr id="8223" name="Group 31"/>
          <p:cNvGrpSpPr>
            <a:grpSpLocks/>
          </p:cNvGrpSpPr>
          <p:nvPr/>
        </p:nvGrpSpPr>
        <p:grpSpPr bwMode="auto">
          <a:xfrm>
            <a:off x="587376" y="6342065"/>
            <a:ext cx="8024813" cy="287337"/>
            <a:chOff x="370" y="3995"/>
            <a:chExt cx="5055" cy="181"/>
          </a:xfrm>
        </p:grpSpPr>
        <p:sp>
          <p:nvSpPr>
            <p:cNvPr id="8219" name="Text Box 27">
              <a:hlinkClick r:id="rId16" action="ppaction://hlinksldjump"/>
            </p:cNvPr>
            <p:cNvSpPr txBox="1">
              <a:spLocks noChangeArrowheads="1"/>
            </p:cNvSpPr>
            <p:nvPr userDrawn="1"/>
          </p:nvSpPr>
          <p:spPr bwMode="auto">
            <a:xfrm>
              <a:off x="370" y="3998"/>
              <a:ext cx="712" cy="173"/>
            </a:xfrm>
            <a:prstGeom prst="rect">
              <a:avLst/>
            </a:prstGeom>
            <a:noFill/>
            <a:ln w="9525">
              <a:noFill/>
              <a:miter lim="800000"/>
              <a:headEnd/>
              <a:tailEnd/>
            </a:ln>
            <a:effectLst/>
          </p:spPr>
          <p:txBody>
            <a:bodyPr>
              <a:spAutoFit/>
            </a:bodyPr>
            <a:lstStyle/>
            <a:p>
              <a:pPr algn="ctr">
                <a:spcBef>
                  <a:spcPct val="50000"/>
                </a:spcBef>
              </a:pPr>
              <a:r>
                <a:rPr lang="en-US" sz="1200" dirty="0">
                  <a:solidFill>
                    <a:srgbClr val="000000"/>
                  </a:solidFill>
                  <a:latin typeface="Trebuchet MS" pitchFamily="34" charset="0"/>
                </a:rPr>
                <a:t>Question</a:t>
              </a:r>
            </a:p>
          </p:txBody>
        </p:sp>
        <p:sp>
          <p:nvSpPr>
            <p:cNvPr id="8220" name="Text Box 28">
              <a:hlinkClick r:id="rId17" action="ppaction://hlinksldjump"/>
            </p:cNvPr>
            <p:cNvSpPr txBox="1">
              <a:spLocks noChangeArrowheads="1"/>
            </p:cNvSpPr>
            <p:nvPr userDrawn="1"/>
          </p:nvSpPr>
          <p:spPr bwMode="auto">
            <a:xfrm>
              <a:off x="1787" y="4003"/>
              <a:ext cx="712" cy="173"/>
            </a:xfrm>
            <a:prstGeom prst="rect">
              <a:avLst/>
            </a:prstGeom>
            <a:noFill/>
            <a:ln w="9525">
              <a:noFill/>
              <a:miter lim="800000"/>
              <a:headEnd/>
              <a:tailEnd/>
            </a:ln>
            <a:effectLst/>
          </p:spPr>
          <p:txBody>
            <a:bodyPr>
              <a:spAutoFit/>
            </a:bodyPr>
            <a:lstStyle/>
            <a:p>
              <a:pPr algn="ctr">
                <a:spcBef>
                  <a:spcPct val="50000"/>
                </a:spcBef>
              </a:pPr>
              <a:r>
                <a:rPr lang="en-US" sz="1200">
                  <a:solidFill>
                    <a:srgbClr val="000000"/>
                  </a:solidFill>
                  <a:latin typeface="Trebuchet MS" pitchFamily="34" charset="0"/>
                </a:rPr>
                <a:t>Method</a:t>
              </a:r>
            </a:p>
          </p:txBody>
        </p:sp>
        <p:sp>
          <p:nvSpPr>
            <p:cNvPr id="8221" name="Text Box 29">
              <a:hlinkClick r:id="rId18" action="ppaction://hlinksldjump"/>
            </p:cNvPr>
            <p:cNvSpPr txBox="1">
              <a:spLocks noChangeArrowheads="1"/>
            </p:cNvSpPr>
            <p:nvPr userDrawn="1"/>
          </p:nvSpPr>
          <p:spPr bwMode="auto">
            <a:xfrm>
              <a:off x="3276" y="3995"/>
              <a:ext cx="712" cy="173"/>
            </a:xfrm>
            <a:prstGeom prst="rect">
              <a:avLst/>
            </a:prstGeom>
            <a:noFill/>
            <a:ln w="9525">
              <a:noFill/>
              <a:miter lim="800000"/>
              <a:headEnd/>
              <a:tailEnd/>
            </a:ln>
            <a:effectLst/>
          </p:spPr>
          <p:txBody>
            <a:bodyPr>
              <a:spAutoFit/>
            </a:bodyPr>
            <a:lstStyle/>
            <a:p>
              <a:pPr algn="ctr">
                <a:spcBef>
                  <a:spcPct val="50000"/>
                </a:spcBef>
              </a:pPr>
              <a:r>
                <a:rPr lang="en-US" sz="1200">
                  <a:solidFill>
                    <a:srgbClr val="000000"/>
                  </a:solidFill>
                  <a:latin typeface="Trebuchet MS" pitchFamily="34" charset="0"/>
                </a:rPr>
                <a:t>Narratives</a:t>
              </a:r>
            </a:p>
          </p:txBody>
        </p:sp>
        <p:sp>
          <p:nvSpPr>
            <p:cNvPr id="8222" name="Text Box 30">
              <a:hlinkClick r:id="rId19" action="ppaction://hlinksldjump"/>
            </p:cNvPr>
            <p:cNvSpPr txBox="1">
              <a:spLocks noChangeArrowheads="1"/>
            </p:cNvSpPr>
            <p:nvPr userDrawn="1"/>
          </p:nvSpPr>
          <p:spPr bwMode="auto">
            <a:xfrm>
              <a:off x="4713" y="3995"/>
              <a:ext cx="712" cy="173"/>
            </a:xfrm>
            <a:prstGeom prst="rect">
              <a:avLst/>
            </a:prstGeom>
            <a:noFill/>
            <a:ln w="9525">
              <a:noFill/>
              <a:miter lim="800000"/>
              <a:headEnd/>
              <a:tailEnd/>
            </a:ln>
            <a:effectLst/>
          </p:spPr>
          <p:txBody>
            <a:bodyPr>
              <a:spAutoFit/>
            </a:bodyPr>
            <a:lstStyle/>
            <a:p>
              <a:pPr algn="ctr">
                <a:spcBef>
                  <a:spcPct val="50000"/>
                </a:spcBef>
              </a:pPr>
              <a:r>
                <a:rPr lang="en-US" sz="1200">
                  <a:solidFill>
                    <a:srgbClr val="000000"/>
                  </a:solidFill>
                  <a:latin typeface="Trebuchet MS" pitchFamily="34" charset="0"/>
                </a:rPr>
                <a:t>Findings</a:t>
              </a:r>
            </a:p>
          </p:txBody>
        </p:sp>
      </p:grpSp>
    </p:spTree>
    <p:extLst>
      <p:ext uri="{BB962C8B-B14F-4D97-AF65-F5344CB8AC3E}">
        <p14:creationId xmlns:p14="http://schemas.microsoft.com/office/powerpoint/2010/main" val="266765403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ransition>
    <p:fade/>
  </p:transition>
  <p:timing>
    <p:tnLst>
      <p:par>
        <p:cTn id="1" dur="indefinite" restart="never" nodeType="tmRoot"/>
      </p:par>
    </p:tnLst>
  </p:timing>
  <p:hf sldNum="0" hdr="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defRPr>
      </a:lvl2pPr>
      <a:lvl3pPr algn="l" rtl="0" fontAlgn="base">
        <a:spcBef>
          <a:spcPct val="0"/>
        </a:spcBef>
        <a:spcAft>
          <a:spcPct val="0"/>
        </a:spcAft>
        <a:defRPr sz="4200">
          <a:solidFill>
            <a:schemeClr val="tx2"/>
          </a:solidFill>
          <a:latin typeface="Garamond" pitchFamily="18" charset="0"/>
        </a:defRPr>
      </a:lvl3pPr>
      <a:lvl4pPr algn="l" rtl="0" fontAlgn="base">
        <a:spcBef>
          <a:spcPct val="0"/>
        </a:spcBef>
        <a:spcAft>
          <a:spcPct val="0"/>
        </a:spcAft>
        <a:defRPr sz="4200">
          <a:solidFill>
            <a:schemeClr val="tx2"/>
          </a:solidFill>
          <a:latin typeface="Garamond" pitchFamily="18" charset="0"/>
        </a:defRPr>
      </a:lvl4pPr>
      <a:lvl5pPr algn="l" rtl="0" fontAlgn="base">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1793290"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2"/>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27B3859B-316F-42CF-9922-1FA92D541CF8}" type="datetime1">
              <a:rPr lang="en-US" smtClean="0">
                <a:solidFill>
                  <a:prstClr val="black">
                    <a:lumMod val="50000"/>
                    <a:lumOff val="50000"/>
                  </a:prstClr>
                </a:solidFill>
                <a:latin typeface="Trebuchet MS"/>
              </a:rPr>
              <a:t>2016-04-18</a:t>
            </a:fld>
            <a:endParaRPr lang="en-US">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200" y="6172202"/>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r>
              <a:rPr lang="en-US" smtClean="0">
                <a:solidFill>
                  <a:prstClr val="black">
                    <a:lumMod val="50000"/>
                    <a:lumOff val="50000"/>
                  </a:prstClr>
                </a:solidFill>
                <a:latin typeface="Trebuchet MS"/>
              </a:rPr>
              <a:t>Information Tools - Presentation Tool</a:t>
            </a:r>
            <a:endParaRPr lang="en-US">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2"/>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2B024103-15FE-46D3-8708-BC42CCFD43DB}" type="slidenum">
              <a:rPr lang="en-US" smtClean="0">
                <a:solidFill>
                  <a:prstClr val="black">
                    <a:lumMod val="50000"/>
                    <a:lumOff val="50000"/>
                  </a:prstClr>
                </a:solidFill>
                <a:latin typeface="Trebuchet MS"/>
              </a:rPr>
              <a:pPr fontAlgn="auto">
                <a:spcBef>
                  <a:spcPts val="0"/>
                </a:spcBef>
                <a:spcAft>
                  <a:spcPts val="0"/>
                </a:spcAft>
              </a:pPr>
              <a:t>‹#›</a:t>
            </a:fld>
            <a:endParaRPr lang="en-US">
              <a:solidFill>
                <a:prstClr val="black">
                  <a:lumMod val="50000"/>
                  <a:lumOff val="50000"/>
                </a:prstClr>
              </a:solidFill>
              <a:latin typeface="Trebuchet MS"/>
            </a:endParaRPr>
          </a:p>
        </p:txBody>
      </p:sp>
    </p:spTree>
    <p:extLst>
      <p:ext uri="{BB962C8B-B14F-4D97-AF65-F5344CB8AC3E}">
        <p14:creationId xmlns:p14="http://schemas.microsoft.com/office/powerpoint/2010/main" val="420452901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iming>
    <p:tnLst>
      <p:par>
        <p:cTn id="1" dur="indefinite" restart="never" nodeType="tmRoot"/>
      </p:par>
    </p:tnLst>
  </p:timing>
  <p:hf sldNum="0" hd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1793290" y="4372168"/>
            <a:ext cx="6512511" cy="1143000"/>
          </a:xfrm>
          <a:prstGeom prst="rect">
            <a:avLst/>
          </a:prstGeom>
          <a:solidFill>
            <a:srgbClr val="FFFF00"/>
          </a:solidFill>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2"/>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2458A9C-6848-406E-8D15-30CEB8B46577}" type="datetime1">
              <a:rPr lang="en-US" smtClean="0">
                <a:solidFill>
                  <a:prstClr val="black">
                    <a:lumMod val="50000"/>
                    <a:lumOff val="50000"/>
                  </a:prstClr>
                </a:solidFill>
                <a:latin typeface="Trebuchet MS"/>
              </a:rPr>
              <a:t>2016-04-18</a:t>
            </a:fld>
            <a:endParaRPr lang="en-US">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200" y="6172202"/>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r>
              <a:rPr lang="en-US" smtClean="0">
                <a:solidFill>
                  <a:prstClr val="black">
                    <a:lumMod val="50000"/>
                    <a:lumOff val="50000"/>
                  </a:prstClr>
                </a:solidFill>
                <a:latin typeface="Trebuchet MS"/>
              </a:rPr>
              <a:t>Information Tools - Presentation Tool</a:t>
            </a:r>
            <a:endParaRPr lang="en-US">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2"/>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2B024103-15FE-46D3-8708-BC42CCFD43DB}" type="slidenum">
              <a:rPr lang="en-US" smtClean="0">
                <a:solidFill>
                  <a:prstClr val="black">
                    <a:lumMod val="50000"/>
                    <a:lumOff val="50000"/>
                  </a:prstClr>
                </a:solidFill>
                <a:latin typeface="Trebuchet MS"/>
              </a:rPr>
              <a:pPr fontAlgn="auto">
                <a:spcBef>
                  <a:spcPts val="0"/>
                </a:spcBef>
                <a:spcAft>
                  <a:spcPts val="0"/>
                </a:spcAft>
              </a:pPr>
              <a:t>‹#›</a:t>
            </a:fld>
            <a:endParaRPr lang="en-US">
              <a:solidFill>
                <a:prstClr val="black">
                  <a:lumMod val="50000"/>
                  <a:lumOff val="50000"/>
                </a:prstClr>
              </a:solidFill>
              <a:latin typeface="Trebuchet MS"/>
            </a:endParaRPr>
          </a:p>
        </p:txBody>
      </p:sp>
    </p:spTree>
    <p:extLst>
      <p:ext uri="{BB962C8B-B14F-4D97-AF65-F5344CB8AC3E}">
        <p14:creationId xmlns:p14="http://schemas.microsoft.com/office/powerpoint/2010/main" val="195174201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iming>
    <p:tnLst>
      <p:par>
        <p:cTn id="1" dur="indefinite" restart="never" nodeType="tmRoot"/>
      </p:par>
    </p:tnLst>
  </p:timing>
  <p:hf sldNum="0" hd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32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Tahoma" pitchFamily="34" charset="0"/>
              <a:ea typeface="Tahoma" pitchFamily="34" charset="0"/>
              <a:cs typeface="Tahoma" pitchFamily="34" charset="0"/>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000">
                <a:solidFill>
                  <a:srgbClr val="FFFFFF"/>
                </a:solidFill>
                <a:latin typeface="Tahoma" pitchFamily="34" charset="0"/>
                <a:ea typeface="Tahoma" pitchFamily="34" charset="0"/>
                <a:cs typeface="Tahoma" pitchFamily="34" charset="0"/>
              </a:defRPr>
            </a:lvl1pPr>
          </a:lstStyle>
          <a:p>
            <a:pPr fontAlgn="auto">
              <a:spcBef>
                <a:spcPts val="0"/>
              </a:spcBef>
              <a:spcAft>
                <a:spcPts val="0"/>
              </a:spcAft>
            </a:pPr>
            <a:fld id="{284BD962-29B9-4135-8D99-0C33BC99B0F0}" type="datetime1">
              <a:rPr lang="en-US" smtClean="0"/>
              <a:t>2016-04-18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000">
                <a:solidFill>
                  <a:srgbClr val="FFFFFF"/>
                </a:solidFill>
                <a:latin typeface="Tahoma" pitchFamily="34" charset="0"/>
                <a:ea typeface="Tahoma" pitchFamily="34" charset="0"/>
                <a:cs typeface="Tahoma" pitchFamily="34" charset="0"/>
              </a:defRPr>
            </a:lvl1pPr>
          </a:lstStyle>
          <a:p>
            <a:pPr algn="r" fontAlgn="auto">
              <a:spcBef>
                <a:spcPts val="0"/>
              </a:spcBef>
              <a:spcAft>
                <a:spcPts val="0"/>
              </a:spcAft>
            </a:pPr>
            <a:r>
              <a:rPr lang="en-US" smtClean="0"/>
              <a:t>Information Tools - Presentation Tool</a:t>
            </a: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r">
              <a:defRPr sz="1000" b="1">
                <a:solidFill>
                  <a:srgbClr val="FFFFFF"/>
                </a:solidFill>
                <a:latin typeface="Tahoma" pitchFamily="34" charset="0"/>
                <a:ea typeface="Tahoma" pitchFamily="34" charset="0"/>
                <a:cs typeface="Tahoma" pitchFamily="34" charset="0"/>
              </a:defRPr>
            </a:lvl1pPr>
          </a:lstStyle>
          <a:p>
            <a:pPr fontAlgn="auto">
              <a:spcBef>
                <a:spcPts val="0"/>
              </a:spcBef>
              <a:spcAft>
                <a:spcPts val="0"/>
              </a:spcAft>
            </a:pPr>
            <a:fld id="{0CFEC368-1D7A-4F81-ABF6-AE0E36BAF64C}" type="slidenum">
              <a:rPr lang="en-US" smtClean="0"/>
              <a:pPr fontAlgn="auto">
                <a:spcBef>
                  <a:spcPts val="0"/>
                </a:spcBef>
                <a:spcAft>
                  <a:spcPts val="0"/>
                </a:spcAft>
              </a:pPr>
              <a:t>‹#›</a:t>
            </a:fld>
            <a:endParaRPr lang="en-US" dirty="0"/>
          </a:p>
        </p:txBody>
      </p:sp>
      <p:pic>
        <p:nvPicPr>
          <p:cNvPr id="8" name="Picture 7">
            <a:hlinkClick r:id="rId15" action="ppaction://hlinksldjump"/>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flipH="1">
            <a:off x="3171" y="6365974"/>
            <a:ext cx="874160" cy="492027"/>
          </a:xfrm>
          <a:prstGeom prst="rect">
            <a:avLst/>
          </a:prstGeom>
        </p:spPr>
      </p:pic>
    </p:spTree>
    <p:extLst>
      <p:ext uri="{BB962C8B-B14F-4D97-AF65-F5344CB8AC3E}">
        <p14:creationId xmlns:p14="http://schemas.microsoft.com/office/powerpoint/2010/main" val="223578812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txStyles>
    <p:titleStyle>
      <a:lvl1pPr algn="l" defTabSz="914400" rtl="0" eaLnBrk="1" latinLnBrk="0" hangingPunct="1">
        <a:spcBef>
          <a:spcPct val="0"/>
        </a:spcBef>
        <a:buNone/>
        <a:defRPr sz="2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rgbClr val="FFFF00"/>
        </a:buClr>
        <a:buSzPct val="85000"/>
        <a:buFont typeface="Arial" pitchFamily="34" charset="0"/>
        <a:buChar char="•"/>
        <a:defRPr sz="1600" kern="1200">
          <a:solidFill>
            <a:schemeClr val="tx1"/>
          </a:solidFill>
          <a:latin typeface="+mn-lt"/>
          <a:ea typeface="+mn-ea"/>
          <a:cs typeface="+mn-cs"/>
        </a:defRPr>
      </a:lvl1pPr>
      <a:lvl2pPr marL="457200" indent="-182880" algn="l" defTabSz="914400" rtl="0" eaLnBrk="1" latinLnBrk="0" hangingPunct="1">
        <a:spcBef>
          <a:spcPct val="20000"/>
        </a:spcBef>
        <a:buClr>
          <a:srgbClr val="FFFF00"/>
        </a:buClr>
        <a:buSzPct val="85000"/>
        <a:buFont typeface="Arial" pitchFamily="34" charset="0"/>
        <a:buChar char="•"/>
        <a:defRPr sz="1400" kern="1200">
          <a:solidFill>
            <a:schemeClr val="tx1"/>
          </a:solidFill>
          <a:latin typeface="+mn-lt"/>
          <a:ea typeface="+mn-ea"/>
          <a:cs typeface="+mn-cs"/>
        </a:defRPr>
      </a:lvl2pPr>
      <a:lvl3pPr marL="731520" indent="-182880" algn="l" defTabSz="914400" rtl="0" eaLnBrk="1" latinLnBrk="0" hangingPunct="1">
        <a:spcBef>
          <a:spcPct val="20000"/>
        </a:spcBef>
        <a:buClr>
          <a:srgbClr val="FFFF00"/>
        </a:buClr>
        <a:buSzPct val="90000"/>
        <a:buFont typeface="Arial" pitchFamily="34" charset="0"/>
        <a:buChar char="•"/>
        <a:defRPr sz="1200" kern="1200">
          <a:solidFill>
            <a:schemeClr val="tx1"/>
          </a:solidFill>
          <a:latin typeface="+mn-lt"/>
          <a:ea typeface="+mn-ea"/>
          <a:cs typeface="+mn-cs"/>
        </a:defRPr>
      </a:lvl3pPr>
      <a:lvl4pPr marL="1005840" indent="-182880" algn="l" defTabSz="914400" rtl="0" eaLnBrk="1" latinLnBrk="0" hangingPunct="1">
        <a:spcBef>
          <a:spcPct val="20000"/>
        </a:spcBef>
        <a:buClr>
          <a:srgbClr val="FFFF00"/>
        </a:buClr>
        <a:buFont typeface="Arial" pitchFamily="34" charset="0"/>
        <a:buChar char="•"/>
        <a:defRPr sz="1100" kern="1200">
          <a:solidFill>
            <a:schemeClr val="tx1"/>
          </a:solidFill>
          <a:latin typeface="+mn-lt"/>
          <a:ea typeface="+mn-ea"/>
          <a:cs typeface="+mn-cs"/>
        </a:defRPr>
      </a:lvl4pPr>
      <a:lvl5pPr marL="1188720" indent="-137160" algn="l" defTabSz="914400" rtl="0" eaLnBrk="1" latinLnBrk="0" hangingPunct="1">
        <a:spcBef>
          <a:spcPct val="20000"/>
        </a:spcBef>
        <a:buClr>
          <a:srgbClr val="FFFF00"/>
        </a:buClr>
        <a:buSzPct val="100000"/>
        <a:buFont typeface="Arial" pitchFamily="34" charset="0"/>
        <a:buChar char="•"/>
        <a:defRPr sz="105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0" y="9170"/>
            <a:ext cx="9157253" cy="676624"/>
          </a:xfrm>
          <a:prstGeom prst="rect">
            <a:avLst/>
          </a:prstGeom>
          <a:solidFill>
            <a:schemeClr val="bg2">
              <a:lumMod val="25000"/>
            </a:schemeClr>
          </a:solidFill>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69422" y="857251"/>
            <a:ext cx="8466365" cy="57884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8506251" y="4964662"/>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4F7F0C6-3DED-40F7-BA94-C559C8D86EFD}" type="datetime1">
              <a:rPr lang="en-US" smtClean="0">
                <a:solidFill>
                  <a:prstClr val="black">
                    <a:tint val="75000"/>
                    <a:alpha val="60000"/>
                  </a:prstClr>
                </a:solidFill>
              </a:rPr>
              <a:t>2016-04-18</a:t>
            </a:fld>
            <a:endParaRPr lang="en-US">
              <a:solidFill>
                <a:prstClr val="black">
                  <a:tint val="75000"/>
                  <a:alpha val="60000"/>
                </a:prstClr>
              </a:solidFill>
            </a:endParaRPr>
          </a:p>
        </p:txBody>
      </p:sp>
      <p:sp>
        <p:nvSpPr>
          <p:cNvPr id="5" name="Footer Placeholder 4"/>
          <p:cNvSpPr>
            <a:spLocks noGrp="1"/>
          </p:cNvSpPr>
          <p:nvPr>
            <p:ph type="ftr" sz="quarter" idx="3"/>
          </p:nvPr>
        </p:nvSpPr>
        <p:spPr>
          <a:xfrm rot="5400000">
            <a:off x="7071654" y="2501362"/>
            <a:ext cx="3859795" cy="228660"/>
          </a:xfrm>
          <a:prstGeom prst="rect">
            <a:avLst/>
          </a:prstGeom>
        </p:spPr>
        <p:txBody>
          <a:bodyPr vert="horz" lIns="91440" tIns="45720" rIns="91440" bIns="45720" rtlCol="0" anchor="b"/>
          <a:lstStyle>
            <a:lvl1pPr algn="r">
              <a:defRPr sz="1100" b="0" i="0">
                <a:solidFill>
                  <a:schemeClr val="tx1">
                    <a:tint val="75000"/>
                    <a:alpha val="60000"/>
                  </a:schemeClr>
                </a:solidFill>
              </a:defRPr>
            </a:lvl1pPr>
          </a:lstStyle>
          <a:p>
            <a:r>
              <a:rPr lang="en-US" smtClean="0">
                <a:solidFill>
                  <a:prstClr val="black">
                    <a:tint val="75000"/>
                    <a:alpha val="60000"/>
                  </a:prstClr>
                </a:solidFill>
              </a:rPr>
              <a:t>Information Tools - Presentation Tool</a:t>
            </a:r>
            <a:endParaRPr lang="en-US">
              <a:solidFill>
                <a:prstClr val="black">
                  <a:tint val="75000"/>
                  <a:alpha val="60000"/>
                </a:prstClr>
              </a:solidFill>
            </a:endParaRPr>
          </a:p>
        </p:txBody>
      </p:sp>
    </p:spTree>
    <p:extLst>
      <p:ext uri="{BB962C8B-B14F-4D97-AF65-F5344CB8AC3E}">
        <p14:creationId xmlns:p14="http://schemas.microsoft.com/office/powerpoint/2010/main" val="70324143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txStyles>
    <p:title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Tx/>
        <a:buNone/>
        <a:defRPr sz="20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Tx/>
        <a:buNone/>
        <a:defRPr sz="18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Tx/>
        <a:buNone/>
        <a:defRPr sz="16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Tx/>
        <a:buNone/>
        <a:defRPr sz="14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Tx/>
        <a:buNone/>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ltGray">
          <a:xfrm>
            <a:off x="417513" y="1098552"/>
            <a:ext cx="438150" cy="474663"/>
          </a:xfrm>
          <a:prstGeom prst="rect">
            <a:avLst/>
          </a:prstGeom>
          <a:solidFill>
            <a:schemeClr val="accent2"/>
          </a:solidFill>
          <a:ln w="9525">
            <a:noFill/>
            <a:miter lim="800000"/>
            <a:headEnd/>
            <a:tailEnd/>
          </a:ln>
          <a:effectLst/>
        </p:spPr>
        <p:txBody>
          <a:bodyPr wrap="none" anchor="ctr"/>
          <a:lstStyle/>
          <a:p>
            <a:pPr>
              <a:lnSpc>
                <a:spcPct val="100000"/>
              </a:lnSpc>
              <a:spcBef>
                <a:spcPct val="0"/>
              </a:spcBef>
              <a:buClrTx/>
              <a:buSzTx/>
              <a:buFontTx/>
              <a:buNone/>
            </a:pPr>
            <a:endParaRPr kumimoji="1" lang="en-US" sz="2400">
              <a:solidFill>
                <a:schemeClr val="tx1"/>
              </a:solidFill>
              <a:latin typeface="Tahoma" charset="0"/>
            </a:endParaRPr>
          </a:p>
        </p:txBody>
      </p:sp>
      <p:sp>
        <p:nvSpPr>
          <p:cNvPr id="68611" name="Rectangle 3"/>
          <p:cNvSpPr>
            <a:spLocks noChangeArrowheads="1"/>
          </p:cNvSpPr>
          <p:nvPr/>
        </p:nvSpPr>
        <p:spPr bwMode="ltGray">
          <a:xfrm>
            <a:off x="800101" y="1098552"/>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nSpc>
                <a:spcPct val="100000"/>
              </a:lnSpc>
              <a:spcBef>
                <a:spcPct val="0"/>
              </a:spcBef>
              <a:buClrTx/>
              <a:buSzTx/>
              <a:buFontTx/>
              <a:buNone/>
            </a:pPr>
            <a:endParaRPr kumimoji="1" lang="en-US" sz="2400">
              <a:solidFill>
                <a:schemeClr val="tx1"/>
              </a:solidFill>
              <a:latin typeface="Tahoma" charset="0"/>
            </a:endParaRPr>
          </a:p>
        </p:txBody>
      </p:sp>
      <p:sp>
        <p:nvSpPr>
          <p:cNvPr id="68612" name="Rectangle 4"/>
          <p:cNvSpPr>
            <a:spLocks noChangeArrowheads="1"/>
          </p:cNvSpPr>
          <p:nvPr/>
        </p:nvSpPr>
        <p:spPr bwMode="ltGray">
          <a:xfrm>
            <a:off x="541339" y="1520827"/>
            <a:ext cx="422275" cy="474663"/>
          </a:xfrm>
          <a:prstGeom prst="rect">
            <a:avLst/>
          </a:prstGeom>
          <a:solidFill>
            <a:schemeClr val="folHlink"/>
          </a:solidFill>
          <a:ln w="9525">
            <a:noFill/>
            <a:miter lim="800000"/>
            <a:headEnd/>
            <a:tailEnd/>
          </a:ln>
          <a:effectLst/>
        </p:spPr>
        <p:txBody>
          <a:bodyPr wrap="none" anchor="ctr"/>
          <a:lstStyle/>
          <a:p>
            <a:pPr>
              <a:lnSpc>
                <a:spcPct val="100000"/>
              </a:lnSpc>
              <a:spcBef>
                <a:spcPct val="0"/>
              </a:spcBef>
              <a:buClrTx/>
              <a:buSzTx/>
              <a:buFontTx/>
              <a:buNone/>
            </a:pPr>
            <a:endParaRPr kumimoji="1" lang="en-US" sz="2400">
              <a:solidFill>
                <a:schemeClr val="tx1"/>
              </a:solidFill>
              <a:latin typeface="Tahoma" charset="0"/>
            </a:endParaRPr>
          </a:p>
        </p:txBody>
      </p:sp>
      <p:sp>
        <p:nvSpPr>
          <p:cNvPr id="68613" name="Rectangle 5"/>
          <p:cNvSpPr>
            <a:spLocks noChangeArrowheads="1"/>
          </p:cNvSpPr>
          <p:nvPr/>
        </p:nvSpPr>
        <p:spPr bwMode="ltGray">
          <a:xfrm>
            <a:off x="911226" y="1520827"/>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nSpc>
                <a:spcPct val="100000"/>
              </a:lnSpc>
              <a:spcBef>
                <a:spcPct val="0"/>
              </a:spcBef>
              <a:buClrTx/>
              <a:buSzTx/>
              <a:buFontTx/>
              <a:buNone/>
            </a:pPr>
            <a:endParaRPr kumimoji="1" lang="en-US" sz="2400">
              <a:solidFill>
                <a:schemeClr val="tx1"/>
              </a:solidFill>
              <a:latin typeface="Tahoma" charset="0"/>
            </a:endParaRPr>
          </a:p>
        </p:txBody>
      </p:sp>
      <p:sp>
        <p:nvSpPr>
          <p:cNvPr id="68614" name="Rectangle 6"/>
          <p:cNvSpPr>
            <a:spLocks noChangeArrowheads="1"/>
          </p:cNvSpPr>
          <p:nvPr/>
        </p:nvSpPr>
        <p:spPr bwMode="ltGray">
          <a:xfrm>
            <a:off x="127000" y="1447802"/>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nSpc>
                <a:spcPct val="100000"/>
              </a:lnSpc>
              <a:spcBef>
                <a:spcPct val="0"/>
              </a:spcBef>
              <a:buClrTx/>
              <a:buSzTx/>
              <a:buFontTx/>
              <a:buNone/>
            </a:pPr>
            <a:endParaRPr kumimoji="1" lang="en-US" sz="2400">
              <a:solidFill>
                <a:schemeClr val="tx1"/>
              </a:solidFill>
              <a:latin typeface="Tahoma" charset="0"/>
            </a:endParaRPr>
          </a:p>
        </p:txBody>
      </p:sp>
      <p:sp>
        <p:nvSpPr>
          <p:cNvPr id="68615"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nSpc>
                <a:spcPct val="100000"/>
              </a:lnSpc>
              <a:spcBef>
                <a:spcPct val="0"/>
              </a:spcBef>
              <a:buClrTx/>
              <a:buSzTx/>
              <a:buFontTx/>
              <a:buNone/>
            </a:pPr>
            <a:endParaRPr kumimoji="1" lang="en-US" sz="2400">
              <a:solidFill>
                <a:schemeClr val="tx1"/>
              </a:solidFill>
              <a:latin typeface="Tahoma" charset="0"/>
            </a:endParaRPr>
          </a:p>
        </p:txBody>
      </p:sp>
      <p:sp>
        <p:nvSpPr>
          <p:cNvPr id="68616"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nSpc>
                <a:spcPct val="100000"/>
              </a:lnSpc>
              <a:spcBef>
                <a:spcPct val="0"/>
              </a:spcBef>
              <a:buClrTx/>
              <a:buSzTx/>
              <a:buFontTx/>
              <a:buNone/>
            </a:pPr>
            <a:endParaRPr kumimoji="1" lang="en-US" sz="2400">
              <a:solidFill>
                <a:schemeClr val="tx1"/>
              </a:solidFill>
              <a:latin typeface="Tahoma" charset="0"/>
            </a:endParaRPr>
          </a:p>
        </p:txBody>
      </p:sp>
      <p:sp>
        <p:nvSpPr>
          <p:cNvPr id="68617" name="Rectangle 9"/>
          <p:cNvSpPr>
            <a:spLocks noGrp="1" noChangeArrowheads="1"/>
          </p:cNvSpPr>
          <p:nvPr>
            <p:ph type="title"/>
          </p:nvPr>
        </p:nvSpPr>
        <p:spPr bwMode="auto">
          <a:xfrm>
            <a:off x="1143000" y="609600"/>
            <a:ext cx="7793038"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861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9"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ClrTx/>
              <a:buSzTx/>
              <a:buFontTx/>
              <a:buNone/>
              <a:defRPr sz="1400">
                <a:solidFill>
                  <a:schemeClr val="tx1"/>
                </a:solidFill>
                <a:latin typeface="+mn-lt"/>
              </a:defRPr>
            </a:lvl1pPr>
          </a:lstStyle>
          <a:p>
            <a:fld id="{BFF0B3DA-E738-427A-8CC8-33C46A0419A9}" type="datetime1">
              <a:rPr lang="en-US" smtClean="0"/>
              <a:t>2016-04-18</a:t>
            </a:fld>
            <a:endParaRPr lang="en-US" dirty="0"/>
          </a:p>
        </p:txBody>
      </p:sp>
      <p:sp>
        <p:nvSpPr>
          <p:cNvPr id="68620" name="Rectangle 12"/>
          <p:cNvSpPr>
            <a:spLocks noGrp="1" noChangeArrowheads="1"/>
          </p:cNvSpPr>
          <p:nvPr>
            <p:ph type="ftr" sz="quarter" idx="3"/>
          </p:nvPr>
        </p:nvSpPr>
        <p:spPr bwMode="auto">
          <a:xfrm>
            <a:off x="2895600" y="6400800"/>
            <a:ext cx="3276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solidFill>
                  <a:schemeClr val="tx1"/>
                </a:solidFill>
                <a:latin typeface="+mn-lt"/>
              </a:defRPr>
            </a:lvl1pPr>
          </a:lstStyle>
          <a:p>
            <a:r>
              <a:rPr lang="en-US" smtClean="0"/>
              <a:t>Information Tools - Presentation Tool</a:t>
            </a:r>
            <a:endParaRPr lang="en-US"/>
          </a:p>
        </p:txBody>
      </p:sp>
      <p:sp>
        <p:nvSpPr>
          <p:cNvPr id="68621"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a:solidFill>
                  <a:schemeClr val="tx1"/>
                </a:solidFill>
                <a:latin typeface="+mn-lt"/>
              </a:defRPr>
            </a:lvl1pPr>
          </a:lstStyle>
          <a:p>
            <a:fld id="{E5B3D360-17DF-4A9D-B4CD-CD1886C543A3}" type="slidenum">
              <a:rPr lang="en-US" smtClean="0"/>
              <a:pPr/>
              <a:t>‹#›</a:t>
            </a:fld>
            <a:endParaRPr lang="en-US"/>
          </a:p>
        </p:txBody>
      </p:sp>
      <p:sp>
        <p:nvSpPr>
          <p:cNvPr id="68622" name="Text Box 14"/>
          <p:cNvSpPr txBox="1">
            <a:spLocks noChangeArrowheads="1"/>
          </p:cNvSpPr>
          <p:nvPr/>
        </p:nvSpPr>
        <p:spPr bwMode="auto">
          <a:xfrm>
            <a:off x="152400" y="685800"/>
            <a:ext cx="1524000" cy="369332"/>
          </a:xfrm>
          <a:prstGeom prst="rect">
            <a:avLst/>
          </a:prstGeom>
          <a:noFill/>
          <a:ln w="9525">
            <a:noFill/>
            <a:miter lim="800000"/>
            <a:headEnd/>
            <a:tailEnd/>
          </a:ln>
          <a:effectLst/>
        </p:spPr>
        <p:txBody>
          <a:bodyPr>
            <a:spAutoFit/>
          </a:bodyPr>
          <a:lstStyle/>
          <a:p>
            <a:pPr>
              <a:spcBef>
                <a:spcPct val="50000"/>
              </a:spcBef>
            </a:pPr>
            <a:r>
              <a:rPr lang="en-US" sz="1800">
                <a:solidFill>
                  <a:schemeClr val="accent1"/>
                </a:solidFill>
                <a:latin typeface="Papyrus" pitchFamily="66" charset="0"/>
              </a:rPr>
              <a:t>Blue</a:t>
            </a:r>
            <a:r>
              <a:rPr lang="en-US" sz="1800">
                <a:solidFill>
                  <a:srgbClr val="000000"/>
                </a:solidFill>
                <a:latin typeface="Papyrus" pitchFamily="66" charset="0"/>
              </a:rPr>
              <a:t>Designs</a:t>
            </a:r>
          </a:p>
        </p:txBody>
      </p:sp>
      <p:pic>
        <p:nvPicPr>
          <p:cNvPr id="20" name="Picture 19" descr="BigRedOne.gif"/>
          <p:cNvPicPr>
            <a:picLocks noChangeAspect="1"/>
          </p:cNvPicPr>
          <p:nvPr userDrawn="1"/>
        </p:nvPicPr>
        <p:blipFill>
          <a:blip r:embed="rId8" cstate="print"/>
          <a:stretch>
            <a:fillRect/>
          </a:stretch>
        </p:blipFill>
        <p:spPr>
          <a:xfrm>
            <a:off x="51117" y="21592"/>
            <a:ext cx="710883" cy="64666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865" r:id="rId2"/>
    <p:sldLayoutId id="2147483866" r:id="rId3"/>
    <p:sldLayoutId id="2147483867" r:id="rId4"/>
    <p:sldLayoutId id="2147483868" r:id="rId5"/>
    <p:sldLayoutId id="2147483786" r:id="rId6"/>
  </p:sldLayoutIdLst>
  <p:transition spd="med" advClick="0" advTm="5309">
    <p:zoom/>
  </p:transition>
  <p:hf sldNum="0" hdr="0"/>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Tahoma" charset="0"/>
        </a:defRPr>
      </a:lvl2pPr>
      <a:lvl3pPr algn="l" rtl="0" eaLnBrk="1" fontAlgn="base" hangingPunct="1">
        <a:spcBef>
          <a:spcPct val="0"/>
        </a:spcBef>
        <a:spcAft>
          <a:spcPct val="0"/>
        </a:spcAft>
        <a:defRPr sz="3600">
          <a:solidFill>
            <a:schemeClr val="tx2"/>
          </a:solidFill>
          <a:latin typeface="Tahoma" charset="0"/>
        </a:defRPr>
      </a:lvl3pPr>
      <a:lvl4pPr algn="l" rtl="0" eaLnBrk="1" fontAlgn="base" hangingPunct="1">
        <a:spcBef>
          <a:spcPct val="0"/>
        </a:spcBef>
        <a:spcAft>
          <a:spcPct val="0"/>
        </a:spcAft>
        <a:defRPr sz="3600">
          <a:solidFill>
            <a:schemeClr val="tx2"/>
          </a:solidFill>
          <a:latin typeface="Tahoma" charset="0"/>
        </a:defRPr>
      </a:lvl4pPr>
      <a:lvl5pPr algn="l" rtl="0" eaLnBrk="1" fontAlgn="base" hangingPunct="1">
        <a:spcBef>
          <a:spcPct val="0"/>
        </a:spcBef>
        <a:spcAft>
          <a:spcPct val="0"/>
        </a:spcAft>
        <a:defRPr sz="3600">
          <a:solidFill>
            <a:schemeClr val="tx2"/>
          </a:solidFill>
          <a:latin typeface="Tahoma" charset="0"/>
        </a:defRPr>
      </a:lvl5pPr>
      <a:lvl6pPr marL="457200" algn="l" rtl="0" eaLnBrk="1" fontAlgn="base" hangingPunct="1">
        <a:spcBef>
          <a:spcPct val="0"/>
        </a:spcBef>
        <a:spcAft>
          <a:spcPct val="0"/>
        </a:spcAft>
        <a:defRPr sz="3600">
          <a:solidFill>
            <a:schemeClr val="tx2"/>
          </a:solidFill>
          <a:latin typeface="Tahoma" charset="0"/>
        </a:defRPr>
      </a:lvl6pPr>
      <a:lvl7pPr marL="914400" algn="l" rtl="0" eaLnBrk="1" fontAlgn="base" hangingPunct="1">
        <a:spcBef>
          <a:spcPct val="0"/>
        </a:spcBef>
        <a:spcAft>
          <a:spcPct val="0"/>
        </a:spcAft>
        <a:defRPr sz="3600">
          <a:solidFill>
            <a:schemeClr val="tx2"/>
          </a:solidFill>
          <a:latin typeface="Tahoma" charset="0"/>
        </a:defRPr>
      </a:lvl7pPr>
      <a:lvl8pPr marL="1371600" algn="l" rtl="0" eaLnBrk="1" fontAlgn="base" hangingPunct="1">
        <a:spcBef>
          <a:spcPct val="0"/>
        </a:spcBef>
        <a:spcAft>
          <a:spcPct val="0"/>
        </a:spcAft>
        <a:defRPr sz="3600">
          <a:solidFill>
            <a:schemeClr val="tx2"/>
          </a:solidFill>
          <a:latin typeface="Tahoma" charset="0"/>
        </a:defRPr>
      </a:lvl8pPr>
      <a:lvl9pPr marL="1828800" algn="l" rtl="0" eaLnBrk="1" fontAlgn="base" hangingPunct="1">
        <a:spcBef>
          <a:spcPct val="0"/>
        </a:spcBef>
        <a:spcAft>
          <a:spcPct val="0"/>
        </a:spcAft>
        <a:defRPr sz="3600">
          <a:solidFill>
            <a:schemeClr val="tx2"/>
          </a:solidFill>
          <a:latin typeface="Tahoma" charset="0"/>
        </a:defRPr>
      </a:lvl9pPr>
    </p:titleStyle>
    <p:bodyStyle>
      <a:lvl1pPr marL="342900" indent="-342900"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9" y="0"/>
            <a:ext cx="9148762" cy="6851650"/>
            <a:chOff x="1" y="0"/>
            <a:chExt cx="5763" cy="4316"/>
          </a:xfrm>
        </p:grpSpPr>
        <p:sp>
          <p:nvSpPr>
            <p:cNvPr id="42803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42803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42803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3" name="Group 6"/>
            <p:cNvGrpSpPr>
              <a:grpSpLocks/>
            </p:cNvGrpSpPr>
            <p:nvPr/>
          </p:nvGrpSpPr>
          <p:grpSpPr bwMode="auto">
            <a:xfrm>
              <a:off x="288" y="0"/>
              <a:ext cx="5098" cy="4316"/>
              <a:chOff x="288" y="0"/>
              <a:chExt cx="5098" cy="4316"/>
            </a:xfrm>
          </p:grpSpPr>
          <p:sp>
            <p:nvSpPr>
              <p:cNvPr id="42803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4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5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2805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42805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42805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42805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42805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42805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42805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42805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42805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42806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p>
          </p:txBody>
        </p:sp>
        <p:sp>
          <p:nvSpPr>
            <p:cNvPr id="42806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p>
          </p:txBody>
        </p:sp>
        <p:sp>
          <p:nvSpPr>
            <p:cNvPr id="42806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p>
          </p:txBody>
        </p:sp>
        <p:grpSp>
          <p:nvGrpSpPr>
            <p:cNvPr id="4" name="Group 31"/>
            <p:cNvGrpSpPr>
              <a:grpSpLocks/>
            </p:cNvGrpSpPr>
            <p:nvPr/>
          </p:nvGrpSpPr>
          <p:grpSpPr bwMode="auto">
            <a:xfrm>
              <a:off x="1" y="392"/>
              <a:ext cx="5758" cy="1571"/>
              <a:chOff x="1" y="392"/>
              <a:chExt cx="5758" cy="1571"/>
            </a:xfrm>
          </p:grpSpPr>
          <p:sp>
            <p:nvSpPr>
              <p:cNvPr id="42806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p>
            </p:txBody>
          </p:sp>
          <p:sp>
            <p:nvSpPr>
              <p:cNvPr id="42806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p>
            </p:txBody>
          </p:sp>
          <p:sp>
            <p:nvSpPr>
              <p:cNvPr id="42806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p>
            </p:txBody>
          </p:sp>
          <p:sp>
            <p:nvSpPr>
              <p:cNvPr id="42806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p>
            </p:txBody>
          </p:sp>
          <p:sp>
            <p:nvSpPr>
              <p:cNvPr id="42806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p>
            </p:txBody>
          </p:sp>
        </p:grpSp>
        <p:sp>
          <p:nvSpPr>
            <p:cNvPr id="42806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p>
          </p:txBody>
        </p:sp>
        <p:sp>
          <p:nvSpPr>
            <p:cNvPr id="42807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p>
          </p:txBody>
        </p:sp>
      </p:grpSp>
      <p:sp>
        <p:nvSpPr>
          <p:cNvPr id="428071" name="Rectangle 39"/>
          <p:cNvSpPr>
            <a:spLocks noGrp="1" noChangeArrowheads="1"/>
          </p:cNvSpPr>
          <p:nvPr>
            <p:ph type="title"/>
          </p:nvPr>
        </p:nvSpPr>
        <p:spPr bwMode="auto">
          <a:xfrm>
            <a:off x="457200" y="277815"/>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2807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00000"/>
                  </a:outerShdw>
                </a:effectLst>
                <a:latin typeface="+mn-lt"/>
              </a:defRPr>
            </a:lvl1pPr>
          </a:lstStyle>
          <a:p>
            <a:fld id="{1EDC3367-5AB4-4B4A-8C00-6A32D81EF718}" type="datetime1">
              <a:rPr lang="en-US" smtClean="0"/>
              <a:t>2016-04-18</a:t>
            </a:fld>
            <a:endParaRPr lang="en-US"/>
          </a:p>
        </p:txBody>
      </p:sp>
      <p:sp>
        <p:nvSpPr>
          <p:cNvPr id="42807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latin typeface="+mn-lt"/>
              </a:defRPr>
            </a:lvl1pPr>
          </a:lstStyle>
          <a:p>
            <a:r>
              <a:rPr lang="en-US" smtClean="0"/>
              <a:t>Information Tools - Presentation Tool</a:t>
            </a:r>
            <a:endParaRPr lang="en-US"/>
          </a:p>
        </p:txBody>
      </p:sp>
      <p:sp>
        <p:nvSpPr>
          <p:cNvPr id="42807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mn-lt"/>
              </a:defRPr>
            </a:lvl1pPr>
          </a:lstStyle>
          <a:p>
            <a:fld id="{766544A3-CDAE-4E58-8016-21A2915EF6B8}" type="slidenum">
              <a:rPr lang="en-US"/>
              <a:pPr/>
              <a:t>‹#›</a:t>
            </a:fld>
            <a:endParaRPr lang="en-US"/>
          </a:p>
        </p:txBody>
      </p:sp>
      <p:sp>
        <p:nvSpPr>
          <p:cNvPr id="428075" name="Rectangle 4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6" r:id="rId1"/>
    <p:sldLayoutId id="2147483667" r:id="rId2"/>
  </p:sldLayoutIdLst>
  <p:transition>
    <p:fade/>
  </p:transition>
  <p:timing>
    <p:tnLst>
      <p:par>
        <p:cTn id="1" dur="indefinite" restart="never" nodeType="tmRoot"/>
      </p:par>
    </p:tnLst>
  </p:timing>
  <p:hf sldNum="0" hdr="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5DCCF-F476-45ED-9986-6B9C7CE554B3}" type="datetime1">
              <a:rPr lang="en-US" smtClean="0"/>
              <a:t>2016-04-18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Information Tools - Presentation Tool</a:t>
            </a: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4C7482-6069-4BE3-8AD4-837F2886D0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Lst>
  <p:transition>
    <p:fade/>
  </p:transition>
  <p:timing>
    <p:tnLst>
      <p:par>
        <p:cTn id="1" dur="indefinite" restart="never" nodeType="tmRoot"/>
      </p:par>
    </p:tnLst>
  </p:timing>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317500" y="837984"/>
            <a:ext cx="8637588" cy="64633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lvl="0"/>
            <a:r>
              <a:rPr lang="en-US" smtClean="0"/>
              <a:t>Click to edit Master title style</a:t>
            </a:r>
          </a:p>
        </p:txBody>
      </p:sp>
      <p:sp>
        <p:nvSpPr>
          <p:cNvPr id="460803" name="Rectangle 3"/>
          <p:cNvSpPr>
            <a:spLocks noGrp="1" noChangeArrowheads="1"/>
          </p:cNvSpPr>
          <p:nvPr>
            <p:ph type="body" idx="1"/>
          </p:nvPr>
        </p:nvSpPr>
        <p:spPr bwMode="auto">
          <a:xfrm>
            <a:off x="328614" y="1941513"/>
            <a:ext cx="820896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0" r:id="rId1"/>
    <p:sldLayoutId id="2147483721" r:id="rId2"/>
  </p:sldLayoutIdLst>
  <p:transition>
    <p:fade/>
  </p:transition>
  <p:hf sldNum="0" hdr="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CFF33"/>
        </a:buClr>
        <a:buSzPct val="70000"/>
        <a:buFont typeface="Wingdings" pitchFamily="2" charset="2"/>
        <a:buChar char="n"/>
        <a:defRPr sz="24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rgbClr val="0099CC"/>
        </a:buClr>
        <a:buSzPct val="65000"/>
        <a:buFont typeface="Wingdings" pitchFamily="2" charset="2"/>
        <a:buChar char="n"/>
        <a:defRPr sz="1800">
          <a:solidFill>
            <a:schemeClr val="tx1"/>
          </a:solidFill>
          <a:latin typeface="+mn-lt"/>
        </a:defRPr>
      </a:lvl3pPr>
      <a:lvl4pPr marL="1600200" indent="-228600" algn="l" rtl="0" fontAlgn="base">
        <a:spcBef>
          <a:spcPct val="20000"/>
        </a:spcBef>
        <a:spcAft>
          <a:spcPct val="0"/>
        </a:spcAft>
        <a:buClr>
          <a:schemeClr val="tx2"/>
        </a:buClr>
        <a:buSzPct val="75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1600">
          <a:solidFill>
            <a:schemeClr val="tx1"/>
          </a:solidFill>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4899"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fld id="{F3DB0A39-1EC4-427C-8CC0-4B343E8341DD}" type="datetime1">
              <a:rPr lang="en-US" smtClean="0"/>
              <a:t>2016-04-18</a:t>
            </a:fld>
            <a:endParaRPr lang="en-US"/>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r>
              <a:rPr lang="en-US" smtClean="0"/>
              <a:t>Information Tools - Presentation Tool</a:t>
            </a:r>
            <a:endParaRPr lang="en-US"/>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8DDE5B02-6742-448B-881C-4F9120C695CB}" type="slidenum">
              <a:rPr lang="en-US"/>
              <a:pPr/>
              <a:t>‹#›</a:t>
            </a:fld>
            <a:endParaRPr lang="en-US"/>
          </a:p>
        </p:txBody>
      </p:sp>
      <p:sp>
        <p:nvSpPr>
          <p:cNvPr id="464903" name="Line 7"/>
          <p:cNvSpPr>
            <a:spLocks noChangeShapeType="1"/>
          </p:cNvSpPr>
          <p:nvPr userDrawn="1"/>
        </p:nvSpPr>
        <p:spPr bwMode="auto">
          <a:xfrm>
            <a:off x="914400" y="0"/>
            <a:ext cx="0" cy="6858000"/>
          </a:xfrm>
          <a:prstGeom prst="line">
            <a:avLst/>
          </a:prstGeom>
          <a:noFill/>
          <a:ln w="28575">
            <a:solidFill>
              <a:schemeClr val="accent2"/>
            </a:solidFill>
            <a:round/>
            <a:headEnd/>
            <a:tailEnd/>
          </a:ln>
          <a:effectLst/>
        </p:spPr>
        <p:txBody>
          <a:bodyPr/>
          <a:lstStyle/>
          <a:p>
            <a:endParaRPr lang="en-US"/>
          </a:p>
        </p:txBody>
      </p:sp>
      <p:sp>
        <p:nvSpPr>
          <p:cNvPr id="464904" name="Line 8"/>
          <p:cNvSpPr>
            <a:spLocks noChangeShapeType="1"/>
          </p:cNvSpPr>
          <p:nvPr userDrawn="1"/>
        </p:nvSpPr>
        <p:spPr bwMode="auto">
          <a:xfrm>
            <a:off x="914400" y="6019800"/>
            <a:ext cx="8229600" cy="0"/>
          </a:xfrm>
          <a:prstGeom prst="line">
            <a:avLst/>
          </a:prstGeom>
          <a:noFill/>
          <a:ln w="38100" cmpd="dbl">
            <a:solidFill>
              <a:schemeClr val="accent2"/>
            </a:solidFill>
            <a:round/>
            <a:headEnd/>
            <a:tailEnd/>
          </a:ln>
          <a:effectLst/>
        </p:spPr>
        <p:txBody>
          <a:bodyPr/>
          <a:lstStyle/>
          <a:p>
            <a:endParaRPr lang="en-US"/>
          </a:p>
        </p:txBody>
      </p:sp>
      <p:sp>
        <p:nvSpPr>
          <p:cNvPr id="464905" name="Text Box 9"/>
          <p:cNvSpPr txBox="1">
            <a:spLocks noChangeArrowheads="1"/>
          </p:cNvSpPr>
          <p:nvPr userDrawn="1"/>
        </p:nvSpPr>
        <p:spPr bwMode="auto">
          <a:xfrm>
            <a:off x="1143000" y="6248402"/>
            <a:ext cx="3200400" cy="366713"/>
          </a:xfrm>
          <a:prstGeom prst="rect">
            <a:avLst/>
          </a:prstGeom>
          <a:noFill/>
          <a:ln w="9525">
            <a:noFill/>
            <a:miter lim="800000"/>
            <a:headEnd/>
            <a:tailEnd/>
          </a:ln>
          <a:effectLst/>
        </p:spPr>
        <p:txBody>
          <a:bodyPr>
            <a:spAutoFit/>
          </a:bodyPr>
          <a:lstStyle/>
          <a:p>
            <a:endParaRPr lang="en-US" sz="1800" b="0">
              <a:latin typeface="Arial" charset="0"/>
            </a:endParaRPr>
          </a:p>
        </p:txBody>
      </p:sp>
      <p:sp>
        <p:nvSpPr>
          <p:cNvPr id="464906" name="Text Box 10"/>
          <p:cNvSpPr txBox="1">
            <a:spLocks noChangeArrowheads="1"/>
          </p:cNvSpPr>
          <p:nvPr userDrawn="1"/>
        </p:nvSpPr>
        <p:spPr bwMode="auto">
          <a:xfrm>
            <a:off x="1355725" y="6084888"/>
            <a:ext cx="2691699" cy="523220"/>
          </a:xfrm>
          <a:prstGeom prst="rect">
            <a:avLst/>
          </a:prstGeom>
          <a:noFill/>
          <a:ln w="9525">
            <a:noFill/>
            <a:miter lim="800000"/>
            <a:headEnd/>
            <a:tailEnd/>
          </a:ln>
          <a:effectLst/>
        </p:spPr>
        <p:txBody>
          <a:bodyPr wrap="none">
            <a:spAutoFit/>
          </a:bodyPr>
          <a:lstStyle/>
          <a:p>
            <a:r>
              <a:rPr lang="en-US" sz="2800" b="0">
                <a:solidFill>
                  <a:schemeClr val="accent2"/>
                </a:solidFill>
                <a:latin typeface="Arial" charset="0"/>
              </a:rPr>
              <a:t>UIUC LIBRARY</a:t>
            </a:r>
          </a:p>
        </p:txBody>
      </p:sp>
    </p:spTree>
  </p:cSld>
  <p:clrMap bg1="lt1" tx1="dk1" bg2="lt2" tx2="dk2" accent1="accent1" accent2="accent2" accent3="accent3" accent4="accent4" accent5="accent5" accent6="accent6" hlink="hlink" folHlink="folHlink"/>
  <p:sldLayoutIdLst>
    <p:sldLayoutId id="2147483682" r:id="rId1"/>
  </p:sldLayoutIdLst>
  <p:transition>
    <p:fade/>
  </p:transition>
  <p:hf sldNum="0"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5400000" scaled="1"/>
        </a:gra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body" idx="1"/>
          </p:nvPr>
        </p:nvSpPr>
        <p:spPr bwMode="auto">
          <a:xfrm>
            <a:off x="685800" y="12192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43"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lvl1pPr>
          </a:lstStyle>
          <a:p>
            <a:fld id="{F58E948A-7791-43C7-93B7-805790F07617}" type="datetime1">
              <a:rPr lang="en-US" smtClean="0"/>
              <a:t>2016-04-18</a:t>
            </a:fld>
            <a:endParaRPr lang="en-US"/>
          </a:p>
        </p:txBody>
      </p:sp>
      <p:sp>
        <p:nvSpPr>
          <p:cNvPr id="471044"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lvl1pPr>
          </a:lstStyle>
          <a:p>
            <a:r>
              <a:rPr lang="en-US" smtClean="0"/>
              <a:t>Information Tools - Presentation Tool</a:t>
            </a:r>
            <a:endParaRPr lang="en-US"/>
          </a:p>
        </p:txBody>
      </p:sp>
      <p:sp>
        <p:nvSpPr>
          <p:cNvPr id="471045"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lvl1pPr>
          </a:lstStyle>
          <a:p>
            <a:fld id="{67D63BEB-B705-4F2B-9800-5E41A932C515}" type="slidenum">
              <a:rPr lang="en-US"/>
              <a:pPr/>
              <a:t>‹#›</a:t>
            </a:fld>
            <a:endParaRPr lang="en-US"/>
          </a:p>
        </p:txBody>
      </p:sp>
      <p:sp>
        <p:nvSpPr>
          <p:cNvPr id="471046" name="Rectangle 6"/>
          <p:cNvSpPr>
            <a:spLocks noGrp="1" noChangeArrowheads="1"/>
          </p:cNvSpPr>
          <p:nvPr>
            <p:ph type="title"/>
          </p:nvPr>
        </p:nvSpPr>
        <p:spPr bwMode="auto">
          <a:xfrm>
            <a:off x="685800" y="76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pic>
        <p:nvPicPr>
          <p:cNvPr id="471047" name="Picture 7" descr="fred"/>
          <p:cNvPicPr>
            <a:picLocks noChangeAspect="1" noChangeArrowheads="1"/>
          </p:cNvPicPr>
          <p:nvPr userDrawn="1"/>
        </p:nvPicPr>
        <p:blipFill>
          <a:blip r:embed="rId3" cstate="print"/>
          <a:srcRect/>
          <a:stretch>
            <a:fillRect/>
          </a:stretch>
        </p:blipFill>
        <p:spPr bwMode="auto">
          <a:xfrm>
            <a:off x="0" y="2"/>
            <a:ext cx="1684338" cy="1203325"/>
          </a:xfrm>
          <a:prstGeom prst="rect">
            <a:avLst/>
          </a:prstGeom>
          <a:noFill/>
        </p:spPr>
      </p:pic>
    </p:spTree>
  </p:cSld>
  <p:clrMap bg1="dk2" tx1="lt1" bg2="dk1" tx2="lt2" accent1="accent1" accent2="accent2" accent3="accent3" accent4="accent4" accent5="accent5" accent6="accent6" hlink="hlink" folHlink="folHlink"/>
  <p:sldLayoutIdLst>
    <p:sldLayoutId id="2147483687" r:id="rId1"/>
  </p:sldLayoutIdLst>
  <p:transition>
    <p:fade/>
  </p:transition>
  <p:hf sldNum="0" hdr="0"/>
  <p:txStyles>
    <p:titleStyle>
      <a:lvl1pPr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Tahoma" charset="0"/>
        </a:defRPr>
      </a:lvl5pPr>
      <a:lvl6pPr marL="457200"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Tahoma" charset="0"/>
        </a:defRPr>
      </a:lvl6pPr>
      <a:lvl7pPr marL="914400"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Tahoma" charset="0"/>
        </a:defRPr>
      </a:lvl7pPr>
      <a:lvl8pPr marL="1371600"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Tahoma" charset="0"/>
        </a:defRPr>
      </a:lvl8pPr>
      <a:lvl9pPr marL="1828800" algn="ctr" rtl="0" eaLnBrk="0" fontAlgn="base" hangingPunct="0">
        <a:spcBef>
          <a:spcPct val="0"/>
        </a:spcBef>
        <a:spcAft>
          <a:spcPct val="0"/>
        </a:spcAft>
        <a:defRPr kumimoji="1" sz="3600">
          <a:solidFill>
            <a:schemeClr val="bg1"/>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bwMode="auto">
          <a:xfrm>
            <a:off x="2514600" y="0"/>
            <a:ext cx="6629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61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6164" name="Rectangle 4"/>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fld id="{D724C531-B4E8-409B-A927-150DE240C29B}" type="datetime1">
              <a:rPr lang="en-US" smtClean="0"/>
              <a:t>2016-04-18</a:t>
            </a:fld>
            <a:endParaRPr lang="en-US"/>
          </a:p>
        </p:txBody>
      </p:sp>
      <p:sp>
        <p:nvSpPr>
          <p:cNvPr id="476165" name="Rectangle 5"/>
          <p:cNvSpPr>
            <a:spLocks noGrp="1" noChangeArrowheads="1"/>
          </p:cNvSpPr>
          <p:nvPr>
            <p:ph type="ftr" sz="quarter" idx="3"/>
          </p:nvPr>
        </p:nvSpPr>
        <p:spPr bwMode="auto">
          <a:xfrm>
            <a:off x="5989319" y="6400800"/>
            <a:ext cx="3154681"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r>
              <a:rPr lang="en-US" smtClean="0"/>
              <a:t>Information Tools - Presentation Tool</a:t>
            </a:r>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Lst>
  <p:transition>
    <p:fade/>
  </p:transition>
  <p:hf sldNum="0" hdr="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Tahoma" charset="0"/>
        </a:defRPr>
      </a:lvl2pPr>
      <a:lvl3pPr algn="ctr" rtl="0" fontAlgn="base">
        <a:spcBef>
          <a:spcPct val="0"/>
        </a:spcBef>
        <a:spcAft>
          <a:spcPct val="0"/>
        </a:spcAft>
        <a:defRPr sz="2800">
          <a:solidFill>
            <a:schemeClr val="tx2"/>
          </a:solidFill>
          <a:latin typeface="Tahoma" charset="0"/>
        </a:defRPr>
      </a:lvl3pPr>
      <a:lvl4pPr algn="ctr" rtl="0" fontAlgn="base">
        <a:spcBef>
          <a:spcPct val="0"/>
        </a:spcBef>
        <a:spcAft>
          <a:spcPct val="0"/>
        </a:spcAft>
        <a:defRPr sz="2800">
          <a:solidFill>
            <a:schemeClr val="tx2"/>
          </a:solidFill>
          <a:latin typeface="Tahoma" charset="0"/>
        </a:defRPr>
      </a:lvl4pPr>
      <a:lvl5pPr algn="ctr" rtl="0" fontAlgn="base">
        <a:spcBef>
          <a:spcPct val="0"/>
        </a:spcBef>
        <a:spcAft>
          <a:spcPct val="0"/>
        </a:spcAft>
        <a:defRPr sz="2800">
          <a:solidFill>
            <a:schemeClr val="tx2"/>
          </a:solidFill>
          <a:latin typeface="Tahoma" charset="0"/>
        </a:defRPr>
      </a:lvl5pPr>
      <a:lvl6pPr marL="457200" algn="ctr" rtl="0" fontAlgn="base">
        <a:spcBef>
          <a:spcPct val="0"/>
        </a:spcBef>
        <a:spcAft>
          <a:spcPct val="0"/>
        </a:spcAft>
        <a:defRPr sz="2800">
          <a:solidFill>
            <a:schemeClr val="tx2"/>
          </a:solidFill>
          <a:latin typeface="Tahoma" charset="0"/>
        </a:defRPr>
      </a:lvl6pPr>
      <a:lvl7pPr marL="914400" algn="ctr" rtl="0" fontAlgn="base">
        <a:spcBef>
          <a:spcPct val="0"/>
        </a:spcBef>
        <a:spcAft>
          <a:spcPct val="0"/>
        </a:spcAft>
        <a:defRPr sz="2800">
          <a:solidFill>
            <a:schemeClr val="tx2"/>
          </a:solidFill>
          <a:latin typeface="Tahoma" charset="0"/>
        </a:defRPr>
      </a:lvl7pPr>
      <a:lvl8pPr marL="1371600" algn="ctr" rtl="0" fontAlgn="base">
        <a:spcBef>
          <a:spcPct val="0"/>
        </a:spcBef>
        <a:spcAft>
          <a:spcPct val="0"/>
        </a:spcAft>
        <a:defRPr sz="2800">
          <a:solidFill>
            <a:schemeClr val="tx2"/>
          </a:solidFill>
          <a:latin typeface="Tahoma" charset="0"/>
        </a:defRPr>
      </a:lvl8pPr>
      <a:lvl9pPr marL="1828800" algn="ctr" rtl="0" fontAlgn="base">
        <a:spcBef>
          <a:spcPct val="0"/>
        </a:spcBef>
        <a:spcAft>
          <a:spcPct val="0"/>
        </a:spcAft>
        <a:defRPr sz="2800">
          <a:solidFill>
            <a:schemeClr val="tx2"/>
          </a:solidFill>
          <a:latin typeface="Tahom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111.png"/><Relationship Id="rId1" Type="http://schemas.openxmlformats.org/officeDocument/2006/relationships/slideLayout" Target="../slideLayouts/slideLayout32.xml"/><Relationship Id="rId4" Type="http://schemas.openxmlformats.org/officeDocument/2006/relationships/image" Target="../media/image112.png"/></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54.png"/><Relationship Id="rId2" Type="http://schemas.microsoft.com/office/2007/relationships/media" Target="../media/media8.WAV"/><Relationship Id="rId1" Type="http://schemas.openxmlformats.org/officeDocument/2006/relationships/tags" Target="../tags/tag1.xml"/><Relationship Id="rId6" Type="http://schemas.openxmlformats.org/officeDocument/2006/relationships/image" Target="../media/image114.jpeg"/><Relationship Id="rId5" Type="http://schemas.openxmlformats.org/officeDocument/2006/relationships/notesSlide" Target="../notesSlides/notesSlide54.xml"/><Relationship Id="rId4"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4.png"/><Relationship Id="rId5" Type="http://schemas.openxmlformats.org/officeDocument/2006/relationships/image" Target="../media/image114.jpeg"/><Relationship Id="rId4" Type="http://schemas.openxmlformats.org/officeDocument/2006/relationships/notesSlide" Target="../notesSlides/notesSlide55.xml"/></Relationships>
</file>

<file path=ppt/slides/_rels/slide105.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54.png"/><Relationship Id="rId2" Type="http://schemas.microsoft.com/office/2007/relationships/media" Target="../media/media10.WAV"/><Relationship Id="rId1" Type="http://schemas.openxmlformats.org/officeDocument/2006/relationships/tags" Target="../tags/tag2.xml"/><Relationship Id="rId6" Type="http://schemas.openxmlformats.org/officeDocument/2006/relationships/image" Target="../media/image114.jpeg"/><Relationship Id="rId5" Type="http://schemas.openxmlformats.org/officeDocument/2006/relationships/notesSlide" Target="../notesSlides/notesSlide56.xml"/><Relationship Id="rId4"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hyperlink" Target="http://pinker.wjh.harvard.edu/books/htmw/" TargetMode="External"/><Relationship Id="rId1" Type="http://schemas.openxmlformats.org/officeDocument/2006/relationships/slideLayout" Target="../slideLayouts/slideLayout106.xml"/><Relationship Id="rId6" Type="http://schemas.openxmlformats.org/officeDocument/2006/relationships/hyperlink" Target="http://victorianece.com/2013/06/prism-powerpoint-redesign/" TargetMode="External"/><Relationship Id="rId5" Type="http://schemas.openxmlformats.org/officeDocument/2006/relationships/hyperlink" Target="http://www.slate.com/articles/news_and_politics/low_concept/2013/06/prism_powerpoint_slides_they_re_ugly_so_we_redesigned_them.html" TargetMode="External"/><Relationship Id="rId4" Type="http://schemas.openxmlformats.org/officeDocument/2006/relationships/hyperlink" Target="http://www.huffingtonpost.co.uk/2013/06/07/prisms-powerpoint-presentations_n_3402103.html?utm_hp_ref=uk"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slide" Target="slide9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7.xml"/><Relationship Id="rId1" Type="http://schemas.openxmlformats.org/officeDocument/2006/relationships/slideLayout" Target="../slideLayouts/slideLayout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0.xml"/></Relationships>
</file>

<file path=ppt/slides/_rels/slide129.xml.rels><?xml version="1.0" encoding="UTF-8" standalone="yes"?>
<Relationships xmlns="http://schemas.openxmlformats.org/package/2006/relationships"><Relationship Id="rId3" Type="http://schemas.openxmlformats.org/officeDocument/2006/relationships/hyperlink" Target="Serif.SansSerif.10.1.1.39.6537.pdf" TargetMode="External"/><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32.xml"/><Relationship Id="rId6" Type="http://schemas.openxmlformats.org/officeDocument/2006/relationships/hyperlink" Target="task_06.presentation_specifications.xlsx"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32.xml"/><Relationship Id="rId4" Type="http://schemas.openxmlformats.org/officeDocument/2006/relationships/image" Target="../media/image123.png"/></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9.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hyperlink" Target="http://office.microsoft.com/en-us/powerpoint-help/CL010072914.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wall-maps.com/Classroom/HISTORY/World/World-history-maps-f.ht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WAV"/><Relationship Id="rId7" Type="http://schemas.openxmlformats.org/officeDocument/2006/relationships/image" Target="../media/image5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6.xml"/><Relationship Id="rId5" Type="http://schemas.openxmlformats.org/officeDocument/2006/relationships/slideLayout" Target="../slideLayouts/slideLayout32.xml"/><Relationship Id="rId4"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hyperlink" Target="http://office.microsoft.com/en-us/templates/CT010104329.aspx"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4.png"/><Relationship Id="rId5" Type="http://schemas.openxmlformats.org/officeDocument/2006/relationships/slide" Target="slide28.xml"/><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57.png"/><Relationship Id="rId1" Type="http://schemas.openxmlformats.org/officeDocument/2006/relationships/slideLayout" Target="../slideLayouts/slideLayout39.xml"/><Relationship Id="rId4" Type="http://schemas.openxmlformats.org/officeDocument/2006/relationships/slide" Target="slide1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6.xml"/><Relationship Id="rId1" Type="http://schemas.openxmlformats.org/officeDocument/2006/relationships/vmlDrawing" Target="../drawings/vmlDrawing7.vml"/><Relationship Id="rId5" Type="http://schemas.openxmlformats.org/officeDocument/2006/relationships/image" Target="../media/image68.png"/><Relationship Id="rId4" Type="http://schemas.openxmlformats.org/officeDocument/2006/relationships/oleObject" Target="../embeddings/oleObject9.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6.xml"/><Relationship Id="rId1" Type="http://schemas.openxmlformats.org/officeDocument/2006/relationships/vmlDrawing" Target="../drawings/vmlDrawing8.vml"/><Relationship Id="rId5" Type="http://schemas.openxmlformats.org/officeDocument/2006/relationships/image" Target="../media/image69.png"/><Relationship Id="rId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6.xml"/><Relationship Id="rId1" Type="http://schemas.openxmlformats.org/officeDocument/2006/relationships/vmlDrawing" Target="../drawings/vmlDrawing9.vml"/><Relationship Id="rId5" Type="http://schemas.openxmlformats.org/officeDocument/2006/relationships/image" Target="../media/image70.png"/><Relationship Id="rId4" Type="http://schemas.openxmlformats.org/officeDocument/2006/relationships/oleObject" Target="../embeddings/oleObject1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6.xml"/><Relationship Id="rId1" Type="http://schemas.openxmlformats.org/officeDocument/2006/relationships/vmlDrawing" Target="../drawings/vmlDrawing10.vml"/><Relationship Id="rId5" Type="http://schemas.openxmlformats.org/officeDocument/2006/relationships/image" Target="../media/image71.png"/><Relationship Id="rId4" Type="http://schemas.openxmlformats.org/officeDocument/2006/relationships/oleObject" Target="../embeddings/oleObject12.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6.xml"/><Relationship Id="rId1" Type="http://schemas.openxmlformats.org/officeDocument/2006/relationships/vmlDrawing" Target="../drawings/vmlDrawing11.vml"/><Relationship Id="rId5" Type="http://schemas.openxmlformats.org/officeDocument/2006/relationships/image" Target="../media/image72.png"/><Relationship Id="rId4" Type="http://schemas.openxmlformats.org/officeDocument/2006/relationships/oleObject" Target="../embeddings/oleObject13.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6.xml"/><Relationship Id="rId1" Type="http://schemas.openxmlformats.org/officeDocument/2006/relationships/vmlDrawing" Target="../drawings/vmlDrawing12.vml"/><Relationship Id="rId5" Type="http://schemas.openxmlformats.org/officeDocument/2006/relationships/image" Target="../media/image73.png"/><Relationship Id="rId4" Type="http://schemas.openxmlformats.org/officeDocument/2006/relationships/oleObject" Target="../embeddings/oleObject14.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6.xml"/><Relationship Id="rId1" Type="http://schemas.openxmlformats.org/officeDocument/2006/relationships/vmlDrawing" Target="../drawings/vmlDrawing13.vml"/><Relationship Id="rId5" Type="http://schemas.openxmlformats.org/officeDocument/2006/relationships/image" Target="../media/image74.png"/><Relationship Id="rId4" Type="http://schemas.openxmlformats.org/officeDocument/2006/relationships/oleObject" Target="../embeddings/oleObject15.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vmlDrawing" Target="../drawings/vmlDrawing14.vml"/><Relationship Id="rId5" Type="http://schemas.openxmlformats.org/officeDocument/2006/relationships/image" Target="../media/image75.png"/><Relationship Id="rId4" Type="http://schemas.openxmlformats.org/officeDocument/2006/relationships/oleObject" Target="../embeddings/oleObject16.bin"/></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mlDrawing" Target="../drawings/vmlDrawing15.vml"/><Relationship Id="rId1" Type="http://schemas.openxmlformats.org/officeDocument/2006/relationships/themeOverride" Target="../theme/themeOverride1.xml"/><Relationship Id="rId6" Type="http://schemas.openxmlformats.org/officeDocument/2006/relationships/image" Target="../media/image76.png"/><Relationship Id="rId5" Type="http://schemas.openxmlformats.org/officeDocument/2006/relationships/oleObject" Target="../embeddings/oleObject17.bin"/><Relationship Id="rId4"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6.xml"/><Relationship Id="rId1" Type="http://schemas.openxmlformats.org/officeDocument/2006/relationships/vmlDrawing" Target="../drawings/vmlDrawing16.vml"/><Relationship Id="rId6" Type="http://schemas.openxmlformats.org/officeDocument/2006/relationships/hyperlink" Target="http://ils.unc.edu/courses/2012_fall/inls261_001/sessions/06.Presentations/27.presentation.design/06.27a.PPT.intro.html" TargetMode="External"/><Relationship Id="rId5" Type="http://schemas.openxmlformats.org/officeDocument/2006/relationships/image" Target="../media/image68.png"/><Relationship Id="rId4" Type="http://schemas.openxmlformats.org/officeDocument/2006/relationships/oleObject" Target="../embeddings/oleObject18.bin"/></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8.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hyperlink" Target="http://comics.com/frazz/2006-01-0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100.xml"/><Relationship Id="rId3" Type="http://schemas.openxmlformats.org/officeDocument/2006/relationships/slideLayout" Target="../slideLayouts/slideLayout59.xml"/><Relationship Id="rId7" Type="http://schemas.openxmlformats.org/officeDocument/2006/relationships/image" Target="../media/image90.jpeg"/><Relationship Id="rId12" Type="http://schemas.openxmlformats.org/officeDocument/2006/relationships/slide" Target="slide76.xml"/><Relationship Id="rId17" Type="http://schemas.openxmlformats.org/officeDocument/2006/relationships/image" Target="../media/image54.png"/><Relationship Id="rId2" Type="http://schemas.openxmlformats.org/officeDocument/2006/relationships/audio" Target="../media/media4.WAV"/><Relationship Id="rId16" Type="http://schemas.openxmlformats.org/officeDocument/2006/relationships/slide" Target="slide29.xml"/><Relationship Id="rId1" Type="http://schemas.microsoft.com/office/2007/relationships/media" Target="../media/media4.WAV"/><Relationship Id="rId6" Type="http://schemas.openxmlformats.org/officeDocument/2006/relationships/image" Target="../media/image89.jpeg"/><Relationship Id="rId11" Type="http://schemas.openxmlformats.org/officeDocument/2006/relationships/slide" Target="slide78.xml"/><Relationship Id="rId5" Type="http://schemas.openxmlformats.org/officeDocument/2006/relationships/image" Target="../media/image88.jpeg"/><Relationship Id="rId15" Type="http://schemas.openxmlformats.org/officeDocument/2006/relationships/slide" Target="slide82.xml"/><Relationship Id="rId10" Type="http://schemas.openxmlformats.org/officeDocument/2006/relationships/hyperlink" Target="http://www.mentalpest.net/" TargetMode="External"/><Relationship Id="rId4" Type="http://schemas.openxmlformats.org/officeDocument/2006/relationships/notesSlide" Target="../notesSlides/notesSlide41.xml"/><Relationship Id="rId9" Type="http://schemas.openxmlformats.org/officeDocument/2006/relationships/image" Target="../media/image92.jpeg"/><Relationship Id="rId14" Type="http://schemas.openxmlformats.org/officeDocument/2006/relationships/slide" Target="slide72.xml"/></Relationships>
</file>

<file path=ppt/slides/_rels/slide7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72.xml"/><Relationship Id="rId3" Type="http://schemas.openxmlformats.org/officeDocument/2006/relationships/slideLayout" Target="../slideLayouts/slideLayout59.xml"/><Relationship Id="rId7" Type="http://schemas.openxmlformats.org/officeDocument/2006/relationships/image" Target="../media/image94.jpeg"/><Relationship Id="rId12" Type="http://schemas.openxmlformats.org/officeDocument/2006/relationships/slide" Target="slide100.xml"/><Relationship Id="rId2" Type="http://schemas.openxmlformats.org/officeDocument/2006/relationships/audio" Target="../media/media5.WAV"/><Relationship Id="rId16" Type="http://schemas.openxmlformats.org/officeDocument/2006/relationships/image" Target="../media/image54.png"/><Relationship Id="rId1" Type="http://schemas.microsoft.com/office/2007/relationships/media" Target="../media/media5.WAV"/><Relationship Id="rId6" Type="http://schemas.openxmlformats.org/officeDocument/2006/relationships/image" Target="../media/image93.jpeg"/><Relationship Id="rId11" Type="http://schemas.openxmlformats.org/officeDocument/2006/relationships/slide" Target="slide76.xml"/><Relationship Id="rId5" Type="http://schemas.openxmlformats.org/officeDocument/2006/relationships/image" Target="../media/image24.jpeg"/><Relationship Id="rId15" Type="http://schemas.openxmlformats.org/officeDocument/2006/relationships/slide" Target="slide29.xml"/><Relationship Id="rId10" Type="http://schemas.openxmlformats.org/officeDocument/2006/relationships/slide" Target="slide78.xml"/><Relationship Id="rId4" Type="http://schemas.openxmlformats.org/officeDocument/2006/relationships/notesSlide" Target="../notesSlides/notesSlide42.xml"/><Relationship Id="rId9" Type="http://schemas.openxmlformats.org/officeDocument/2006/relationships/image" Target="../media/image25.png"/><Relationship Id="rId14" Type="http://schemas.openxmlformats.org/officeDocument/2006/relationships/slide" Target="slide82.xml"/></Relationships>
</file>

<file path=ppt/slides/_rels/slide78.xml.rels><?xml version="1.0" encoding="UTF-8" standalone="yes"?>
<Relationships xmlns="http://schemas.openxmlformats.org/package/2006/relationships"><Relationship Id="rId8" Type="http://schemas.openxmlformats.org/officeDocument/2006/relationships/slide" Target="slide78.xml"/><Relationship Id="rId13" Type="http://schemas.openxmlformats.org/officeDocument/2006/relationships/slide" Target="slide29.xml"/><Relationship Id="rId3" Type="http://schemas.openxmlformats.org/officeDocument/2006/relationships/slideLayout" Target="../slideLayouts/slideLayout59.xml"/><Relationship Id="rId7" Type="http://schemas.openxmlformats.org/officeDocument/2006/relationships/image" Target="../media/image25.png"/><Relationship Id="rId12" Type="http://schemas.openxmlformats.org/officeDocument/2006/relationships/slide" Target="slide8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6.jpeg"/><Relationship Id="rId11" Type="http://schemas.openxmlformats.org/officeDocument/2006/relationships/slide" Target="slide72.xml"/><Relationship Id="rId5" Type="http://schemas.openxmlformats.org/officeDocument/2006/relationships/image" Target="../media/image24.jpeg"/><Relationship Id="rId10" Type="http://schemas.openxmlformats.org/officeDocument/2006/relationships/slide" Target="slide100.xml"/><Relationship Id="rId4" Type="http://schemas.openxmlformats.org/officeDocument/2006/relationships/notesSlide" Target="../notesSlides/notesSlide43.xml"/><Relationship Id="rId9" Type="http://schemas.openxmlformats.org/officeDocument/2006/relationships/slide" Target="slide76.xml"/><Relationship Id="rId1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office.microsoft.com/client/helppreview.aspx?AssetID=HA100799071033&amp;ns=POWERPNT&amp;lcid=1033&amp;CTT=3&amp;Origin=HA10078009103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0.xml"/><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44.xml"/><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media7.wav"/><Relationship Id="rId7" Type="http://schemas.openxmlformats.org/officeDocument/2006/relationships/slide" Target="slide96.xml"/><Relationship Id="rId2" Type="http://schemas.microsoft.com/office/2007/relationships/media" Target="../media/media7.wav"/><Relationship Id="rId1" Type="http://schemas.openxmlformats.org/officeDocument/2006/relationships/audio" Target="file:///D:\kiwi\Sounds\harpoon.wav" TargetMode="External"/><Relationship Id="rId6" Type="http://schemas.openxmlformats.org/officeDocument/2006/relationships/image" Target="../media/image54.png"/><Relationship Id="rId5" Type="http://schemas.openxmlformats.org/officeDocument/2006/relationships/audio" Target="../media/audio2.wav"/><Relationship Id="rId4"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slide" Target="slide10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Agenda</a:t>
            </a:r>
          </a:p>
        </p:txBody>
      </p:sp>
      <p:graphicFrame>
        <p:nvGraphicFramePr>
          <p:cNvPr id="3" name="Diagram 2"/>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BECD3DBF-FF90-4FE3-B584-705FC950C162}"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14525391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Customizing themes</a:t>
            </a:r>
            <a:endParaRPr lang="en-US" dirty="0"/>
          </a:p>
        </p:txBody>
      </p:sp>
      <p:sp>
        <p:nvSpPr>
          <p:cNvPr id="4" name="Date Placeholder 3"/>
          <p:cNvSpPr>
            <a:spLocks noGrp="1"/>
          </p:cNvSpPr>
          <p:nvPr>
            <p:ph type="dt" sz="half" idx="10"/>
          </p:nvPr>
        </p:nvSpPr>
        <p:spPr/>
        <p:txBody>
          <a:bodyPr/>
          <a:lstStyle/>
          <a:p>
            <a:fld id="{69F14A06-A65F-4868-89DD-A2BEBAD99F4B}"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pic>
        <p:nvPicPr>
          <p:cNvPr id="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9875" y="1370161"/>
            <a:ext cx="8466138" cy="4762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20" name="Rectangle 4"/>
          <p:cNvSpPr>
            <a:spLocks noGrp="1" noChangeArrowheads="1"/>
          </p:cNvSpPr>
          <p:nvPr>
            <p:ph type="title"/>
          </p:nvPr>
        </p:nvSpPr>
        <p:spPr/>
        <p:txBody>
          <a:bodyPr/>
          <a:lstStyle/>
          <a:p>
            <a:r>
              <a:rPr lang="en-US" dirty="0"/>
              <a:t>How do we hide a slide</a:t>
            </a:r>
          </a:p>
        </p:txBody>
      </p:sp>
      <p:pic>
        <p:nvPicPr>
          <p:cNvPr id="9" name="Picture 6"/>
          <p:cNvPicPr>
            <a:picLocks noGrp="1" noChangeAspect="1" noChangeArrowheads="1"/>
          </p:cNvPicPr>
          <p:nvPr>
            <p:ph idx="1"/>
          </p:nvPr>
        </p:nvPicPr>
        <p:blipFill>
          <a:blip r:embed="rId2" cstate="print"/>
          <a:stretch>
            <a:fillRect/>
          </a:stretch>
        </p:blipFill>
        <p:spPr bwMode="auto">
          <a:xfrm>
            <a:off x="1777048" y="2017713"/>
            <a:ext cx="6583680" cy="4114800"/>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fld id="{E1471CD4-7A51-44CA-8ED9-ECC367DBF1F3}"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a:t>How do we get back</a:t>
            </a:r>
          </a:p>
        </p:txBody>
      </p:sp>
      <p:pic>
        <p:nvPicPr>
          <p:cNvPr id="398342" name="Picture 6"/>
          <p:cNvPicPr>
            <a:picLocks noGrp="1" noChangeAspect="1" noChangeArrowheads="1"/>
          </p:cNvPicPr>
          <p:nvPr>
            <p:ph idx="1"/>
          </p:nvPr>
        </p:nvPicPr>
        <p:blipFill>
          <a:blip r:embed="rId2" cstate="print"/>
          <a:stretch>
            <a:fillRect/>
          </a:stretch>
        </p:blipFill>
        <p:spPr bwMode="auto">
          <a:xfrm>
            <a:off x="1777048" y="2017713"/>
            <a:ext cx="6583680" cy="4114800"/>
          </a:xfrm>
          <a:prstGeom prst="rect">
            <a:avLst/>
          </a:prstGeom>
          <a:ln>
            <a:noFill/>
          </a:ln>
          <a:effectLst>
            <a:outerShdw blurRad="292100" dist="139700" dir="2700000" algn="tl" rotWithShape="0">
              <a:srgbClr val="333333">
                <a:alpha val="65000"/>
              </a:srgbClr>
            </a:outerShdw>
          </a:effectLst>
        </p:spPr>
      </p:pic>
      <p:sp>
        <p:nvSpPr>
          <p:cNvPr id="398340" name="AutoShape 4">
            <a:hlinkClick r:id="rId3" action="ppaction://hlinksldjump" highlightClick="1"/>
          </p:cNvPr>
          <p:cNvSpPr>
            <a:spLocks noChangeArrowheads="1"/>
          </p:cNvSpPr>
          <p:nvPr/>
        </p:nvSpPr>
        <p:spPr bwMode="auto">
          <a:xfrm>
            <a:off x="5787126" y="1177167"/>
            <a:ext cx="436563" cy="476250"/>
          </a:xfrm>
          <a:prstGeom prst="actionButtonReturn">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pic>
        <p:nvPicPr>
          <p:cNvPr id="398343" name="Picture 7"/>
          <p:cNvPicPr>
            <a:picLocks noChangeAspect="1" noChangeArrowheads="1"/>
          </p:cNvPicPr>
          <p:nvPr/>
        </p:nvPicPr>
        <p:blipFill>
          <a:blip r:embed="rId4" cstate="print"/>
          <a:srcRect/>
          <a:stretch>
            <a:fillRect/>
          </a:stretch>
        </p:blipFill>
        <p:spPr bwMode="auto">
          <a:xfrm>
            <a:off x="6773768" y="931105"/>
            <a:ext cx="1728788" cy="1938338"/>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fld id="{1C6672AF-D09D-4006-8ED8-208FAE75E3F1}"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dirty="0" smtClean="0"/>
              <a:t>Object </a:t>
            </a:r>
            <a:r>
              <a:rPr lang="en-US" dirty="0"/>
              <a:t>animation </a:t>
            </a:r>
            <a:r>
              <a:rPr lang="en-US" dirty="0" smtClean="0"/>
              <a:t>- Sound </a:t>
            </a:r>
            <a:r>
              <a:rPr lang="en-US" dirty="0"/>
              <a:t>&amp; Movement</a:t>
            </a:r>
          </a:p>
        </p:txBody>
      </p:sp>
      <p:pic>
        <p:nvPicPr>
          <p:cNvPr id="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8796" y="2017713"/>
            <a:ext cx="6840187"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38FBBECF-A427-4FAB-B6D7-920A8E1DCA3D}"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extLst>
      <p:ext uri="{BB962C8B-B14F-4D97-AF65-F5344CB8AC3E}">
        <p14:creationId xmlns:p14="http://schemas.microsoft.com/office/powerpoint/2010/main" val="1621021220"/>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8" name="Rectangle 1062"/>
          <p:cNvSpPr>
            <a:spLocks noGrp="1" noChangeArrowheads="1"/>
          </p:cNvSpPr>
          <p:nvPr>
            <p:ph type="title"/>
          </p:nvPr>
        </p:nvSpPr>
        <p:spPr/>
        <p:txBody>
          <a:bodyPr/>
          <a:lstStyle/>
          <a:p>
            <a:r>
              <a:rPr lang="en-US"/>
              <a:t>Arab Translation Efforts</a:t>
            </a:r>
          </a:p>
        </p:txBody>
      </p:sp>
      <p:pic>
        <p:nvPicPr>
          <p:cNvPr id="20557" name="Picture 1101" descr="E:\2000-2001.Spring.108\images\Arabic_Ascendency_1884.jpg"/>
          <p:cNvPicPr>
            <a:picLocks noGrp="1" noChangeAspect="1" noChangeArrowheads="1"/>
          </p:cNvPicPr>
          <p:nvPr>
            <p:ph idx="1"/>
          </p:nvPr>
        </p:nvPicPr>
        <p:blipFill>
          <a:blip r:embed="rId6" cstate="print"/>
          <a:srcRect/>
          <a:stretch>
            <a:fillRect/>
          </a:stretch>
        </p:blipFill>
        <p:spPr>
          <a:xfrm>
            <a:off x="1219200" y="1168402"/>
            <a:ext cx="7924800" cy="5611813"/>
          </a:xfrm>
          <a:noFill/>
          <a:ln/>
        </p:spPr>
      </p:pic>
      <p:sp>
        <p:nvSpPr>
          <p:cNvPr id="20559" name="Oval 1103"/>
          <p:cNvSpPr>
            <a:spLocks noChangeArrowheads="1"/>
          </p:cNvSpPr>
          <p:nvPr/>
        </p:nvSpPr>
        <p:spPr bwMode="auto">
          <a:xfrm>
            <a:off x="4724400" y="43434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20560" name="Oval 1104"/>
          <p:cNvSpPr>
            <a:spLocks noChangeArrowheads="1"/>
          </p:cNvSpPr>
          <p:nvPr/>
        </p:nvSpPr>
        <p:spPr bwMode="auto">
          <a:xfrm>
            <a:off x="6324600" y="51816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20564" name="Oval 1108"/>
          <p:cNvSpPr>
            <a:spLocks noChangeArrowheads="1"/>
          </p:cNvSpPr>
          <p:nvPr/>
        </p:nvSpPr>
        <p:spPr bwMode="auto">
          <a:xfrm>
            <a:off x="4572000" y="54102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20565" name="Oval 1109"/>
          <p:cNvSpPr>
            <a:spLocks noChangeArrowheads="1"/>
          </p:cNvSpPr>
          <p:nvPr/>
        </p:nvSpPr>
        <p:spPr bwMode="auto">
          <a:xfrm>
            <a:off x="5562600" y="5105400"/>
            <a:ext cx="76200" cy="152400"/>
          </a:xfrm>
          <a:prstGeom prst="ellipse">
            <a:avLst/>
          </a:prstGeom>
          <a:noFill/>
          <a:ln w="12700" cap="sq">
            <a:noFill/>
            <a:round/>
            <a:headEnd type="none" w="sm" len="sm"/>
            <a:tailEnd type="none" w="sm" len="sm"/>
          </a:ln>
          <a:effectLst/>
        </p:spPr>
        <p:txBody>
          <a:bodyPr wrap="none" anchor="ctr"/>
          <a:lstStyle/>
          <a:p>
            <a:endParaRPr lang="en-US"/>
          </a:p>
        </p:txBody>
      </p:sp>
      <p:cxnSp>
        <p:nvCxnSpPr>
          <p:cNvPr id="20566" name="AutoShape 1110"/>
          <p:cNvCxnSpPr>
            <a:cxnSpLocks noChangeShapeType="1"/>
            <a:stCxn id="20559" idx="6"/>
            <a:endCxn id="20565" idx="0"/>
          </p:cNvCxnSpPr>
          <p:nvPr/>
        </p:nvCxnSpPr>
        <p:spPr bwMode="auto">
          <a:xfrm>
            <a:off x="4800600" y="4419600"/>
            <a:ext cx="800100" cy="685800"/>
          </a:xfrm>
          <a:prstGeom prst="curvedConnector2">
            <a:avLst/>
          </a:prstGeom>
          <a:noFill/>
          <a:ln w="57150" cap="sq">
            <a:solidFill>
              <a:schemeClr val="accent1"/>
            </a:solidFill>
            <a:round/>
            <a:headEnd type="none" w="sm" len="sm"/>
            <a:tailEnd type="triangle" w="sm" len="sm"/>
          </a:ln>
          <a:effectLst/>
        </p:spPr>
      </p:cxnSp>
      <p:sp>
        <p:nvSpPr>
          <p:cNvPr id="20577" name="Oval 1121"/>
          <p:cNvSpPr>
            <a:spLocks noChangeArrowheads="1"/>
          </p:cNvSpPr>
          <p:nvPr/>
        </p:nvSpPr>
        <p:spPr bwMode="auto">
          <a:xfrm>
            <a:off x="6096000" y="4953000"/>
            <a:ext cx="609600" cy="609600"/>
          </a:xfrm>
          <a:prstGeom prst="ellipse">
            <a:avLst/>
          </a:prstGeom>
          <a:noFill/>
          <a:ln w="57150" cap="sq">
            <a:solidFill>
              <a:schemeClr val="bg2"/>
            </a:solidFill>
            <a:round/>
            <a:headEnd type="none" w="sm" len="sm"/>
            <a:tailEnd type="none" w="sm" len="sm"/>
          </a:ln>
          <a:effectLst/>
        </p:spPr>
        <p:txBody>
          <a:bodyPr wrap="none" anchor="ctr"/>
          <a:lstStyle/>
          <a:p>
            <a:endParaRPr lang="en-US"/>
          </a:p>
        </p:txBody>
      </p:sp>
      <p:cxnSp>
        <p:nvCxnSpPr>
          <p:cNvPr id="20567" name="AutoShape 1111"/>
          <p:cNvCxnSpPr>
            <a:cxnSpLocks noChangeShapeType="1"/>
            <a:stCxn id="20565" idx="6"/>
            <a:endCxn id="20560" idx="1"/>
          </p:cNvCxnSpPr>
          <p:nvPr/>
        </p:nvCxnSpPr>
        <p:spPr bwMode="auto">
          <a:xfrm>
            <a:off x="5638802" y="5181602"/>
            <a:ext cx="696913" cy="22225"/>
          </a:xfrm>
          <a:prstGeom prst="curvedConnector2">
            <a:avLst/>
          </a:prstGeom>
          <a:noFill/>
          <a:ln w="57150" cap="sq">
            <a:solidFill>
              <a:schemeClr val="accent1"/>
            </a:solidFill>
            <a:round/>
            <a:headEnd type="none" w="sm" len="sm"/>
            <a:tailEnd type="triangle" w="sm" len="sm"/>
          </a:ln>
          <a:effectLst/>
        </p:spPr>
      </p:cxnSp>
      <p:sp>
        <p:nvSpPr>
          <p:cNvPr id="20570" name="Oval 1114"/>
          <p:cNvSpPr>
            <a:spLocks noChangeArrowheads="1"/>
          </p:cNvSpPr>
          <p:nvPr/>
        </p:nvSpPr>
        <p:spPr bwMode="auto">
          <a:xfrm>
            <a:off x="8686800" y="54864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20571" name="Oval 1115"/>
          <p:cNvSpPr>
            <a:spLocks noChangeArrowheads="1"/>
          </p:cNvSpPr>
          <p:nvPr/>
        </p:nvSpPr>
        <p:spPr bwMode="auto">
          <a:xfrm>
            <a:off x="7772400" y="4572000"/>
            <a:ext cx="76200" cy="152400"/>
          </a:xfrm>
          <a:prstGeom prst="ellipse">
            <a:avLst/>
          </a:prstGeom>
          <a:noFill/>
          <a:ln w="12700" cap="sq">
            <a:noFill/>
            <a:round/>
            <a:headEnd type="none" w="sm" len="sm"/>
            <a:tailEnd type="none" w="sm" len="sm"/>
          </a:ln>
          <a:effectLst/>
        </p:spPr>
        <p:txBody>
          <a:bodyPr wrap="none" anchor="ctr"/>
          <a:lstStyle/>
          <a:p>
            <a:endParaRPr lang="en-US"/>
          </a:p>
        </p:txBody>
      </p:sp>
      <p:cxnSp>
        <p:nvCxnSpPr>
          <p:cNvPr id="20572" name="AutoShape 1116"/>
          <p:cNvCxnSpPr>
            <a:cxnSpLocks noChangeShapeType="1"/>
            <a:stCxn id="20571" idx="2"/>
            <a:endCxn id="20560" idx="7"/>
          </p:cNvCxnSpPr>
          <p:nvPr/>
        </p:nvCxnSpPr>
        <p:spPr bwMode="auto">
          <a:xfrm rot="10800000" flipV="1">
            <a:off x="6389688" y="4648202"/>
            <a:ext cx="1382712" cy="555625"/>
          </a:xfrm>
          <a:prstGeom prst="curvedConnector2">
            <a:avLst/>
          </a:prstGeom>
          <a:noFill/>
          <a:ln w="57150" cap="sq">
            <a:solidFill>
              <a:schemeClr val="accent1"/>
            </a:solidFill>
            <a:round/>
            <a:headEnd type="none" w="sm" len="sm"/>
            <a:tailEnd type="triangle" w="sm" len="sm"/>
          </a:ln>
          <a:effectLst/>
        </p:spPr>
      </p:cxnSp>
      <p:cxnSp>
        <p:nvCxnSpPr>
          <p:cNvPr id="20573" name="AutoShape 1117"/>
          <p:cNvCxnSpPr>
            <a:cxnSpLocks noChangeShapeType="1"/>
            <a:stCxn id="20570" idx="2"/>
            <a:endCxn id="20560" idx="7"/>
          </p:cNvCxnSpPr>
          <p:nvPr/>
        </p:nvCxnSpPr>
        <p:spPr bwMode="auto">
          <a:xfrm rot="10800000">
            <a:off x="6389688" y="5203827"/>
            <a:ext cx="2297112" cy="358775"/>
          </a:xfrm>
          <a:prstGeom prst="curvedConnector4">
            <a:avLst>
              <a:gd name="adj1" fmla="val 49759"/>
              <a:gd name="adj2" fmla="val 169912"/>
            </a:avLst>
          </a:prstGeom>
          <a:noFill/>
          <a:ln w="57150" cap="sq">
            <a:solidFill>
              <a:schemeClr val="accent1"/>
            </a:solidFill>
            <a:round/>
            <a:headEnd type="none" w="sm" len="sm"/>
            <a:tailEnd type="triangle" w="sm" len="sm"/>
          </a:ln>
          <a:effectLst/>
        </p:spPr>
      </p:cxnSp>
      <p:cxnSp>
        <p:nvCxnSpPr>
          <p:cNvPr id="20574" name="AutoShape 1118"/>
          <p:cNvCxnSpPr>
            <a:cxnSpLocks noChangeShapeType="1"/>
            <a:stCxn id="20564" idx="4"/>
            <a:endCxn id="20560" idx="4"/>
          </p:cNvCxnSpPr>
          <p:nvPr/>
        </p:nvCxnSpPr>
        <p:spPr bwMode="auto">
          <a:xfrm rot="5400000" flipH="1" flipV="1">
            <a:off x="5372100" y="4572000"/>
            <a:ext cx="228600" cy="1752600"/>
          </a:xfrm>
          <a:prstGeom prst="curvedConnector3">
            <a:avLst>
              <a:gd name="adj1" fmla="val -100000"/>
            </a:avLst>
          </a:prstGeom>
          <a:noFill/>
          <a:ln w="57150" cap="sq">
            <a:solidFill>
              <a:schemeClr val="accent1"/>
            </a:solidFill>
            <a:round/>
            <a:headEnd type="none" w="sm" len="sm"/>
            <a:tailEnd type="triangle" w="sm" len="sm"/>
          </a:ln>
          <a:effectLst/>
        </p:spPr>
      </p:cxnSp>
      <p:pic>
        <p:nvPicPr>
          <p:cNvPr id="20581" name="Picture 1125">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7" cstate="print"/>
          <a:srcRect/>
          <a:stretch>
            <a:fillRect/>
          </a:stretch>
        </p:blipFill>
        <p:spPr bwMode="auto">
          <a:xfrm>
            <a:off x="8772525" y="6486525"/>
            <a:ext cx="304800" cy="304800"/>
          </a:xfrm>
          <a:prstGeom prst="rect">
            <a:avLst/>
          </a:prstGeom>
          <a:noFill/>
        </p:spPr>
      </p:pic>
      <p:sp>
        <p:nvSpPr>
          <p:cNvPr id="2" name="Date Placeholder 1"/>
          <p:cNvSpPr>
            <a:spLocks noGrp="1"/>
          </p:cNvSpPr>
          <p:nvPr>
            <p:ph type="dt" sz="half" idx="10"/>
          </p:nvPr>
        </p:nvSpPr>
        <p:spPr/>
        <p:txBody>
          <a:bodyPr/>
          <a:lstStyle/>
          <a:p>
            <a:fld id="{55676CE9-7AD4-4EA8-9E79-EDE6684CCE9C}"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ustDataLst>
      <p:tags r:id="rId1"/>
    </p:custDataLst>
  </p:cSld>
  <p:clrMapOvr>
    <a:masterClrMapping/>
  </p:clrMapOvr>
  <p:transition advClick="0" advTm="2473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58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0566"/>
                                        </p:tgtEl>
                                        <p:attrNameLst>
                                          <p:attrName>style.visibility</p:attrName>
                                        </p:attrNameLst>
                                      </p:cBhvr>
                                      <p:to>
                                        <p:strVal val="visible"/>
                                      </p:to>
                                    </p:set>
                                    <p:animEffect transition="in" filter="wipe(up)">
                                      <p:cBhvr>
                                        <p:cTn id="11" dur="500"/>
                                        <p:tgtEl>
                                          <p:spTgt spid="2056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0567"/>
                                        </p:tgtEl>
                                        <p:attrNameLst>
                                          <p:attrName>style.visibility</p:attrName>
                                        </p:attrNameLst>
                                      </p:cBhvr>
                                      <p:to>
                                        <p:strVal val="visible"/>
                                      </p:to>
                                    </p:set>
                                    <p:animEffect transition="in" filter="wipe(left)">
                                      <p:cBhvr>
                                        <p:cTn id="15" dur="500"/>
                                        <p:tgtEl>
                                          <p:spTgt spid="2056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574"/>
                                        </p:tgtEl>
                                        <p:attrNameLst>
                                          <p:attrName>style.visibility</p:attrName>
                                        </p:attrNameLst>
                                      </p:cBhvr>
                                      <p:to>
                                        <p:strVal val="visible"/>
                                      </p:to>
                                    </p:set>
                                    <p:animEffect transition="in" filter="wipe(left)">
                                      <p:cBhvr>
                                        <p:cTn id="20" dur="500"/>
                                        <p:tgtEl>
                                          <p:spTgt spid="205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0572"/>
                                        </p:tgtEl>
                                        <p:attrNameLst>
                                          <p:attrName>style.visibility</p:attrName>
                                        </p:attrNameLst>
                                      </p:cBhvr>
                                      <p:to>
                                        <p:strVal val="visible"/>
                                      </p:to>
                                    </p:set>
                                    <p:animEffect transition="in" filter="wipe(right)">
                                      <p:cBhvr>
                                        <p:cTn id="25" dur="500"/>
                                        <p:tgtEl>
                                          <p:spTgt spid="205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0573"/>
                                        </p:tgtEl>
                                        <p:attrNameLst>
                                          <p:attrName>style.visibility</p:attrName>
                                        </p:attrNameLst>
                                      </p:cBhvr>
                                      <p:to>
                                        <p:strVal val="visible"/>
                                      </p:to>
                                    </p:set>
                                    <p:animEffect transition="in" filter="wipe(right)">
                                      <p:cBhvr>
                                        <p:cTn id="30" dur="500"/>
                                        <p:tgtEl>
                                          <p:spTgt spid="205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Prev" delay="0">
                      <p:tgtEl>
                        <p:sldTgt/>
                      </p:tgtEl>
                    </p:cond>
                    <p:cond evt="onStopAudio" delay="0">
                      <p:tgtEl>
                        <p:sldTgt/>
                      </p:tgtEl>
                    </p:cond>
                  </p:endCondLst>
                </p:cTn>
                <p:tgtEl>
                  <p:spTgt spid="20581"/>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Arab Translation Efforts</a:t>
            </a:r>
          </a:p>
        </p:txBody>
      </p:sp>
      <p:pic>
        <p:nvPicPr>
          <p:cNvPr id="71683" name="Picture 3" descr="E:\2000-2001.Spring.108\images\Arabic_Ascendency_1884.jpg"/>
          <p:cNvPicPr>
            <a:picLocks noGrp="1" noChangeAspect="1" noChangeArrowheads="1"/>
          </p:cNvPicPr>
          <p:nvPr>
            <p:ph idx="1"/>
          </p:nvPr>
        </p:nvPicPr>
        <p:blipFill>
          <a:blip r:embed="rId5" cstate="print"/>
          <a:srcRect/>
          <a:stretch>
            <a:fillRect/>
          </a:stretch>
        </p:blipFill>
        <p:spPr>
          <a:xfrm>
            <a:off x="1219200" y="1168402"/>
            <a:ext cx="7924800" cy="5611813"/>
          </a:xfrm>
          <a:noFill/>
          <a:ln/>
        </p:spPr>
      </p:pic>
      <p:sp>
        <p:nvSpPr>
          <p:cNvPr id="71684" name="Oval 4"/>
          <p:cNvSpPr>
            <a:spLocks noChangeArrowheads="1"/>
          </p:cNvSpPr>
          <p:nvPr/>
        </p:nvSpPr>
        <p:spPr bwMode="auto">
          <a:xfrm>
            <a:off x="4724400" y="43434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71685" name="Oval 5"/>
          <p:cNvSpPr>
            <a:spLocks noChangeArrowheads="1"/>
          </p:cNvSpPr>
          <p:nvPr/>
        </p:nvSpPr>
        <p:spPr bwMode="auto">
          <a:xfrm>
            <a:off x="6324600" y="51816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71686" name="Oval 6"/>
          <p:cNvSpPr>
            <a:spLocks noChangeArrowheads="1"/>
          </p:cNvSpPr>
          <p:nvPr/>
        </p:nvSpPr>
        <p:spPr bwMode="auto">
          <a:xfrm>
            <a:off x="4572000" y="54102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71687" name="Oval 7"/>
          <p:cNvSpPr>
            <a:spLocks noChangeArrowheads="1"/>
          </p:cNvSpPr>
          <p:nvPr/>
        </p:nvSpPr>
        <p:spPr bwMode="auto">
          <a:xfrm>
            <a:off x="5562600" y="5105400"/>
            <a:ext cx="76200" cy="152400"/>
          </a:xfrm>
          <a:prstGeom prst="ellipse">
            <a:avLst/>
          </a:prstGeom>
          <a:noFill/>
          <a:ln w="12700" cap="sq">
            <a:noFill/>
            <a:round/>
            <a:headEnd type="none" w="sm" len="sm"/>
            <a:tailEnd type="none" w="sm" len="sm"/>
          </a:ln>
          <a:effectLst/>
        </p:spPr>
        <p:txBody>
          <a:bodyPr wrap="none" anchor="ctr"/>
          <a:lstStyle/>
          <a:p>
            <a:endParaRPr lang="en-US"/>
          </a:p>
        </p:txBody>
      </p:sp>
      <p:cxnSp>
        <p:nvCxnSpPr>
          <p:cNvPr id="71688" name="AutoShape 8"/>
          <p:cNvCxnSpPr>
            <a:cxnSpLocks noChangeShapeType="1"/>
            <a:stCxn id="71684" idx="6"/>
            <a:endCxn id="71687" idx="0"/>
          </p:cNvCxnSpPr>
          <p:nvPr/>
        </p:nvCxnSpPr>
        <p:spPr bwMode="auto">
          <a:xfrm>
            <a:off x="4800600" y="4419600"/>
            <a:ext cx="800100" cy="685800"/>
          </a:xfrm>
          <a:prstGeom prst="curvedConnector2">
            <a:avLst/>
          </a:prstGeom>
          <a:noFill/>
          <a:ln w="57150" cap="sq">
            <a:solidFill>
              <a:schemeClr val="accent1"/>
            </a:solidFill>
            <a:round/>
            <a:headEnd type="none" w="sm" len="sm"/>
            <a:tailEnd type="triangle" w="sm" len="sm"/>
          </a:ln>
          <a:effectLst/>
        </p:spPr>
      </p:cxnSp>
      <p:sp>
        <p:nvSpPr>
          <p:cNvPr id="71689" name="Oval 9"/>
          <p:cNvSpPr>
            <a:spLocks noChangeArrowheads="1"/>
          </p:cNvSpPr>
          <p:nvPr/>
        </p:nvSpPr>
        <p:spPr bwMode="auto">
          <a:xfrm>
            <a:off x="6096000" y="4953000"/>
            <a:ext cx="609600" cy="609600"/>
          </a:xfrm>
          <a:prstGeom prst="ellipse">
            <a:avLst/>
          </a:prstGeom>
          <a:noFill/>
          <a:ln w="57150" cap="sq">
            <a:solidFill>
              <a:schemeClr val="bg2"/>
            </a:solidFill>
            <a:round/>
            <a:headEnd type="none" w="sm" len="sm"/>
            <a:tailEnd type="none" w="sm" len="sm"/>
          </a:ln>
          <a:effectLst/>
        </p:spPr>
        <p:txBody>
          <a:bodyPr wrap="none" anchor="ctr"/>
          <a:lstStyle/>
          <a:p>
            <a:endParaRPr lang="en-US"/>
          </a:p>
        </p:txBody>
      </p:sp>
      <p:cxnSp>
        <p:nvCxnSpPr>
          <p:cNvPr id="71690" name="AutoShape 10"/>
          <p:cNvCxnSpPr>
            <a:cxnSpLocks noChangeShapeType="1"/>
            <a:stCxn id="71687" idx="6"/>
            <a:endCxn id="71685" idx="1"/>
          </p:cNvCxnSpPr>
          <p:nvPr/>
        </p:nvCxnSpPr>
        <p:spPr bwMode="auto">
          <a:xfrm>
            <a:off x="5638802" y="5181602"/>
            <a:ext cx="696913" cy="22225"/>
          </a:xfrm>
          <a:prstGeom prst="curvedConnector2">
            <a:avLst/>
          </a:prstGeom>
          <a:noFill/>
          <a:ln w="57150" cap="sq">
            <a:solidFill>
              <a:schemeClr val="accent1"/>
            </a:solidFill>
            <a:round/>
            <a:headEnd type="none" w="sm" len="sm"/>
            <a:tailEnd type="triangle" w="sm" len="sm"/>
          </a:ln>
          <a:effectLst/>
        </p:spPr>
      </p:cxnSp>
      <p:sp>
        <p:nvSpPr>
          <p:cNvPr id="71691" name="Oval 11"/>
          <p:cNvSpPr>
            <a:spLocks noChangeArrowheads="1"/>
          </p:cNvSpPr>
          <p:nvPr/>
        </p:nvSpPr>
        <p:spPr bwMode="auto">
          <a:xfrm>
            <a:off x="8686800" y="54864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71692" name="Oval 12"/>
          <p:cNvSpPr>
            <a:spLocks noChangeArrowheads="1"/>
          </p:cNvSpPr>
          <p:nvPr/>
        </p:nvSpPr>
        <p:spPr bwMode="auto">
          <a:xfrm>
            <a:off x="7772400" y="4572000"/>
            <a:ext cx="76200" cy="152400"/>
          </a:xfrm>
          <a:prstGeom prst="ellipse">
            <a:avLst/>
          </a:prstGeom>
          <a:noFill/>
          <a:ln w="12700" cap="sq">
            <a:noFill/>
            <a:round/>
            <a:headEnd type="none" w="sm" len="sm"/>
            <a:tailEnd type="none" w="sm" len="sm"/>
          </a:ln>
          <a:effectLst/>
        </p:spPr>
        <p:txBody>
          <a:bodyPr wrap="none" anchor="ctr"/>
          <a:lstStyle/>
          <a:p>
            <a:endParaRPr lang="en-US"/>
          </a:p>
        </p:txBody>
      </p:sp>
      <p:cxnSp>
        <p:nvCxnSpPr>
          <p:cNvPr id="71693" name="AutoShape 13"/>
          <p:cNvCxnSpPr>
            <a:cxnSpLocks noChangeShapeType="1"/>
            <a:stCxn id="71692" idx="2"/>
            <a:endCxn id="71685" idx="7"/>
          </p:cNvCxnSpPr>
          <p:nvPr/>
        </p:nvCxnSpPr>
        <p:spPr bwMode="auto">
          <a:xfrm rot="10800000" flipV="1">
            <a:off x="6389688" y="4648202"/>
            <a:ext cx="1382712" cy="555625"/>
          </a:xfrm>
          <a:prstGeom prst="curvedConnector2">
            <a:avLst/>
          </a:prstGeom>
          <a:noFill/>
          <a:ln w="57150" cap="sq">
            <a:solidFill>
              <a:schemeClr val="accent1"/>
            </a:solidFill>
            <a:round/>
            <a:headEnd type="none" w="sm" len="sm"/>
            <a:tailEnd type="triangle" w="sm" len="sm"/>
          </a:ln>
          <a:effectLst/>
        </p:spPr>
      </p:cxnSp>
      <p:cxnSp>
        <p:nvCxnSpPr>
          <p:cNvPr id="71694" name="AutoShape 14"/>
          <p:cNvCxnSpPr>
            <a:cxnSpLocks noChangeShapeType="1"/>
            <a:stCxn id="71691" idx="2"/>
            <a:endCxn id="71685" idx="7"/>
          </p:cNvCxnSpPr>
          <p:nvPr/>
        </p:nvCxnSpPr>
        <p:spPr bwMode="auto">
          <a:xfrm rot="10800000">
            <a:off x="6389688" y="5203827"/>
            <a:ext cx="2297112" cy="358775"/>
          </a:xfrm>
          <a:prstGeom prst="curvedConnector4">
            <a:avLst>
              <a:gd name="adj1" fmla="val 49759"/>
              <a:gd name="adj2" fmla="val 169912"/>
            </a:avLst>
          </a:prstGeom>
          <a:noFill/>
          <a:ln w="57150" cap="sq">
            <a:solidFill>
              <a:schemeClr val="accent1"/>
            </a:solidFill>
            <a:round/>
            <a:headEnd type="none" w="sm" len="sm"/>
            <a:tailEnd type="triangle" w="sm" len="sm"/>
          </a:ln>
          <a:effectLst/>
        </p:spPr>
      </p:cxnSp>
      <p:cxnSp>
        <p:nvCxnSpPr>
          <p:cNvPr id="71695" name="AutoShape 15"/>
          <p:cNvCxnSpPr>
            <a:cxnSpLocks noChangeShapeType="1"/>
            <a:stCxn id="71686" idx="4"/>
            <a:endCxn id="71685" idx="4"/>
          </p:cNvCxnSpPr>
          <p:nvPr/>
        </p:nvCxnSpPr>
        <p:spPr bwMode="auto">
          <a:xfrm rot="5400000" flipH="1" flipV="1">
            <a:off x="5372100" y="4572000"/>
            <a:ext cx="228600" cy="1752600"/>
          </a:xfrm>
          <a:prstGeom prst="curvedConnector3">
            <a:avLst>
              <a:gd name="adj1" fmla="val -100000"/>
            </a:avLst>
          </a:prstGeom>
          <a:noFill/>
          <a:ln w="57150" cap="sq">
            <a:solidFill>
              <a:schemeClr val="accent1"/>
            </a:solidFill>
            <a:round/>
            <a:headEnd type="none" w="sm" len="sm"/>
            <a:tailEnd type="triangle" w="sm" len="sm"/>
          </a:ln>
          <a:effectLst/>
        </p:spPr>
      </p:cxnSp>
      <p:pic>
        <p:nvPicPr>
          <p:cNvPr id="71697" name="Picture 17">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772525" y="6486525"/>
            <a:ext cx="304800" cy="304800"/>
          </a:xfrm>
          <a:prstGeom prst="rect">
            <a:avLst/>
          </a:prstGeom>
          <a:noFill/>
        </p:spPr>
      </p:pic>
      <p:sp>
        <p:nvSpPr>
          <p:cNvPr id="2" name="Date Placeholder 1"/>
          <p:cNvSpPr>
            <a:spLocks noGrp="1"/>
          </p:cNvSpPr>
          <p:nvPr>
            <p:ph type="dt" sz="half" idx="10"/>
          </p:nvPr>
        </p:nvSpPr>
        <p:spPr/>
        <p:txBody>
          <a:bodyPr/>
          <a:lstStyle/>
          <a:p>
            <a:fld id="{4E594DCD-BDB5-4252-9B82-4DB899256621}"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advClick="0" advTm="661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6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1697"/>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Transmission to the West</a:t>
            </a:r>
          </a:p>
        </p:txBody>
      </p:sp>
      <p:pic>
        <p:nvPicPr>
          <p:cNvPr id="53251" name="Picture 3" descr="E:\2000-2001.Spring.108\images\Arabic_Ascendency_1884.jpg"/>
          <p:cNvPicPr>
            <a:picLocks noGrp="1" noChangeAspect="1" noChangeArrowheads="1"/>
          </p:cNvPicPr>
          <p:nvPr>
            <p:ph idx="1"/>
          </p:nvPr>
        </p:nvPicPr>
        <p:blipFill>
          <a:blip r:embed="rId6" cstate="print"/>
          <a:srcRect/>
          <a:stretch>
            <a:fillRect/>
          </a:stretch>
        </p:blipFill>
        <p:spPr>
          <a:xfrm>
            <a:off x="1219200" y="1168402"/>
            <a:ext cx="7924800" cy="5611813"/>
          </a:xfrm>
          <a:noFill/>
          <a:ln/>
        </p:spPr>
      </p:pic>
      <p:sp>
        <p:nvSpPr>
          <p:cNvPr id="53253" name="Oval 5"/>
          <p:cNvSpPr>
            <a:spLocks noChangeArrowheads="1"/>
          </p:cNvSpPr>
          <p:nvPr/>
        </p:nvSpPr>
        <p:spPr bwMode="auto">
          <a:xfrm>
            <a:off x="6324600" y="51816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53254" name="Oval 6"/>
          <p:cNvSpPr>
            <a:spLocks noChangeArrowheads="1"/>
          </p:cNvSpPr>
          <p:nvPr/>
        </p:nvSpPr>
        <p:spPr bwMode="auto">
          <a:xfrm>
            <a:off x="1676400" y="46482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53255" name="Oval 7"/>
          <p:cNvSpPr>
            <a:spLocks noChangeArrowheads="1"/>
          </p:cNvSpPr>
          <p:nvPr/>
        </p:nvSpPr>
        <p:spPr bwMode="auto">
          <a:xfrm>
            <a:off x="2514600" y="3886200"/>
            <a:ext cx="76200" cy="152400"/>
          </a:xfrm>
          <a:prstGeom prst="ellipse">
            <a:avLst/>
          </a:prstGeom>
          <a:noFill/>
          <a:ln w="12700" cap="sq">
            <a:noFill/>
            <a:round/>
            <a:headEnd type="none" w="sm" len="sm"/>
            <a:tailEnd type="none" w="sm" len="sm"/>
          </a:ln>
          <a:effectLst/>
        </p:spPr>
        <p:txBody>
          <a:bodyPr wrap="none" anchor="ctr"/>
          <a:lstStyle/>
          <a:p>
            <a:endParaRPr lang="en-US"/>
          </a:p>
        </p:txBody>
      </p:sp>
      <p:sp>
        <p:nvSpPr>
          <p:cNvPr id="53256" name="Oval 8"/>
          <p:cNvSpPr>
            <a:spLocks noChangeArrowheads="1"/>
          </p:cNvSpPr>
          <p:nvPr/>
        </p:nvSpPr>
        <p:spPr bwMode="auto">
          <a:xfrm>
            <a:off x="3276600" y="4038600"/>
            <a:ext cx="76200" cy="152400"/>
          </a:xfrm>
          <a:prstGeom prst="ellipse">
            <a:avLst/>
          </a:prstGeom>
          <a:noFill/>
          <a:ln w="12700" cap="sq">
            <a:noFill/>
            <a:round/>
            <a:headEnd type="none" w="sm" len="sm"/>
            <a:tailEnd type="none" w="sm" len="sm"/>
          </a:ln>
          <a:effectLst/>
        </p:spPr>
        <p:txBody>
          <a:bodyPr wrap="none" anchor="ctr"/>
          <a:lstStyle/>
          <a:p>
            <a:endParaRPr lang="en-US"/>
          </a:p>
        </p:txBody>
      </p:sp>
      <p:cxnSp>
        <p:nvCxnSpPr>
          <p:cNvPr id="53259" name="AutoShape 11"/>
          <p:cNvCxnSpPr>
            <a:cxnSpLocks noChangeShapeType="1"/>
            <a:stCxn id="53254" idx="7"/>
            <a:endCxn id="53255" idx="5"/>
          </p:cNvCxnSpPr>
          <p:nvPr/>
        </p:nvCxnSpPr>
        <p:spPr bwMode="auto">
          <a:xfrm rot="16200000">
            <a:off x="1833563" y="3924300"/>
            <a:ext cx="654050" cy="838200"/>
          </a:xfrm>
          <a:prstGeom prst="curvedConnector3">
            <a:avLst>
              <a:gd name="adj1" fmla="val 50000"/>
            </a:avLst>
          </a:prstGeom>
          <a:noFill/>
          <a:ln w="57150" cap="sq">
            <a:solidFill>
              <a:schemeClr val="hlink"/>
            </a:solidFill>
            <a:round/>
            <a:headEnd type="none" w="sm" len="sm"/>
            <a:tailEnd type="triangle" w="sm" len="sm"/>
          </a:ln>
          <a:effectLst/>
        </p:spPr>
      </p:cxnSp>
      <p:cxnSp>
        <p:nvCxnSpPr>
          <p:cNvPr id="53260" name="AutoShape 12"/>
          <p:cNvCxnSpPr>
            <a:cxnSpLocks noChangeShapeType="1"/>
            <a:stCxn id="53254" idx="6"/>
            <a:endCxn id="53256" idx="5"/>
          </p:cNvCxnSpPr>
          <p:nvPr/>
        </p:nvCxnSpPr>
        <p:spPr bwMode="auto">
          <a:xfrm flipV="1">
            <a:off x="1752600" y="4168777"/>
            <a:ext cx="1589088" cy="555625"/>
          </a:xfrm>
          <a:prstGeom prst="curvedConnector2">
            <a:avLst/>
          </a:prstGeom>
          <a:noFill/>
          <a:ln w="57150" cap="sq">
            <a:solidFill>
              <a:schemeClr val="hlink"/>
            </a:solidFill>
            <a:round/>
            <a:headEnd type="none" w="sm" len="sm"/>
            <a:tailEnd type="triangle" w="sm" len="sm"/>
          </a:ln>
          <a:effectLst/>
        </p:spPr>
      </p:cxnSp>
      <p:cxnSp>
        <p:nvCxnSpPr>
          <p:cNvPr id="53265" name="AutoShape 17"/>
          <p:cNvCxnSpPr>
            <a:cxnSpLocks noChangeShapeType="1"/>
            <a:stCxn id="53253" idx="4"/>
            <a:endCxn id="53254" idx="4"/>
          </p:cNvCxnSpPr>
          <p:nvPr/>
        </p:nvCxnSpPr>
        <p:spPr bwMode="auto">
          <a:xfrm rot="16200000" flipV="1">
            <a:off x="3771900" y="2743200"/>
            <a:ext cx="533400" cy="4648200"/>
          </a:xfrm>
          <a:prstGeom prst="curvedConnector3">
            <a:avLst>
              <a:gd name="adj1" fmla="val -42856"/>
            </a:avLst>
          </a:prstGeom>
          <a:noFill/>
          <a:ln w="57150" cap="sq">
            <a:solidFill>
              <a:schemeClr val="accent1"/>
            </a:solidFill>
            <a:round/>
            <a:headEnd type="none" w="sm" len="sm"/>
            <a:tailEnd type="triangle" w="sm" len="sm"/>
          </a:ln>
          <a:effectLst/>
        </p:spPr>
      </p:cxnSp>
      <p:pic>
        <p:nvPicPr>
          <p:cNvPr id="53270" name="Picture 22">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7" cstate="print"/>
          <a:srcRect/>
          <a:stretch>
            <a:fillRect/>
          </a:stretch>
        </p:blipFill>
        <p:spPr bwMode="auto">
          <a:xfrm>
            <a:off x="8772525" y="6486525"/>
            <a:ext cx="304800" cy="304800"/>
          </a:xfrm>
          <a:prstGeom prst="rect">
            <a:avLst/>
          </a:prstGeom>
          <a:noFill/>
        </p:spPr>
      </p:pic>
      <p:sp>
        <p:nvSpPr>
          <p:cNvPr id="2" name="Date Placeholder 1"/>
          <p:cNvSpPr>
            <a:spLocks noGrp="1"/>
          </p:cNvSpPr>
          <p:nvPr>
            <p:ph type="dt" sz="half" idx="10"/>
          </p:nvPr>
        </p:nvSpPr>
        <p:spPr/>
        <p:txBody>
          <a:bodyPr/>
          <a:lstStyle/>
          <a:p>
            <a:fld id="{B612AB99-C5CB-4199-B360-E9BA407D877C}"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ustDataLst>
      <p:tags r:id="rId1"/>
    </p:custDataLst>
  </p:cSld>
  <p:clrMapOvr>
    <a:masterClrMapping/>
  </p:clrMapOvr>
  <p:transition advTm="229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27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53265"/>
                                        </p:tgtEl>
                                        <p:attrNameLst>
                                          <p:attrName>style.visibility</p:attrName>
                                        </p:attrNameLst>
                                      </p:cBhvr>
                                      <p:to>
                                        <p:strVal val="visible"/>
                                      </p:to>
                                    </p:set>
                                    <p:animEffect transition="in" filter="wipe(right)">
                                      <p:cBhvr>
                                        <p:cTn id="11" dur="500"/>
                                        <p:tgtEl>
                                          <p:spTgt spid="5326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3260"/>
                                        </p:tgtEl>
                                        <p:attrNameLst>
                                          <p:attrName>style.visibility</p:attrName>
                                        </p:attrNameLst>
                                      </p:cBhvr>
                                      <p:to>
                                        <p:strVal val="visible"/>
                                      </p:to>
                                    </p:set>
                                    <p:animEffect transition="in" filter="wipe(down)">
                                      <p:cBhvr>
                                        <p:cTn id="16" dur="500"/>
                                        <p:tgtEl>
                                          <p:spTgt spid="5326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3259"/>
                                        </p:tgtEl>
                                        <p:attrNameLst>
                                          <p:attrName>style.visibility</p:attrName>
                                        </p:attrNameLst>
                                      </p:cBhvr>
                                      <p:to>
                                        <p:strVal val="visible"/>
                                      </p:to>
                                    </p:set>
                                    <p:animEffect transition="in" filter="wipe(down)">
                                      <p:cBhvr>
                                        <p:cTn id="21" dur="500"/>
                                        <p:tgtEl>
                                          <p:spTgt spid="532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Prev" delay="0">
                      <p:tgtEl>
                        <p:sldTgt/>
                      </p:tgtEl>
                    </p:cond>
                    <p:cond evt="onStopAudio" delay="0">
                      <p:tgtEl>
                        <p:sldTgt/>
                      </p:tgtEl>
                    </p:cond>
                  </p:endCondLst>
                </p:cTn>
                <p:tgtEl>
                  <p:spTgt spid="53270"/>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Let’s use this opportunity to create new slides and animate new objects</a:t>
            </a:r>
            <a:endParaRPr lang="en-US" dirty="0"/>
          </a:p>
        </p:txBody>
      </p:sp>
      <p:sp>
        <p:nvSpPr>
          <p:cNvPr id="2" name="Text Placeholder 1"/>
          <p:cNvSpPr>
            <a:spLocks noGrp="1"/>
          </p:cNvSpPr>
          <p:nvPr>
            <p:ph type="body" idx="1"/>
          </p:nvPr>
        </p:nvSpPr>
        <p:spPr/>
        <p:txBody>
          <a:bodyPr/>
          <a:lstStyle/>
          <a:p>
            <a:r>
              <a:rPr lang="en-US" dirty="0" smtClean="0"/>
              <a:t>Note the template change</a:t>
            </a:r>
            <a:endParaRPr lang="en-US" dirty="0"/>
          </a:p>
        </p:txBody>
      </p:sp>
      <p:sp>
        <p:nvSpPr>
          <p:cNvPr id="7" name="Content Placeholder 6"/>
          <p:cNvSpPr>
            <a:spLocks noGrp="1"/>
          </p:cNvSpPr>
          <p:nvPr>
            <p:ph sz="half" idx="2"/>
          </p:nvPr>
        </p:nvSpPr>
        <p:spPr>
          <a:xfrm>
            <a:off x="457200" y="2438402"/>
            <a:ext cx="3931920" cy="307777"/>
          </a:xfrm>
        </p:spPr>
        <p:txBody>
          <a:bodyPr>
            <a:spAutoFit/>
          </a:bodyPr>
          <a:lstStyle/>
          <a:p>
            <a:pPr marL="45720" indent="0" algn="ctr">
              <a:buNone/>
            </a:pPr>
            <a:r>
              <a:rPr lang="en-US" dirty="0" smtClean="0"/>
              <a:t>Done to introduce a new look</a:t>
            </a:r>
            <a:endParaRPr lang="en-US" dirty="0"/>
          </a:p>
        </p:txBody>
      </p:sp>
      <p:sp>
        <p:nvSpPr>
          <p:cNvPr id="3" name="Text Placeholder 2"/>
          <p:cNvSpPr>
            <a:spLocks noGrp="1"/>
          </p:cNvSpPr>
          <p:nvPr>
            <p:ph type="body" sz="quarter" idx="3"/>
          </p:nvPr>
        </p:nvSpPr>
        <p:spPr/>
        <p:txBody>
          <a:bodyPr/>
          <a:lstStyle/>
          <a:p>
            <a:r>
              <a:rPr lang="en-US" dirty="0" smtClean="0"/>
              <a:t>Make some new slides about a new topic</a:t>
            </a:r>
            <a:endParaRPr lang="en-US" dirty="0"/>
          </a:p>
        </p:txBody>
      </p:sp>
      <p:sp>
        <p:nvSpPr>
          <p:cNvPr id="4" name="Date Placeholder 3"/>
          <p:cNvSpPr>
            <a:spLocks noGrp="1"/>
          </p:cNvSpPr>
          <p:nvPr>
            <p:ph type="dt" sz="half" idx="10"/>
          </p:nvPr>
        </p:nvSpPr>
        <p:spPr/>
        <p:txBody>
          <a:bodyPr/>
          <a:lstStyle/>
          <a:p>
            <a:fld id="{BE97C41D-8368-43CB-8985-89731A53A9BC}" type="datetime1">
              <a:rPr lang="en-US" smtClean="0"/>
              <a:t>2016-04-18</a:t>
            </a:fld>
            <a:endParaRPr lang="en-US"/>
          </a:p>
        </p:txBody>
      </p:sp>
      <p:sp>
        <p:nvSpPr>
          <p:cNvPr id="5" name="Footer Placeholder 4"/>
          <p:cNvSpPr>
            <a:spLocks noGrp="1"/>
          </p:cNvSpPr>
          <p:nvPr>
            <p:ph type="ftr" sz="quarter" idx="11"/>
          </p:nvPr>
        </p:nvSpPr>
        <p:spPr/>
        <p:txBody>
          <a:bodyPr/>
          <a:lstStyle/>
          <a:p>
            <a:r>
              <a:rPr lang="en-US" smtClean="0"/>
              <a:t>Information Tools - Presentation Tool</a:t>
            </a:r>
            <a:endParaRPr lang="en-US" dirty="0"/>
          </a:p>
        </p:txBody>
      </p:sp>
      <p:pic>
        <p:nvPicPr>
          <p:cNvPr id="11" name="Picture 2" descr="http://photo.goodreads.com/books/1178769811l/83562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1805" y="5229227"/>
            <a:ext cx="1019797" cy="1552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Content Placeholder 7">
            <a:hlinkClick r:id="rId4"/>
          </p:cNvPr>
          <p:cNvSpPr txBox="1">
            <a:spLocks/>
          </p:cNvSpPr>
          <p:nvPr/>
        </p:nvSpPr>
        <p:spPr>
          <a:xfrm>
            <a:off x="4754875" y="2438395"/>
            <a:ext cx="3931920" cy="523220"/>
          </a:xfrm>
          <a:prstGeom prst="rect">
            <a:avLst/>
          </a:prstGeom>
          <a:gradFill rotWithShape="1">
            <a:gsLst>
              <a:gs pos="0">
                <a:schemeClr val="accent4">
                  <a:shade val="70000"/>
                  <a:satMod val="150000"/>
                </a:schemeClr>
              </a:gs>
              <a:gs pos="34000">
                <a:schemeClr val="accent4">
                  <a:shade val="70000"/>
                  <a:satMod val="140000"/>
                </a:schemeClr>
              </a:gs>
              <a:gs pos="70000">
                <a:schemeClr val="accent4">
                  <a:tint val="100000"/>
                  <a:shade val="90000"/>
                  <a:satMod val="140000"/>
                </a:schemeClr>
              </a:gs>
              <a:gs pos="100000">
                <a:schemeClr val="accent4">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shade val="30000"/>
                <a:satMod val="130000"/>
              </a:schemeClr>
            </a:contourClr>
          </a:sp3d>
        </p:spPr>
        <p:txBody>
          <a:bodyPr vert="horz" lIns="91440" tIns="45720" rIns="91440" bIns="45720" rtlCol="0">
            <a:spAutoFit/>
          </a:bodyPr>
          <a:lstStyle>
            <a:lvl1pPr marL="182880" indent="-182880" algn="l" defTabSz="914400" rtl="0" eaLnBrk="1" latinLnBrk="0" hangingPunct="1">
              <a:spcBef>
                <a:spcPct val="20000"/>
              </a:spcBef>
              <a:buClr>
                <a:srgbClr val="FFFF00"/>
              </a:buClr>
              <a:buSzPct val="85000"/>
              <a:buFont typeface="Arial" pitchFamily="34" charset="0"/>
              <a:buChar char="•"/>
              <a:defRPr sz="1400" kern="1200">
                <a:solidFill>
                  <a:schemeClr val="bg1"/>
                </a:solidFill>
                <a:latin typeface="+mn-lt"/>
                <a:ea typeface="+mn-ea"/>
                <a:cs typeface="+mn-cs"/>
              </a:defRPr>
            </a:lvl1pPr>
            <a:lvl2pPr marL="457200" indent="-182880" algn="l" defTabSz="914400" rtl="0" eaLnBrk="1" latinLnBrk="0" hangingPunct="1">
              <a:spcBef>
                <a:spcPct val="20000"/>
              </a:spcBef>
              <a:buClr>
                <a:srgbClr val="FFFF00"/>
              </a:buClr>
              <a:buSzPct val="85000"/>
              <a:buFont typeface="Arial" pitchFamily="34" charset="0"/>
              <a:buChar char="•"/>
              <a:defRPr sz="1200" kern="1200">
                <a:solidFill>
                  <a:schemeClr val="bg1"/>
                </a:solidFill>
                <a:latin typeface="+mn-lt"/>
                <a:ea typeface="+mn-ea"/>
                <a:cs typeface="+mn-cs"/>
              </a:defRPr>
            </a:lvl2pPr>
            <a:lvl3pPr marL="731520" indent="-182880" algn="l" defTabSz="914400" rtl="0" eaLnBrk="1" latinLnBrk="0" hangingPunct="1">
              <a:spcBef>
                <a:spcPct val="20000"/>
              </a:spcBef>
              <a:buClr>
                <a:srgbClr val="FFFF00"/>
              </a:buClr>
              <a:buSzPct val="90000"/>
              <a:buFont typeface="Arial" pitchFamily="34" charset="0"/>
              <a:buChar char="•"/>
              <a:defRPr sz="1100" kern="1200">
                <a:solidFill>
                  <a:schemeClr val="bg1"/>
                </a:solidFill>
                <a:latin typeface="+mn-lt"/>
                <a:ea typeface="+mn-ea"/>
                <a:cs typeface="+mn-cs"/>
              </a:defRPr>
            </a:lvl3pPr>
            <a:lvl4pPr marL="1005840" indent="-182880" algn="l" defTabSz="914400" rtl="0" eaLnBrk="1" latinLnBrk="0" hangingPunct="1">
              <a:spcBef>
                <a:spcPct val="20000"/>
              </a:spcBef>
              <a:buClr>
                <a:srgbClr val="FFFF00"/>
              </a:buClr>
              <a:buFont typeface="Arial" pitchFamily="34" charset="0"/>
              <a:buChar char="•"/>
              <a:defRPr sz="1050" kern="1200">
                <a:solidFill>
                  <a:schemeClr val="bg1"/>
                </a:solidFill>
                <a:latin typeface="+mn-lt"/>
                <a:ea typeface="+mn-ea"/>
                <a:cs typeface="+mn-cs"/>
              </a:defRPr>
            </a:lvl4pPr>
            <a:lvl5pPr marL="1188720" indent="-137160" algn="l" defTabSz="914400" rtl="0" eaLnBrk="1" latinLnBrk="0" hangingPunct="1">
              <a:spcBef>
                <a:spcPct val="20000"/>
              </a:spcBef>
              <a:buClr>
                <a:srgbClr val="FFFF00"/>
              </a:buClr>
              <a:buSzPct val="100000"/>
              <a:buFont typeface="Arial" pitchFamily="34" charset="0"/>
              <a:buChar char="•"/>
              <a:defRPr sz="105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45720" indent="0" fontAlgn="auto">
              <a:spcAft>
                <a:spcPts val="0"/>
              </a:spcAft>
              <a:buNone/>
            </a:pPr>
            <a:r>
              <a:rPr lang="en-US" dirty="0">
                <a:solidFill>
                  <a:srgbClr val="FFFFFF"/>
                </a:solidFill>
              </a:rPr>
              <a:t>Are NSA'S Prism PowerPoint Presentation Slides The Worst Ever Made?</a:t>
            </a:r>
            <a:endParaRPr lang="en-US" dirty="0"/>
          </a:p>
        </p:txBody>
      </p:sp>
      <p:sp>
        <p:nvSpPr>
          <p:cNvPr id="16" name="Content Placeholder 7">
            <a:hlinkClick r:id="rId5"/>
          </p:cNvPr>
          <p:cNvSpPr txBox="1">
            <a:spLocks/>
          </p:cNvSpPr>
          <p:nvPr/>
        </p:nvSpPr>
        <p:spPr>
          <a:xfrm>
            <a:off x="4754870" y="3089577"/>
            <a:ext cx="3931920" cy="566309"/>
          </a:xfrm>
          <a:prstGeom prst="rect">
            <a:avLst/>
          </a:prstGeom>
          <a:gradFill rotWithShape="1">
            <a:gsLst>
              <a:gs pos="0">
                <a:schemeClr val="accent4">
                  <a:shade val="70000"/>
                  <a:satMod val="150000"/>
                </a:schemeClr>
              </a:gs>
              <a:gs pos="34000">
                <a:schemeClr val="accent4">
                  <a:shade val="70000"/>
                  <a:satMod val="140000"/>
                </a:schemeClr>
              </a:gs>
              <a:gs pos="70000">
                <a:schemeClr val="accent4">
                  <a:tint val="100000"/>
                  <a:shade val="90000"/>
                  <a:satMod val="140000"/>
                </a:schemeClr>
              </a:gs>
              <a:gs pos="100000">
                <a:schemeClr val="accent4">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shade val="30000"/>
                <a:satMod val="130000"/>
              </a:schemeClr>
            </a:contourClr>
          </a:sp3d>
        </p:spPr>
        <p:txBody>
          <a:bodyPr vert="horz" lIns="91440" tIns="45720" rIns="91440" bIns="45720" rtlCol="0">
            <a:spAutoFit/>
          </a:bodyPr>
          <a:lstStyle>
            <a:lvl1pPr marL="182880" indent="-182880" algn="l" defTabSz="914400" rtl="0" eaLnBrk="1" latinLnBrk="0" hangingPunct="1">
              <a:spcBef>
                <a:spcPct val="20000"/>
              </a:spcBef>
              <a:buClr>
                <a:srgbClr val="FFFF00"/>
              </a:buClr>
              <a:buSzPct val="85000"/>
              <a:buFont typeface="Arial" pitchFamily="34" charset="0"/>
              <a:buChar char="•"/>
              <a:defRPr sz="1400" kern="1200">
                <a:solidFill>
                  <a:schemeClr val="bg1"/>
                </a:solidFill>
                <a:latin typeface="+mn-lt"/>
                <a:ea typeface="+mn-ea"/>
                <a:cs typeface="+mn-cs"/>
              </a:defRPr>
            </a:lvl1pPr>
            <a:lvl2pPr marL="457200" indent="-182880" algn="l" defTabSz="914400" rtl="0" eaLnBrk="1" latinLnBrk="0" hangingPunct="1">
              <a:spcBef>
                <a:spcPct val="20000"/>
              </a:spcBef>
              <a:buClr>
                <a:srgbClr val="FFFF00"/>
              </a:buClr>
              <a:buSzPct val="85000"/>
              <a:buFont typeface="Arial" pitchFamily="34" charset="0"/>
              <a:buChar char="•"/>
              <a:defRPr sz="1200" kern="1200">
                <a:solidFill>
                  <a:schemeClr val="bg1"/>
                </a:solidFill>
                <a:latin typeface="+mn-lt"/>
                <a:ea typeface="+mn-ea"/>
                <a:cs typeface="+mn-cs"/>
              </a:defRPr>
            </a:lvl2pPr>
            <a:lvl3pPr marL="731520" indent="-182880" algn="l" defTabSz="914400" rtl="0" eaLnBrk="1" latinLnBrk="0" hangingPunct="1">
              <a:spcBef>
                <a:spcPct val="20000"/>
              </a:spcBef>
              <a:buClr>
                <a:srgbClr val="FFFF00"/>
              </a:buClr>
              <a:buSzPct val="90000"/>
              <a:buFont typeface="Arial" pitchFamily="34" charset="0"/>
              <a:buChar char="•"/>
              <a:defRPr sz="1100" kern="1200">
                <a:solidFill>
                  <a:schemeClr val="bg1"/>
                </a:solidFill>
                <a:latin typeface="+mn-lt"/>
                <a:ea typeface="+mn-ea"/>
                <a:cs typeface="+mn-cs"/>
              </a:defRPr>
            </a:lvl3pPr>
            <a:lvl4pPr marL="1005840" indent="-182880" algn="l" defTabSz="914400" rtl="0" eaLnBrk="1" latinLnBrk="0" hangingPunct="1">
              <a:spcBef>
                <a:spcPct val="20000"/>
              </a:spcBef>
              <a:buClr>
                <a:srgbClr val="FFFF00"/>
              </a:buClr>
              <a:buFont typeface="Arial" pitchFamily="34" charset="0"/>
              <a:buChar char="•"/>
              <a:defRPr sz="1050" kern="1200">
                <a:solidFill>
                  <a:schemeClr val="bg1"/>
                </a:solidFill>
                <a:latin typeface="+mn-lt"/>
                <a:ea typeface="+mn-ea"/>
                <a:cs typeface="+mn-cs"/>
              </a:defRPr>
            </a:lvl4pPr>
            <a:lvl5pPr marL="1188720" indent="-137160" algn="l" defTabSz="914400" rtl="0" eaLnBrk="1" latinLnBrk="0" hangingPunct="1">
              <a:spcBef>
                <a:spcPct val="20000"/>
              </a:spcBef>
              <a:buClr>
                <a:srgbClr val="FFFF00"/>
              </a:buClr>
              <a:buSzPct val="100000"/>
              <a:buFont typeface="Arial" pitchFamily="34" charset="0"/>
              <a:buChar char="•"/>
              <a:defRPr sz="105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45720" indent="0" fontAlgn="auto">
              <a:spcAft>
                <a:spcPts val="0"/>
              </a:spcAft>
              <a:buNone/>
            </a:pPr>
            <a:r>
              <a:rPr lang="en-US" dirty="0">
                <a:solidFill>
                  <a:srgbClr val="FFFFFF"/>
                </a:solidFill>
              </a:rPr>
              <a:t>Those PRISM Slides Are Hideous</a:t>
            </a:r>
          </a:p>
          <a:p>
            <a:pPr marL="45720" indent="0" fontAlgn="auto">
              <a:spcAft>
                <a:spcPts val="0"/>
              </a:spcAft>
              <a:buNone/>
            </a:pPr>
            <a:r>
              <a:rPr lang="en-US" dirty="0">
                <a:solidFill>
                  <a:srgbClr val="FFFFFF"/>
                </a:solidFill>
              </a:rPr>
              <a:t>Here, NSA. We redesigned them for you.</a:t>
            </a:r>
            <a:endParaRPr lang="en-US" dirty="0"/>
          </a:p>
        </p:txBody>
      </p:sp>
      <p:sp>
        <p:nvSpPr>
          <p:cNvPr id="17" name="Content Placeholder 7">
            <a:hlinkClick r:id="rId6"/>
          </p:cNvPr>
          <p:cNvSpPr txBox="1">
            <a:spLocks/>
          </p:cNvSpPr>
          <p:nvPr/>
        </p:nvSpPr>
        <p:spPr>
          <a:xfrm>
            <a:off x="4768720" y="3782320"/>
            <a:ext cx="3931920" cy="738664"/>
          </a:xfrm>
          <a:prstGeom prst="rect">
            <a:avLst/>
          </a:prstGeom>
          <a:gradFill rotWithShape="1">
            <a:gsLst>
              <a:gs pos="0">
                <a:schemeClr val="accent4">
                  <a:shade val="70000"/>
                  <a:satMod val="150000"/>
                </a:schemeClr>
              </a:gs>
              <a:gs pos="34000">
                <a:schemeClr val="accent4">
                  <a:shade val="70000"/>
                  <a:satMod val="140000"/>
                </a:schemeClr>
              </a:gs>
              <a:gs pos="70000">
                <a:schemeClr val="accent4">
                  <a:tint val="100000"/>
                  <a:shade val="90000"/>
                  <a:satMod val="140000"/>
                </a:schemeClr>
              </a:gs>
              <a:gs pos="100000">
                <a:schemeClr val="accent4">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shade val="30000"/>
                <a:satMod val="130000"/>
              </a:schemeClr>
            </a:contourClr>
          </a:sp3d>
        </p:spPr>
        <p:txBody>
          <a:bodyPr vert="horz" lIns="91440" tIns="45720" rIns="91440" bIns="45720" rtlCol="0">
            <a:spAutoFit/>
          </a:bodyPr>
          <a:lstStyle>
            <a:lvl1pPr marL="182880" indent="-182880" algn="l" defTabSz="914400" rtl="0" eaLnBrk="1" latinLnBrk="0" hangingPunct="1">
              <a:spcBef>
                <a:spcPct val="20000"/>
              </a:spcBef>
              <a:buClr>
                <a:srgbClr val="FFFF00"/>
              </a:buClr>
              <a:buSzPct val="85000"/>
              <a:buFont typeface="Arial" pitchFamily="34" charset="0"/>
              <a:buChar char="•"/>
              <a:defRPr sz="1400" kern="1200">
                <a:solidFill>
                  <a:schemeClr val="bg1"/>
                </a:solidFill>
                <a:latin typeface="+mn-lt"/>
                <a:ea typeface="+mn-ea"/>
                <a:cs typeface="+mn-cs"/>
              </a:defRPr>
            </a:lvl1pPr>
            <a:lvl2pPr marL="457200" indent="-182880" algn="l" defTabSz="914400" rtl="0" eaLnBrk="1" latinLnBrk="0" hangingPunct="1">
              <a:spcBef>
                <a:spcPct val="20000"/>
              </a:spcBef>
              <a:buClr>
                <a:srgbClr val="FFFF00"/>
              </a:buClr>
              <a:buSzPct val="85000"/>
              <a:buFont typeface="Arial" pitchFamily="34" charset="0"/>
              <a:buChar char="•"/>
              <a:defRPr sz="1200" kern="1200">
                <a:solidFill>
                  <a:schemeClr val="bg1"/>
                </a:solidFill>
                <a:latin typeface="+mn-lt"/>
                <a:ea typeface="+mn-ea"/>
                <a:cs typeface="+mn-cs"/>
              </a:defRPr>
            </a:lvl2pPr>
            <a:lvl3pPr marL="731520" indent="-182880" algn="l" defTabSz="914400" rtl="0" eaLnBrk="1" latinLnBrk="0" hangingPunct="1">
              <a:spcBef>
                <a:spcPct val="20000"/>
              </a:spcBef>
              <a:buClr>
                <a:srgbClr val="FFFF00"/>
              </a:buClr>
              <a:buSzPct val="90000"/>
              <a:buFont typeface="Arial" pitchFamily="34" charset="0"/>
              <a:buChar char="•"/>
              <a:defRPr sz="1100" kern="1200">
                <a:solidFill>
                  <a:schemeClr val="bg1"/>
                </a:solidFill>
                <a:latin typeface="+mn-lt"/>
                <a:ea typeface="+mn-ea"/>
                <a:cs typeface="+mn-cs"/>
              </a:defRPr>
            </a:lvl3pPr>
            <a:lvl4pPr marL="1005840" indent="-182880" algn="l" defTabSz="914400" rtl="0" eaLnBrk="1" latinLnBrk="0" hangingPunct="1">
              <a:spcBef>
                <a:spcPct val="20000"/>
              </a:spcBef>
              <a:buClr>
                <a:srgbClr val="FFFF00"/>
              </a:buClr>
              <a:buFont typeface="Arial" pitchFamily="34" charset="0"/>
              <a:buChar char="•"/>
              <a:defRPr sz="1050" kern="1200">
                <a:solidFill>
                  <a:schemeClr val="bg1"/>
                </a:solidFill>
                <a:latin typeface="+mn-lt"/>
                <a:ea typeface="+mn-ea"/>
                <a:cs typeface="+mn-cs"/>
              </a:defRPr>
            </a:lvl4pPr>
            <a:lvl5pPr marL="1188720" indent="-137160" algn="l" defTabSz="914400" rtl="0" eaLnBrk="1" latinLnBrk="0" hangingPunct="1">
              <a:spcBef>
                <a:spcPct val="20000"/>
              </a:spcBef>
              <a:buClr>
                <a:srgbClr val="FFFF00"/>
              </a:buClr>
              <a:buSzPct val="100000"/>
              <a:buFont typeface="Arial" pitchFamily="34" charset="0"/>
              <a:buChar char="•"/>
              <a:defRPr sz="105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45720" indent="0" fontAlgn="auto">
              <a:spcAft>
                <a:spcPts val="0"/>
              </a:spcAft>
              <a:buNone/>
            </a:pPr>
            <a:r>
              <a:rPr lang="en-US" dirty="0">
                <a:solidFill>
                  <a:srgbClr val="FFFFFF"/>
                </a:solidFill>
              </a:rPr>
              <a:t>While we’re at it, let’s make them seem a little friendlier (after all, secret government data miners are people too!).</a:t>
            </a:r>
            <a:endParaRPr lang="en-US" dirty="0"/>
          </a:p>
        </p:txBody>
      </p:sp>
    </p:spTree>
    <p:extLst>
      <p:ext uri="{BB962C8B-B14F-4D97-AF65-F5344CB8AC3E}">
        <p14:creationId xmlns:p14="http://schemas.microsoft.com/office/powerpoint/2010/main" val="123468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dirty="0" smtClean="0"/>
              <a:t>Object </a:t>
            </a:r>
            <a:r>
              <a:rPr lang="en-US" dirty="0"/>
              <a:t>animation - Design-objects-navigation</a:t>
            </a:r>
          </a:p>
        </p:txBody>
      </p:sp>
      <p:sp>
        <p:nvSpPr>
          <p:cNvPr id="2" name="Date Placeholder 1"/>
          <p:cNvSpPr>
            <a:spLocks noGrp="1"/>
          </p:cNvSpPr>
          <p:nvPr>
            <p:ph type="dt" sz="half" idx="10"/>
          </p:nvPr>
        </p:nvSpPr>
        <p:spPr/>
        <p:txBody>
          <a:bodyPr/>
          <a:lstStyle/>
          <a:p>
            <a:fld id="{09C85BDA-34C9-4AAF-82BF-8ED2C2789004}"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pic>
        <p:nvPicPr>
          <p:cNvPr id="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9875" y="1204807"/>
            <a:ext cx="8466138" cy="5092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981872"/>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9058355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2258" name="Rectangle 2"/>
          <p:cNvSpPr>
            <a:spLocks noGrp="1" noChangeArrowheads="1"/>
          </p:cNvSpPr>
          <p:nvPr>
            <p:ph type="title"/>
          </p:nvPr>
        </p:nvSpPr>
        <p:spPr/>
        <p:txBody>
          <a:bodyPr/>
          <a:lstStyle/>
          <a:p>
            <a:r>
              <a:rPr lang="en-US"/>
              <a:t>Triangular Approach</a:t>
            </a:r>
          </a:p>
        </p:txBody>
      </p:sp>
      <p:sp>
        <p:nvSpPr>
          <p:cNvPr id="352263" name="AutoShape 7"/>
          <p:cNvSpPr>
            <a:spLocks/>
          </p:cNvSpPr>
          <p:nvPr/>
        </p:nvSpPr>
        <p:spPr bwMode="auto">
          <a:xfrm>
            <a:off x="5533094" y="1703201"/>
            <a:ext cx="1819275" cy="284162"/>
          </a:xfrm>
          <a:prstGeom prst="borderCallout1">
            <a:avLst>
              <a:gd name="adj1" fmla="val 40222"/>
              <a:gd name="adj2" fmla="val -4190"/>
              <a:gd name="adj3" fmla="val 111701"/>
              <a:gd name="adj4" fmla="val -33575"/>
            </a:avLst>
          </a:prstGeom>
          <a:solidFill>
            <a:schemeClr val="accent2"/>
          </a:solidFill>
          <a:ln w="9525">
            <a:solidFill>
              <a:schemeClr val="accent2"/>
            </a:solidFill>
            <a:miter lim="800000"/>
            <a:headEnd/>
            <a:tailEnd/>
          </a:ln>
          <a:effectLst>
            <a:outerShdw blurRad="50800" dist="38100" dir="2700000" algn="tl" rotWithShape="0">
              <a:prstClr val="black">
                <a:alpha val="40000"/>
              </a:prstClr>
            </a:outerShdw>
          </a:effectLst>
        </p:spPr>
        <p:txBody>
          <a:bodyPr>
            <a:spAutoFit/>
          </a:bodyPr>
          <a:lstStyle/>
          <a:p>
            <a:pPr algn="ctr"/>
            <a:r>
              <a:rPr lang="en-US" sz="1200">
                <a:solidFill>
                  <a:schemeClr val="bg1"/>
                </a:solidFill>
                <a:latin typeface="Trebuchet MS" pitchFamily="34" charset="0"/>
              </a:rPr>
              <a:t>starting with history</a:t>
            </a:r>
          </a:p>
        </p:txBody>
      </p:sp>
      <p:sp>
        <p:nvSpPr>
          <p:cNvPr id="352268" name="AutoShape 12"/>
          <p:cNvSpPr>
            <a:spLocks/>
          </p:cNvSpPr>
          <p:nvPr/>
        </p:nvSpPr>
        <p:spPr bwMode="auto">
          <a:xfrm>
            <a:off x="7176154" y="4083053"/>
            <a:ext cx="1466850" cy="466725"/>
          </a:xfrm>
          <a:prstGeom prst="accentCallout1">
            <a:avLst>
              <a:gd name="adj1" fmla="val 59065"/>
              <a:gd name="adj2" fmla="val -6417"/>
              <a:gd name="adj3" fmla="val 156905"/>
              <a:gd name="adj4" fmla="val -42321"/>
            </a:avLst>
          </a:prstGeom>
          <a:solidFill>
            <a:schemeClr val="accent6">
              <a:lumMod val="60000"/>
              <a:lumOff val="40000"/>
            </a:schemeClr>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r>
              <a:rPr lang="en-US" sz="1200" dirty="0">
                <a:solidFill>
                  <a:schemeClr val="bg1"/>
                </a:solidFill>
                <a:latin typeface="Trebuchet MS" pitchFamily="34" charset="0"/>
              </a:rPr>
              <a:t>to ask about what they think</a:t>
            </a:r>
          </a:p>
        </p:txBody>
      </p:sp>
      <p:sp>
        <p:nvSpPr>
          <p:cNvPr id="352273" name="AutoShape 17"/>
          <p:cNvSpPr>
            <a:spLocks/>
          </p:cNvSpPr>
          <p:nvPr/>
        </p:nvSpPr>
        <p:spPr bwMode="auto">
          <a:xfrm>
            <a:off x="458788" y="3690660"/>
            <a:ext cx="1841500" cy="466725"/>
          </a:xfrm>
          <a:prstGeom prst="accentCallout1">
            <a:avLst>
              <a:gd name="adj1" fmla="val 24491"/>
              <a:gd name="adj2" fmla="val 104139"/>
              <a:gd name="adj3" fmla="val 209742"/>
              <a:gd name="adj4" fmla="val 134896"/>
            </a:avLst>
          </a:prstGeom>
          <a:solidFill>
            <a:schemeClr val="folHlink"/>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r>
              <a:rPr lang="en-US" sz="1200" dirty="0">
                <a:solidFill>
                  <a:schemeClr val="bg1"/>
                </a:solidFill>
                <a:latin typeface="Trebuchet MS" pitchFamily="34" charset="0"/>
              </a:rPr>
              <a:t>to compare what I heard with what I saw</a:t>
            </a:r>
          </a:p>
        </p:txBody>
      </p:sp>
      <p:sp>
        <p:nvSpPr>
          <p:cNvPr id="352274" name="Rectangle 18"/>
          <p:cNvSpPr>
            <a:spLocks noChangeArrowheads="1"/>
          </p:cNvSpPr>
          <p:nvPr/>
        </p:nvSpPr>
        <p:spPr bwMode="auto">
          <a:xfrm>
            <a:off x="609600" y="430215"/>
            <a:ext cx="8229600" cy="1139825"/>
          </a:xfrm>
          <a:prstGeom prst="rect">
            <a:avLst/>
          </a:prstGeom>
          <a:noFill/>
          <a:ln w="9525">
            <a:noFill/>
            <a:miter lim="800000"/>
            <a:headEnd/>
            <a:tailEnd/>
          </a:ln>
          <a:effectLst/>
        </p:spPr>
        <p:txBody>
          <a:bodyPr/>
          <a:lstStyle/>
          <a:p>
            <a:endParaRPr lang="en-US" sz="4200">
              <a:solidFill>
                <a:schemeClr val="tx2"/>
              </a:solidFill>
              <a:latin typeface="Garamond" pitchFamily="18" charset="0"/>
            </a:endParaRPr>
          </a:p>
        </p:txBody>
      </p:sp>
      <p:sp>
        <p:nvSpPr>
          <p:cNvPr id="352276" name="Rectangle 20">
            <a:hlinkClick r:id="rId8" action="ppaction://hlinksldjump"/>
          </p:cNvPr>
          <p:cNvSpPr>
            <a:spLocks noChangeArrowheads="1"/>
          </p:cNvSpPr>
          <p:nvPr/>
        </p:nvSpPr>
        <p:spPr bwMode="auto">
          <a:xfrm>
            <a:off x="2990850" y="6326188"/>
            <a:ext cx="833438" cy="28575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a:p>
        </p:txBody>
      </p:sp>
    </p:spTree>
    <p:extLst>
      <p:ext uri="{BB962C8B-B14F-4D97-AF65-F5344CB8AC3E}">
        <p14:creationId xmlns:p14="http://schemas.microsoft.com/office/powerpoint/2010/main" val="3367566868"/>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5327650" y="6326188"/>
            <a:ext cx="833438" cy="28575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a:p>
        </p:txBody>
      </p:sp>
      <p:sp>
        <p:nvSpPr>
          <p:cNvPr id="628739" name="Rectangle 3"/>
          <p:cNvSpPr>
            <a:spLocks noGrp="1" noChangeArrowheads="1"/>
          </p:cNvSpPr>
          <p:nvPr>
            <p:ph type="ctrTitle"/>
          </p:nvPr>
        </p:nvSpPr>
        <p:spPr/>
        <p:txBody>
          <a:bodyPr/>
          <a:lstStyle/>
          <a:p>
            <a:r>
              <a:rPr lang="en-US" sz="4600"/>
              <a:t>Looked at the development of these libraries in four contexts</a:t>
            </a:r>
          </a:p>
        </p:txBody>
      </p:sp>
      <p:sp>
        <p:nvSpPr>
          <p:cNvPr id="628740" name="Rectangle 4"/>
          <p:cNvSpPr>
            <a:spLocks noGrp="1" noChangeArrowheads="1"/>
          </p:cNvSpPr>
          <p:nvPr>
            <p:ph type="subTitle" idx="1"/>
          </p:nvPr>
        </p:nvSpPr>
        <p:spPr/>
        <p:txBody>
          <a:bodyPr/>
          <a:lstStyle/>
          <a:p>
            <a:pPr>
              <a:lnSpc>
                <a:spcPct val="90000"/>
              </a:lnSpc>
            </a:pPr>
            <a:r>
              <a:rPr lang="en-US" sz="2400"/>
              <a:t>Philosophical</a:t>
            </a:r>
          </a:p>
          <a:p>
            <a:pPr>
              <a:lnSpc>
                <a:spcPct val="90000"/>
              </a:lnSpc>
            </a:pPr>
            <a:r>
              <a:rPr lang="en-US" sz="2400"/>
              <a:t>Political</a:t>
            </a:r>
          </a:p>
          <a:p>
            <a:pPr>
              <a:lnSpc>
                <a:spcPct val="90000"/>
              </a:lnSpc>
            </a:pPr>
            <a:r>
              <a:rPr lang="en-US" sz="2400"/>
              <a:t>Professional</a:t>
            </a:r>
          </a:p>
          <a:p>
            <a:pPr>
              <a:lnSpc>
                <a:spcPct val="90000"/>
              </a:lnSpc>
            </a:pPr>
            <a:r>
              <a:rPr lang="en-US" sz="2400"/>
              <a:t>Community</a:t>
            </a:r>
          </a:p>
          <a:p>
            <a:pPr>
              <a:lnSpc>
                <a:spcPct val="90000"/>
              </a:lnSpc>
            </a:pPr>
            <a:endParaRPr lang="en-US" sz="2400"/>
          </a:p>
        </p:txBody>
      </p:sp>
      <p:sp>
        <p:nvSpPr>
          <p:cNvPr id="628742" name="Rectangle 6"/>
          <p:cNvSpPr>
            <a:spLocks noChangeArrowheads="1"/>
          </p:cNvSpPr>
          <p:nvPr/>
        </p:nvSpPr>
        <p:spPr bwMode="auto">
          <a:xfrm>
            <a:off x="1987550" y="4383090"/>
            <a:ext cx="1974850" cy="369887"/>
          </a:xfrm>
          <a:prstGeom prst="rect">
            <a:avLst/>
          </a:prstGeom>
          <a:solidFill>
            <a:schemeClr val="accent1">
              <a:alpha val="50000"/>
            </a:schemeClr>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p>
        </p:txBody>
      </p:sp>
      <p:sp>
        <p:nvSpPr>
          <p:cNvPr id="628743" name="Rectangle 7"/>
          <p:cNvSpPr>
            <a:spLocks noChangeArrowheads="1"/>
          </p:cNvSpPr>
          <p:nvPr/>
        </p:nvSpPr>
        <p:spPr bwMode="auto">
          <a:xfrm>
            <a:off x="968375" y="3246438"/>
            <a:ext cx="7207250" cy="366712"/>
          </a:xfrm>
          <a:prstGeom prst="rect">
            <a:avLst/>
          </a:prstGeom>
          <a:noFill/>
          <a:ln w="9525">
            <a:noFill/>
            <a:miter lim="800000"/>
            <a:headEnd/>
            <a:tailEnd/>
          </a:ln>
          <a:effectLst/>
        </p:spPr>
        <p:txBody>
          <a:bodyPr wrap="none">
            <a:normAutofit/>
          </a:bodyPr>
          <a:lstStyle/>
          <a:p>
            <a:pPr>
              <a:spcBef>
                <a:spcPct val="20000"/>
              </a:spcBef>
              <a:buClr>
                <a:schemeClr val="accent1"/>
              </a:buClr>
              <a:buSzPct val="65000"/>
              <a:buFont typeface="Wingdings" pitchFamily="2" charset="2"/>
              <a:buNone/>
            </a:pPr>
            <a:r>
              <a:rPr lang="en-US" b="0" dirty="0"/>
              <a:t>How the library can become bound up in the issue of who is in control</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Customizing themes</a:t>
            </a:r>
            <a:endParaRPr lang="en-US" dirty="0"/>
          </a:p>
        </p:txBody>
      </p:sp>
      <p:sp>
        <p:nvSpPr>
          <p:cNvPr id="3" name="Date Placeholder 2"/>
          <p:cNvSpPr>
            <a:spLocks noGrp="1"/>
          </p:cNvSpPr>
          <p:nvPr>
            <p:ph type="dt" sz="half" idx="10"/>
          </p:nvPr>
        </p:nvSpPr>
        <p:spPr/>
        <p:txBody>
          <a:bodyPr/>
          <a:lstStyle/>
          <a:p>
            <a:fld id="{7E07D8A6-A875-4449-AAE9-CAB177D94374}"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16" name="Footer Placeholder 1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pic>
        <p:nvPicPr>
          <p:cNvPr id="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9875" y="1370161"/>
            <a:ext cx="8466138" cy="4762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632079"/>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
        <p:nvSpPr>
          <p:cNvPr id="528387" name="Rectangle 3"/>
          <p:cNvSpPr>
            <a:spLocks noGrp="1" noChangeArrowheads="1"/>
          </p:cNvSpPr>
          <p:nvPr>
            <p:ph type="ctrTitle"/>
          </p:nvPr>
        </p:nvSpPr>
        <p:spPr/>
        <p:txBody>
          <a:bodyPr/>
          <a:lstStyle/>
          <a:p>
            <a:r>
              <a:rPr lang="en-US"/>
              <a:t>Findings</a:t>
            </a:r>
          </a:p>
        </p:txBody>
      </p:sp>
      <p:sp>
        <p:nvSpPr>
          <p:cNvPr id="528388" name="Rectangle 4"/>
          <p:cNvSpPr>
            <a:spLocks noGrp="1" noChangeArrowheads="1"/>
          </p:cNvSpPr>
          <p:nvPr>
            <p:ph type="subTitle" idx="1"/>
          </p:nvPr>
        </p:nvSpPr>
        <p:spPr/>
        <p:txBody>
          <a:bodyPr/>
          <a:lstStyle/>
          <a:p>
            <a:r>
              <a:rPr lang="en-US"/>
              <a:t>How did they get to where they are?</a:t>
            </a:r>
          </a:p>
        </p:txBody>
      </p:sp>
    </p:spTree>
    <p:extLst>
      <p:ext uri="{BB962C8B-B14F-4D97-AF65-F5344CB8AC3E}">
        <p14:creationId xmlns:p14="http://schemas.microsoft.com/office/powerpoint/2010/main" val="2122786081"/>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5" name="Rectangle 3"/>
          <p:cNvSpPr>
            <a:spLocks noGrp="1" noChangeArrowheads="1"/>
          </p:cNvSpPr>
          <p:nvPr>
            <p:ph type="title"/>
          </p:nvPr>
        </p:nvSpPr>
        <p:spPr/>
        <p:txBody>
          <a:bodyPr/>
          <a:lstStyle/>
          <a:p>
            <a:r>
              <a:rPr lang="en-US"/>
              <a:t>1900 – </a:t>
            </a:r>
            <a:r>
              <a:rPr lang="en-US" sz="3200"/>
              <a:t>proto libraries</a:t>
            </a:r>
            <a:endParaRPr lang="en-US"/>
          </a:p>
        </p:txBody>
      </p:sp>
      <p:sp>
        <p:nvSpPr>
          <p:cNvPr id="530436" name="Oval 4"/>
          <p:cNvSpPr>
            <a:spLocks noChangeArrowheads="1"/>
          </p:cNvSpPr>
          <p:nvPr/>
        </p:nvSpPr>
        <p:spPr bwMode="auto">
          <a:xfrm>
            <a:off x="330202" y="2211388"/>
            <a:ext cx="766763" cy="322262"/>
          </a:xfrm>
          <a:prstGeom prst="ellipse">
            <a:avLst/>
          </a:prstGeom>
          <a:solidFill>
            <a:schemeClr val="accent1">
              <a:alpha val="50000"/>
            </a:schemeClr>
          </a:solidFill>
          <a:ln w="9525">
            <a:solidFill>
              <a:schemeClr val="tx1"/>
            </a:solidFill>
            <a:round/>
            <a:headEnd/>
            <a:tailEnd/>
          </a:ln>
          <a:effectLst/>
        </p:spPr>
        <p:txBody>
          <a:bodyPr wrap="none" anchor="ctr"/>
          <a:lstStyle/>
          <a:p>
            <a:endParaRPr lang="en-US" b="1">
              <a:solidFill>
                <a:srgbClr val="000000"/>
              </a:solidFill>
            </a:endParaRPr>
          </a:p>
        </p:txBody>
      </p:sp>
      <p:sp>
        <p:nvSpPr>
          <p:cNvPr id="530437" name="Oval 5"/>
          <p:cNvSpPr>
            <a:spLocks noChangeArrowheads="1"/>
          </p:cNvSpPr>
          <p:nvPr/>
        </p:nvSpPr>
        <p:spPr bwMode="auto">
          <a:xfrm>
            <a:off x="361950" y="3176588"/>
            <a:ext cx="1035050" cy="322262"/>
          </a:xfrm>
          <a:prstGeom prst="ellipse">
            <a:avLst/>
          </a:prstGeom>
          <a:solidFill>
            <a:schemeClr val="accent1">
              <a:alpha val="50000"/>
            </a:schemeClr>
          </a:solidFill>
          <a:ln w="9525">
            <a:solidFill>
              <a:schemeClr val="tx1"/>
            </a:solidFill>
            <a:round/>
            <a:headEnd/>
            <a:tailEnd/>
          </a:ln>
          <a:effectLst/>
        </p:spPr>
        <p:txBody>
          <a:bodyPr wrap="none" anchor="ctr"/>
          <a:lstStyle/>
          <a:p>
            <a:endParaRPr lang="en-US" b="1">
              <a:solidFill>
                <a:srgbClr val="000000"/>
              </a:solidFill>
            </a:endParaRPr>
          </a:p>
        </p:txBody>
      </p:sp>
      <p:sp>
        <p:nvSpPr>
          <p:cNvPr id="530438" name="Oval 6"/>
          <p:cNvSpPr>
            <a:spLocks noChangeArrowheads="1"/>
          </p:cNvSpPr>
          <p:nvPr/>
        </p:nvSpPr>
        <p:spPr bwMode="auto">
          <a:xfrm>
            <a:off x="342902" y="4116388"/>
            <a:ext cx="766763" cy="322262"/>
          </a:xfrm>
          <a:prstGeom prst="ellipse">
            <a:avLst/>
          </a:prstGeom>
          <a:solidFill>
            <a:schemeClr val="accent1">
              <a:alpha val="50000"/>
            </a:schemeClr>
          </a:solidFill>
          <a:ln w="9525">
            <a:solidFill>
              <a:schemeClr val="tx1"/>
            </a:solidFill>
            <a:round/>
            <a:headEnd/>
            <a:tailEnd/>
          </a:ln>
          <a:effectLst/>
        </p:spPr>
        <p:txBody>
          <a:bodyPr wrap="none" anchor="ctr"/>
          <a:lstStyle/>
          <a:p>
            <a:endParaRPr lang="en-US" b="1">
              <a:solidFill>
                <a:srgbClr val="000000"/>
              </a:solidFill>
            </a:endParaRPr>
          </a:p>
        </p:txBody>
      </p:sp>
      <p:sp>
        <p:nvSpPr>
          <p:cNvPr id="530439" name="Oval 7"/>
          <p:cNvSpPr>
            <a:spLocks noChangeArrowheads="1"/>
          </p:cNvSpPr>
          <p:nvPr/>
        </p:nvSpPr>
        <p:spPr bwMode="auto">
          <a:xfrm>
            <a:off x="330202" y="4598988"/>
            <a:ext cx="766763" cy="322262"/>
          </a:xfrm>
          <a:prstGeom prst="ellipse">
            <a:avLst/>
          </a:prstGeom>
          <a:solidFill>
            <a:schemeClr val="accent1">
              <a:alpha val="50000"/>
            </a:schemeClr>
          </a:solidFill>
          <a:ln w="9525">
            <a:solidFill>
              <a:schemeClr val="tx1"/>
            </a:solidFill>
            <a:round/>
            <a:headEnd/>
            <a:tailEnd/>
          </a:ln>
          <a:effectLst/>
        </p:spPr>
        <p:txBody>
          <a:bodyPr wrap="none" anchor="ctr"/>
          <a:lstStyle/>
          <a:p>
            <a:endParaRPr lang="en-US" b="1">
              <a:solidFill>
                <a:srgbClr val="000000"/>
              </a:solidFill>
            </a:endParaRPr>
          </a:p>
        </p:txBody>
      </p:sp>
      <p:grpSp>
        <p:nvGrpSpPr>
          <p:cNvPr id="530440" name="Group 8"/>
          <p:cNvGrpSpPr>
            <a:grpSpLocks/>
          </p:cNvGrpSpPr>
          <p:nvPr/>
        </p:nvGrpSpPr>
        <p:grpSpPr bwMode="auto">
          <a:xfrm>
            <a:off x="0" y="6061075"/>
            <a:ext cx="8775700" cy="285750"/>
            <a:chOff x="0" y="3818"/>
            <a:chExt cx="5528" cy="180"/>
          </a:xfrm>
        </p:grpSpPr>
        <p:grpSp>
          <p:nvGrpSpPr>
            <p:cNvPr id="530441" name="Group 9"/>
            <p:cNvGrpSpPr>
              <a:grpSpLocks/>
            </p:cNvGrpSpPr>
            <p:nvPr/>
          </p:nvGrpSpPr>
          <p:grpSpPr bwMode="auto">
            <a:xfrm>
              <a:off x="208" y="3860"/>
              <a:ext cx="5320" cy="138"/>
              <a:chOff x="208" y="3860"/>
              <a:chExt cx="5320" cy="138"/>
            </a:xfrm>
          </p:grpSpPr>
          <p:sp>
            <p:nvSpPr>
              <p:cNvPr id="530442" name="Text Box 10"/>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30443" name="Text Box 11"/>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30444" name="Text Box 12"/>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30445" name="Text Box 13"/>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30446" name="Text Box 14"/>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30447" name="Text Box 15"/>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30448" name="Text Box 16"/>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30449" name="Text Box 17"/>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30450" name="Text Box 18"/>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30451" name="Text Box 19"/>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30452" name="Text Box 20"/>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30453" name="Group 21"/>
            <p:cNvGrpSpPr>
              <a:grpSpLocks/>
            </p:cNvGrpSpPr>
            <p:nvPr/>
          </p:nvGrpSpPr>
          <p:grpSpPr bwMode="auto">
            <a:xfrm>
              <a:off x="0" y="3818"/>
              <a:ext cx="5468" cy="66"/>
              <a:chOff x="0" y="3818"/>
              <a:chExt cx="5468" cy="66"/>
            </a:xfrm>
          </p:grpSpPr>
          <p:grpSp>
            <p:nvGrpSpPr>
              <p:cNvPr id="530454" name="Group 22"/>
              <p:cNvGrpSpPr>
                <a:grpSpLocks/>
              </p:cNvGrpSpPr>
              <p:nvPr/>
            </p:nvGrpSpPr>
            <p:grpSpPr bwMode="auto">
              <a:xfrm>
                <a:off x="0" y="3818"/>
                <a:ext cx="5468" cy="66"/>
                <a:chOff x="0" y="3818"/>
                <a:chExt cx="5468" cy="66"/>
              </a:xfrm>
            </p:grpSpPr>
            <p:sp>
              <p:nvSpPr>
                <p:cNvPr id="530455" name="Line 23"/>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56" name="Line 24"/>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57" name="Line 25"/>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58" name="Line 26"/>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59" name="Line 27"/>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60" name="Line 28"/>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61" name="Line 29"/>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62" name="Line 30"/>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63" name="Line 31"/>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64" name="Line 32"/>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65" name="Line 33"/>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0466" name="Line 34"/>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30467" name="Line 35"/>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30468" name="Group 36"/>
          <p:cNvGrpSpPr>
            <a:grpSpLocks/>
          </p:cNvGrpSpPr>
          <p:nvPr/>
        </p:nvGrpSpPr>
        <p:grpSpPr bwMode="auto">
          <a:xfrm>
            <a:off x="368302" y="1774827"/>
            <a:ext cx="1116013" cy="3584575"/>
            <a:chOff x="232" y="1118"/>
            <a:chExt cx="703" cy="2258"/>
          </a:xfrm>
        </p:grpSpPr>
        <p:sp>
          <p:nvSpPr>
            <p:cNvPr id="530469" name="Text Box 37"/>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30470" name="Text Box 38"/>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30471" name="Text Box 39"/>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30472" name="Text Box 40"/>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30473" name="Text Box 41"/>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30474" name="Text Box 42"/>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30475" name="Text Box 43"/>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sp>
        <p:nvSpPr>
          <p:cNvPr id="44"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2775140752"/>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82" name="Group 2"/>
          <p:cNvGrpSpPr>
            <a:grpSpLocks/>
          </p:cNvGrpSpPr>
          <p:nvPr/>
        </p:nvGrpSpPr>
        <p:grpSpPr bwMode="auto">
          <a:xfrm>
            <a:off x="665165" y="4802188"/>
            <a:ext cx="6403975" cy="101600"/>
            <a:chOff x="419" y="3025"/>
            <a:chExt cx="4034" cy="64"/>
          </a:xfrm>
        </p:grpSpPr>
        <p:sp>
          <p:nvSpPr>
            <p:cNvPr id="532483" name="Line 3"/>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32484" name="Line 4"/>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grpSp>
        <p:nvGrpSpPr>
          <p:cNvPr id="532485" name="Group 5"/>
          <p:cNvGrpSpPr>
            <a:grpSpLocks/>
          </p:cNvGrpSpPr>
          <p:nvPr/>
        </p:nvGrpSpPr>
        <p:grpSpPr bwMode="auto">
          <a:xfrm>
            <a:off x="442915" y="4383088"/>
            <a:ext cx="8243887" cy="0"/>
            <a:chOff x="279" y="3803"/>
            <a:chExt cx="5193" cy="0"/>
          </a:xfrm>
        </p:grpSpPr>
        <p:sp>
          <p:nvSpPr>
            <p:cNvPr id="532486" name="Line 6"/>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32487" name="Line 7"/>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2488" name="Line 8"/>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32489" name="Rectangle 9"/>
          <p:cNvSpPr>
            <a:spLocks noChangeArrowheads="1"/>
          </p:cNvSpPr>
          <p:nvPr/>
        </p:nvSpPr>
        <p:spPr bwMode="auto">
          <a:xfrm>
            <a:off x="820740" y="1828800"/>
            <a:ext cx="8067675" cy="4298950"/>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32491" name="Rectangle 11"/>
          <p:cNvSpPr>
            <a:spLocks noGrp="1" noChangeArrowheads="1"/>
          </p:cNvSpPr>
          <p:nvPr>
            <p:ph type="title"/>
          </p:nvPr>
        </p:nvSpPr>
        <p:spPr/>
        <p:txBody>
          <a:bodyPr/>
          <a:lstStyle/>
          <a:p>
            <a:r>
              <a:rPr lang="en-US"/>
              <a:t>By 1910 …</a:t>
            </a:r>
          </a:p>
        </p:txBody>
      </p:sp>
      <p:grpSp>
        <p:nvGrpSpPr>
          <p:cNvPr id="532492" name="Group 12"/>
          <p:cNvGrpSpPr>
            <a:grpSpLocks/>
          </p:cNvGrpSpPr>
          <p:nvPr/>
        </p:nvGrpSpPr>
        <p:grpSpPr bwMode="auto">
          <a:xfrm>
            <a:off x="0" y="6061075"/>
            <a:ext cx="8775700" cy="285750"/>
            <a:chOff x="0" y="3818"/>
            <a:chExt cx="5528" cy="180"/>
          </a:xfrm>
        </p:grpSpPr>
        <p:grpSp>
          <p:nvGrpSpPr>
            <p:cNvPr id="532493" name="Group 13"/>
            <p:cNvGrpSpPr>
              <a:grpSpLocks/>
            </p:cNvGrpSpPr>
            <p:nvPr/>
          </p:nvGrpSpPr>
          <p:grpSpPr bwMode="auto">
            <a:xfrm>
              <a:off x="208" y="3860"/>
              <a:ext cx="5320" cy="138"/>
              <a:chOff x="208" y="3860"/>
              <a:chExt cx="5320" cy="138"/>
            </a:xfrm>
          </p:grpSpPr>
          <p:sp>
            <p:nvSpPr>
              <p:cNvPr id="532494" name="Text Box 14"/>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32495" name="Text Box 15"/>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32496" name="Text Box 16"/>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32497" name="Text Box 17"/>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32498" name="Text Box 18"/>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32499" name="Text Box 19"/>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32500" name="Text Box 20"/>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32501" name="Text Box 21"/>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32502" name="Text Box 22"/>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32503" name="Text Box 23"/>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32504" name="Text Box 24"/>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32505" name="Group 25"/>
            <p:cNvGrpSpPr>
              <a:grpSpLocks/>
            </p:cNvGrpSpPr>
            <p:nvPr/>
          </p:nvGrpSpPr>
          <p:grpSpPr bwMode="auto">
            <a:xfrm>
              <a:off x="0" y="3818"/>
              <a:ext cx="5468" cy="66"/>
              <a:chOff x="0" y="3818"/>
              <a:chExt cx="5468" cy="66"/>
            </a:xfrm>
          </p:grpSpPr>
          <p:grpSp>
            <p:nvGrpSpPr>
              <p:cNvPr id="532506" name="Group 26"/>
              <p:cNvGrpSpPr>
                <a:grpSpLocks/>
              </p:cNvGrpSpPr>
              <p:nvPr/>
            </p:nvGrpSpPr>
            <p:grpSpPr bwMode="auto">
              <a:xfrm>
                <a:off x="0" y="3818"/>
                <a:ext cx="5468" cy="66"/>
                <a:chOff x="0" y="3818"/>
                <a:chExt cx="5468" cy="66"/>
              </a:xfrm>
            </p:grpSpPr>
            <p:sp>
              <p:nvSpPr>
                <p:cNvPr id="532507" name="Line 27"/>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08" name="Line 28"/>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09" name="Line 29"/>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0" name="Line 30"/>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1" name="Line 31"/>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2" name="Line 32"/>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3" name="Line 33"/>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4" name="Line 34"/>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5" name="Line 35"/>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6" name="Line 36"/>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7" name="Line 37"/>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2518" name="Line 38"/>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32519" name="Line 39"/>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32520" name="Group 40"/>
          <p:cNvGrpSpPr>
            <a:grpSpLocks/>
          </p:cNvGrpSpPr>
          <p:nvPr/>
        </p:nvGrpSpPr>
        <p:grpSpPr bwMode="auto">
          <a:xfrm>
            <a:off x="368302" y="1774827"/>
            <a:ext cx="1116013" cy="3584575"/>
            <a:chOff x="232" y="1118"/>
            <a:chExt cx="703" cy="2258"/>
          </a:xfrm>
        </p:grpSpPr>
        <p:sp>
          <p:nvSpPr>
            <p:cNvPr id="532521" name="Text Box 41"/>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32522" name="Text Box 42"/>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32523" name="Text Box 43"/>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32524" name="Text Box 44"/>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32525" name="Text Box 45"/>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b="1">
                  <a:solidFill>
                    <a:srgbClr val="000000"/>
                  </a:solidFill>
                  <a:effectLst>
                    <a:outerShdw blurRad="38100" dist="38100" dir="2700000" algn="tl">
                      <a:srgbClr val="C0C0C0"/>
                    </a:outerShdw>
                  </a:effectLst>
                </a:rPr>
                <a:t>Aberdeen</a:t>
              </a:r>
            </a:p>
          </p:txBody>
        </p:sp>
        <p:sp>
          <p:nvSpPr>
            <p:cNvPr id="532526" name="Text Box 46"/>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b="1">
                  <a:solidFill>
                    <a:srgbClr val="000000"/>
                  </a:solidFill>
                  <a:effectLst>
                    <a:outerShdw blurRad="38100" dist="38100" dir="2700000" algn="tl">
                      <a:srgbClr val="C0C0C0"/>
                    </a:outerShdw>
                  </a:effectLst>
                </a:rPr>
                <a:t>Pinebluff</a:t>
              </a:r>
            </a:p>
          </p:txBody>
        </p:sp>
        <p:sp>
          <p:nvSpPr>
            <p:cNvPr id="532527" name="Text Box 47"/>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sp>
        <p:nvSpPr>
          <p:cNvPr id="532528" name="Line 48"/>
          <p:cNvSpPr>
            <a:spLocks noChangeShapeType="1"/>
          </p:cNvSpPr>
          <p:nvPr/>
        </p:nvSpPr>
        <p:spPr bwMode="auto">
          <a:xfrm flipV="1">
            <a:off x="820738"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32529" name="AutoShape 49"/>
          <p:cNvSpPr>
            <a:spLocks/>
          </p:cNvSpPr>
          <p:nvPr/>
        </p:nvSpPr>
        <p:spPr bwMode="auto">
          <a:xfrm>
            <a:off x="1284290" y="4083050"/>
            <a:ext cx="1736725"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a:spAutoFit/>
          </a:bodyPr>
          <a:lstStyle/>
          <a:p>
            <a:pPr algn="ctr"/>
            <a:r>
              <a:rPr lang="en-US" sz="1000">
                <a:solidFill>
                  <a:srgbClr val="000000"/>
                </a:solidFill>
              </a:rPr>
              <a:t>Miss Page donates building</a:t>
            </a:r>
          </a:p>
        </p:txBody>
      </p:sp>
      <p:sp>
        <p:nvSpPr>
          <p:cNvPr id="532530" name="AutoShape 50"/>
          <p:cNvSpPr>
            <a:spLocks/>
          </p:cNvSpPr>
          <p:nvPr/>
        </p:nvSpPr>
        <p:spPr bwMode="auto">
          <a:xfrm>
            <a:off x="1404940" y="4557713"/>
            <a:ext cx="1851025" cy="254000"/>
          </a:xfrm>
          <a:prstGeom prst="accentCallout2">
            <a:avLst>
              <a:gd name="adj1" fmla="val 45000"/>
              <a:gd name="adj2" fmla="val -4116"/>
              <a:gd name="adj3" fmla="val 45000"/>
              <a:gd name="adj4" fmla="val -21611"/>
              <a:gd name="adj5" fmla="val 99375"/>
              <a:gd name="adj6" fmla="val -39708"/>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Pinebluff Library Associations</a:t>
            </a:r>
          </a:p>
        </p:txBody>
      </p:sp>
      <p:sp>
        <p:nvSpPr>
          <p:cNvPr id="51"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976393984"/>
      </p:ext>
    </p:extLst>
  </p:cSld>
  <p:clrMapOvr>
    <a:masterClrMapping/>
  </p:clrMapOvr>
  <p:transition spd="slow">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4530" name="Group 2"/>
          <p:cNvGrpSpPr>
            <a:grpSpLocks/>
          </p:cNvGrpSpPr>
          <p:nvPr/>
        </p:nvGrpSpPr>
        <p:grpSpPr bwMode="auto">
          <a:xfrm>
            <a:off x="665165" y="4802188"/>
            <a:ext cx="6403975" cy="101600"/>
            <a:chOff x="419" y="3025"/>
            <a:chExt cx="4034" cy="64"/>
          </a:xfrm>
        </p:grpSpPr>
        <p:sp>
          <p:nvSpPr>
            <p:cNvPr id="534531" name="Line 3"/>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34532" name="Line 4"/>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grpSp>
        <p:nvGrpSpPr>
          <p:cNvPr id="534533" name="Group 5"/>
          <p:cNvGrpSpPr>
            <a:grpSpLocks/>
          </p:cNvGrpSpPr>
          <p:nvPr/>
        </p:nvGrpSpPr>
        <p:grpSpPr bwMode="auto">
          <a:xfrm>
            <a:off x="442915" y="4383088"/>
            <a:ext cx="8243887" cy="0"/>
            <a:chOff x="279" y="3803"/>
            <a:chExt cx="5193" cy="0"/>
          </a:xfrm>
        </p:grpSpPr>
        <p:sp>
          <p:nvSpPr>
            <p:cNvPr id="534534" name="Line 6"/>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34535" name="Line 7"/>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4536" name="Line 8"/>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34538" name="Rectangle 10"/>
          <p:cNvSpPr>
            <a:spLocks noGrp="1" noChangeArrowheads="1"/>
          </p:cNvSpPr>
          <p:nvPr>
            <p:ph type="title"/>
          </p:nvPr>
        </p:nvSpPr>
        <p:spPr/>
        <p:txBody>
          <a:bodyPr/>
          <a:lstStyle/>
          <a:p>
            <a:r>
              <a:rPr lang="en-US"/>
              <a:t>By 1920 …</a:t>
            </a:r>
          </a:p>
        </p:txBody>
      </p:sp>
      <p:grpSp>
        <p:nvGrpSpPr>
          <p:cNvPr id="534539" name="Group 11"/>
          <p:cNvGrpSpPr>
            <a:grpSpLocks/>
          </p:cNvGrpSpPr>
          <p:nvPr/>
        </p:nvGrpSpPr>
        <p:grpSpPr bwMode="auto">
          <a:xfrm>
            <a:off x="0" y="6061075"/>
            <a:ext cx="8775700" cy="285750"/>
            <a:chOff x="0" y="3818"/>
            <a:chExt cx="5528" cy="180"/>
          </a:xfrm>
        </p:grpSpPr>
        <p:grpSp>
          <p:nvGrpSpPr>
            <p:cNvPr id="534540" name="Group 12"/>
            <p:cNvGrpSpPr>
              <a:grpSpLocks/>
            </p:cNvGrpSpPr>
            <p:nvPr/>
          </p:nvGrpSpPr>
          <p:grpSpPr bwMode="auto">
            <a:xfrm>
              <a:off x="208" y="3860"/>
              <a:ext cx="5320" cy="138"/>
              <a:chOff x="208" y="3860"/>
              <a:chExt cx="5320" cy="138"/>
            </a:xfrm>
          </p:grpSpPr>
          <p:sp>
            <p:nvSpPr>
              <p:cNvPr id="534541" name="Text Box 13"/>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34542" name="Text Box 14"/>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34543" name="Text Box 15"/>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34544" name="Text Box 16"/>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34545" name="Text Box 17"/>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34546" name="Text Box 18"/>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34547" name="Text Box 19"/>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34548" name="Text Box 20"/>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34549" name="Text Box 21"/>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34550" name="Text Box 22"/>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34551" name="Text Box 23"/>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34552" name="Group 24"/>
            <p:cNvGrpSpPr>
              <a:grpSpLocks/>
            </p:cNvGrpSpPr>
            <p:nvPr/>
          </p:nvGrpSpPr>
          <p:grpSpPr bwMode="auto">
            <a:xfrm>
              <a:off x="0" y="3818"/>
              <a:ext cx="5468" cy="66"/>
              <a:chOff x="0" y="3818"/>
              <a:chExt cx="5468" cy="66"/>
            </a:xfrm>
          </p:grpSpPr>
          <p:grpSp>
            <p:nvGrpSpPr>
              <p:cNvPr id="534553" name="Group 25"/>
              <p:cNvGrpSpPr>
                <a:grpSpLocks/>
              </p:cNvGrpSpPr>
              <p:nvPr/>
            </p:nvGrpSpPr>
            <p:grpSpPr bwMode="auto">
              <a:xfrm>
                <a:off x="0" y="3818"/>
                <a:ext cx="5468" cy="66"/>
                <a:chOff x="0" y="3818"/>
                <a:chExt cx="5468" cy="66"/>
              </a:xfrm>
            </p:grpSpPr>
            <p:sp>
              <p:nvSpPr>
                <p:cNvPr id="534554" name="Line 26"/>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55" name="Line 27"/>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56" name="Line 28"/>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57" name="Line 29"/>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58" name="Line 30"/>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59" name="Line 31"/>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60" name="Line 32"/>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61" name="Line 33"/>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62" name="Line 34"/>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63" name="Line 35"/>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64" name="Line 36"/>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4565" name="Line 37"/>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34566" name="Line 38"/>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34567" name="Group 39"/>
          <p:cNvGrpSpPr>
            <a:grpSpLocks/>
          </p:cNvGrpSpPr>
          <p:nvPr/>
        </p:nvGrpSpPr>
        <p:grpSpPr bwMode="auto">
          <a:xfrm>
            <a:off x="368302" y="1774827"/>
            <a:ext cx="1116013" cy="3584575"/>
            <a:chOff x="232" y="1118"/>
            <a:chExt cx="703" cy="2258"/>
          </a:xfrm>
        </p:grpSpPr>
        <p:sp>
          <p:nvSpPr>
            <p:cNvPr id="534568" name="Text Box 40"/>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34569" name="Text Box 41"/>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34570" name="Text Box 42"/>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34571" name="Text Box 43"/>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34572" name="Text Box 44"/>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34573" name="Text Box 45"/>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34574" name="Text Box 46"/>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34575" name="Group 47"/>
          <p:cNvGrpSpPr>
            <a:grpSpLocks/>
          </p:cNvGrpSpPr>
          <p:nvPr/>
        </p:nvGrpSpPr>
        <p:grpSpPr bwMode="auto">
          <a:xfrm>
            <a:off x="938215" y="2459038"/>
            <a:ext cx="7743825" cy="6350"/>
            <a:chOff x="591" y="3799"/>
            <a:chExt cx="4878" cy="4"/>
          </a:xfrm>
        </p:grpSpPr>
        <p:grpSp>
          <p:nvGrpSpPr>
            <p:cNvPr id="534576" name="Group 48"/>
            <p:cNvGrpSpPr>
              <a:grpSpLocks/>
            </p:cNvGrpSpPr>
            <p:nvPr/>
          </p:nvGrpSpPr>
          <p:grpSpPr bwMode="auto">
            <a:xfrm>
              <a:off x="591" y="3799"/>
              <a:ext cx="2983" cy="4"/>
              <a:chOff x="591" y="3799"/>
              <a:chExt cx="2983" cy="4"/>
            </a:xfrm>
          </p:grpSpPr>
          <p:grpSp>
            <p:nvGrpSpPr>
              <p:cNvPr id="534577" name="Group 49"/>
              <p:cNvGrpSpPr>
                <a:grpSpLocks/>
              </p:cNvGrpSpPr>
              <p:nvPr/>
            </p:nvGrpSpPr>
            <p:grpSpPr bwMode="auto">
              <a:xfrm>
                <a:off x="591" y="3800"/>
                <a:ext cx="2477" cy="3"/>
                <a:chOff x="591" y="3800"/>
                <a:chExt cx="2477" cy="3"/>
              </a:xfrm>
            </p:grpSpPr>
            <p:sp>
              <p:nvSpPr>
                <p:cNvPr id="534578" name="Line 50"/>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34579" name="Group 51"/>
                <p:cNvGrpSpPr>
                  <a:grpSpLocks/>
                </p:cNvGrpSpPr>
                <p:nvPr/>
              </p:nvGrpSpPr>
              <p:grpSpPr bwMode="auto">
                <a:xfrm>
                  <a:off x="591" y="3800"/>
                  <a:ext cx="1581" cy="3"/>
                  <a:chOff x="591" y="3800"/>
                  <a:chExt cx="1581" cy="3"/>
                </a:xfrm>
              </p:grpSpPr>
              <p:sp>
                <p:nvSpPr>
                  <p:cNvPr id="534580" name="Line 52"/>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34581" name="Group 53"/>
                  <p:cNvGrpSpPr>
                    <a:grpSpLocks/>
                  </p:cNvGrpSpPr>
                  <p:nvPr/>
                </p:nvGrpSpPr>
                <p:grpSpPr bwMode="auto">
                  <a:xfrm>
                    <a:off x="591" y="3800"/>
                    <a:ext cx="1444" cy="3"/>
                    <a:chOff x="591" y="3800"/>
                    <a:chExt cx="1444" cy="3"/>
                  </a:xfrm>
                </p:grpSpPr>
                <p:grpSp>
                  <p:nvGrpSpPr>
                    <p:cNvPr id="534582" name="Group 54"/>
                    <p:cNvGrpSpPr>
                      <a:grpSpLocks/>
                    </p:cNvGrpSpPr>
                    <p:nvPr/>
                  </p:nvGrpSpPr>
                  <p:grpSpPr bwMode="auto">
                    <a:xfrm>
                      <a:off x="591" y="3800"/>
                      <a:ext cx="1444" cy="3"/>
                      <a:chOff x="591" y="3800"/>
                      <a:chExt cx="1444" cy="3"/>
                    </a:xfrm>
                  </p:grpSpPr>
                  <p:sp>
                    <p:nvSpPr>
                      <p:cNvPr id="534583" name="Line 55"/>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34584" name="Line 56"/>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34585" name="Line 57"/>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34586" name="Line 58"/>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34587" name="Line 59"/>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34588" name="Group 60"/>
          <p:cNvGrpSpPr>
            <a:grpSpLocks/>
          </p:cNvGrpSpPr>
          <p:nvPr/>
        </p:nvGrpSpPr>
        <p:grpSpPr bwMode="auto">
          <a:xfrm>
            <a:off x="938215" y="5321302"/>
            <a:ext cx="7742237" cy="4763"/>
            <a:chOff x="591" y="3800"/>
            <a:chExt cx="1444" cy="3"/>
          </a:xfrm>
        </p:grpSpPr>
        <p:grpSp>
          <p:nvGrpSpPr>
            <p:cNvPr id="534589" name="Group 61"/>
            <p:cNvGrpSpPr>
              <a:grpSpLocks/>
            </p:cNvGrpSpPr>
            <p:nvPr/>
          </p:nvGrpSpPr>
          <p:grpSpPr bwMode="auto">
            <a:xfrm>
              <a:off x="591" y="3800"/>
              <a:ext cx="1444" cy="3"/>
              <a:chOff x="591" y="3800"/>
              <a:chExt cx="1444" cy="3"/>
            </a:xfrm>
          </p:grpSpPr>
          <p:sp>
            <p:nvSpPr>
              <p:cNvPr id="534590" name="Line 62"/>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4591" name="Line 63"/>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34592" name="Line 64"/>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34593" name="Rectangle 65"/>
          <p:cNvSpPr>
            <a:spLocks noChangeArrowheads="1"/>
          </p:cNvSpPr>
          <p:nvPr/>
        </p:nvSpPr>
        <p:spPr bwMode="auto">
          <a:xfrm>
            <a:off x="1649413" y="1828800"/>
            <a:ext cx="7239000" cy="4300538"/>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34594" name="AutoShape 66"/>
          <p:cNvSpPr>
            <a:spLocks/>
          </p:cNvSpPr>
          <p:nvPr/>
        </p:nvSpPr>
        <p:spPr bwMode="auto">
          <a:xfrm>
            <a:off x="1612900" y="4083050"/>
            <a:ext cx="1995488"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Town donates annual facility fee</a:t>
            </a:r>
          </a:p>
        </p:txBody>
      </p:sp>
      <p:sp>
        <p:nvSpPr>
          <p:cNvPr id="534595" name="AutoShape 67"/>
          <p:cNvSpPr>
            <a:spLocks/>
          </p:cNvSpPr>
          <p:nvPr/>
        </p:nvSpPr>
        <p:spPr bwMode="auto">
          <a:xfrm>
            <a:off x="1647827" y="2160588"/>
            <a:ext cx="1736725"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a:spAutoFit/>
          </a:bodyPr>
          <a:lstStyle/>
          <a:p>
            <a:pPr algn="ctr"/>
            <a:r>
              <a:rPr lang="en-US" sz="1000">
                <a:solidFill>
                  <a:srgbClr val="000000"/>
                </a:solidFill>
              </a:rPr>
              <a:t>Women’s Club operates</a:t>
            </a:r>
          </a:p>
        </p:txBody>
      </p:sp>
      <p:sp>
        <p:nvSpPr>
          <p:cNvPr id="534596" name="AutoShape 68"/>
          <p:cNvSpPr>
            <a:spLocks/>
          </p:cNvSpPr>
          <p:nvPr/>
        </p:nvSpPr>
        <p:spPr bwMode="auto">
          <a:xfrm>
            <a:off x="1487490" y="4549775"/>
            <a:ext cx="145573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Town donates building</a:t>
            </a:r>
          </a:p>
        </p:txBody>
      </p:sp>
      <p:sp>
        <p:nvSpPr>
          <p:cNvPr id="534597" name="Line 69"/>
          <p:cNvSpPr>
            <a:spLocks noChangeShapeType="1"/>
          </p:cNvSpPr>
          <p:nvPr/>
        </p:nvSpPr>
        <p:spPr bwMode="auto">
          <a:xfrm flipV="1">
            <a:off x="1646238"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34598" name="AutoShape 70"/>
          <p:cNvSpPr>
            <a:spLocks/>
          </p:cNvSpPr>
          <p:nvPr/>
        </p:nvSpPr>
        <p:spPr bwMode="auto">
          <a:xfrm>
            <a:off x="1630365" y="5021263"/>
            <a:ext cx="174783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Mr. Webster donates library</a:t>
            </a:r>
          </a:p>
        </p:txBody>
      </p:sp>
      <p:sp>
        <p:nvSpPr>
          <p:cNvPr id="71"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1221059860"/>
      </p:ext>
    </p:extLst>
  </p:cSld>
  <p:clrMapOvr>
    <a:masterClrMapping/>
  </p:clrMapOvr>
  <p:transition spd="slow">
    <p:wipe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578" name="Group 2"/>
          <p:cNvGrpSpPr>
            <a:grpSpLocks/>
          </p:cNvGrpSpPr>
          <p:nvPr/>
        </p:nvGrpSpPr>
        <p:grpSpPr bwMode="auto">
          <a:xfrm>
            <a:off x="1757363" y="3406775"/>
            <a:ext cx="6934200" cy="7938"/>
            <a:chOff x="1107" y="2146"/>
            <a:chExt cx="4368" cy="5"/>
          </a:xfrm>
        </p:grpSpPr>
        <p:grpSp>
          <p:nvGrpSpPr>
            <p:cNvPr id="536579" name="Group 3"/>
            <p:cNvGrpSpPr>
              <a:grpSpLocks/>
            </p:cNvGrpSpPr>
            <p:nvPr/>
          </p:nvGrpSpPr>
          <p:grpSpPr bwMode="auto">
            <a:xfrm>
              <a:off x="1107" y="2148"/>
              <a:ext cx="1963" cy="3"/>
              <a:chOff x="1107" y="2148"/>
              <a:chExt cx="1963" cy="3"/>
            </a:xfrm>
          </p:grpSpPr>
          <p:sp>
            <p:nvSpPr>
              <p:cNvPr id="536580" name="Line 4"/>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36581" name="Line 5"/>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36582" name="Line 6"/>
            <p:cNvSpPr>
              <a:spLocks noChangeShapeType="1"/>
            </p:cNvSpPr>
            <p:nvPr/>
          </p:nvSpPr>
          <p:spPr bwMode="auto">
            <a:xfrm flipV="1">
              <a:off x="3068" y="2146"/>
              <a:ext cx="2407" cy="2"/>
            </a:xfrm>
            <a:prstGeom prst="line">
              <a:avLst/>
            </a:prstGeom>
            <a:noFill/>
            <a:ln w="76200">
              <a:solidFill>
                <a:srgbClr val="0066FF"/>
              </a:solidFill>
              <a:round/>
              <a:headEnd/>
              <a:tailEnd/>
            </a:ln>
            <a:effectLst/>
          </p:spPr>
          <p:txBody>
            <a:bodyPr/>
            <a:lstStyle/>
            <a:p>
              <a:endParaRPr lang="en-US" b="1">
                <a:solidFill>
                  <a:srgbClr val="000000"/>
                </a:solidFill>
              </a:endParaRPr>
            </a:p>
          </p:txBody>
        </p:sp>
      </p:grpSp>
      <p:grpSp>
        <p:nvGrpSpPr>
          <p:cNvPr id="536583" name="Group 7"/>
          <p:cNvGrpSpPr>
            <a:grpSpLocks/>
          </p:cNvGrpSpPr>
          <p:nvPr/>
        </p:nvGrpSpPr>
        <p:grpSpPr bwMode="auto">
          <a:xfrm>
            <a:off x="665165" y="4802188"/>
            <a:ext cx="6403975" cy="101600"/>
            <a:chOff x="419" y="3025"/>
            <a:chExt cx="4034" cy="64"/>
          </a:xfrm>
        </p:grpSpPr>
        <p:sp>
          <p:nvSpPr>
            <p:cNvPr id="536584" name="Line 8"/>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36585" name="Line 9"/>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grpSp>
        <p:nvGrpSpPr>
          <p:cNvPr id="536586" name="Group 10"/>
          <p:cNvGrpSpPr>
            <a:grpSpLocks/>
          </p:cNvGrpSpPr>
          <p:nvPr/>
        </p:nvGrpSpPr>
        <p:grpSpPr bwMode="auto">
          <a:xfrm>
            <a:off x="442915" y="4383088"/>
            <a:ext cx="8243887" cy="0"/>
            <a:chOff x="279" y="3803"/>
            <a:chExt cx="5193" cy="0"/>
          </a:xfrm>
        </p:grpSpPr>
        <p:sp>
          <p:nvSpPr>
            <p:cNvPr id="536587" name="Line 11"/>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36588" name="Line 12"/>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6589" name="Line 13"/>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36591" name="Rectangle 15"/>
          <p:cNvSpPr>
            <a:spLocks noGrp="1" noChangeArrowheads="1"/>
          </p:cNvSpPr>
          <p:nvPr>
            <p:ph type="title"/>
          </p:nvPr>
        </p:nvSpPr>
        <p:spPr/>
        <p:txBody>
          <a:bodyPr/>
          <a:lstStyle/>
          <a:p>
            <a:r>
              <a:rPr lang="en-US"/>
              <a:t>By 1930 …</a:t>
            </a:r>
          </a:p>
        </p:txBody>
      </p:sp>
      <p:grpSp>
        <p:nvGrpSpPr>
          <p:cNvPr id="536592" name="Group 16"/>
          <p:cNvGrpSpPr>
            <a:grpSpLocks/>
          </p:cNvGrpSpPr>
          <p:nvPr/>
        </p:nvGrpSpPr>
        <p:grpSpPr bwMode="auto">
          <a:xfrm>
            <a:off x="0" y="6061075"/>
            <a:ext cx="8775700" cy="285750"/>
            <a:chOff x="0" y="3818"/>
            <a:chExt cx="5528" cy="180"/>
          </a:xfrm>
        </p:grpSpPr>
        <p:grpSp>
          <p:nvGrpSpPr>
            <p:cNvPr id="536593" name="Group 17"/>
            <p:cNvGrpSpPr>
              <a:grpSpLocks/>
            </p:cNvGrpSpPr>
            <p:nvPr/>
          </p:nvGrpSpPr>
          <p:grpSpPr bwMode="auto">
            <a:xfrm>
              <a:off x="208" y="3860"/>
              <a:ext cx="5320" cy="138"/>
              <a:chOff x="208" y="3860"/>
              <a:chExt cx="5320" cy="138"/>
            </a:xfrm>
          </p:grpSpPr>
          <p:sp>
            <p:nvSpPr>
              <p:cNvPr id="536594" name="Text Box 18"/>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36595" name="Text Box 19"/>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36596" name="Text Box 20"/>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36597" name="Text Box 21"/>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36598" name="Text Box 22"/>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36599" name="Text Box 23"/>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36600" name="Text Box 24"/>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36601" name="Text Box 25"/>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36602" name="Text Box 26"/>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36603" name="Text Box 27"/>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36604" name="Text Box 28"/>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36605" name="Group 29"/>
            <p:cNvGrpSpPr>
              <a:grpSpLocks/>
            </p:cNvGrpSpPr>
            <p:nvPr/>
          </p:nvGrpSpPr>
          <p:grpSpPr bwMode="auto">
            <a:xfrm>
              <a:off x="0" y="3818"/>
              <a:ext cx="5468" cy="66"/>
              <a:chOff x="0" y="3818"/>
              <a:chExt cx="5468" cy="66"/>
            </a:xfrm>
          </p:grpSpPr>
          <p:grpSp>
            <p:nvGrpSpPr>
              <p:cNvPr id="536606" name="Group 30"/>
              <p:cNvGrpSpPr>
                <a:grpSpLocks/>
              </p:cNvGrpSpPr>
              <p:nvPr/>
            </p:nvGrpSpPr>
            <p:grpSpPr bwMode="auto">
              <a:xfrm>
                <a:off x="0" y="3818"/>
                <a:ext cx="5468" cy="66"/>
                <a:chOff x="0" y="3818"/>
                <a:chExt cx="5468" cy="66"/>
              </a:xfrm>
            </p:grpSpPr>
            <p:sp>
              <p:nvSpPr>
                <p:cNvPr id="536607" name="Line 31"/>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08" name="Line 32"/>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09" name="Line 33"/>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0" name="Line 34"/>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1" name="Line 35"/>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2" name="Line 36"/>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3" name="Line 37"/>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4" name="Line 38"/>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5" name="Line 39"/>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6" name="Line 40"/>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7" name="Line 41"/>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6618" name="Line 42"/>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36619" name="Line 43"/>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36620" name="Group 44"/>
          <p:cNvGrpSpPr>
            <a:grpSpLocks/>
          </p:cNvGrpSpPr>
          <p:nvPr/>
        </p:nvGrpSpPr>
        <p:grpSpPr bwMode="auto">
          <a:xfrm>
            <a:off x="368302" y="1774827"/>
            <a:ext cx="1116013" cy="3584575"/>
            <a:chOff x="232" y="1118"/>
            <a:chExt cx="703" cy="2258"/>
          </a:xfrm>
        </p:grpSpPr>
        <p:sp>
          <p:nvSpPr>
            <p:cNvPr id="536621" name="Text Box 45"/>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36622" name="Text Box 46"/>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36623" name="Text Box 47"/>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36624" name="Text Box 48"/>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36625" name="Text Box 49"/>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36626" name="Text Box 50"/>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36627" name="Text Box 51"/>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36628" name="Group 52"/>
          <p:cNvGrpSpPr>
            <a:grpSpLocks/>
          </p:cNvGrpSpPr>
          <p:nvPr/>
        </p:nvGrpSpPr>
        <p:grpSpPr bwMode="auto">
          <a:xfrm>
            <a:off x="938215" y="2459038"/>
            <a:ext cx="7743825" cy="6350"/>
            <a:chOff x="591" y="3799"/>
            <a:chExt cx="4878" cy="4"/>
          </a:xfrm>
        </p:grpSpPr>
        <p:grpSp>
          <p:nvGrpSpPr>
            <p:cNvPr id="536629" name="Group 53"/>
            <p:cNvGrpSpPr>
              <a:grpSpLocks/>
            </p:cNvGrpSpPr>
            <p:nvPr/>
          </p:nvGrpSpPr>
          <p:grpSpPr bwMode="auto">
            <a:xfrm>
              <a:off x="591" y="3799"/>
              <a:ext cx="2983" cy="4"/>
              <a:chOff x="591" y="3799"/>
              <a:chExt cx="2983" cy="4"/>
            </a:xfrm>
          </p:grpSpPr>
          <p:grpSp>
            <p:nvGrpSpPr>
              <p:cNvPr id="536630" name="Group 54"/>
              <p:cNvGrpSpPr>
                <a:grpSpLocks/>
              </p:cNvGrpSpPr>
              <p:nvPr/>
            </p:nvGrpSpPr>
            <p:grpSpPr bwMode="auto">
              <a:xfrm>
                <a:off x="591" y="3800"/>
                <a:ext cx="2477" cy="3"/>
                <a:chOff x="591" y="3800"/>
                <a:chExt cx="2477" cy="3"/>
              </a:xfrm>
            </p:grpSpPr>
            <p:sp>
              <p:nvSpPr>
                <p:cNvPr id="536631" name="Line 55"/>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36632" name="Group 56"/>
                <p:cNvGrpSpPr>
                  <a:grpSpLocks/>
                </p:cNvGrpSpPr>
                <p:nvPr/>
              </p:nvGrpSpPr>
              <p:grpSpPr bwMode="auto">
                <a:xfrm>
                  <a:off x="591" y="3800"/>
                  <a:ext cx="1581" cy="3"/>
                  <a:chOff x="591" y="3800"/>
                  <a:chExt cx="1581" cy="3"/>
                </a:xfrm>
              </p:grpSpPr>
              <p:sp>
                <p:nvSpPr>
                  <p:cNvPr id="536633" name="Line 57"/>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36634" name="Group 58"/>
                  <p:cNvGrpSpPr>
                    <a:grpSpLocks/>
                  </p:cNvGrpSpPr>
                  <p:nvPr/>
                </p:nvGrpSpPr>
                <p:grpSpPr bwMode="auto">
                  <a:xfrm>
                    <a:off x="591" y="3800"/>
                    <a:ext cx="1444" cy="3"/>
                    <a:chOff x="591" y="3800"/>
                    <a:chExt cx="1444" cy="3"/>
                  </a:xfrm>
                </p:grpSpPr>
                <p:grpSp>
                  <p:nvGrpSpPr>
                    <p:cNvPr id="536635" name="Group 59"/>
                    <p:cNvGrpSpPr>
                      <a:grpSpLocks/>
                    </p:cNvGrpSpPr>
                    <p:nvPr/>
                  </p:nvGrpSpPr>
                  <p:grpSpPr bwMode="auto">
                    <a:xfrm>
                      <a:off x="591" y="3800"/>
                      <a:ext cx="1444" cy="3"/>
                      <a:chOff x="591" y="3800"/>
                      <a:chExt cx="1444" cy="3"/>
                    </a:xfrm>
                  </p:grpSpPr>
                  <p:sp>
                    <p:nvSpPr>
                      <p:cNvPr id="536636" name="Line 60"/>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36637" name="Line 61"/>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36638" name="Line 62"/>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36639" name="Line 63"/>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36640" name="Line 64"/>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36641" name="Group 65"/>
          <p:cNvGrpSpPr>
            <a:grpSpLocks/>
          </p:cNvGrpSpPr>
          <p:nvPr/>
        </p:nvGrpSpPr>
        <p:grpSpPr bwMode="auto">
          <a:xfrm>
            <a:off x="938215" y="5321302"/>
            <a:ext cx="7742237" cy="4763"/>
            <a:chOff x="591" y="3800"/>
            <a:chExt cx="1444" cy="3"/>
          </a:xfrm>
        </p:grpSpPr>
        <p:grpSp>
          <p:nvGrpSpPr>
            <p:cNvPr id="536642" name="Group 66"/>
            <p:cNvGrpSpPr>
              <a:grpSpLocks/>
            </p:cNvGrpSpPr>
            <p:nvPr/>
          </p:nvGrpSpPr>
          <p:grpSpPr bwMode="auto">
            <a:xfrm>
              <a:off x="591" y="3800"/>
              <a:ext cx="1444" cy="3"/>
              <a:chOff x="591" y="3800"/>
              <a:chExt cx="1444" cy="3"/>
            </a:xfrm>
          </p:grpSpPr>
          <p:sp>
            <p:nvSpPr>
              <p:cNvPr id="536643" name="Line 67"/>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6644" name="Line 68"/>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36645" name="Line 69"/>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36646" name="Rectangle 70"/>
          <p:cNvSpPr>
            <a:spLocks noChangeArrowheads="1"/>
          </p:cNvSpPr>
          <p:nvPr/>
        </p:nvSpPr>
        <p:spPr bwMode="auto">
          <a:xfrm>
            <a:off x="2474913" y="1828802"/>
            <a:ext cx="6413500" cy="4303713"/>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36647" name="AutoShape 71"/>
          <p:cNvSpPr>
            <a:spLocks/>
          </p:cNvSpPr>
          <p:nvPr/>
        </p:nvSpPr>
        <p:spPr bwMode="auto">
          <a:xfrm>
            <a:off x="3176588" y="2160588"/>
            <a:ext cx="1854200"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Starting to need more funding</a:t>
            </a:r>
          </a:p>
        </p:txBody>
      </p:sp>
      <p:sp>
        <p:nvSpPr>
          <p:cNvPr id="536648" name="AutoShape 72"/>
          <p:cNvSpPr>
            <a:spLocks/>
          </p:cNvSpPr>
          <p:nvPr/>
        </p:nvSpPr>
        <p:spPr bwMode="auto">
          <a:xfrm>
            <a:off x="3055940" y="4549775"/>
            <a:ext cx="149383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Center of social activity</a:t>
            </a:r>
          </a:p>
        </p:txBody>
      </p:sp>
      <p:sp>
        <p:nvSpPr>
          <p:cNvPr id="536649" name="Line 73"/>
          <p:cNvSpPr>
            <a:spLocks noChangeShapeType="1"/>
          </p:cNvSpPr>
          <p:nvPr/>
        </p:nvSpPr>
        <p:spPr bwMode="auto">
          <a:xfrm flipV="1">
            <a:off x="2465388"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36650" name="AutoShape 74"/>
          <p:cNvSpPr>
            <a:spLocks/>
          </p:cNvSpPr>
          <p:nvPr/>
        </p:nvSpPr>
        <p:spPr bwMode="auto">
          <a:xfrm>
            <a:off x="3052765" y="5021263"/>
            <a:ext cx="149383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Center of social activity</a:t>
            </a:r>
          </a:p>
        </p:txBody>
      </p:sp>
      <p:sp>
        <p:nvSpPr>
          <p:cNvPr id="536651" name="AutoShape 75"/>
          <p:cNvSpPr>
            <a:spLocks/>
          </p:cNvSpPr>
          <p:nvPr/>
        </p:nvSpPr>
        <p:spPr bwMode="auto">
          <a:xfrm>
            <a:off x="2705102" y="3113088"/>
            <a:ext cx="2397125"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Feels need to compete as literary place</a:t>
            </a:r>
          </a:p>
        </p:txBody>
      </p:sp>
      <p:sp>
        <p:nvSpPr>
          <p:cNvPr id="536652" name="AutoShape 76"/>
          <p:cNvSpPr>
            <a:spLocks/>
          </p:cNvSpPr>
          <p:nvPr/>
        </p:nvSpPr>
        <p:spPr bwMode="auto">
          <a:xfrm>
            <a:off x="3201988" y="4078288"/>
            <a:ext cx="1854200"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Starting to need more funding</a:t>
            </a:r>
          </a:p>
        </p:txBody>
      </p:sp>
      <p:sp>
        <p:nvSpPr>
          <p:cNvPr id="77"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226489336"/>
      </p:ext>
    </p:extLst>
  </p:cSld>
  <p:clrMapOvr>
    <a:masterClrMapping/>
  </p:clrMapOvr>
  <p:transition spd="slow">
    <p:wipe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8626" name="Group 2"/>
          <p:cNvGrpSpPr>
            <a:grpSpLocks/>
          </p:cNvGrpSpPr>
          <p:nvPr/>
        </p:nvGrpSpPr>
        <p:grpSpPr bwMode="auto">
          <a:xfrm>
            <a:off x="2841625" y="3908425"/>
            <a:ext cx="5843588" cy="6350"/>
            <a:chOff x="1790" y="3798"/>
            <a:chExt cx="3681" cy="4"/>
          </a:xfrm>
        </p:grpSpPr>
        <p:sp>
          <p:nvSpPr>
            <p:cNvPr id="538627" name="Line 3"/>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8628" name="Line 4"/>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38629" name="Group 5"/>
          <p:cNvGrpSpPr>
            <a:grpSpLocks/>
          </p:cNvGrpSpPr>
          <p:nvPr/>
        </p:nvGrpSpPr>
        <p:grpSpPr bwMode="auto">
          <a:xfrm>
            <a:off x="2982913" y="1979615"/>
            <a:ext cx="5700712" cy="3175"/>
            <a:chOff x="1879" y="3803"/>
            <a:chExt cx="3591" cy="2"/>
          </a:xfrm>
        </p:grpSpPr>
        <p:grpSp>
          <p:nvGrpSpPr>
            <p:cNvPr id="538630" name="Group 6"/>
            <p:cNvGrpSpPr>
              <a:grpSpLocks/>
            </p:cNvGrpSpPr>
            <p:nvPr/>
          </p:nvGrpSpPr>
          <p:grpSpPr bwMode="auto">
            <a:xfrm>
              <a:off x="1879" y="3803"/>
              <a:ext cx="2013" cy="2"/>
              <a:chOff x="1879" y="3803"/>
              <a:chExt cx="2013" cy="2"/>
            </a:xfrm>
          </p:grpSpPr>
          <p:sp>
            <p:nvSpPr>
              <p:cNvPr id="538631" name="Line 7"/>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38632" name="Line 8"/>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8633" name="Line 9"/>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38634" name="Line 10"/>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8635" name="Line 11"/>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38636" name="Line 12"/>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38637" name="Group 13"/>
          <p:cNvGrpSpPr>
            <a:grpSpLocks/>
          </p:cNvGrpSpPr>
          <p:nvPr/>
        </p:nvGrpSpPr>
        <p:grpSpPr bwMode="auto">
          <a:xfrm>
            <a:off x="1757363" y="3406775"/>
            <a:ext cx="6934200" cy="7938"/>
            <a:chOff x="1107" y="2146"/>
            <a:chExt cx="4368" cy="5"/>
          </a:xfrm>
        </p:grpSpPr>
        <p:grpSp>
          <p:nvGrpSpPr>
            <p:cNvPr id="538638" name="Group 14"/>
            <p:cNvGrpSpPr>
              <a:grpSpLocks/>
            </p:cNvGrpSpPr>
            <p:nvPr/>
          </p:nvGrpSpPr>
          <p:grpSpPr bwMode="auto">
            <a:xfrm>
              <a:off x="1107" y="2148"/>
              <a:ext cx="1963" cy="3"/>
              <a:chOff x="1107" y="2148"/>
              <a:chExt cx="1963" cy="3"/>
            </a:xfrm>
          </p:grpSpPr>
          <p:sp>
            <p:nvSpPr>
              <p:cNvPr id="538639" name="Line 15"/>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38640" name="Line 16"/>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38641" name="Line 17"/>
            <p:cNvSpPr>
              <a:spLocks noChangeShapeType="1"/>
            </p:cNvSpPr>
            <p:nvPr/>
          </p:nvSpPr>
          <p:spPr bwMode="auto">
            <a:xfrm flipV="1">
              <a:off x="3068" y="2146"/>
              <a:ext cx="2407" cy="2"/>
            </a:xfrm>
            <a:prstGeom prst="line">
              <a:avLst/>
            </a:prstGeom>
            <a:noFill/>
            <a:ln w="76200">
              <a:solidFill>
                <a:srgbClr val="0066FF"/>
              </a:solidFill>
              <a:round/>
              <a:headEnd/>
              <a:tailEnd/>
            </a:ln>
            <a:effectLst/>
          </p:spPr>
          <p:txBody>
            <a:bodyPr/>
            <a:lstStyle/>
            <a:p>
              <a:endParaRPr lang="en-US" b="1">
                <a:solidFill>
                  <a:srgbClr val="000000"/>
                </a:solidFill>
              </a:endParaRPr>
            </a:p>
          </p:txBody>
        </p:sp>
      </p:grpSp>
      <p:grpSp>
        <p:nvGrpSpPr>
          <p:cNvPr id="538642" name="Group 18"/>
          <p:cNvGrpSpPr>
            <a:grpSpLocks/>
          </p:cNvGrpSpPr>
          <p:nvPr/>
        </p:nvGrpSpPr>
        <p:grpSpPr bwMode="auto">
          <a:xfrm>
            <a:off x="665165" y="4802188"/>
            <a:ext cx="6403975" cy="101600"/>
            <a:chOff x="419" y="3025"/>
            <a:chExt cx="4034" cy="64"/>
          </a:xfrm>
        </p:grpSpPr>
        <p:sp>
          <p:nvSpPr>
            <p:cNvPr id="538643" name="Line 19"/>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38644" name="Line 20"/>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grpSp>
        <p:nvGrpSpPr>
          <p:cNvPr id="538645" name="Group 21"/>
          <p:cNvGrpSpPr>
            <a:grpSpLocks/>
          </p:cNvGrpSpPr>
          <p:nvPr/>
        </p:nvGrpSpPr>
        <p:grpSpPr bwMode="auto">
          <a:xfrm>
            <a:off x="442915" y="4383088"/>
            <a:ext cx="8243887" cy="0"/>
            <a:chOff x="279" y="3803"/>
            <a:chExt cx="5193" cy="0"/>
          </a:xfrm>
        </p:grpSpPr>
        <p:sp>
          <p:nvSpPr>
            <p:cNvPr id="538646" name="Line 22"/>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38647" name="Line 23"/>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8648" name="Line 24"/>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38650" name="Rectangle 26"/>
          <p:cNvSpPr>
            <a:spLocks noGrp="1" noChangeArrowheads="1"/>
          </p:cNvSpPr>
          <p:nvPr>
            <p:ph type="title"/>
          </p:nvPr>
        </p:nvSpPr>
        <p:spPr/>
        <p:txBody>
          <a:bodyPr/>
          <a:lstStyle/>
          <a:p>
            <a:r>
              <a:rPr lang="en-US"/>
              <a:t>By 1940 …</a:t>
            </a:r>
          </a:p>
        </p:txBody>
      </p:sp>
      <p:grpSp>
        <p:nvGrpSpPr>
          <p:cNvPr id="538651" name="Group 27"/>
          <p:cNvGrpSpPr>
            <a:grpSpLocks/>
          </p:cNvGrpSpPr>
          <p:nvPr/>
        </p:nvGrpSpPr>
        <p:grpSpPr bwMode="auto">
          <a:xfrm>
            <a:off x="0" y="6061075"/>
            <a:ext cx="8775700" cy="285750"/>
            <a:chOff x="0" y="3818"/>
            <a:chExt cx="5528" cy="180"/>
          </a:xfrm>
        </p:grpSpPr>
        <p:grpSp>
          <p:nvGrpSpPr>
            <p:cNvPr id="538652" name="Group 28"/>
            <p:cNvGrpSpPr>
              <a:grpSpLocks/>
            </p:cNvGrpSpPr>
            <p:nvPr/>
          </p:nvGrpSpPr>
          <p:grpSpPr bwMode="auto">
            <a:xfrm>
              <a:off x="208" y="3860"/>
              <a:ext cx="5320" cy="138"/>
              <a:chOff x="208" y="3860"/>
              <a:chExt cx="5320" cy="138"/>
            </a:xfrm>
          </p:grpSpPr>
          <p:sp>
            <p:nvSpPr>
              <p:cNvPr id="538653" name="Text Box 29"/>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38654" name="Text Box 30"/>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38655" name="Text Box 31"/>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38656" name="Text Box 32"/>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38657" name="Text Box 33"/>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38658" name="Text Box 34"/>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38659" name="Text Box 35"/>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38660" name="Text Box 36"/>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38661" name="Text Box 37"/>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38662" name="Text Box 38"/>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38663" name="Text Box 39"/>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38664" name="Group 40"/>
            <p:cNvGrpSpPr>
              <a:grpSpLocks/>
            </p:cNvGrpSpPr>
            <p:nvPr/>
          </p:nvGrpSpPr>
          <p:grpSpPr bwMode="auto">
            <a:xfrm>
              <a:off x="0" y="3818"/>
              <a:ext cx="5468" cy="66"/>
              <a:chOff x="0" y="3818"/>
              <a:chExt cx="5468" cy="66"/>
            </a:xfrm>
          </p:grpSpPr>
          <p:grpSp>
            <p:nvGrpSpPr>
              <p:cNvPr id="538665" name="Group 41"/>
              <p:cNvGrpSpPr>
                <a:grpSpLocks/>
              </p:cNvGrpSpPr>
              <p:nvPr/>
            </p:nvGrpSpPr>
            <p:grpSpPr bwMode="auto">
              <a:xfrm>
                <a:off x="0" y="3818"/>
                <a:ext cx="5468" cy="66"/>
                <a:chOff x="0" y="3818"/>
                <a:chExt cx="5468" cy="66"/>
              </a:xfrm>
            </p:grpSpPr>
            <p:sp>
              <p:nvSpPr>
                <p:cNvPr id="538666" name="Line 42"/>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67" name="Line 43"/>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68" name="Line 44"/>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69" name="Line 45"/>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70" name="Line 46"/>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71" name="Line 47"/>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72" name="Line 48"/>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73" name="Line 49"/>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74" name="Line 50"/>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75" name="Line 51"/>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76" name="Line 52"/>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38677" name="Line 53"/>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38678" name="Line 54"/>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38679" name="Group 55"/>
          <p:cNvGrpSpPr>
            <a:grpSpLocks/>
          </p:cNvGrpSpPr>
          <p:nvPr/>
        </p:nvGrpSpPr>
        <p:grpSpPr bwMode="auto">
          <a:xfrm>
            <a:off x="368302" y="1774827"/>
            <a:ext cx="1116013" cy="3584575"/>
            <a:chOff x="232" y="1118"/>
            <a:chExt cx="703" cy="2258"/>
          </a:xfrm>
        </p:grpSpPr>
        <p:sp>
          <p:nvSpPr>
            <p:cNvPr id="538680" name="Text Box 56"/>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38681" name="Text Box 57"/>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38682" name="Text Box 58"/>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38683" name="Text Box 59"/>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38684" name="Text Box 60"/>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38685" name="Text Box 61"/>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38686" name="Text Box 62"/>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38687" name="Group 63"/>
          <p:cNvGrpSpPr>
            <a:grpSpLocks/>
          </p:cNvGrpSpPr>
          <p:nvPr/>
        </p:nvGrpSpPr>
        <p:grpSpPr bwMode="auto">
          <a:xfrm>
            <a:off x="938215" y="2459038"/>
            <a:ext cx="7743825" cy="6350"/>
            <a:chOff x="591" y="3799"/>
            <a:chExt cx="4878" cy="4"/>
          </a:xfrm>
        </p:grpSpPr>
        <p:grpSp>
          <p:nvGrpSpPr>
            <p:cNvPr id="538688" name="Group 64"/>
            <p:cNvGrpSpPr>
              <a:grpSpLocks/>
            </p:cNvGrpSpPr>
            <p:nvPr/>
          </p:nvGrpSpPr>
          <p:grpSpPr bwMode="auto">
            <a:xfrm>
              <a:off x="591" y="3799"/>
              <a:ext cx="2983" cy="4"/>
              <a:chOff x="591" y="3799"/>
              <a:chExt cx="2983" cy="4"/>
            </a:xfrm>
          </p:grpSpPr>
          <p:grpSp>
            <p:nvGrpSpPr>
              <p:cNvPr id="538689" name="Group 65"/>
              <p:cNvGrpSpPr>
                <a:grpSpLocks/>
              </p:cNvGrpSpPr>
              <p:nvPr/>
            </p:nvGrpSpPr>
            <p:grpSpPr bwMode="auto">
              <a:xfrm>
                <a:off x="591" y="3800"/>
                <a:ext cx="2477" cy="3"/>
                <a:chOff x="591" y="3800"/>
                <a:chExt cx="2477" cy="3"/>
              </a:xfrm>
            </p:grpSpPr>
            <p:sp>
              <p:nvSpPr>
                <p:cNvPr id="538690" name="Line 66"/>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38691" name="Group 67"/>
                <p:cNvGrpSpPr>
                  <a:grpSpLocks/>
                </p:cNvGrpSpPr>
                <p:nvPr/>
              </p:nvGrpSpPr>
              <p:grpSpPr bwMode="auto">
                <a:xfrm>
                  <a:off x="591" y="3800"/>
                  <a:ext cx="1581" cy="3"/>
                  <a:chOff x="591" y="3800"/>
                  <a:chExt cx="1581" cy="3"/>
                </a:xfrm>
              </p:grpSpPr>
              <p:sp>
                <p:nvSpPr>
                  <p:cNvPr id="538692" name="Line 68"/>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38693" name="Group 69"/>
                  <p:cNvGrpSpPr>
                    <a:grpSpLocks/>
                  </p:cNvGrpSpPr>
                  <p:nvPr/>
                </p:nvGrpSpPr>
                <p:grpSpPr bwMode="auto">
                  <a:xfrm>
                    <a:off x="591" y="3800"/>
                    <a:ext cx="1444" cy="3"/>
                    <a:chOff x="591" y="3800"/>
                    <a:chExt cx="1444" cy="3"/>
                  </a:xfrm>
                </p:grpSpPr>
                <p:grpSp>
                  <p:nvGrpSpPr>
                    <p:cNvPr id="538694" name="Group 70"/>
                    <p:cNvGrpSpPr>
                      <a:grpSpLocks/>
                    </p:cNvGrpSpPr>
                    <p:nvPr/>
                  </p:nvGrpSpPr>
                  <p:grpSpPr bwMode="auto">
                    <a:xfrm>
                      <a:off x="591" y="3800"/>
                      <a:ext cx="1444" cy="3"/>
                      <a:chOff x="591" y="3800"/>
                      <a:chExt cx="1444" cy="3"/>
                    </a:xfrm>
                  </p:grpSpPr>
                  <p:sp>
                    <p:nvSpPr>
                      <p:cNvPr id="538695" name="Line 71"/>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38696" name="Line 72"/>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38697" name="Line 73"/>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38698" name="Line 74"/>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38699" name="Line 75"/>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38700" name="Group 76"/>
          <p:cNvGrpSpPr>
            <a:grpSpLocks/>
          </p:cNvGrpSpPr>
          <p:nvPr/>
        </p:nvGrpSpPr>
        <p:grpSpPr bwMode="auto">
          <a:xfrm>
            <a:off x="938215" y="5321302"/>
            <a:ext cx="7742237" cy="4763"/>
            <a:chOff x="591" y="3800"/>
            <a:chExt cx="1444" cy="3"/>
          </a:xfrm>
        </p:grpSpPr>
        <p:grpSp>
          <p:nvGrpSpPr>
            <p:cNvPr id="538701" name="Group 77"/>
            <p:cNvGrpSpPr>
              <a:grpSpLocks/>
            </p:cNvGrpSpPr>
            <p:nvPr/>
          </p:nvGrpSpPr>
          <p:grpSpPr bwMode="auto">
            <a:xfrm>
              <a:off x="591" y="3800"/>
              <a:ext cx="1444" cy="3"/>
              <a:chOff x="591" y="3800"/>
              <a:chExt cx="1444" cy="3"/>
            </a:xfrm>
          </p:grpSpPr>
          <p:sp>
            <p:nvSpPr>
              <p:cNvPr id="538702" name="Line 78"/>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38703" name="Line 79"/>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38704" name="Line 80"/>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38705" name="Rectangle 81"/>
          <p:cNvSpPr>
            <a:spLocks noChangeArrowheads="1"/>
          </p:cNvSpPr>
          <p:nvPr/>
        </p:nvSpPr>
        <p:spPr bwMode="auto">
          <a:xfrm>
            <a:off x="3292475" y="1828800"/>
            <a:ext cx="5595938" cy="4306888"/>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38706" name="AutoShape 82"/>
          <p:cNvSpPr>
            <a:spLocks/>
          </p:cNvSpPr>
          <p:nvPr/>
        </p:nvSpPr>
        <p:spPr bwMode="auto">
          <a:xfrm>
            <a:off x="3836988" y="2160588"/>
            <a:ext cx="1522412"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Women’s Club gives up</a:t>
            </a:r>
          </a:p>
        </p:txBody>
      </p:sp>
      <p:sp>
        <p:nvSpPr>
          <p:cNvPr id="538707" name="AutoShape 83"/>
          <p:cNvSpPr>
            <a:spLocks/>
          </p:cNvSpPr>
          <p:nvPr/>
        </p:nvSpPr>
        <p:spPr bwMode="auto">
          <a:xfrm>
            <a:off x="4603752" y="4549775"/>
            <a:ext cx="3381375"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Becomes “public” in operation, remains private in funding</a:t>
            </a:r>
          </a:p>
        </p:txBody>
      </p:sp>
      <p:sp>
        <p:nvSpPr>
          <p:cNvPr id="538708" name="Line 84"/>
          <p:cNvSpPr>
            <a:spLocks noChangeShapeType="1"/>
          </p:cNvSpPr>
          <p:nvPr/>
        </p:nvSpPr>
        <p:spPr bwMode="auto">
          <a:xfrm flipV="1">
            <a:off x="328771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38709" name="AutoShape 85"/>
          <p:cNvSpPr>
            <a:spLocks/>
          </p:cNvSpPr>
          <p:nvPr/>
        </p:nvSpPr>
        <p:spPr bwMode="auto">
          <a:xfrm>
            <a:off x="4294188" y="5021263"/>
            <a:ext cx="2571750"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Librarian dies, no more books checked out</a:t>
            </a:r>
          </a:p>
        </p:txBody>
      </p:sp>
      <p:sp>
        <p:nvSpPr>
          <p:cNvPr id="538710" name="AutoShape 86"/>
          <p:cNvSpPr>
            <a:spLocks/>
          </p:cNvSpPr>
          <p:nvPr/>
        </p:nvSpPr>
        <p:spPr bwMode="auto">
          <a:xfrm>
            <a:off x="4202113" y="3113088"/>
            <a:ext cx="2349500"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Uses WPA funding to build new facility</a:t>
            </a:r>
          </a:p>
        </p:txBody>
      </p:sp>
      <p:sp>
        <p:nvSpPr>
          <p:cNvPr id="538711" name="AutoShape 87"/>
          <p:cNvSpPr>
            <a:spLocks/>
          </p:cNvSpPr>
          <p:nvPr/>
        </p:nvSpPr>
        <p:spPr bwMode="auto">
          <a:xfrm>
            <a:off x="3883027" y="4078288"/>
            <a:ext cx="1560513"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Running on a shoestring</a:t>
            </a:r>
          </a:p>
        </p:txBody>
      </p:sp>
      <p:sp>
        <p:nvSpPr>
          <p:cNvPr id="538712" name="AutoShape 88"/>
          <p:cNvSpPr>
            <a:spLocks/>
          </p:cNvSpPr>
          <p:nvPr/>
        </p:nvSpPr>
        <p:spPr bwMode="auto">
          <a:xfrm>
            <a:off x="3592513" y="1677988"/>
            <a:ext cx="1536700"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Women’s Club starts up</a:t>
            </a:r>
          </a:p>
        </p:txBody>
      </p:sp>
      <p:sp>
        <p:nvSpPr>
          <p:cNvPr id="538713" name="AutoShape 89"/>
          <p:cNvSpPr>
            <a:spLocks/>
          </p:cNvSpPr>
          <p:nvPr/>
        </p:nvSpPr>
        <p:spPr bwMode="auto">
          <a:xfrm>
            <a:off x="4086225" y="3608388"/>
            <a:ext cx="3035300"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One year, one person attempt to start a library fails</a:t>
            </a:r>
          </a:p>
        </p:txBody>
      </p:sp>
      <p:sp>
        <p:nvSpPr>
          <p:cNvPr id="90"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3348707701"/>
      </p:ext>
    </p:extLst>
  </p:cSld>
  <p:clrMapOvr>
    <a:masterClrMapping/>
  </p:clrMapOvr>
  <p:transition spd="slow">
    <p:wipe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grpSp>
        <p:nvGrpSpPr>
          <p:cNvPr id="540675" name="Group 3"/>
          <p:cNvGrpSpPr>
            <a:grpSpLocks/>
          </p:cNvGrpSpPr>
          <p:nvPr/>
        </p:nvGrpSpPr>
        <p:grpSpPr bwMode="auto">
          <a:xfrm>
            <a:off x="2841625" y="3908425"/>
            <a:ext cx="5843588" cy="6350"/>
            <a:chOff x="1790" y="3798"/>
            <a:chExt cx="3681" cy="4"/>
          </a:xfrm>
        </p:grpSpPr>
        <p:sp>
          <p:nvSpPr>
            <p:cNvPr id="540676" name="Line 4"/>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0677" name="Line 5"/>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0678" name="Group 6"/>
          <p:cNvGrpSpPr>
            <a:grpSpLocks/>
          </p:cNvGrpSpPr>
          <p:nvPr/>
        </p:nvGrpSpPr>
        <p:grpSpPr bwMode="auto">
          <a:xfrm>
            <a:off x="2982913" y="1979615"/>
            <a:ext cx="5700712" cy="3175"/>
            <a:chOff x="1879" y="3803"/>
            <a:chExt cx="3591" cy="2"/>
          </a:xfrm>
        </p:grpSpPr>
        <p:grpSp>
          <p:nvGrpSpPr>
            <p:cNvPr id="540679" name="Group 7"/>
            <p:cNvGrpSpPr>
              <a:grpSpLocks/>
            </p:cNvGrpSpPr>
            <p:nvPr/>
          </p:nvGrpSpPr>
          <p:grpSpPr bwMode="auto">
            <a:xfrm>
              <a:off x="1879" y="3803"/>
              <a:ext cx="2013" cy="2"/>
              <a:chOff x="1879" y="3803"/>
              <a:chExt cx="2013" cy="2"/>
            </a:xfrm>
          </p:grpSpPr>
          <p:sp>
            <p:nvSpPr>
              <p:cNvPr id="540680" name="Line 8"/>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40681" name="Line 9"/>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0682" name="Line 10"/>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40683" name="Line 11"/>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0684" name="Line 12"/>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40685" name="Line 13"/>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0686" name="Group 14"/>
          <p:cNvGrpSpPr>
            <a:grpSpLocks/>
          </p:cNvGrpSpPr>
          <p:nvPr/>
        </p:nvGrpSpPr>
        <p:grpSpPr bwMode="auto">
          <a:xfrm>
            <a:off x="1757363" y="3406775"/>
            <a:ext cx="6934200" cy="7938"/>
            <a:chOff x="1107" y="2146"/>
            <a:chExt cx="4368" cy="5"/>
          </a:xfrm>
        </p:grpSpPr>
        <p:grpSp>
          <p:nvGrpSpPr>
            <p:cNvPr id="540687" name="Group 15"/>
            <p:cNvGrpSpPr>
              <a:grpSpLocks/>
            </p:cNvGrpSpPr>
            <p:nvPr/>
          </p:nvGrpSpPr>
          <p:grpSpPr bwMode="auto">
            <a:xfrm>
              <a:off x="1107" y="2148"/>
              <a:ext cx="1963" cy="3"/>
              <a:chOff x="1107" y="2148"/>
              <a:chExt cx="1963" cy="3"/>
            </a:xfrm>
          </p:grpSpPr>
          <p:sp>
            <p:nvSpPr>
              <p:cNvPr id="540688" name="Line 16"/>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40689" name="Line 17"/>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0690" name="Line 18"/>
            <p:cNvSpPr>
              <a:spLocks noChangeShapeType="1"/>
            </p:cNvSpPr>
            <p:nvPr/>
          </p:nvSpPr>
          <p:spPr bwMode="auto">
            <a:xfrm flipV="1">
              <a:off x="3068" y="2146"/>
              <a:ext cx="2407" cy="2"/>
            </a:xfrm>
            <a:prstGeom prst="line">
              <a:avLst/>
            </a:prstGeom>
            <a:noFill/>
            <a:ln w="76200">
              <a:solidFill>
                <a:srgbClr val="0066FF"/>
              </a:solidFill>
              <a:round/>
              <a:headEnd/>
              <a:tailEnd/>
            </a:ln>
            <a:effectLst/>
          </p:spPr>
          <p:txBody>
            <a:bodyPr/>
            <a:lstStyle/>
            <a:p>
              <a:endParaRPr lang="en-US" b="1">
                <a:solidFill>
                  <a:srgbClr val="000000"/>
                </a:solidFill>
              </a:endParaRPr>
            </a:p>
          </p:txBody>
        </p:sp>
      </p:grpSp>
      <p:grpSp>
        <p:nvGrpSpPr>
          <p:cNvPr id="540691" name="Group 19"/>
          <p:cNvGrpSpPr>
            <a:grpSpLocks/>
          </p:cNvGrpSpPr>
          <p:nvPr/>
        </p:nvGrpSpPr>
        <p:grpSpPr bwMode="auto">
          <a:xfrm>
            <a:off x="665165" y="4802188"/>
            <a:ext cx="6403975" cy="101600"/>
            <a:chOff x="419" y="3025"/>
            <a:chExt cx="4034" cy="64"/>
          </a:xfrm>
        </p:grpSpPr>
        <p:sp>
          <p:nvSpPr>
            <p:cNvPr id="540692" name="Line 20"/>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40693" name="Line 21"/>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grpSp>
        <p:nvGrpSpPr>
          <p:cNvPr id="540694" name="Group 22"/>
          <p:cNvGrpSpPr>
            <a:grpSpLocks/>
          </p:cNvGrpSpPr>
          <p:nvPr/>
        </p:nvGrpSpPr>
        <p:grpSpPr bwMode="auto">
          <a:xfrm>
            <a:off x="442915" y="4383088"/>
            <a:ext cx="8243887" cy="0"/>
            <a:chOff x="279" y="3803"/>
            <a:chExt cx="5193" cy="0"/>
          </a:xfrm>
        </p:grpSpPr>
        <p:sp>
          <p:nvSpPr>
            <p:cNvPr id="540695" name="Line 23"/>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40696" name="Line 24"/>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0697" name="Line 25"/>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0699" name="Rectangle 27"/>
          <p:cNvSpPr>
            <a:spLocks noGrp="1" noChangeArrowheads="1"/>
          </p:cNvSpPr>
          <p:nvPr>
            <p:ph type="title"/>
          </p:nvPr>
        </p:nvSpPr>
        <p:spPr/>
        <p:txBody>
          <a:bodyPr/>
          <a:lstStyle/>
          <a:p>
            <a:r>
              <a:rPr lang="en-US"/>
              <a:t>By 1950 …</a:t>
            </a:r>
          </a:p>
        </p:txBody>
      </p:sp>
      <p:grpSp>
        <p:nvGrpSpPr>
          <p:cNvPr id="540700" name="Group 28"/>
          <p:cNvGrpSpPr>
            <a:grpSpLocks/>
          </p:cNvGrpSpPr>
          <p:nvPr/>
        </p:nvGrpSpPr>
        <p:grpSpPr bwMode="auto">
          <a:xfrm>
            <a:off x="0" y="6061075"/>
            <a:ext cx="8775700" cy="285750"/>
            <a:chOff x="0" y="3818"/>
            <a:chExt cx="5528" cy="180"/>
          </a:xfrm>
        </p:grpSpPr>
        <p:grpSp>
          <p:nvGrpSpPr>
            <p:cNvPr id="540701" name="Group 29"/>
            <p:cNvGrpSpPr>
              <a:grpSpLocks/>
            </p:cNvGrpSpPr>
            <p:nvPr/>
          </p:nvGrpSpPr>
          <p:grpSpPr bwMode="auto">
            <a:xfrm>
              <a:off x="208" y="3860"/>
              <a:ext cx="5320" cy="138"/>
              <a:chOff x="208" y="3860"/>
              <a:chExt cx="5320" cy="138"/>
            </a:xfrm>
          </p:grpSpPr>
          <p:sp>
            <p:nvSpPr>
              <p:cNvPr id="540702" name="Text Box 30"/>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40703" name="Text Box 31"/>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40704" name="Text Box 32"/>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40705" name="Text Box 33"/>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40706" name="Text Box 34"/>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40707" name="Text Box 35"/>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40708" name="Text Box 36"/>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40709" name="Text Box 37"/>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40710" name="Text Box 38"/>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40711" name="Text Box 39"/>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40712" name="Text Box 40"/>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40713" name="Group 41"/>
            <p:cNvGrpSpPr>
              <a:grpSpLocks/>
            </p:cNvGrpSpPr>
            <p:nvPr/>
          </p:nvGrpSpPr>
          <p:grpSpPr bwMode="auto">
            <a:xfrm>
              <a:off x="0" y="3818"/>
              <a:ext cx="5468" cy="66"/>
              <a:chOff x="0" y="3818"/>
              <a:chExt cx="5468" cy="66"/>
            </a:xfrm>
          </p:grpSpPr>
          <p:grpSp>
            <p:nvGrpSpPr>
              <p:cNvPr id="540714" name="Group 42"/>
              <p:cNvGrpSpPr>
                <a:grpSpLocks/>
              </p:cNvGrpSpPr>
              <p:nvPr/>
            </p:nvGrpSpPr>
            <p:grpSpPr bwMode="auto">
              <a:xfrm>
                <a:off x="0" y="3818"/>
                <a:ext cx="5468" cy="66"/>
                <a:chOff x="0" y="3818"/>
                <a:chExt cx="5468" cy="66"/>
              </a:xfrm>
            </p:grpSpPr>
            <p:sp>
              <p:nvSpPr>
                <p:cNvPr id="540715" name="Line 43"/>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16" name="Line 44"/>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17" name="Line 45"/>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18" name="Line 46"/>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19" name="Line 47"/>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20" name="Line 48"/>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21" name="Line 49"/>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22" name="Line 50"/>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23" name="Line 51"/>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24" name="Line 52"/>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25" name="Line 53"/>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0726" name="Line 54"/>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40727" name="Line 55"/>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40728" name="Group 56"/>
          <p:cNvGrpSpPr>
            <a:grpSpLocks/>
          </p:cNvGrpSpPr>
          <p:nvPr/>
        </p:nvGrpSpPr>
        <p:grpSpPr bwMode="auto">
          <a:xfrm>
            <a:off x="368302" y="1774827"/>
            <a:ext cx="1116013" cy="3584575"/>
            <a:chOff x="232" y="1118"/>
            <a:chExt cx="703" cy="2258"/>
          </a:xfrm>
        </p:grpSpPr>
        <p:sp>
          <p:nvSpPr>
            <p:cNvPr id="540729" name="Text Box 57"/>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40730" name="Text Box 58"/>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40731" name="Text Box 59"/>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40732" name="Text Box 60"/>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40733" name="Text Box 61"/>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40734" name="Text Box 62"/>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40735" name="Text Box 63"/>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40736" name="Group 64"/>
          <p:cNvGrpSpPr>
            <a:grpSpLocks/>
          </p:cNvGrpSpPr>
          <p:nvPr/>
        </p:nvGrpSpPr>
        <p:grpSpPr bwMode="auto">
          <a:xfrm>
            <a:off x="938215" y="2459038"/>
            <a:ext cx="7743825" cy="6350"/>
            <a:chOff x="591" y="3799"/>
            <a:chExt cx="4878" cy="4"/>
          </a:xfrm>
        </p:grpSpPr>
        <p:grpSp>
          <p:nvGrpSpPr>
            <p:cNvPr id="540737" name="Group 65"/>
            <p:cNvGrpSpPr>
              <a:grpSpLocks/>
            </p:cNvGrpSpPr>
            <p:nvPr/>
          </p:nvGrpSpPr>
          <p:grpSpPr bwMode="auto">
            <a:xfrm>
              <a:off x="591" y="3799"/>
              <a:ext cx="2983" cy="4"/>
              <a:chOff x="591" y="3799"/>
              <a:chExt cx="2983" cy="4"/>
            </a:xfrm>
          </p:grpSpPr>
          <p:grpSp>
            <p:nvGrpSpPr>
              <p:cNvPr id="540738" name="Group 66"/>
              <p:cNvGrpSpPr>
                <a:grpSpLocks/>
              </p:cNvGrpSpPr>
              <p:nvPr/>
            </p:nvGrpSpPr>
            <p:grpSpPr bwMode="auto">
              <a:xfrm>
                <a:off x="591" y="3800"/>
                <a:ext cx="2477" cy="3"/>
                <a:chOff x="591" y="3800"/>
                <a:chExt cx="2477" cy="3"/>
              </a:xfrm>
            </p:grpSpPr>
            <p:sp>
              <p:nvSpPr>
                <p:cNvPr id="540739" name="Line 67"/>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40740" name="Group 68"/>
                <p:cNvGrpSpPr>
                  <a:grpSpLocks/>
                </p:cNvGrpSpPr>
                <p:nvPr/>
              </p:nvGrpSpPr>
              <p:grpSpPr bwMode="auto">
                <a:xfrm>
                  <a:off x="591" y="3800"/>
                  <a:ext cx="1581" cy="3"/>
                  <a:chOff x="591" y="3800"/>
                  <a:chExt cx="1581" cy="3"/>
                </a:xfrm>
              </p:grpSpPr>
              <p:sp>
                <p:nvSpPr>
                  <p:cNvPr id="540741" name="Line 69"/>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40742" name="Group 70"/>
                  <p:cNvGrpSpPr>
                    <a:grpSpLocks/>
                  </p:cNvGrpSpPr>
                  <p:nvPr/>
                </p:nvGrpSpPr>
                <p:grpSpPr bwMode="auto">
                  <a:xfrm>
                    <a:off x="591" y="3800"/>
                    <a:ext cx="1444" cy="3"/>
                    <a:chOff x="591" y="3800"/>
                    <a:chExt cx="1444" cy="3"/>
                  </a:xfrm>
                </p:grpSpPr>
                <p:grpSp>
                  <p:nvGrpSpPr>
                    <p:cNvPr id="540743" name="Group 71"/>
                    <p:cNvGrpSpPr>
                      <a:grpSpLocks/>
                    </p:cNvGrpSpPr>
                    <p:nvPr/>
                  </p:nvGrpSpPr>
                  <p:grpSpPr bwMode="auto">
                    <a:xfrm>
                      <a:off x="591" y="3800"/>
                      <a:ext cx="1444" cy="3"/>
                      <a:chOff x="591" y="3800"/>
                      <a:chExt cx="1444" cy="3"/>
                    </a:xfrm>
                  </p:grpSpPr>
                  <p:sp>
                    <p:nvSpPr>
                      <p:cNvPr id="540744" name="Line 72"/>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40745" name="Line 73"/>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0746" name="Line 74"/>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40747" name="Line 75"/>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40748" name="Line 76"/>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0749" name="Group 77"/>
          <p:cNvGrpSpPr>
            <a:grpSpLocks/>
          </p:cNvGrpSpPr>
          <p:nvPr/>
        </p:nvGrpSpPr>
        <p:grpSpPr bwMode="auto">
          <a:xfrm>
            <a:off x="938215" y="5321302"/>
            <a:ext cx="7742237" cy="4763"/>
            <a:chOff x="591" y="3800"/>
            <a:chExt cx="1444" cy="3"/>
          </a:xfrm>
        </p:grpSpPr>
        <p:grpSp>
          <p:nvGrpSpPr>
            <p:cNvPr id="540750" name="Group 78"/>
            <p:cNvGrpSpPr>
              <a:grpSpLocks/>
            </p:cNvGrpSpPr>
            <p:nvPr/>
          </p:nvGrpSpPr>
          <p:grpSpPr bwMode="auto">
            <a:xfrm>
              <a:off x="591" y="3800"/>
              <a:ext cx="1444" cy="3"/>
              <a:chOff x="591" y="3800"/>
              <a:chExt cx="1444" cy="3"/>
            </a:xfrm>
          </p:grpSpPr>
          <p:sp>
            <p:nvSpPr>
              <p:cNvPr id="540751" name="Line 79"/>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0752" name="Line 80"/>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0753" name="Line 81"/>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0754" name="Rectangle 82"/>
          <p:cNvSpPr>
            <a:spLocks noChangeArrowheads="1"/>
          </p:cNvSpPr>
          <p:nvPr/>
        </p:nvSpPr>
        <p:spPr bwMode="auto">
          <a:xfrm>
            <a:off x="4117975" y="1828800"/>
            <a:ext cx="4770438" cy="4306888"/>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40755" name="AutoShape 83"/>
          <p:cNvSpPr>
            <a:spLocks/>
          </p:cNvSpPr>
          <p:nvPr/>
        </p:nvSpPr>
        <p:spPr bwMode="auto">
          <a:xfrm>
            <a:off x="4830765" y="2160588"/>
            <a:ext cx="184943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de facto county branch library</a:t>
            </a:r>
          </a:p>
        </p:txBody>
      </p:sp>
      <p:sp>
        <p:nvSpPr>
          <p:cNvPr id="540756" name="AutoShape 84"/>
          <p:cNvSpPr>
            <a:spLocks/>
          </p:cNvSpPr>
          <p:nvPr/>
        </p:nvSpPr>
        <p:spPr bwMode="auto">
          <a:xfrm>
            <a:off x="4467227" y="4549775"/>
            <a:ext cx="936625"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Continues on</a:t>
            </a:r>
          </a:p>
        </p:txBody>
      </p:sp>
      <p:sp>
        <p:nvSpPr>
          <p:cNvPr id="540757" name="Line 85"/>
          <p:cNvSpPr>
            <a:spLocks noChangeShapeType="1"/>
          </p:cNvSpPr>
          <p:nvPr/>
        </p:nvSpPr>
        <p:spPr bwMode="auto">
          <a:xfrm flipV="1">
            <a:off x="411321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40758" name="AutoShape 86"/>
          <p:cNvSpPr>
            <a:spLocks/>
          </p:cNvSpPr>
          <p:nvPr/>
        </p:nvSpPr>
        <p:spPr bwMode="auto">
          <a:xfrm>
            <a:off x="5246690" y="5021263"/>
            <a:ext cx="296068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County bookmobile depository, community center</a:t>
            </a:r>
          </a:p>
        </p:txBody>
      </p:sp>
      <p:sp>
        <p:nvSpPr>
          <p:cNvPr id="540759" name="AutoShape 87"/>
          <p:cNvSpPr>
            <a:spLocks/>
          </p:cNvSpPr>
          <p:nvPr/>
        </p:nvSpPr>
        <p:spPr bwMode="auto">
          <a:xfrm>
            <a:off x="4992690" y="3113088"/>
            <a:ext cx="2270125"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Offers shared use of facility to county</a:t>
            </a:r>
          </a:p>
        </p:txBody>
      </p:sp>
      <p:sp>
        <p:nvSpPr>
          <p:cNvPr id="540760" name="AutoShape 88"/>
          <p:cNvSpPr>
            <a:spLocks/>
          </p:cNvSpPr>
          <p:nvPr/>
        </p:nvSpPr>
        <p:spPr bwMode="auto">
          <a:xfrm>
            <a:off x="4751388" y="4078288"/>
            <a:ext cx="1657350"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Crisis and partial recovery</a:t>
            </a:r>
          </a:p>
        </p:txBody>
      </p:sp>
      <p:sp>
        <p:nvSpPr>
          <p:cNvPr id="540761" name="AutoShape 89"/>
          <p:cNvSpPr>
            <a:spLocks/>
          </p:cNvSpPr>
          <p:nvPr/>
        </p:nvSpPr>
        <p:spPr bwMode="auto">
          <a:xfrm>
            <a:off x="4929190" y="1677988"/>
            <a:ext cx="2117725"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County librarian visits keep it open</a:t>
            </a:r>
          </a:p>
        </p:txBody>
      </p:sp>
      <p:sp>
        <p:nvSpPr>
          <p:cNvPr id="540762" name="AutoShape 90"/>
          <p:cNvSpPr>
            <a:spLocks/>
          </p:cNvSpPr>
          <p:nvPr/>
        </p:nvSpPr>
        <p:spPr bwMode="auto">
          <a:xfrm>
            <a:off x="4303715" y="2693988"/>
            <a:ext cx="240188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1941 – state funding for county libraries</a:t>
            </a:r>
          </a:p>
        </p:txBody>
      </p:sp>
      <p:sp>
        <p:nvSpPr>
          <p:cNvPr id="91"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cxnSp>
        <p:nvCxnSpPr>
          <p:cNvPr id="3" name="Straight Connector 2"/>
          <p:cNvCxnSpPr/>
          <p:nvPr/>
        </p:nvCxnSpPr>
        <p:spPr bwMode="auto">
          <a:xfrm>
            <a:off x="3365503" y="1448972"/>
            <a:ext cx="26987" cy="47121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289760218"/>
      </p:ext>
    </p:extLst>
  </p:cSld>
  <p:clrMapOvr>
    <a:masterClrMapping/>
  </p:clrMapOvr>
  <p:transition spd="slow">
    <p:wipe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22" name="Group 2"/>
          <p:cNvGrpSpPr>
            <a:grpSpLocks/>
          </p:cNvGrpSpPr>
          <p:nvPr/>
        </p:nvGrpSpPr>
        <p:grpSpPr bwMode="auto">
          <a:xfrm>
            <a:off x="2841625" y="3908425"/>
            <a:ext cx="5843588" cy="6350"/>
            <a:chOff x="1790" y="3798"/>
            <a:chExt cx="3681" cy="4"/>
          </a:xfrm>
        </p:grpSpPr>
        <p:sp>
          <p:nvSpPr>
            <p:cNvPr id="542723" name="Line 3"/>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2724" name="Line 4"/>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2725" name="Group 5"/>
          <p:cNvGrpSpPr>
            <a:grpSpLocks/>
          </p:cNvGrpSpPr>
          <p:nvPr/>
        </p:nvGrpSpPr>
        <p:grpSpPr bwMode="auto">
          <a:xfrm>
            <a:off x="2982913" y="1979615"/>
            <a:ext cx="5700712" cy="3175"/>
            <a:chOff x="1879" y="3803"/>
            <a:chExt cx="3591" cy="2"/>
          </a:xfrm>
        </p:grpSpPr>
        <p:grpSp>
          <p:nvGrpSpPr>
            <p:cNvPr id="542726" name="Group 6"/>
            <p:cNvGrpSpPr>
              <a:grpSpLocks/>
            </p:cNvGrpSpPr>
            <p:nvPr/>
          </p:nvGrpSpPr>
          <p:grpSpPr bwMode="auto">
            <a:xfrm>
              <a:off x="1879" y="3803"/>
              <a:ext cx="2013" cy="2"/>
              <a:chOff x="1879" y="3803"/>
              <a:chExt cx="2013" cy="2"/>
            </a:xfrm>
          </p:grpSpPr>
          <p:sp>
            <p:nvSpPr>
              <p:cNvPr id="542727" name="Line 7"/>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42728" name="Line 8"/>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2729" name="Line 9"/>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42730" name="Line 10"/>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2731" name="Line 11"/>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42732" name="Line 12"/>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2733" name="Group 13"/>
          <p:cNvGrpSpPr>
            <a:grpSpLocks/>
          </p:cNvGrpSpPr>
          <p:nvPr/>
        </p:nvGrpSpPr>
        <p:grpSpPr bwMode="auto">
          <a:xfrm>
            <a:off x="1757363" y="3406775"/>
            <a:ext cx="6934200" cy="7938"/>
            <a:chOff x="1107" y="2146"/>
            <a:chExt cx="4368" cy="5"/>
          </a:xfrm>
        </p:grpSpPr>
        <p:grpSp>
          <p:nvGrpSpPr>
            <p:cNvPr id="542734" name="Group 14"/>
            <p:cNvGrpSpPr>
              <a:grpSpLocks/>
            </p:cNvGrpSpPr>
            <p:nvPr/>
          </p:nvGrpSpPr>
          <p:grpSpPr bwMode="auto">
            <a:xfrm>
              <a:off x="1107" y="2148"/>
              <a:ext cx="1963" cy="3"/>
              <a:chOff x="1107" y="2148"/>
              <a:chExt cx="1963" cy="3"/>
            </a:xfrm>
          </p:grpSpPr>
          <p:sp>
            <p:nvSpPr>
              <p:cNvPr id="542735" name="Line 15"/>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42736" name="Line 16"/>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2737" name="Line 17"/>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grpSp>
        <p:nvGrpSpPr>
          <p:cNvPr id="542738" name="Group 18"/>
          <p:cNvGrpSpPr>
            <a:grpSpLocks/>
          </p:cNvGrpSpPr>
          <p:nvPr/>
        </p:nvGrpSpPr>
        <p:grpSpPr bwMode="auto">
          <a:xfrm>
            <a:off x="665165" y="4802188"/>
            <a:ext cx="6403975" cy="101600"/>
            <a:chOff x="419" y="3025"/>
            <a:chExt cx="4034" cy="64"/>
          </a:xfrm>
        </p:grpSpPr>
        <p:sp>
          <p:nvSpPr>
            <p:cNvPr id="542739" name="Line 19"/>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42740" name="Line 20"/>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grpSp>
        <p:nvGrpSpPr>
          <p:cNvPr id="542741" name="Group 21"/>
          <p:cNvGrpSpPr>
            <a:grpSpLocks/>
          </p:cNvGrpSpPr>
          <p:nvPr/>
        </p:nvGrpSpPr>
        <p:grpSpPr bwMode="auto">
          <a:xfrm>
            <a:off x="442915" y="4383088"/>
            <a:ext cx="8243887" cy="0"/>
            <a:chOff x="279" y="3803"/>
            <a:chExt cx="5193" cy="0"/>
          </a:xfrm>
        </p:grpSpPr>
        <p:sp>
          <p:nvSpPr>
            <p:cNvPr id="542742" name="Line 22"/>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42743" name="Line 23"/>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2744" name="Line 24"/>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2746" name="Rectangle 26"/>
          <p:cNvSpPr>
            <a:spLocks noGrp="1" noChangeArrowheads="1"/>
          </p:cNvSpPr>
          <p:nvPr>
            <p:ph type="title"/>
          </p:nvPr>
        </p:nvSpPr>
        <p:spPr/>
        <p:txBody>
          <a:bodyPr/>
          <a:lstStyle/>
          <a:p>
            <a:r>
              <a:rPr lang="en-US"/>
              <a:t>By 1960 …</a:t>
            </a:r>
          </a:p>
        </p:txBody>
      </p:sp>
      <p:grpSp>
        <p:nvGrpSpPr>
          <p:cNvPr id="542747" name="Group 27"/>
          <p:cNvGrpSpPr>
            <a:grpSpLocks/>
          </p:cNvGrpSpPr>
          <p:nvPr/>
        </p:nvGrpSpPr>
        <p:grpSpPr bwMode="auto">
          <a:xfrm>
            <a:off x="0" y="6061075"/>
            <a:ext cx="8775700" cy="285750"/>
            <a:chOff x="0" y="3818"/>
            <a:chExt cx="5528" cy="180"/>
          </a:xfrm>
        </p:grpSpPr>
        <p:grpSp>
          <p:nvGrpSpPr>
            <p:cNvPr id="542748" name="Group 28"/>
            <p:cNvGrpSpPr>
              <a:grpSpLocks/>
            </p:cNvGrpSpPr>
            <p:nvPr/>
          </p:nvGrpSpPr>
          <p:grpSpPr bwMode="auto">
            <a:xfrm>
              <a:off x="208" y="3860"/>
              <a:ext cx="5320" cy="138"/>
              <a:chOff x="208" y="3860"/>
              <a:chExt cx="5320" cy="138"/>
            </a:xfrm>
          </p:grpSpPr>
          <p:sp>
            <p:nvSpPr>
              <p:cNvPr id="542749" name="Text Box 29"/>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42750" name="Text Box 30"/>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42751" name="Text Box 31"/>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42752" name="Text Box 32"/>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42753" name="Text Box 33"/>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42754" name="Text Box 34"/>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42755" name="Text Box 35"/>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42756" name="Text Box 36"/>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42757" name="Text Box 37"/>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42758" name="Text Box 38"/>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42759" name="Text Box 39"/>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42760" name="Group 40"/>
            <p:cNvGrpSpPr>
              <a:grpSpLocks/>
            </p:cNvGrpSpPr>
            <p:nvPr/>
          </p:nvGrpSpPr>
          <p:grpSpPr bwMode="auto">
            <a:xfrm>
              <a:off x="0" y="3818"/>
              <a:ext cx="5468" cy="66"/>
              <a:chOff x="0" y="3818"/>
              <a:chExt cx="5468" cy="66"/>
            </a:xfrm>
          </p:grpSpPr>
          <p:grpSp>
            <p:nvGrpSpPr>
              <p:cNvPr id="542761" name="Group 41"/>
              <p:cNvGrpSpPr>
                <a:grpSpLocks/>
              </p:cNvGrpSpPr>
              <p:nvPr/>
            </p:nvGrpSpPr>
            <p:grpSpPr bwMode="auto">
              <a:xfrm>
                <a:off x="0" y="3818"/>
                <a:ext cx="5468" cy="66"/>
                <a:chOff x="0" y="3818"/>
                <a:chExt cx="5468" cy="66"/>
              </a:xfrm>
            </p:grpSpPr>
            <p:sp>
              <p:nvSpPr>
                <p:cNvPr id="542762" name="Line 42"/>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63" name="Line 43"/>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64" name="Line 44"/>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65" name="Line 45"/>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66" name="Line 46"/>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67" name="Line 47"/>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68" name="Line 48"/>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69" name="Line 49"/>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70" name="Line 50"/>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71" name="Line 51"/>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72" name="Line 52"/>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2773" name="Line 53"/>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42774" name="Line 54"/>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42775" name="Group 55"/>
          <p:cNvGrpSpPr>
            <a:grpSpLocks/>
          </p:cNvGrpSpPr>
          <p:nvPr/>
        </p:nvGrpSpPr>
        <p:grpSpPr bwMode="auto">
          <a:xfrm>
            <a:off x="368302" y="1774827"/>
            <a:ext cx="1116013" cy="3584575"/>
            <a:chOff x="232" y="1118"/>
            <a:chExt cx="703" cy="2258"/>
          </a:xfrm>
        </p:grpSpPr>
        <p:sp>
          <p:nvSpPr>
            <p:cNvPr id="542776" name="Text Box 56"/>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42777" name="Text Box 57"/>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42778" name="Text Box 58"/>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42779" name="Text Box 59"/>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42780" name="Text Box 60"/>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42781" name="Text Box 61"/>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42782" name="Text Box 62"/>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42783" name="Group 63"/>
          <p:cNvGrpSpPr>
            <a:grpSpLocks/>
          </p:cNvGrpSpPr>
          <p:nvPr/>
        </p:nvGrpSpPr>
        <p:grpSpPr bwMode="auto">
          <a:xfrm>
            <a:off x="938215" y="2459038"/>
            <a:ext cx="7743825" cy="6350"/>
            <a:chOff x="591" y="3799"/>
            <a:chExt cx="4878" cy="4"/>
          </a:xfrm>
        </p:grpSpPr>
        <p:grpSp>
          <p:nvGrpSpPr>
            <p:cNvPr id="542784" name="Group 64"/>
            <p:cNvGrpSpPr>
              <a:grpSpLocks/>
            </p:cNvGrpSpPr>
            <p:nvPr/>
          </p:nvGrpSpPr>
          <p:grpSpPr bwMode="auto">
            <a:xfrm>
              <a:off x="591" y="3799"/>
              <a:ext cx="2983" cy="4"/>
              <a:chOff x="591" y="3799"/>
              <a:chExt cx="2983" cy="4"/>
            </a:xfrm>
          </p:grpSpPr>
          <p:grpSp>
            <p:nvGrpSpPr>
              <p:cNvPr id="542785" name="Group 65"/>
              <p:cNvGrpSpPr>
                <a:grpSpLocks/>
              </p:cNvGrpSpPr>
              <p:nvPr/>
            </p:nvGrpSpPr>
            <p:grpSpPr bwMode="auto">
              <a:xfrm>
                <a:off x="591" y="3800"/>
                <a:ext cx="2477" cy="3"/>
                <a:chOff x="591" y="3800"/>
                <a:chExt cx="2477" cy="3"/>
              </a:xfrm>
            </p:grpSpPr>
            <p:sp>
              <p:nvSpPr>
                <p:cNvPr id="542786" name="Line 66"/>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42787" name="Group 67"/>
                <p:cNvGrpSpPr>
                  <a:grpSpLocks/>
                </p:cNvGrpSpPr>
                <p:nvPr/>
              </p:nvGrpSpPr>
              <p:grpSpPr bwMode="auto">
                <a:xfrm>
                  <a:off x="591" y="3800"/>
                  <a:ext cx="1581" cy="3"/>
                  <a:chOff x="591" y="3800"/>
                  <a:chExt cx="1581" cy="3"/>
                </a:xfrm>
              </p:grpSpPr>
              <p:sp>
                <p:nvSpPr>
                  <p:cNvPr id="542788" name="Line 68"/>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42789" name="Group 69"/>
                  <p:cNvGrpSpPr>
                    <a:grpSpLocks/>
                  </p:cNvGrpSpPr>
                  <p:nvPr/>
                </p:nvGrpSpPr>
                <p:grpSpPr bwMode="auto">
                  <a:xfrm>
                    <a:off x="591" y="3800"/>
                    <a:ext cx="1444" cy="3"/>
                    <a:chOff x="591" y="3800"/>
                    <a:chExt cx="1444" cy="3"/>
                  </a:xfrm>
                </p:grpSpPr>
                <p:grpSp>
                  <p:nvGrpSpPr>
                    <p:cNvPr id="542790" name="Group 70"/>
                    <p:cNvGrpSpPr>
                      <a:grpSpLocks/>
                    </p:cNvGrpSpPr>
                    <p:nvPr/>
                  </p:nvGrpSpPr>
                  <p:grpSpPr bwMode="auto">
                    <a:xfrm>
                      <a:off x="591" y="3800"/>
                      <a:ext cx="1444" cy="3"/>
                      <a:chOff x="591" y="3800"/>
                      <a:chExt cx="1444" cy="3"/>
                    </a:xfrm>
                  </p:grpSpPr>
                  <p:sp>
                    <p:nvSpPr>
                      <p:cNvPr id="542791" name="Line 71"/>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42792" name="Line 72"/>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2793" name="Line 73"/>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42794" name="Line 74"/>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42795" name="Line 75"/>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2796" name="Group 76"/>
          <p:cNvGrpSpPr>
            <a:grpSpLocks/>
          </p:cNvGrpSpPr>
          <p:nvPr/>
        </p:nvGrpSpPr>
        <p:grpSpPr bwMode="auto">
          <a:xfrm>
            <a:off x="938215" y="5321302"/>
            <a:ext cx="7742237" cy="4763"/>
            <a:chOff x="591" y="3800"/>
            <a:chExt cx="1444" cy="3"/>
          </a:xfrm>
        </p:grpSpPr>
        <p:grpSp>
          <p:nvGrpSpPr>
            <p:cNvPr id="542797" name="Group 77"/>
            <p:cNvGrpSpPr>
              <a:grpSpLocks/>
            </p:cNvGrpSpPr>
            <p:nvPr/>
          </p:nvGrpSpPr>
          <p:grpSpPr bwMode="auto">
            <a:xfrm>
              <a:off x="591" y="3800"/>
              <a:ext cx="1444" cy="3"/>
              <a:chOff x="591" y="3800"/>
              <a:chExt cx="1444" cy="3"/>
            </a:xfrm>
          </p:grpSpPr>
          <p:sp>
            <p:nvSpPr>
              <p:cNvPr id="542798" name="Line 78"/>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2799" name="Line 79"/>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2800" name="Line 80"/>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2801" name="Rectangle 81"/>
          <p:cNvSpPr>
            <a:spLocks noChangeArrowheads="1"/>
          </p:cNvSpPr>
          <p:nvPr/>
        </p:nvSpPr>
        <p:spPr bwMode="auto">
          <a:xfrm>
            <a:off x="4941890" y="1828802"/>
            <a:ext cx="3946525" cy="4310063"/>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42802" name="AutoShape 82"/>
          <p:cNvSpPr>
            <a:spLocks/>
          </p:cNvSpPr>
          <p:nvPr/>
        </p:nvSpPr>
        <p:spPr bwMode="auto">
          <a:xfrm>
            <a:off x="5589588" y="2132013"/>
            <a:ext cx="1555750" cy="254000"/>
          </a:xfrm>
          <a:prstGeom prst="accentCallout2">
            <a:avLst>
              <a:gd name="adj1" fmla="val 45000"/>
              <a:gd name="adj2" fmla="val -4898"/>
              <a:gd name="adj3" fmla="val 45000"/>
              <a:gd name="adj4" fmla="val -25102"/>
              <a:gd name="adj5" fmla="val 113125"/>
              <a:gd name="adj6" fmla="val -45815"/>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County, not town, library</a:t>
            </a:r>
          </a:p>
        </p:txBody>
      </p:sp>
      <p:sp>
        <p:nvSpPr>
          <p:cNvPr id="542803" name="AutoShape 83"/>
          <p:cNvSpPr>
            <a:spLocks/>
          </p:cNvSpPr>
          <p:nvPr/>
        </p:nvSpPr>
        <p:spPr bwMode="auto">
          <a:xfrm>
            <a:off x="5875338" y="4549775"/>
            <a:ext cx="2398712"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Votes for library tax &amp; bond, new library</a:t>
            </a:r>
          </a:p>
        </p:txBody>
      </p:sp>
      <p:sp>
        <p:nvSpPr>
          <p:cNvPr id="542804" name="Line 84"/>
          <p:cNvSpPr>
            <a:spLocks noChangeShapeType="1"/>
          </p:cNvSpPr>
          <p:nvPr/>
        </p:nvSpPr>
        <p:spPr bwMode="auto">
          <a:xfrm flipV="1">
            <a:off x="4935538"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42805" name="AutoShape 85"/>
          <p:cNvSpPr>
            <a:spLocks/>
          </p:cNvSpPr>
          <p:nvPr/>
        </p:nvSpPr>
        <p:spPr bwMode="auto">
          <a:xfrm>
            <a:off x="5429250" y="5021263"/>
            <a:ext cx="1220788"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Community center</a:t>
            </a:r>
          </a:p>
        </p:txBody>
      </p:sp>
      <p:sp>
        <p:nvSpPr>
          <p:cNvPr id="542806" name="AutoShape 86"/>
          <p:cNvSpPr>
            <a:spLocks/>
          </p:cNvSpPr>
          <p:nvPr/>
        </p:nvSpPr>
        <p:spPr bwMode="auto">
          <a:xfrm>
            <a:off x="5599113" y="3098800"/>
            <a:ext cx="2203450" cy="254000"/>
          </a:xfrm>
          <a:prstGeom prst="accentCallout2">
            <a:avLst>
              <a:gd name="adj1" fmla="val 45000"/>
              <a:gd name="adj2" fmla="val -3458"/>
              <a:gd name="adj3" fmla="val 45000"/>
              <a:gd name="adj4" fmla="val -18083"/>
              <a:gd name="adj5" fmla="val 107500"/>
              <a:gd name="adj6" fmla="val -33356"/>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Pulls away from county involvement</a:t>
            </a:r>
          </a:p>
        </p:txBody>
      </p:sp>
      <p:sp>
        <p:nvSpPr>
          <p:cNvPr id="542807" name="AutoShape 87"/>
          <p:cNvSpPr>
            <a:spLocks/>
          </p:cNvSpPr>
          <p:nvPr/>
        </p:nvSpPr>
        <p:spPr bwMode="auto">
          <a:xfrm>
            <a:off x="5599115" y="4078288"/>
            <a:ext cx="166528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Getting by, but not thriving</a:t>
            </a:r>
          </a:p>
        </p:txBody>
      </p:sp>
      <p:sp>
        <p:nvSpPr>
          <p:cNvPr id="542808" name="AutoShape 88"/>
          <p:cNvSpPr>
            <a:spLocks/>
          </p:cNvSpPr>
          <p:nvPr/>
        </p:nvSpPr>
        <p:spPr bwMode="auto">
          <a:xfrm>
            <a:off x="5608640" y="1598613"/>
            <a:ext cx="1209675" cy="254000"/>
          </a:xfrm>
          <a:prstGeom prst="accentCallout2">
            <a:avLst>
              <a:gd name="adj1" fmla="val 45000"/>
              <a:gd name="adj2" fmla="val -6301"/>
              <a:gd name="adj3" fmla="val 45000"/>
              <a:gd name="adj4" fmla="val -30579"/>
              <a:gd name="adj5" fmla="val 133125"/>
              <a:gd name="adj6" fmla="val -55644"/>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Barely hanging on</a:t>
            </a:r>
          </a:p>
        </p:txBody>
      </p:sp>
      <p:sp>
        <p:nvSpPr>
          <p:cNvPr id="542809" name="Rectangle 89"/>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90"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1458003305"/>
      </p:ext>
    </p:extLst>
  </p:cSld>
  <p:clrMapOvr>
    <a:masterClrMapping/>
  </p:clrMapOvr>
  <p:transition spd="slow">
    <p:wipe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770" name="Group 2"/>
          <p:cNvGrpSpPr>
            <a:grpSpLocks/>
          </p:cNvGrpSpPr>
          <p:nvPr/>
        </p:nvGrpSpPr>
        <p:grpSpPr bwMode="auto">
          <a:xfrm>
            <a:off x="2841625" y="3908425"/>
            <a:ext cx="5843588" cy="6350"/>
            <a:chOff x="1790" y="3798"/>
            <a:chExt cx="3681" cy="4"/>
          </a:xfrm>
        </p:grpSpPr>
        <p:sp>
          <p:nvSpPr>
            <p:cNvPr id="544771" name="Line 3"/>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4772" name="Line 4"/>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4773" name="Group 5"/>
          <p:cNvGrpSpPr>
            <a:grpSpLocks/>
          </p:cNvGrpSpPr>
          <p:nvPr/>
        </p:nvGrpSpPr>
        <p:grpSpPr bwMode="auto">
          <a:xfrm>
            <a:off x="2982913" y="1979615"/>
            <a:ext cx="5700712" cy="3175"/>
            <a:chOff x="1879" y="3803"/>
            <a:chExt cx="3591" cy="2"/>
          </a:xfrm>
        </p:grpSpPr>
        <p:grpSp>
          <p:nvGrpSpPr>
            <p:cNvPr id="544774" name="Group 6"/>
            <p:cNvGrpSpPr>
              <a:grpSpLocks/>
            </p:cNvGrpSpPr>
            <p:nvPr/>
          </p:nvGrpSpPr>
          <p:grpSpPr bwMode="auto">
            <a:xfrm>
              <a:off x="1879" y="3803"/>
              <a:ext cx="2013" cy="2"/>
              <a:chOff x="1879" y="3803"/>
              <a:chExt cx="2013" cy="2"/>
            </a:xfrm>
          </p:grpSpPr>
          <p:sp>
            <p:nvSpPr>
              <p:cNvPr id="544775" name="Line 7"/>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44776" name="Line 8"/>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4777" name="Line 9"/>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44778" name="Line 10"/>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4779" name="Line 11"/>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44780" name="Line 12"/>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4781" name="Group 13"/>
          <p:cNvGrpSpPr>
            <a:grpSpLocks/>
          </p:cNvGrpSpPr>
          <p:nvPr/>
        </p:nvGrpSpPr>
        <p:grpSpPr bwMode="auto">
          <a:xfrm>
            <a:off x="1757363" y="3406775"/>
            <a:ext cx="6934200" cy="7938"/>
            <a:chOff x="1107" y="2146"/>
            <a:chExt cx="4368" cy="5"/>
          </a:xfrm>
        </p:grpSpPr>
        <p:grpSp>
          <p:nvGrpSpPr>
            <p:cNvPr id="544782" name="Group 14"/>
            <p:cNvGrpSpPr>
              <a:grpSpLocks/>
            </p:cNvGrpSpPr>
            <p:nvPr/>
          </p:nvGrpSpPr>
          <p:grpSpPr bwMode="auto">
            <a:xfrm>
              <a:off x="1107" y="2148"/>
              <a:ext cx="1963" cy="3"/>
              <a:chOff x="1107" y="2148"/>
              <a:chExt cx="1963" cy="3"/>
            </a:xfrm>
          </p:grpSpPr>
          <p:sp>
            <p:nvSpPr>
              <p:cNvPr id="544783" name="Line 15"/>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44784" name="Line 16"/>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4785" name="Line 17"/>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grpSp>
        <p:nvGrpSpPr>
          <p:cNvPr id="544786" name="Group 18"/>
          <p:cNvGrpSpPr>
            <a:grpSpLocks/>
          </p:cNvGrpSpPr>
          <p:nvPr/>
        </p:nvGrpSpPr>
        <p:grpSpPr bwMode="auto">
          <a:xfrm>
            <a:off x="665165" y="4802188"/>
            <a:ext cx="6403975" cy="101600"/>
            <a:chOff x="419" y="3025"/>
            <a:chExt cx="4034" cy="64"/>
          </a:xfrm>
        </p:grpSpPr>
        <p:sp>
          <p:nvSpPr>
            <p:cNvPr id="544787" name="Line 19"/>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44788" name="Line 20"/>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grpSp>
        <p:nvGrpSpPr>
          <p:cNvPr id="544789" name="Group 21"/>
          <p:cNvGrpSpPr>
            <a:grpSpLocks/>
          </p:cNvGrpSpPr>
          <p:nvPr/>
        </p:nvGrpSpPr>
        <p:grpSpPr bwMode="auto">
          <a:xfrm>
            <a:off x="442915" y="4383088"/>
            <a:ext cx="8243887" cy="0"/>
            <a:chOff x="279" y="3803"/>
            <a:chExt cx="5193" cy="0"/>
          </a:xfrm>
        </p:grpSpPr>
        <p:sp>
          <p:nvSpPr>
            <p:cNvPr id="544790" name="Line 22"/>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44791" name="Line 23"/>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4792" name="Line 24"/>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4794" name="Rectangle 26"/>
          <p:cNvSpPr>
            <a:spLocks noGrp="1" noChangeArrowheads="1"/>
          </p:cNvSpPr>
          <p:nvPr>
            <p:ph type="title"/>
          </p:nvPr>
        </p:nvSpPr>
        <p:spPr/>
        <p:txBody>
          <a:bodyPr/>
          <a:lstStyle/>
          <a:p>
            <a:r>
              <a:rPr lang="en-US"/>
              <a:t>By 1970 …</a:t>
            </a:r>
          </a:p>
        </p:txBody>
      </p:sp>
      <p:grpSp>
        <p:nvGrpSpPr>
          <p:cNvPr id="544795" name="Group 27"/>
          <p:cNvGrpSpPr>
            <a:grpSpLocks/>
          </p:cNvGrpSpPr>
          <p:nvPr/>
        </p:nvGrpSpPr>
        <p:grpSpPr bwMode="auto">
          <a:xfrm>
            <a:off x="0" y="6061075"/>
            <a:ext cx="8775700" cy="285750"/>
            <a:chOff x="0" y="3818"/>
            <a:chExt cx="5528" cy="180"/>
          </a:xfrm>
        </p:grpSpPr>
        <p:grpSp>
          <p:nvGrpSpPr>
            <p:cNvPr id="544796" name="Group 28"/>
            <p:cNvGrpSpPr>
              <a:grpSpLocks/>
            </p:cNvGrpSpPr>
            <p:nvPr/>
          </p:nvGrpSpPr>
          <p:grpSpPr bwMode="auto">
            <a:xfrm>
              <a:off x="208" y="3860"/>
              <a:ext cx="5320" cy="138"/>
              <a:chOff x="208" y="3860"/>
              <a:chExt cx="5320" cy="138"/>
            </a:xfrm>
          </p:grpSpPr>
          <p:sp>
            <p:nvSpPr>
              <p:cNvPr id="544797" name="Text Box 29"/>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44798" name="Text Box 30"/>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44799" name="Text Box 31"/>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44800" name="Text Box 32"/>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44801" name="Text Box 33"/>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44802" name="Text Box 34"/>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44803" name="Text Box 35"/>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44804" name="Text Box 36"/>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44805" name="Text Box 37"/>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44806" name="Text Box 38"/>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44807" name="Text Box 39"/>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44808" name="Group 40"/>
            <p:cNvGrpSpPr>
              <a:grpSpLocks/>
            </p:cNvGrpSpPr>
            <p:nvPr/>
          </p:nvGrpSpPr>
          <p:grpSpPr bwMode="auto">
            <a:xfrm>
              <a:off x="0" y="3818"/>
              <a:ext cx="5468" cy="66"/>
              <a:chOff x="0" y="3818"/>
              <a:chExt cx="5468" cy="66"/>
            </a:xfrm>
          </p:grpSpPr>
          <p:grpSp>
            <p:nvGrpSpPr>
              <p:cNvPr id="544809" name="Group 41"/>
              <p:cNvGrpSpPr>
                <a:grpSpLocks/>
              </p:cNvGrpSpPr>
              <p:nvPr/>
            </p:nvGrpSpPr>
            <p:grpSpPr bwMode="auto">
              <a:xfrm>
                <a:off x="0" y="3818"/>
                <a:ext cx="5468" cy="66"/>
                <a:chOff x="0" y="3818"/>
                <a:chExt cx="5468" cy="66"/>
              </a:xfrm>
            </p:grpSpPr>
            <p:sp>
              <p:nvSpPr>
                <p:cNvPr id="544810" name="Line 42"/>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1" name="Line 43"/>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2" name="Line 44"/>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3" name="Line 45"/>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4" name="Line 46"/>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5" name="Line 47"/>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6" name="Line 48"/>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7" name="Line 49"/>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8" name="Line 50"/>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19" name="Line 51"/>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20" name="Line 52"/>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4821" name="Line 53"/>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44822" name="Line 54"/>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44823" name="Group 55"/>
          <p:cNvGrpSpPr>
            <a:grpSpLocks/>
          </p:cNvGrpSpPr>
          <p:nvPr/>
        </p:nvGrpSpPr>
        <p:grpSpPr bwMode="auto">
          <a:xfrm>
            <a:off x="368302" y="1774827"/>
            <a:ext cx="1116013" cy="3584575"/>
            <a:chOff x="232" y="1118"/>
            <a:chExt cx="703" cy="2258"/>
          </a:xfrm>
        </p:grpSpPr>
        <p:sp>
          <p:nvSpPr>
            <p:cNvPr id="544824" name="Text Box 56"/>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44825" name="Text Box 57"/>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44826" name="Text Box 58"/>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44827" name="Text Box 59"/>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44828" name="Text Box 60"/>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44829" name="Text Box 61"/>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44830" name="Text Box 62"/>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44831" name="Group 63"/>
          <p:cNvGrpSpPr>
            <a:grpSpLocks/>
          </p:cNvGrpSpPr>
          <p:nvPr/>
        </p:nvGrpSpPr>
        <p:grpSpPr bwMode="auto">
          <a:xfrm>
            <a:off x="938215" y="2459038"/>
            <a:ext cx="7743825" cy="6350"/>
            <a:chOff x="591" y="3799"/>
            <a:chExt cx="4878" cy="4"/>
          </a:xfrm>
        </p:grpSpPr>
        <p:grpSp>
          <p:nvGrpSpPr>
            <p:cNvPr id="544832" name="Group 64"/>
            <p:cNvGrpSpPr>
              <a:grpSpLocks/>
            </p:cNvGrpSpPr>
            <p:nvPr/>
          </p:nvGrpSpPr>
          <p:grpSpPr bwMode="auto">
            <a:xfrm>
              <a:off x="591" y="3799"/>
              <a:ext cx="2983" cy="4"/>
              <a:chOff x="591" y="3799"/>
              <a:chExt cx="2983" cy="4"/>
            </a:xfrm>
          </p:grpSpPr>
          <p:grpSp>
            <p:nvGrpSpPr>
              <p:cNvPr id="544833" name="Group 65"/>
              <p:cNvGrpSpPr>
                <a:grpSpLocks/>
              </p:cNvGrpSpPr>
              <p:nvPr/>
            </p:nvGrpSpPr>
            <p:grpSpPr bwMode="auto">
              <a:xfrm>
                <a:off x="591" y="3800"/>
                <a:ext cx="2477" cy="3"/>
                <a:chOff x="591" y="3800"/>
                <a:chExt cx="2477" cy="3"/>
              </a:xfrm>
            </p:grpSpPr>
            <p:sp>
              <p:nvSpPr>
                <p:cNvPr id="544834" name="Line 66"/>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44835" name="Group 67"/>
                <p:cNvGrpSpPr>
                  <a:grpSpLocks/>
                </p:cNvGrpSpPr>
                <p:nvPr/>
              </p:nvGrpSpPr>
              <p:grpSpPr bwMode="auto">
                <a:xfrm>
                  <a:off x="591" y="3800"/>
                  <a:ext cx="1581" cy="3"/>
                  <a:chOff x="591" y="3800"/>
                  <a:chExt cx="1581" cy="3"/>
                </a:xfrm>
              </p:grpSpPr>
              <p:sp>
                <p:nvSpPr>
                  <p:cNvPr id="544836" name="Line 68"/>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44837" name="Group 69"/>
                  <p:cNvGrpSpPr>
                    <a:grpSpLocks/>
                  </p:cNvGrpSpPr>
                  <p:nvPr/>
                </p:nvGrpSpPr>
                <p:grpSpPr bwMode="auto">
                  <a:xfrm>
                    <a:off x="591" y="3800"/>
                    <a:ext cx="1444" cy="3"/>
                    <a:chOff x="591" y="3800"/>
                    <a:chExt cx="1444" cy="3"/>
                  </a:xfrm>
                </p:grpSpPr>
                <p:grpSp>
                  <p:nvGrpSpPr>
                    <p:cNvPr id="544838" name="Group 70"/>
                    <p:cNvGrpSpPr>
                      <a:grpSpLocks/>
                    </p:cNvGrpSpPr>
                    <p:nvPr/>
                  </p:nvGrpSpPr>
                  <p:grpSpPr bwMode="auto">
                    <a:xfrm>
                      <a:off x="591" y="3800"/>
                      <a:ext cx="1444" cy="3"/>
                      <a:chOff x="591" y="3800"/>
                      <a:chExt cx="1444" cy="3"/>
                    </a:xfrm>
                  </p:grpSpPr>
                  <p:sp>
                    <p:nvSpPr>
                      <p:cNvPr id="544839" name="Line 71"/>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44840" name="Line 72"/>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4841" name="Line 73"/>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44842" name="Line 74"/>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44843" name="Line 75"/>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4844" name="Group 76"/>
          <p:cNvGrpSpPr>
            <a:grpSpLocks/>
          </p:cNvGrpSpPr>
          <p:nvPr/>
        </p:nvGrpSpPr>
        <p:grpSpPr bwMode="auto">
          <a:xfrm>
            <a:off x="938215" y="5321302"/>
            <a:ext cx="7742237" cy="4763"/>
            <a:chOff x="591" y="3800"/>
            <a:chExt cx="1444" cy="3"/>
          </a:xfrm>
        </p:grpSpPr>
        <p:grpSp>
          <p:nvGrpSpPr>
            <p:cNvPr id="544845" name="Group 77"/>
            <p:cNvGrpSpPr>
              <a:grpSpLocks/>
            </p:cNvGrpSpPr>
            <p:nvPr/>
          </p:nvGrpSpPr>
          <p:grpSpPr bwMode="auto">
            <a:xfrm>
              <a:off x="591" y="3800"/>
              <a:ext cx="1444" cy="3"/>
              <a:chOff x="591" y="3800"/>
              <a:chExt cx="1444" cy="3"/>
            </a:xfrm>
          </p:grpSpPr>
          <p:sp>
            <p:nvSpPr>
              <p:cNvPr id="544846" name="Line 78"/>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4847" name="Line 79"/>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4848" name="Line 80"/>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4849" name="Rectangle 81"/>
          <p:cNvSpPr>
            <a:spLocks noChangeArrowheads="1"/>
          </p:cNvSpPr>
          <p:nvPr/>
        </p:nvSpPr>
        <p:spPr bwMode="auto">
          <a:xfrm>
            <a:off x="5762625" y="1828802"/>
            <a:ext cx="3125788" cy="4310063"/>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44850" name="AutoShape 82"/>
          <p:cNvSpPr>
            <a:spLocks/>
          </p:cNvSpPr>
          <p:nvPr/>
        </p:nvSpPr>
        <p:spPr bwMode="auto">
          <a:xfrm>
            <a:off x="6019800" y="2093913"/>
            <a:ext cx="2668588" cy="254000"/>
          </a:xfrm>
          <a:prstGeom prst="accentCallout2">
            <a:avLst>
              <a:gd name="adj1" fmla="val 45000"/>
              <a:gd name="adj2" fmla="val -2856"/>
              <a:gd name="adj3" fmla="val 45000"/>
              <a:gd name="adj4" fmla="val -7972"/>
              <a:gd name="adj5" fmla="val 128125"/>
              <a:gd name="adj6" fmla="val -13208"/>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New blibrary, Sandhill Regional Library Hqs.</a:t>
            </a:r>
          </a:p>
        </p:txBody>
      </p:sp>
      <p:sp>
        <p:nvSpPr>
          <p:cNvPr id="544851" name="AutoShape 83"/>
          <p:cNvSpPr>
            <a:spLocks/>
          </p:cNvSpPr>
          <p:nvPr/>
        </p:nvSpPr>
        <p:spPr bwMode="auto">
          <a:xfrm>
            <a:off x="6208713" y="4549775"/>
            <a:ext cx="1149350"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Destroyed by fire</a:t>
            </a:r>
          </a:p>
        </p:txBody>
      </p:sp>
      <p:sp>
        <p:nvSpPr>
          <p:cNvPr id="544852" name="Line 84"/>
          <p:cNvSpPr>
            <a:spLocks noChangeShapeType="1"/>
          </p:cNvSpPr>
          <p:nvPr/>
        </p:nvSpPr>
        <p:spPr bwMode="auto">
          <a:xfrm flipV="1">
            <a:off x="575786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44853" name="AutoShape 85"/>
          <p:cNvSpPr>
            <a:spLocks/>
          </p:cNvSpPr>
          <p:nvPr/>
        </p:nvSpPr>
        <p:spPr bwMode="auto">
          <a:xfrm>
            <a:off x="6048377" y="5021263"/>
            <a:ext cx="720725"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Still there</a:t>
            </a:r>
          </a:p>
        </p:txBody>
      </p:sp>
      <p:sp>
        <p:nvSpPr>
          <p:cNvPr id="544854" name="AutoShape 86"/>
          <p:cNvSpPr>
            <a:spLocks/>
          </p:cNvSpPr>
          <p:nvPr/>
        </p:nvSpPr>
        <p:spPr bwMode="auto">
          <a:xfrm>
            <a:off x="6283325" y="3098800"/>
            <a:ext cx="1574800" cy="254000"/>
          </a:xfrm>
          <a:prstGeom prst="accentCallout2">
            <a:avLst>
              <a:gd name="adj1" fmla="val 45000"/>
              <a:gd name="adj2" fmla="val -3458"/>
              <a:gd name="adj3" fmla="val 45000"/>
              <a:gd name="adj4" fmla="val -18083"/>
              <a:gd name="adj5" fmla="val 107500"/>
              <a:gd name="adj6" fmla="val -33356"/>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Independent town library</a:t>
            </a:r>
          </a:p>
        </p:txBody>
      </p:sp>
      <p:sp>
        <p:nvSpPr>
          <p:cNvPr id="544855" name="AutoShape 87"/>
          <p:cNvSpPr>
            <a:spLocks/>
          </p:cNvSpPr>
          <p:nvPr/>
        </p:nvSpPr>
        <p:spPr bwMode="auto">
          <a:xfrm>
            <a:off x="6411915" y="4078288"/>
            <a:ext cx="1665287"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Getting by, but not thriving</a:t>
            </a:r>
          </a:p>
        </p:txBody>
      </p:sp>
      <p:sp>
        <p:nvSpPr>
          <p:cNvPr id="544856" name="AutoShape 88"/>
          <p:cNvSpPr>
            <a:spLocks/>
          </p:cNvSpPr>
          <p:nvPr/>
        </p:nvSpPr>
        <p:spPr bwMode="auto">
          <a:xfrm>
            <a:off x="6434140" y="1598613"/>
            <a:ext cx="1209675" cy="254000"/>
          </a:xfrm>
          <a:prstGeom prst="accentCallout2">
            <a:avLst>
              <a:gd name="adj1" fmla="val 45000"/>
              <a:gd name="adj2" fmla="val -6301"/>
              <a:gd name="adj3" fmla="val 45000"/>
              <a:gd name="adj4" fmla="val -30579"/>
              <a:gd name="adj5" fmla="val 133125"/>
              <a:gd name="adj6" fmla="val -55644"/>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Barely hanging on</a:t>
            </a:r>
          </a:p>
        </p:txBody>
      </p:sp>
      <p:sp>
        <p:nvSpPr>
          <p:cNvPr id="544857" name="Rectangle 89"/>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90"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2801839031"/>
      </p:ext>
    </p:extLst>
  </p:cSld>
  <p:clrMapOvr>
    <a:masterClrMapping/>
  </p:clrMapOvr>
  <p:transition spd="slow">
    <p:wipe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6818" name="Group 2"/>
          <p:cNvGrpSpPr>
            <a:grpSpLocks/>
          </p:cNvGrpSpPr>
          <p:nvPr/>
        </p:nvGrpSpPr>
        <p:grpSpPr bwMode="auto">
          <a:xfrm>
            <a:off x="2841625" y="3908425"/>
            <a:ext cx="5843588" cy="6350"/>
            <a:chOff x="1790" y="3798"/>
            <a:chExt cx="3681" cy="4"/>
          </a:xfrm>
        </p:grpSpPr>
        <p:sp>
          <p:nvSpPr>
            <p:cNvPr id="546819" name="Line 3"/>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6820" name="Line 4"/>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6821" name="Group 5"/>
          <p:cNvGrpSpPr>
            <a:grpSpLocks/>
          </p:cNvGrpSpPr>
          <p:nvPr/>
        </p:nvGrpSpPr>
        <p:grpSpPr bwMode="auto">
          <a:xfrm>
            <a:off x="2982913" y="1979615"/>
            <a:ext cx="5700712" cy="3175"/>
            <a:chOff x="1879" y="3803"/>
            <a:chExt cx="3591" cy="2"/>
          </a:xfrm>
        </p:grpSpPr>
        <p:grpSp>
          <p:nvGrpSpPr>
            <p:cNvPr id="546822" name="Group 6"/>
            <p:cNvGrpSpPr>
              <a:grpSpLocks/>
            </p:cNvGrpSpPr>
            <p:nvPr/>
          </p:nvGrpSpPr>
          <p:grpSpPr bwMode="auto">
            <a:xfrm>
              <a:off x="1879" y="3803"/>
              <a:ext cx="2013" cy="2"/>
              <a:chOff x="1879" y="3803"/>
              <a:chExt cx="2013" cy="2"/>
            </a:xfrm>
          </p:grpSpPr>
          <p:sp>
            <p:nvSpPr>
              <p:cNvPr id="546823" name="Line 7"/>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46824" name="Line 8"/>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6825" name="Line 9"/>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46826" name="Line 10"/>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6827" name="Line 11"/>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46828" name="Line 12"/>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6829" name="Group 13"/>
          <p:cNvGrpSpPr>
            <a:grpSpLocks/>
          </p:cNvGrpSpPr>
          <p:nvPr/>
        </p:nvGrpSpPr>
        <p:grpSpPr bwMode="auto">
          <a:xfrm>
            <a:off x="1757363" y="3406775"/>
            <a:ext cx="6934200" cy="7938"/>
            <a:chOff x="1107" y="2146"/>
            <a:chExt cx="4368" cy="5"/>
          </a:xfrm>
        </p:grpSpPr>
        <p:grpSp>
          <p:nvGrpSpPr>
            <p:cNvPr id="546830" name="Group 14"/>
            <p:cNvGrpSpPr>
              <a:grpSpLocks/>
            </p:cNvGrpSpPr>
            <p:nvPr/>
          </p:nvGrpSpPr>
          <p:grpSpPr bwMode="auto">
            <a:xfrm>
              <a:off x="1107" y="2148"/>
              <a:ext cx="1963" cy="3"/>
              <a:chOff x="1107" y="2148"/>
              <a:chExt cx="1963" cy="3"/>
            </a:xfrm>
          </p:grpSpPr>
          <p:sp>
            <p:nvSpPr>
              <p:cNvPr id="546831" name="Line 15"/>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46832" name="Line 16"/>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6833" name="Line 17"/>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grpSp>
        <p:nvGrpSpPr>
          <p:cNvPr id="546834" name="Group 18"/>
          <p:cNvGrpSpPr>
            <a:grpSpLocks/>
          </p:cNvGrpSpPr>
          <p:nvPr/>
        </p:nvGrpSpPr>
        <p:grpSpPr bwMode="auto">
          <a:xfrm>
            <a:off x="665165" y="4802188"/>
            <a:ext cx="6403975" cy="101600"/>
            <a:chOff x="419" y="3025"/>
            <a:chExt cx="4034" cy="64"/>
          </a:xfrm>
        </p:grpSpPr>
        <p:sp>
          <p:nvSpPr>
            <p:cNvPr id="546835" name="Line 19"/>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46836" name="Line 20"/>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grpSp>
        <p:nvGrpSpPr>
          <p:cNvPr id="546837" name="Group 21"/>
          <p:cNvGrpSpPr>
            <a:grpSpLocks/>
          </p:cNvGrpSpPr>
          <p:nvPr/>
        </p:nvGrpSpPr>
        <p:grpSpPr bwMode="auto">
          <a:xfrm>
            <a:off x="442915" y="4383088"/>
            <a:ext cx="8243887" cy="0"/>
            <a:chOff x="279" y="3803"/>
            <a:chExt cx="5193" cy="0"/>
          </a:xfrm>
        </p:grpSpPr>
        <p:sp>
          <p:nvSpPr>
            <p:cNvPr id="546838" name="Line 22"/>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46839" name="Line 23"/>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6840" name="Line 24"/>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6842" name="Rectangle 26"/>
          <p:cNvSpPr>
            <a:spLocks noGrp="1" noChangeArrowheads="1"/>
          </p:cNvSpPr>
          <p:nvPr>
            <p:ph type="title"/>
          </p:nvPr>
        </p:nvSpPr>
        <p:spPr/>
        <p:txBody>
          <a:bodyPr/>
          <a:lstStyle/>
          <a:p>
            <a:r>
              <a:rPr lang="en-US"/>
              <a:t>By 1980 …</a:t>
            </a:r>
          </a:p>
        </p:txBody>
      </p:sp>
      <p:grpSp>
        <p:nvGrpSpPr>
          <p:cNvPr id="546843" name="Group 27"/>
          <p:cNvGrpSpPr>
            <a:grpSpLocks/>
          </p:cNvGrpSpPr>
          <p:nvPr/>
        </p:nvGrpSpPr>
        <p:grpSpPr bwMode="auto">
          <a:xfrm>
            <a:off x="0" y="6061075"/>
            <a:ext cx="8775700" cy="285750"/>
            <a:chOff x="0" y="3818"/>
            <a:chExt cx="5528" cy="180"/>
          </a:xfrm>
        </p:grpSpPr>
        <p:grpSp>
          <p:nvGrpSpPr>
            <p:cNvPr id="546844" name="Group 28"/>
            <p:cNvGrpSpPr>
              <a:grpSpLocks/>
            </p:cNvGrpSpPr>
            <p:nvPr/>
          </p:nvGrpSpPr>
          <p:grpSpPr bwMode="auto">
            <a:xfrm>
              <a:off x="208" y="3860"/>
              <a:ext cx="5320" cy="138"/>
              <a:chOff x="208" y="3860"/>
              <a:chExt cx="5320" cy="138"/>
            </a:xfrm>
          </p:grpSpPr>
          <p:sp>
            <p:nvSpPr>
              <p:cNvPr id="546845" name="Text Box 29"/>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46846" name="Text Box 30"/>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46847" name="Text Box 31"/>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46848" name="Text Box 32"/>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46849" name="Text Box 33"/>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46850" name="Text Box 34"/>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46851" name="Text Box 35"/>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46852" name="Text Box 36"/>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46853" name="Text Box 37"/>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46854" name="Text Box 38"/>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46855" name="Text Box 39"/>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46856" name="Group 40"/>
            <p:cNvGrpSpPr>
              <a:grpSpLocks/>
            </p:cNvGrpSpPr>
            <p:nvPr/>
          </p:nvGrpSpPr>
          <p:grpSpPr bwMode="auto">
            <a:xfrm>
              <a:off x="0" y="3818"/>
              <a:ext cx="5468" cy="66"/>
              <a:chOff x="0" y="3818"/>
              <a:chExt cx="5468" cy="66"/>
            </a:xfrm>
          </p:grpSpPr>
          <p:grpSp>
            <p:nvGrpSpPr>
              <p:cNvPr id="546857" name="Group 41"/>
              <p:cNvGrpSpPr>
                <a:grpSpLocks/>
              </p:cNvGrpSpPr>
              <p:nvPr/>
            </p:nvGrpSpPr>
            <p:grpSpPr bwMode="auto">
              <a:xfrm>
                <a:off x="0" y="3818"/>
                <a:ext cx="5468" cy="66"/>
                <a:chOff x="0" y="3818"/>
                <a:chExt cx="5468" cy="66"/>
              </a:xfrm>
            </p:grpSpPr>
            <p:sp>
              <p:nvSpPr>
                <p:cNvPr id="546858" name="Line 42"/>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59" name="Line 43"/>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0" name="Line 44"/>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1" name="Line 45"/>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2" name="Line 46"/>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3" name="Line 47"/>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4" name="Line 48"/>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5" name="Line 49"/>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6" name="Line 50"/>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7" name="Line 51"/>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8" name="Line 52"/>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6869" name="Line 53"/>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46870" name="Line 54"/>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46871" name="Group 55"/>
          <p:cNvGrpSpPr>
            <a:grpSpLocks/>
          </p:cNvGrpSpPr>
          <p:nvPr/>
        </p:nvGrpSpPr>
        <p:grpSpPr bwMode="auto">
          <a:xfrm>
            <a:off x="368302" y="1774827"/>
            <a:ext cx="1116013" cy="3584575"/>
            <a:chOff x="232" y="1118"/>
            <a:chExt cx="703" cy="2258"/>
          </a:xfrm>
        </p:grpSpPr>
        <p:sp>
          <p:nvSpPr>
            <p:cNvPr id="546872" name="Text Box 56"/>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46873" name="Text Box 57"/>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46874" name="Text Box 58"/>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46875" name="Text Box 59"/>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46876" name="Text Box 60"/>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46877" name="Text Box 61"/>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46878" name="Text Box 62"/>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46879" name="Group 63"/>
          <p:cNvGrpSpPr>
            <a:grpSpLocks/>
          </p:cNvGrpSpPr>
          <p:nvPr/>
        </p:nvGrpSpPr>
        <p:grpSpPr bwMode="auto">
          <a:xfrm>
            <a:off x="938215" y="2459038"/>
            <a:ext cx="7743825" cy="6350"/>
            <a:chOff x="591" y="3799"/>
            <a:chExt cx="4878" cy="4"/>
          </a:xfrm>
        </p:grpSpPr>
        <p:grpSp>
          <p:nvGrpSpPr>
            <p:cNvPr id="546880" name="Group 64"/>
            <p:cNvGrpSpPr>
              <a:grpSpLocks/>
            </p:cNvGrpSpPr>
            <p:nvPr/>
          </p:nvGrpSpPr>
          <p:grpSpPr bwMode="auto">
            <a:xfrm>
              <a:off x="591" y="3799"/>
              <a:ext cx="2983" cy="4"/>
              <a:chOff x="591" y="3799"/>
              <a:chExt cx="2983" cy="4"/>
            </a:xfrm>
          </p:grpSpPr>
          <p:grpSp>
            <p:nvGrpSpPr>
              <p:cNvPr id="546881" name="Group 65"/>
              <p:cNvGrpSpPr>
                <a:grpSpLocks/>
              </p:cNvGrpSpPr>
              <p:nvPr/>
            </p:nvGrpSpPr>
            <p:grpSpPr bwMode="auto">
              <a:xfrm>
                <a:off x="591" y="3800"/>
                <a:ext cx="2477" cy="3"/>
                <a:chOff x="591" y="3800"/>
                <a:chExt cx="2477" cy="3"/>
              </a:xfrm>
            </p:grpSpPr>
            <p:sp>
              <p:nvSpPr>
                <p:cNvPr id="546882" name="Line 66"/>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46883" name="Group 67"/>
                <p:cNvGrpSpPr>
                  <a:grpSpLocks/>
                </p:cNvGrpSpPr>
                <p:nvPr/>
              </p:nvGrpSpPr>
              <p:grpSpPr bwMode="auto">
                <a:xfrm>
                  <a:off x="591" y="3800"/>
                  <a:ext cx="1581" cy="3"/>
                  <a:chOff x="591" y="3800"/>
                  <a:chExt cx="1581" cy="3"/>
                </a:xfrm>
              </p:grpSpPr>
              <p:sp>
                <p:nvSpPr>
                  <p:cNvPr id="546884" name="Line 68"/>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46885" name="Group 69"/>
                  <p:cNvGrpSpPr>
                    <a:grpSpLocks/>
                  </p:cNvGrpSpPr>
                  <p:nvPr/>
                </p:nvGrpSpPr>
                <p:grpSpPr bwMode="auto">
                  <a:xfrm>
                    <a:off x="591" y="3800"/>
                    <a:ext cx="1444" cy="3"/>
                    <a:chOff x="591" y="3800"/>
                    <a:chExt cx="1444" cy="3"/>
                  </a:xfrm>
                </p:grpSpPr>
                <p:grpSp>
                  <p:nvGrpSpPr>
                    <p:cNvPr id="546886" name="Group 70"/>
                    <p:cNvGrpSpPr>
                      <a:grpSpLocks/>
                    </p:cNvGrpSpPr>
                    <p:nvPr/>
                  </p:nvGrpSpPr>
                  <p:grpSpPr bwMode="auto">
                    <a:xfrm>
                      <a:off x="591" y="3800"/>
                      <a:ext cx="1444" cy="3"/>
                      <a:chOff x="591" y="3800"/>
                      <a:chExt cx="1444" cy="3"/>
                    </a:xfrm>
                  </p:grpSpPr>
                  <p:sp>
                    <p:nvSpPr>
                      <p:cNvPr id="546887" name="Line 71"/>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46888" name="Line 72"/>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6889" name="Line 73"/>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46890" name="Line 74"/>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46891" name="Line 75"/>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6892" name="Group 76"/>
          <p:cNvGrpSpPr>
            <a:grpSpLocks/>
          </p:cNvGrpSpPr>
          <p:nvPr/>
        </p:nvGrpSpPr>
        <p:grpSpPr bwMode="auto">
          <a:xfrm>
            <a:off x="938215" y="5321302"/>
            <a:ext cx="7742237" cy="4763"/>
            <a:chOff x="591" y="3800"/>
            <a:chExt cx="1444" cy="3"/>
          </a:xfrm>
        </p:grpSpPr>
        <p:grpSp>
          <p:nvGrpSpPr>
            <p:cNvPr id="546893" name="Group 77"/>
            <p:cNvGrpSpPr>
              <a:grpSpLocks/>
            </p:cNvGrpSpPr>
            <p:nvPr/>
          </p:nvGrpSpPr>
          <p:grpSpPr bwMode="auto">
            <a:xfrm>
              <a:off x="591" y="3800"/>
              <a:ext cx="1444" cy="3"/>
              <a:chOff x="591" y="3800"/>
              <a:chExt cx="1444" cy="3"/>
            </a:xfrm>
          </p:grpSpPr>
          <p:sp>
            <p:nvSpPr>
              <p:cNvPr id="546894" name="Line 78"/>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6895" name="Line 79"/>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6896" name="Line 80"/>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6897" name="Rectangle 81"/>
          <p:cNvSpPr>
            <a:spLocks noChangeArrowheads="1"/>
          </p:cNvSpPr>
          <p:nvPr/>
        </p:nvSpPr>
        <p:spPr bwMode="auto">
          <a:xfrm>
            <a:off x="6584952" y="1828800"/>
            <a:ext cx="2303463" cy="4313238"/>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46898" name="AutoShape 82"/>
          <p:cNvSpPr>
            <a:spLocks/>
          </p:cNvSpPr>
          <p:nvPr/>
        </p:nvSpPr>
        <p:spPr bwMode="auto">
          <a:xfrm>
            <a:off x="6764338" y="2093913"/>
            <a:ext cx="1358900" cy="254000"/>
          </a:xfrm>
          <a:prstGeom prst="accentCallout2">
            <a:avLst>
              <a:gd name="adj1" fmla="val 45000"/>
              <a:gd name="adj2" fmla="val -2856"/>
              <a:gd name="adj3" fmla="val 45000"/>
              <a:gd name="adj4" fmla="val -7972"/>
              <a:gd name="adj5" fmla="val 128125"/>
              <a:gd name="adj6" fmla="val -13208"/>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Bookmobile to towns</a:t>
            </a:r>
          </a:p>
        </p:txBody>
      </p:sp>
      <p:sp>
        <p:nvSpPr>
          <p:cNvPr id="546899" name="AutoShape 83"/>
          <p:cNvSpPr>
            <a:spLocks/>
          </p:cNvSpPr>
          <p:nvPr/>
        </p:nvSpPr>
        <p:spPr bwMode="auto">
          <a:xfrm>
            <a:off x="7023102" y="4549775"/>
            <a:ext cx="1147763"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Rebuilt as before</a:t>
            </a:r>
          </a:p>
        </p:txBody>
      </p:sp>
      <p:sp>
        <p:nvSpPr>
          <p:cNvPr id="546900" name="Line 84"/>
          <p:cNvSpPr>
            <a:spLocks noChangeShapeType="1"/>
          </p:cNvSpPr>
          <p:nvPr/>
        </p:nvSpPr>
        <p:spPr bwMode="auto">
          <a:xfrm flipV="1">
            <a:off x="6580188"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46901" name="AutoShape 85"/>
          <p:cNvSpPr>
            <a:spLocks/>
          </p:cNvSpPr>
          <p:nvPr/>
        </p:nvSpPr>
        <p:spPr bwMode="auto">
          <a:xfrm>
            <a:off x="6910388" y="4078288"/>
            <a:ext cx="849312" cy="254000"/>
          </a:xfrm>
          <a:prstGeom prst="accentCallout2">
            <a:avLst>
              <a:gd name="adj1" fmla="val 45000"/>
              <a:gd name="adj2" fmla="val -4389"/>
              <a:gd name="adj3" fmla="val 45000"/>
              <a:gd name="adj4" fmla="val -21481"/>
              <a:gd name="adj5" fmla="val 101875"/>
              <a:gd name="adj6" fmla="val -3921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More crises</a:t>
            </a:r>
          </a:p>
        </p:txBody>
      </p:sp>
      <p:sp>
        <p:nvSpPr>
          <p:cNvPr id="546902" name="AutoShape 86"/>
          <p:cNvSpPr>
            <a:spLocks/>
          </p:cNvSpPr>
          <p:nvPr/>
        </p:nvSpPr>
        <p:spPr bwMode="auto">
          <a:xfrm>
            <a:off x="3136900" y="1612900"/>
            <a:ext cx="2768600" cy="254000"/>
          </a:xfrm>
          <a:prstGeom prst="accentCallout2">
            <a:avLst>
              <a:gd name="adj1" fmla="val 45000"/>
              <a:gd name="adj2" fmla="val 102750"/>
              <a:gd name="adj3" fmla="val 45000"/>
              <a:gd name="adj4" fmla="val 106250"/>
              <a:gd name="adj5" fmla="val 132500"/>
              <a:gd name="adj6" fmla="val 109806"/>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Can’t afford to become county branch - closes</a:t>
            </a:r>
          </a:p>
        </p:txBody>
      </p:sp>
      <p:sp>
        <p:nvSpPr>
          <p:cNvPr id="546903" name="Rectangle 87"/>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88"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399202768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a:t>This is what it looks like</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0161" y="1600202"/>
            <a:ext cx="7523678"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61B790E8-8B7E-4464-B9A1-1B1A9BF92A96}"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8866" name="Group 2"/>
          <p:cNvGrpSpPr>
            <a:grpSpLocks/>
          </p:cNvGrpSpPr>
          <p:nvPr/>
        </p:nvGrpSpPr>
        <p:grpSpPr bwMode="auto">
          <a:xfrm>
            <a:off x="666750" y="4802188"/>
            <a:ext cx="8013700" cy="101600"/>
            <a:chOff x="515" y="3025"/>
            <a:chExt cx="5048" cy="64"/>
          </a:xfrm>
        </p:grpSpPr>
        <p:grpSp>
          <p:nvGrpSpPr>
            <p:cNvPr id="548867" name="Group 3"/>
            <p:cNvGrpSpPr>
              <a:grpSpLocks/>
            </p:cNvGrpSpPr>
            <p:nvPr/>
          </p:nvGrpSpPr>
          <p:grpSpPr bwMode="auto">
            <a:xfrm>
              <a:off x="515" y="3025"/>
              <a:ext cx="4034" cy="64"/>
              <a:chOff x="515" y="3025"/>
              <a:chExt cx="4034" cy="64"/>
            </a:xfrm>
          </p:grpSpPr>
          <p:sp>
            <p:nvSpPr>
              <p:cNvPr id="548868" name="Line 4"/>
              <p:cNvSpPr>
                <a:spLocks noChangeShapeType="1"/>
              </p:cNvSpPr>
              <p:nvPr/>
            </p:nvSpPr>
            <p:spPr bwMode="auto">
              <a:xfrm rot="60000" flipV="1">
                <a:off x="515"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48869" name="Line 5"/>
              <p:cNvSpPr>
                <a:spLocks noChangeShapeType="1"/>
              </p:cNvSpPr>
              <p:nvPr/>
            </p:nvSpPr>
            <p:spPr bwMode="auto">
              <a:xfrm rot="60000" flipV="1">
                <a:off x="666"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48870" name="Line 6"/>
            <p:cNvSpPr>
              <a:spLocks noChangeShapeType="1"/>
            </p:cNvSpPr>
            <p:nvPr/>
          </p:nvSpPr>
          <p:spPr bwMode="auto">
            <a:xfrm rot="60000" flipV="1">
              <a:off x="4548"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grpSp>
        <p:nvGrpSpPr>
          <p:cNvPr id="548871" name="Group 7"/>
          <p:cNvGrpSpPr>
            <a:grpSpLocks/>
          </p:cNvGrpSpPr>
          <p:nvPr/>
        </p:nvGrpSpPr>
        <p:grpSpPr bwMode="auto">
          <a:xfrm>
            <a:off x="2841625" y="3908425"/>
            <a:ext cx="5843588" cy="6350"/>
            <a:chOff x="1790" y="3798"/>
            <a:chExt cx="3681" cy="4"/>
          </a:xfrm>
        </p:grpSpPr>
        <p:sp>
          <p:nvSpPr>
            <p:cNvPr id="548872" name="Line 8"/>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8873" name="Line 9"/>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8874" name="Group 10"/>
          <p:cNvGrpSpPr>
            <a:grpSpLocks/>
          </p:cNvGrpSpPr>
          <p:nvPr/>
        </p:nvGrpSpPr>
        <p:grpSpPr bwMode="auto">
          <a:xfrm>
            <a:off x="2982913" y="1979615"/>
            <a:ext cx="5700712" cy="3175"/>
            <a:chOff x="1879" y="3803"/>
            <a:chExt cx="3591" cy="2"/>
          </a:xfrm>
        </p:grpSpPr>
        <p:grpSp>
          <p:nvGrpSpPr>
            <p:cNvPr id="548875" name="Group 11"/>
            <p:cNvGrpSpPr>
              <a:grpSpLocks/>
            </p:cNvGrpSpPr>
            <p:nvPr/>
          </p:nvGrpSpPr>
          <p:grpSpPr bwMode="auto">
            <a:xfrm>
              <a:off x="1879" y="3803"/>
              <a:ext cx="2013" cy="2"/>
              <a:chOff x="1879" y="3803"/>
              <a:chExt cx="2013" cy="2"/>
            </a:xfrm>
          </p:grpSpPr>
          <p:sp>
            <p:nvSpPr>
              <p:cNvPr id="548876" name="Line 12"/>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48877" name="Line 13"/>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8878" name="Line 14"/>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48879" name="Line 15"/>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8880" name="Line 16"/>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48881" name="Line 17"/>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8882" name="Group 18"/>
          <p:cNvGrpSpPr>
            <a:grpSpLocks/>
          </p:cNvGrpSpPr>
          <p:nvPr/>
        </p:nvGrpSpPr>
        <p:grpSpPr bwMode="auto">
          <a:xfrm>
            <a:off x="1757363" y="3406775"/>
            <a:ext cx="6934200" cy="7938"/>
            <a:chOff x="1107" y="2146"/>
            <a:chExt cx="4368" cy="5"/>
          </a:xfrm>
        </p:grpSpPr>
        <p:grpSp>
          <p:nvGrpSpPr>
            <p:cNvPr id="548883" name="Group 19"/>
            <p:cNvGrpSpPr>
              <a:grpSpLocks/>
            </p:cNvGrpSpPr>
            <p:nvPr/>
          </p:nvGrpSpPr>
          <p:grpSpPr bwMode="auto">
            <a:xfrm>
              <a:off x="1107" y="2148"/>
              <a:ext cx="1963" cy="3"/>
              <a:chOff x="1107" y="2148"/>
              <a:chExt cx="1963" cy="3"/>
            </a:xfrm>
          </p:grpSpPr>
          <p:sp>
            <p:nvSpPr>
              <p:cNvPr id="548884" name="Line 20"/>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48885" name="Line 21"/>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8886" name="Line 22"/>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grpSp>
        <p:nvGrpSpPr>
          <p:cNvPr id="548887" name="Group 23"/>
          <p:cNvGrpSpPr>
            <a:grpSpLocks/>
          </p:cNvGrpSpPr>
          <p:nvPr/>
        </p:nvGrpSpPr>
        <p:grpSpPr bwMode="auto">
          <a:xfrm>
            <a:off x="442915" y="4383088"/>
            <a:ext cx="8243887" cy="0"/>
            <a:chOff x="279" y="3803"/>
            <a:chExt cx="5193" cy="0"/>
          </a:xfrm>
        </p:grpSpPr>
        <p:sp>
          <p:nvSpPr>
            <p:cNvPr id="548888" name="Line 24"/>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48889" name="Line 25"/>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8890" name="Line 26"/>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8892" name="Rectangle 28"/>
          <p:cNvSpPr>
            <a:spLocks noGrp="1" noChangeArrowheads="1"/>
          </p:cNvSpPr>
          <p:nvPr>
            <p:ph type="title"/>
          </p:nvPr>
        </p:nvSpPr>
        <p:spPr/>
        <p:txBody>
          <a:bodyPr/>
          <a:lstStyle/>
          <a:p>
            <a:r>
              <a:rPr lang="en-US"/>
              <a:t>By 1990 …</a:t>
            </a:r>
          </a:p>
        </p:txBody>
      </p:sp>
      <p:grpSp>
        <p:nvGrpSpPr>
          <p:cNvPr id="548893" name="Group 29"/>
          <p:cNvGrpSpPr>
            <a:grpSpLocks/>
          </p:cNvGrpSpPr>
          <p:nvPr/>
        </p:nvGrpSpPr>
        <p:grpSpPr bwMode="auto">
          <a:xfrm>
            <a:off x="0" y="6061075"/>
            <a:ext cx="8775700" cy="285750"/>
            <a:chOff x="0" y="3818"/>
            <a:chExt cx="5528" cy="180"/>
          </a:xfrm>
        </p:grpSpPr>
        <p:grpSp>
          <p:nvGrpSpPr>
            <p:cNvPr id="548894" name="Group 30"/>
            <p:cNvGrpSpPr>
              <a:grpSpLocks/>
            </p:cNvGrpSpPr>
            <p:nvPr/>
          </p:nvGrpSpPr>
          <p:grpSpPr bwMode="auto">
            <a:xfrm>
              <a:off x="208" y="3860"/>
              <a:ext cx="5320" cy="138"/>
              <a:chOff x="208" y="3860"/>
              <a:chExt cx="5320" cy="138"/>
            </a:xfrm>
          </p:grpSpPr>
          <p:sp>
            <p:nvSpPr>
              <p:cNvPr id="548895" name="Text Box 31"/>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48896" name="Text Box 32"/>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48897" name="Text Box 33"/>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48898" name="Text Box 34"/>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48899" name="Text Box 35"/>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48900" name="Text Box 36"/>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48901" name="Text Box 37"/>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48902" name="Text Box 38"/>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48903" name="Text Box 39"/>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48904" name="Text Box 40"/>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48905" name="Text Box 41"/>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48906" name="Group 42"/>
            <p:cNvGrpSpPr>
              <a:grpSpLocks/>
            </p:cNvGrpSpPr>
            <p:nvPr/>
          </p:nvGrpSpPr>
          <p:grpSpPr bwMode="auto">
            <a:xfrm>
              <a:off x="0" y="3818"/>
              <a:ext cx="5468" cy="66"/>
              <a:chOff x="0" y="3818"/>
              <a:chExt cx="5468" cy="66"/>
            </a:xfrm>
          </p:grpSpPr>
          <p:grpSp>
            <p:nvGrpSpPr>
              <p:cNvPr id="548907" name="Group 43"/>
              <p:cNvGrpSpPr>
                <a:grpSpLocks/>
              </p:cNvGrpSpPr>
              <p:nvPr/>
            </p:nvGrpSpPr>
            <p:grpSpPr bwMode="auto">
              <a:xfrm>
                <a:off x="0" y="3818"/>
                <a:ext cx="5468" cy="66"/>
                <a:chOff x="0" y="3818"/>
                <a:chExt cx="5468" cy="66"/>
              </a:xfrm>
            </p:grpSpPr>
            <p:sp>
              <p:nvSpPr>
                <p:cNvPr id="548908" name="Line 44"/>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09" name="Line 45"/>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0" name="Line 46"/>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1" name="Line 47"/>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2" name="Line 48"/>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3" name="Line 49"/>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4" name="Line 50"/>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5" name="Line 51"/>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6" name="Line 52"/>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7" name="Line 53"/>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8" name="Line 54"/>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48919" name="Line 55"/>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48920" name="Line 56"/>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48921" name="Group 57"/>
          <p:cNvGrpSpPr>
            <a:grpSpLocks/>
          </p:cNvGrpSpPr>
          <p:nvPr/>
        </p:nvGrpSpPr>
        <p:grpSpPr bwMode="auto">
          <a:xfrm>
            <a:off x="368302" y="1774827"/>
            <a:ext cx="1116013" cy="3584575"/>
            <a:chOff x="232" y="1118"/>
            <a:chExt cx="703" cy="2258"/>
          </a:xfrm>
        </p:grpSpPr>
        <p:sp>
          <p:nvSpPr>
            <p:cNvPr id="548922" name="Text Box 58"/>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48923" name="Text Box 59"/>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48924" name="Text Box 60"/>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48925" name="Text Box 61"/>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48926" name="Text Box 62"/>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48927" name="Text Box 63"/>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48928" name="Text Box 64"/>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48929" name="Group 65"/>
          <p:cNvGrpSpPr>
            <a:grpSpLocks/>
          </p:cNvGrpSpPr>
          <p:nvPr/>
        </p:nvGrpSpPr>
        <p:grpSpPr bwMode="auto">
          <a:xfrm>
            <a:off x="938215" y="2459038"/>
            <a:ext cx="7743825" cy="6350"/>
            <a:chOff x="591" y="3799"/>
            <a:chExt cx="4878" cy="4"/>
          </a:xfrm>
        </p:grpSpPr>
        <p:grpSp>
          <p:nvGrpSpPr>
            <p:cNvPr id="548930" name="Group 66"/>
            <p:cNvGrpSpPr>
              <a:grpSpLocks/>
            </p:cNvGrpSpPr>
            <p:nvPr/>
          </p:nvGrpSpPr>
          <p:grpSpPr bwMode="auto">
            <a:xfrm>
              <a:off x="591" y="3799"/>
              <a:ext cx="2983" cy="4"/>
              <a:chOff x="591" y="3799"/>
              <a:chExt cx="2983" cy="4"/>
            </a:xfrm>
          </p:grpSpPr>
          <p:grpSp>
            <p:nvGrpSpPr>
              <p:cNvPr id="548931" name="Group 67"/>
              <p:cNvGrpSpPr>
                <a:grpSpLocks/>
              </p:cNvGrpSpPr>
              <p:nvPr/>
            </p:nvGrpSpPr>
            <p:grpSpPr bwMode="auto">
              <a:xfrm>
                <a:off x="591" y="3800"/>
                <a:ext cx="2477" cy="3"/>
                <a:chOff x="591" y="3800"/>
                <a:chExt cx="2477" cy="3"/>
              </a:xfrm>
            </p:grpSpPr>
            <p:sp>
              <p:nvSpPr>
                <p:cNvPr id="548932" name="Line 68"/>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48933" name="Group 69"/>
                <p:cNvGrpSpPr>
                  <a:grpSpLocks/>
                </p:cNvGrpSpPr>
                <p:nvPr/>
              </p:nvGrpSpPr>
              <p:grpSpPr bwMode="auto">
                <a:xfrm>
                  <a:off x="591" y="3800"/>
                  <a:ext cx="1581" cy="3"/>
                  <a:chOff x="591" y="3800"/>
                  <a:chExt cx="1581" cy="3"/>
                </a:xfrm>
              </p:grpSpPr>
              <p:sp>
                <p:nvSpPr>
                  <p:cNvPr id="548934" name="Line 70"/>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48935" name="Group 71"/>
                  <p:cNvGrpSpPr>
                    <a:grpSpLocks/>
                  </p:cNvGrpSpPr>
                  <p:nvPr/>
                </p:nvGrpSpPr>
                <p:grpSpPr bwMode="auto">
                  <a:xfrm>
                    <a:off x="591" y="3800"/>
                    <a:ext cx="1444" cy="3"/>
                    <a:chOff x="591" y="3800"/>
                    <a:chExt cx="1444" cy="3"/>
                  </a:xfrm>
                </p:grpSpPr>
                <p:grpSp>
                  <p:nvGrpSpPr>
                    <p:cNvPr id="548936" name="Group 72"/>
                    <p:cNvGrpSpPr>
                      <a:grpSpLocks/>
                    </p:cNvGrpSpPr>
                    <p:nvPr/>
                  </p:nvGrpSpPr>
                  <p:grpSpPr bwMode="auto">
                    <a:xfrm>
                      <a:off x="591" y="3800"/>
                      <a:ext cx="1444" cy="3"/>
                      <a:chOff x="591" y="3800"/>
                      <a:chExt cx="1444" cy="3"/>
                    </a:xfrm>
                  </p:grpSpPr>
                  <p:sp>
                    <p:nvSpPr>
                      <p:cNvPr id="548937" name="Line 73"/>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48938" name="Line 74"/>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48939" name="Line 75"/>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48940" name="Line 76"/>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48941" name="Line 77"/>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48942" name="Group 78"/>
          <p:cNvGrpSpPr>
            <a:grpSpLocks/>
          </p:cNvGrpSpPr>
          <p:nvPr/>
        </p:nvGrpSpPr>
        <p:grpSpPr bwMode="auto">
          <a:xfrm>
            <a:off x="938215" y="5321302"/>
            <a:ext cx="7742237" cy="4763"/>
            <a:chOff x="591" y="3800"/>
            <a:chExt cx="1444" cy="3"/>
          </a:xfrm>
        </p:grpSpPr>
        <p:grpSp>
          <p:nvGrpSpPr>
            <p:cNvPr id="548943" name="Group 79"/>
            <p:cNvGrpSpPr>
              <a:grpSpLocks/>
            </p:cNvGrpSpPr>
            <p:nvPr/>
          </p:nvGrpSpPr>
          <p:grpSpPr bwMode="auto">
            <a:xfrm>
              <a:off x="591" y="3800"/>
              <a:ext cx="1444" cy="3"/>
              <a:chOff x="591" y="3800"/>
              <a:chExt cx="1444" cy="3"/>
            </a:xfrm>
          </p:grpSpPr>
          <p:sp>
            <p:nvSpPr>
              <p:cNvPr id="548944" name="Line 80"/>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48945" name="Line 81"/>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8946" name="Line 82"/>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48947" name="Rectangle 83"/>
          <p:cNvSpPr>
            <a:spLocks noChangeArrowheads="1"/>
          </p:cNvSpPr>
          <p:nvPr/>
        </p:nvSpPr>
        <p:spPr bwMode="auto">
          <a:xfrm>
            <a:off x="7410452" y="1828800"/>
            <a:ext cx="1477963" cy="4311650"/>
          </a:xfrm>
          <a:prstGeom prst="rect">
            <a:avLst/>
          </a:prstGeom>
          <a:solidFill>
            <a:schemeClr val="bg1"/>
          </a:solidFill>
          <a:ln w="76200" algn="ctr">
            <a:noFill/>
            <a:miter lim="800000"/>
            <a:headEnd/>
            <a:tailEnd/>
          </a:ln>
          <a:effectLst/>
        </p:spPr>
        <p:txBody>
          <a:bodyPr wrap="none" anchor="ctr"/>
          <a:lstStyle/>
          <a:p>
            <a:endParaRPr lang="en-US" b="1">
              <a:solidFill>
                <a:srgbClr val="000000"/>
              </a:solidFill>
            </a:endParaRPr>
          </a:p>
        </p:txBody>
      </p:sp>
      <p:sp>
        <p:nvSpPr>
          <p:cNvPr id="548948" name="AutoShape 84"/>
          <p:cNvSpPr>
            <a:spLocks/>
          </p:cNvSpPr>
          <p:nvPr/>
        </p:nvSpPr>
        <p:spPr bwMode="auto">
          <a:xfrm>
            <a:off x="5926138" y="2066925"/>
            <a:ext cx="1035050" cy="254000"/>
          </a:xfrm>
          <a:prstGeom prst="accentCallout2">
            <a:avLst>
              <a:gd name="adj1" fmla="val 45000"/>
              <a:gd name="adj2" fmla="val 107361"/>
              <a:gd name="adj3" fmla="val 45000"/>
              <a:gd name="adj4" fmla="val 124079"/>
              <a:gd name="adj5" fmla="val 138750"/>
              <a:gd name="adj6" fmla="val 141259"/>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Adds branches</a:t>
            </a:r>
          </a:p>
        </p:txBody>
      </p:sp>
      <p:sp>
        <p:nvSpPr>
          <p:cNvPr id="548949" name="AutoShape 85"/>
          <p:cNvSpPr>
            <a:spLocks/>
          </p:cNvSpPr>
          <p:nvPr/>
        </p:nvSpPr>
        <p:spPr bwMode="auto">
          <a:xfrm>
            <a:off x="5141915" y="4495800"/>
            <a:ext cx="1317625" cy="254000"/>
          </a:xfrm>
          <a:prstGeom prst="accentCallout2">
            <a:avLst>
              <a:gd name="adj1" fmla="val 45000"/>
              <a:gd name="adj2" fmla="val 105782"/>
              <a:gd name="adj3" fmla="val 45000"/>
              <a:gd name="adj4" fmla="val 125301"/>
              <a:gd name="adj5" fmla="val 123125"/>
              <a:gd name="adj6" fmla="val 145421"/>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Joins on town terms</a:t>
            </a:r>
          </a:p>
        </p:txBody>
      </p:sp>
      <p:sp>
        <p:nvSpPr>
          <p:cNvPr id="548950" name="Line 86"/>
          <p:cNvSpPr>
            <a:spLocks noChangeShapeType="1"/>
          </p:cNvSpPr>
          <p:nvPr/>
        </p:nvSpPr>
        <p:spPr bwMode="auto">
          <a:xfrm flipV="1">
            <a:off x="740251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48951" name="AutoShape 87"/>
          <p:cNvSpPr>
            <a:spLocks/>
          </p:cNvSpPr>
          <p:nvPr/>
        </p:nvSpPr>
        <p:spPr bwMode="auto">
          <a:xfrm>
            <a:off x="4894263" y="4011613"/>
            <a:ext cx="1422400" cy="254000"/>
          </a:xfrm>
          <a:prstGeom prst="accentCallout2">
            <a:avLst>
              <a:gd name="adj1" fmla="val 45000"/>
              <a:gd name="adj2" fmla="val 105356"/>
              <a:gd name="adj3" fmla="val 45000"/>
              <a:gd name="adj4" fmla="val 122546"/>
              <a:gd name="adj5" fmla="val 128125"/>
              <a:gd name="adj6" fmla="val 140514"/>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Joins on county terms</a:t>
            </a:r>
          </a:p>
        </p:txBody>
      </p:sp>
      <p:sp>
        <p:nvSpPr>
          <p:cNvPr id="548952" name="AutoShape 88"/>
          <p:cNvSpPr>
            <a:spLocks/>
          </p:cNvSpPr>
          <p:nvPr/>
        </p:nvSpPr>
        <p:spPr bwMode="auto">
          <a:xfrm>
            <a:off x="4068763" y="1612900"/>
            <a:ext cx="798512" cy="254000"/>
          </a:xfrm>
          <a:prstGeom prst="accentCallout2">
            <a:avLst>
              <a:gd name="adj1" fmla="val 45000"/>
              <a:gd name="adj2" fmla="val 109542"/>
              <a:gd name="adj3" fmla="val 45000"/>
              <a:gd name="adj4" fmla="val 185685"/>
              <a:gd name="adj5" fmla="val 137500"/>
              <a:gd name="adj6" fmla="val 266204"/>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Still closed</a:t>
            </a:r>
          </a:p>
        </p:txBody>
      </p:sp>
      <p:sp>
        <p:nvSpPr>
          <p:cNvPr id="548953" name="Rectangle 89"/>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90"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1756816155"/>
      </p:ext>
    </p:extLst>
  </p:cSld>
  <p:clrMapOvr>
    <a:masterClrMapping/>
  </p:clrMapOvr>
  <p:transition spd="slow">
    <p:wipe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0914" name="Group 2"/>
          <p:cNvGrpSpPr>
            <a:grpSpLocks/>
          </p:cNvGrpSpPr>
          <p:nvPr/>
        </p:nvGrpSpPr>
        <p:grpSpPr bwMode="auto">
          <a:xfrm>
            <a:off x="666750" y="4802188"/>
            <a:ext cx="8013700" cy="101600"/>
            <a:chOff x="515" y="3025"/>
            <a:chExt cx="5048" cy="64"/>
          </a:xfrm>
        </p:grpSpPr>
        <p:grpSp>
          <p:nvGrpSpPr>
            <p:cNvPr id="550915" name="Group 3"/>
            <p:cNvGrpSpPr>
              <a:grpSpLocks/>
            </p:cNvGrpSpPr>
            <p:nvPr/>
          </p:nvGrpSpPr>
          <p:grpSpPr bwMode="auto">
            <a:xfrm>
              <a:off x="515" y="3025"/>
              <a:ext cx="4034" cy="64"/>
              <a:chOff x="515" y="3025"/>
              <a:chExt cx="4034" cy="64"/>
            </a:xfrm>
          </p:grpSpPr>
          <p:sp>
            <p:nvSpPr>
              <p:cNvPr id="550916" name="Line 4"/>
              <p:cNvSpPr>
                <a:spLocks noChangeShapeType="1"/>
              </p:cNvSpPr>
              <p:nvPr/>
            </p:nvSpPr>
            <p:spPr bwMode="auto">
              <a:xfrm rot="60000" flipV="1">
                <a:off x="515"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50917" name="Line 5"/>
              <p:cNvSpPr>
                <a:spLocks noChangeShapeType="1"/>
              </p:cNvSpPr>
              <p:nvPr/>
            </p:nvSpPr>
            <p:spPr bwMode="auto">
              <a:xfrm rot="60000" flipV="1">
                <a:off x="666"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50918" name="Line 6"/>
            <p:cNvSpPr>
              <a:spLocks noChangeShapeType="1"/>
            </p:cNvSpPr>
            <p:nvPr/>
          </p:nvSpPr>
          <p:spPr bwMode="auto">
            <a:xfrm rot="60000" flipV="1">
              <a:off x="4548"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grpSp>
        <p:nvGrpSpPr>
          <p:cNvPr id="550919" name="Group 7"/>
          <p:cNvGrpSpPr>
            <a:grpSpLocks/>
          </p:cNvGrpSpPr>
          <p:nvPr/>
        </p:nvGrpSpPr>
        <p:grpSpPr bwMode="auto">
          <a:xfrm>
            <a:off x="2841625" y="3908425"/>
            <a:ext cx="5843588" cy="6350"/>
            <a:chOff x="1790" y="3798"/>
            <a:chExt cx="3681" cy="4"/>
          </a:xfrm>
        </p:grpSpPr>
        <p:sp>
          <p:nvSpPr>
            <p:cNvPr id="550920" name="Line 8"/>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0921" name="Line 9"/>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0922" name="Group 10"/>
          <p:cNvGrpSpPr>
            <a:grpSpLocks/>
          </p:cNvGrpSpPr>
          <p:nvPr/>
        </p:nvGrpSpPr>
        <p:grpSpPr bwMode="auto">
          <a:xfrm>
            <a:off x="2982913" y="1979615"/>
            <a:ext cx="5700712" cy="3175"/>
            <a:chOff x="1879" y="3803"/>
            <a:chExt cx="3591" cy="2"/>
          </a:xfrm>
        </p:grpSpPr>
        <p:grpSp>
          <p:nvGrpSpPr>
            <p:cNvPr id="550923" name="Group 11"/>
            <p:cNvGrpSpPr>
              <a:grpSpLocks/>
            </p:cNvGrpSpPr>
            <p:nvPr/>
          </p:nvGrpSpPr>
          <p:grpSpPr bwMode="auto">
            <a:xfrm>
              <a:off x="1879" y="3803"/>
              <a:ext cx="2013" cy="2"/>
              <a:chOff x="1879" y="3803"/>
              <a:chExt cx="2013" cy="2"/>
            </a:xfrm>
          </p:grpSpPr>
          <p:sp>
            <p:nvSpPr>
              <p:cNvPr id="550924" name="Line 12"/>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50925" name="Line 13"/>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0926" name="Line 14"/>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50927" name="Line 15"/>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0928" name="Line 16"/>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50929" name="Line 17"/>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0930" name="Group 18"/>
          <p:cNvGrpSpPr>
            <a:grpSpLocks/>
          </p:cNvGrpSpPr>
          <p:nvPr/>
        </p:nvGrpSpPr>
        <p:grpSpPr bwMode="auto">
          <a:xfrm>
            <a:off x="1757363" y="3406775"/>
            <a:ext cx="6934200" cy="7938"/>
            <a:chOff x="1107" y="2146"/>
            <a:chExt cx="4368" cy="5"/>
          </a:xfrm>
        </p:grpSpPr>
        <p:grpSp>
          <p:nvGrpSpPr>
            <p:cNvPr id="550931" name="Group 19"/>
            <p:cNvGrpSpPr>
              <a:grpSpLocks/>
            </p:cNvGrpSpPr>
            <p:nvPr/>
          </p:nvGrpSpPr>
          <p:grpSpPr bwMode="auto">
            <a:xfrm>
              <a:off x="1107" y="2148"/>
              <a:ext cx="1963" cy="3"/>
              <a:chOff x="1107" y="2148"/>
              <a:chExt cx="1963" cy="3"/>
            </a:xfrm>
          </p:grpSpPr>
          <p:sp>
            <p:nvSpPr>
              <p:cNvPr id="550932" name="Line 20"/>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50933" name="Line 21"/>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0934" name="Line 22"/>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grpSp>
        <p:nvGrpSpPr>
          <p:cNvPr id="550935" name="Group 23"/>
          <p:cNvGrpSpPr>
            <a:grpSpLocks/>
          </p:cNvGrpSpPr>
          <p:nvPr/>
        </p:nvGrpSpPr>
        <p:grpSpPr bwMode="auto">
          <a:xfrm>
            <a:off x="442915" y="4383088"/>
            <a:ext cx="8243887" cy="0"/>
            <a:chOff x="279" y="3803"/>
            <a:chExt cx="5193" cy="0"/>
          </a:xfrm>
        </p:grpSpPr>
        <p:sp>
          <p:nvSpPr>
            <p:cNvPr id="550936" name="Line 24"/>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50937" name="Line 25"/>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0938" name="Line 26"/>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0940" name="Rectangle 28"/>
          <p:cNvSpPr>
            <a:spLocks noGrp="1" noChangeArrowheads="1"/>
          </p:cNvSpPr>
          <p:nvPr>
            <p:ph type="title"/>
          </p:nvPr>
        </p:nvSpPr>
        <p:spPr/>
        <p:txBody>
          <a:bodyPr/>
          <a:lstStyle/>
          <a:p>
            <a:r>
              <a:rPr lang="en-US"/>
              <a:t>At the end of a century</a:t>
            </a:r>
          </a:p>
        </p:txBody>
      </p:sp>
      <p:grpSp>
        <p:nvGrpSpPr>
          <p:cNvPr id="550941" name="Group 29"/>
          <p:cNvGrpSpPr>
            <a:grpSpLocks/>
          </p:cNvGrpSpPr>
          <p:nvPr/>
        </p:nvGrpSpPr>
        <p:grpSpPr bwMode="auto">
          <a:xfrm>
            <a:off x="0" y="6061075"/>
            <a:ext cx="8775700" cy="285750"/>
            <a:chOff x="0" y="3818"/>
            <a:chExt cx="5528" cy="180"/>
          </a:xfrm>
        </p:grpSpPr>
        <p:grpSp>
          <p:nvGrpSpPr>
            <p:cNvPr id="550942" name="Group 30"/>
            <p:cNvGrpSpPr>
              <a:grpSpLocks/>
            </p:cNvGrpSpPr>
            <p:nvPr/>
          </p:nvGrpSpPr>
          <p:grpSpPr bwMode="auto">
            <a:xfrm>
              <a:off x="208" y="3860"/>
              <a:ext cx="5320" cy="138"/>
              <a:chOff x="208" y="3860"/>
              <a:chExt cx="5320" cy="138"/>
            </a:xfrm>
          </p:grpSpPr>
          <p:sp>
            <p:nvSpPr>
              <p:cNvPr id="550943" name="Text Box 31"/>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50944" name="Text Box 32"/>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50945" name="Text Box 33"/>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50946" name="Text Box 34"/>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50947" name="Text Box 35"/>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50948" name="Text Box 36"/>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50949" name="Text Box 37"/>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50950" name="Text Box 38"/>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50951" name="Text Box 39"/>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50952" name="Text Box 40"/>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50953" name="Text Box 41"/>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50954" name="Group 42"/>
            <p:cNvGrpSpPr>
              <a:grpSpLocks/>
            </p:cNvGrpSpPr>
            <p:nvPr/>
          </p:nvGrpSpPr>
          <p:grpSpPr bwMode="auto">
            <a:xfrm>
              <a:off x="0" y="3818"/>
              <a:ext cx="5468" cy="66"/>
              <a:chOff x="0" y="3818"/>
              <a:chExt cx="5468" cy="66"/>
            </a:xfrm>
          </p:grpSpPr>
          <p:grpSp>
            <p:nvGrpSpPr>
              <p:cNvPr id="550955" name="Group 43"/>
              <p:cNvGrpSpPr>
                <a:grpSpLocks/>
              </p:cNvGrpSpPr>
              <p:nvPr/>
            </p:nvGrpSpPr>
            <p:grpSpPr bwMode="auto">
              <a:xfrm>
                <a:off x="0" y="3818"/>
                <a:ext cx="5468" cy="66"/>
                <a:chOff x="0" y="3818"/>
                <a:chExt cx="5468" cy="66"/>
              </a:xfrm>
            </p:grpSpPr>
            <p:sp>
              <p:nvSpPr>
                <p:cNvPr id="550956" name="Line 44"/>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57" name="Line 45"/>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58" name="Line 46"/>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59" name="Line 47"/>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60" name="Line 48"/>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61" name="Line 49"/>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62" name="Line 50"/>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63" name="Line 51"/>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64" name="Line 52"/>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65" name="Line 53"/>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66" name="Line 54"/>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0967" name="Line 55"/>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50968" name="Line 56"/>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50969" name="Group 57"/>
          <p:cNvGrpSpPr>
            <a:grpSpLocks/>
          </p:cNvGrpSpPr>
          <p:nvPr/>
        </p:nvGrpSpPr>
        <p:grpSpPr bwMode="auto">
          <a:xfrm>
            <a:off x="368302" y="1774827"/>
            <a:ext cx="1116013" cy="3584575"/>
            <a:chOff x="232" y="1118"/>
            <a:chExt cx="703" cy="2258"/>
          </a:xfrm>
        </p:grpSpPr>
        <p:sp>
          <p:nvSpPr>
            <p:cNvPr id="550970" name="Text Box 58"/>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50971" name="Text Box 59"/>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50972" name="Text Box 60"/>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50973" name="Text Box 61"/>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50974" name="Text Box 62"/>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50975" name="Text Box 63"/>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50976" name="Text Box 64"/>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50977" name="Group 65"/>
          <p:cNvGrpSpPr>
            <a:grpSpLocks/>
          </p:cNvGrpSpPr>
          <p:nvPr/>
        </p:nvGrpSpPr>
        <p:grpSpPr bwMode="auto">
          <a:xfrm>
            <a:off x="938215" y="2459038"/>
            <a:ext cx="7743825" cy="6350"/>
            <a:chOff x="591" y="3799"/>
            <a:chExt cx="4878" cy="4"/>
          </a:xfrm>
        </p:grpSpPr>
        <p:grpSp>
          <p:nvGrpSpPr>
            <p:cNvPr id="550978" name="Group 66"/>
            <p:cNvGrpSpPr>
              <a:grpSpLocks/>
            </p:cNvGrpSpPr>
            <p:nvPr/>
          </p:nvGrpSpPr>
          <p:grpSpPr bwMode="auto">
            <a:xfrm>
              <a:off x="591" y="3799"/>
              <a:ext cx="2983" cy="4"/>
              <a:chOff x="591" y="3799"/>
              <a:chExt cx="2983" cy="4"/>
            </a:xfrm>
          </p:grpSpPr>
          <p:grpSp>
            <p:nvGrpSpPr>
              <p:cNvPr id="550979" name="Group 67"/>
              <p:cNvGrpSpPr>
                <a:grpSpLocks/>
              </p:cNvGrpSpPr>
              <p:nvPr/>
            </p:nvGrpSpPr>
            <p:grpSpPr bwMode="auto">
              <a:xfrm>
                <a:off x="591" y="3800"/>
                <a:ext cx="2477" cy="3"/>
                <a:chOff x="591" y="3800"/>
                <a:chExt cx="2477" cy="3"/>
              </a:xfrm>
            </p:grpSpPr>
            <p:sp>
              <p:nvSpPr>
                <p:cNvPr id="550980" name="Line 68"/>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50981" name="Group 69"/>
                <p:cNvGrpSpPr>
                  <a:grpSpLocks/>
                </p:cNvGrpSpPr>
                <p:nvPr/>
              </p:nvGrpSpPr>
              <p:grpSpPr bwMode="auto">
                <a:xfrm>
                  <a:off x="591" y="3800"/>
                  <a:ext cx="1581" cy="3"/>
                  <a:chOff x="591" y="3800"/>
                  <a:chExt cx="1581" cy="3"/>
                </a:xfrm>
              </p:grpSpPr>
              <p:sp>
                <p:nvSpPr>
                  <p:cNvPr id="550982" name="Line 70"/>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50983" name="Group 71"/>
                  <p:cNvGrpSpPr>
                    <a:grpSpLocks/>
                  </p:cNvGrpSpPr>
                  <p:nvPr/>
                </p:nvGrpSpPr>
                <p:grpSpPr bwMode="auto">
                  <a:xfrm>
                    <a:off x="591" y="3800"/>
                    <a:ext cx="1444" cy="3"/>
                    <a:chOff x="591" y="3800"/>
                    <a:chExt cx="1444" cy="3"/>
                  </a:xfrm>
                </p:grpSpPr>
                <p:grpSp>
                  <p:nvGrpSpPr>
                    <p:cNvPr id="550984" name="Group 72"/>
                    <p:cNvGrpSpPr>
                      <a:grpSpLocks/>
                    </p:cNvGrpSpPr>
                    <p:nvPr/>
                  </p:nvGrpSpPr>
                  <p:grpSpPr bwMode="auto">
                    <a:xfrm>
                      <a:off x="591" y="3800"/>
                      <a:ext cx="1444" cy="3"/>
                      <a:chOff x="591" y="3800"/>
                      <a:chExt cx="1444" cy="3"/>
                    </a:xfrm>
                  </p:grpSpPr>
                  <p:sp>
                    <p:nvSpPr>
                      <p:cNvPr id="550985" name="Line 73"/>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50986" name="Line 74"/>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0987" name="Line 75"/>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50988" name="Line 76"/>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50989" name="Line 77"/>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0990" name="Group 78"/>
          <p:cNvGrpSpPr>
            <a:grpSpLocks/>
          </p:cNvGrpSpPr>
          <p:nvPr/>
        </p:nvGrpSpPr>
        <p:grpSpPr bwMode="auto">
          <a:xfrm>
            <a:off x="938215" y="5321302"/>
            <a:ext cx="7742237" cy="4763"/>
            <a:chOff x="591" y="3800"/>
            <a:chExt cx="1444" cy="3"/>
          </a:xfrm>
        </p:grpSpPr>
        <p:grpSp>
          <p:nvGrpSpPr>
            <p:cNvPr id="550991" name="Group 79"/>
            <p:cNvGrpSpPr>
              <a:grpSpLocks/>
            </p:cNvGrpSpPr>
            <p:nvPr/>
          </p:nvGrpSpPr>
          <p:grpSpPr bwMode="auto">
            <a:xfrm>
              <a:off x="591" y="3800"/>
              <a:ext cx="1444" cy="3"/>
              <a:chOff x="591" y="3800"/>
              <a:chExt cx="1444" cy="3"/>
            </a:xfrm>
          </p:grpSpPr>
          <p:sp>
            <p:nvSpPr>
              <p:cNvPr id="550992" name="Line 80"/>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0993" name="Line 81"/>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0994" name="Line 82"/>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0995" name="Line 83"/>
          <p:cNvSpPr>
            <a:spLocks noChangeShapeType="1"/>
          </p:cNvSpPr>
          <p:nvPr/>
        </p:nvSpPr>
        <p:spPr bwMode="auto">
          <a:xfrm flipV="1">
            <a:off x="867886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50996" name="Rectangle 84"/>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85"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43991172"/>
      </p:ext>
    </p:extLst>
  </p:cSld>
  <p:clrMapOvr>
    <a:masterClrMapping/>
  </p:clrMapOvr>
  <p:transition>
    <p:wipe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62" name="Group 2"/>
          <p:cNvGrpSpPr>
            <a:grpSpLocks/>
          </p:cNvGrpSpPr>
          <p:nvPr/>
        </p:nvGrpSpPr>
        <p:grpSpPr bwMode="auto">
          <a:xfrm>
            <a:off x="666750" y="4802188"/>
            <a:ext cx="8013700" cy="101600"/>
            <a:chOff x="515" y="3025"/>
            <a:chExt cx="5048" cy="64"/>
          </a:xfrm>
        </p:grpSpPr>
        <p:grpSp>
          <p:nvGrpSpPr>
            <p:cNvPr id="552963" name="Group 3"/>
            <p:cNvGrpSpPr>
              <a:grpSpLocks/>
            </p:cNvGrpSpPr>
            <p:nvPr/>
          </p:nvGrpSpPr>
          <p:grpSpPr bwMode="auto">
            <a:xfrm>
              <a:off x="515" y="3025"/>
              <a:ext cx="4034" cy="64"/>
              <a:chOff x="515" y="3025"/>
              <a:chExt cx="4034" cy="64"/>
            </a:xfrm>
          </p:grpSpPr>
          <p:sp>
            <p:nvSpPr>
              <p:cNvPr id="552964" name="Line 4"/>
              <p:cNvSpPr>
                <a:spLocks noChangeShapeType="1"/>
              </p:cNvSpPr>
              <p:nvPr/>
            </p:nvSpPr>
            <p:spPr bwMode="auto">
              <a:xfrm rot="60000" flipV="1">
                <a:off x="515"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52965" name="Line 5"/>
              <p:cNvSpPr>
                <a:spLocks noChangeShapeType="1"/>
              </p:cNvSpPr>
              <p:nvPr/>
            </p:nvSpPr>
            <p:spPr bwMode="auto">
              <a:xfrm rot="60000" flipV="1">
                <a:off x="666"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52966" name="Line 6"/>
            <p:cNvSpPr>
              <a:spLocks noChangeShapeType="1"/>
            </p:cNvSpPr>
            <p:nvPr/>
          </p:nvSpPr>
          <p:spPr bwMode="auto">
            <a:xfrm rot="60000" flipV="1">
              <a:off x="4548"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grpSp>
        <p:nvGrpSpPr>
          <p:cNvPr id="552967" name="Group 7"/>
          <p:cNvGrpSpPr>
            <a:grpSpLocks/>
          </p:cNvGrpSpPr>
          <p:nvPr/>
        </p:nvGrpSpPr>
        <p:grpSpPr bwMode="auto">
          <a:xfrm>
            <a:off x="2841625" y="3908425"/>
            <a:ext cx="5843588" cy="6350"/>
            <a:chOff x="1790" y="3798"/>
            <a:chExt cx="3681" cy="4"/>
          </a:xfrm>
        </p:grpSpPr>
        <p:sp>
          <p:nvSpPr>
            <p:cNvPr id="552968" name="Line 8"/>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2969" name="Line 9"/>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2970" name="Group 10"/>
          <p:cNvGrpSpPr>
            <a:grpSpLocks/>
          </p:cNvGrpSpPr>
          <p:nvPr/>
        </p:nvGrpSpPr>
        <p:grpSpPr bwMode="auto">
          <a:xfrm>
            <a:off x="2982913" y="1979615"/>
            <a:ext cx="5700712" cy="3175"/>
            <a:chOff x="1879" y="3803"/>
            <a:chExt cx="3591" cy="2"/>
          </a:xfrm>
        </p:grpSpPr>
        <p:grpSp>
          <p:nvGrpSpPr>
            <p:cNvPr id="552971" name="Group 11"/>
            <p:cNvGrpSpPr>
              <a:grpSpLocks/>
            </p:cNvGrpSpPr>
            <p:nvPr/>
          </p:nvGrpSpPr>
          <p:grpSpPr bwMode="auto">
            <a:xfrm>
              <a:off x="1879" y="3803"/>
              <a:ext cx="2013" cy="2"/>
              <a:chOff x="1879" y="3803"/>
              <a:chExt cx="2013" cy="2"/>
            </a:xfrm>
          </p:grpSpPr>
          <p:sp>
            <p:nvSpPr>
              <p:cNvPr id="552972" name="Line 12"/>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52973" name="Line 13"/>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2974" name="Line 14"/>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52975" name="Line 15"/>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2976" name="Line 16"/>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52977" name="Line 17"/>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2978" name="Group 18"/>
          <p:cNvGrpSpPr>
            <a:grpSpLocks/>
          </p:cNvGrpSpPr>
          <p:nvPr/>
        </p:nvGrpSpPr>
        <p:grpSpPr bwMode="auto">
          <a:xfrm>
            <a:off x="1757363" y="3406775"/>
            <a:ext cx="6934200" cy="7938"/>
            <a:chOff x="1107" y="2146"/>
            <a:chExt cx="4368" cy="5"/>
          </a:xfrm>
        </p:grpSpPr>
        <p:grpSp>
          <p:nvGrpSpPr>
            <p:cNvPr id="552979" name="Group 19"/>
            <p:cNvGrpSpPr>
              <a:grpSpLocks/>
            </p:cNvGrpSpPr>
            <p:nvPr/>
          </p:nvGrpSpPr>
          <p:grpSpPr bwMode="auto">
            <a:xfrm>
              <a:off x="1107" y="2148"/>
              <a:ext cx="1963" cy="3"/>
              <a:chOff x="1107" y="2148"/>
              <a:chExt cx="1963" cy="3"/>
            </a:xfrm>
          </p:grpSpPr>
          <p:sp>
            <p:nvSpPr>
              <p:cNvPr id="552980" name="Line 20"/>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52981" name="Line 21"/>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2982" name="Line 22"/>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grpSp>
        <p:nvGrpSpPr>
          <p:cNvPr id="552983" name="Group 23"/>
          <p:cNvGrpSpPr>
            <a:grpSpLocks/>
          </p:cNvGrpSpPr>
          <p:nvPr/>
        </p:nvGrpSpPr>
        <p:grpSpPr bwMode="auto">
          <a:xfrm>
            <a:off x="442915" y="4383088"/>
            <a:ext cx="8243887" cy="0"/>
            <a:chOff x="279" y="3803"/>
            <a:chExt cx="5193" cy="0"/>
          </a:xfrm>
        </p:grpSpPr>
        <p:sp>
          <p:nvSpPr>
            <p:cNvPr id="552984" name="Line 24"/>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52985" name="Line 25"/>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2986" name="Line 26"/>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2988" name="Rectangle 28"/>
          <p:cNvSpPr>
            <a:spLocks noGrp="1" noChangeArrowheads="1"/>
          </p:cNvSpPr>
          <p:nvPr>
            <p:ph type="title"/>
          </p:nvPr>
        </p:nvSpPr>
        <p:spPr/>
        <p:txBody>
          <a:bodyPr/>
          <a:lstStyle/>
          <a:p>
            <a:r>
              <a:rPr lang="en-US"/>
              <a:t>Different paths taken,</a:t>
            </a:r>
            <a:br>
              <a:rPr lang="en-US"/>
            </a:br>
            <a:r>
              <a:rPr lang="en-US"/>
              <a:t>but some commonalities</a:t>
            </a:r>
          </a:p>
        </p:txBody>
      </p:sp>
      <p:grpSp>
        <p:nvGrpSpPr>
          <p:cNvPr id="552989" name="Group 29"/>
          <p:cNvGrpSpPr>
            <a:grpSpLocks/>
          </p:cNvGrpSpPr>
          <p:nvPr/>
        </p:nvGrpSpPr>
        <p:grpSpPr bwMode="auto">
          <a:xfrm>
            <a:off x="0" y="6061075"/>
            <a:ext cx="8775700" cy="285750"/>
            <a:chOff x="0" y="3818"/>
            <a:chExt cx="5528" cy="180"/>
          </a:xfrm>
        </p:grpSpPr>
        <p:grpSp>
          <p:nvGrpSpPr>
            <p:cNvPr id="552990" name="Group 30"/>
            <p:cNvGrpSpPr>
              <a:grpSpLocks/>
            </p:cNvGrpSpPr>
            <p:nvPr/>
          </p:nvGrpSpPr>
          <p:grpSpPr bwMode="auto">
            <a:xfrm>
              <a:off x="208" y="3860"/>
              <a:ext cx="5320" cy="138"/>
              <a:chOff x="208" y="3860"/>
              <a:chExt cx="5320" cy="138"/>
            </a:xfrm>
          </p:grpSpPr>
          <p:sp>
            <p:nvSpPr>
              <p:cNvPr id="552991" name="Text Box 31"/>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52992" name="Text Box 32"/>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52993" name="Text Box 33"/>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52994" name="Text Box 34"/>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52995" name="Text Box 35"/>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52996" name="Text Box 36"/>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52997" name="Text Box 37"/>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52998" name="Text Box 38"/>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52999" name="Text Box 39"/>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53000" name="Text Box 40"/>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53001" name="Text Box 41"/>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53002" name="Group 42"/>
            <p:cNvGrpSpPr>
              <a:grpSpLocks/>
            </p:cNvGrpSpPr>
            <p:nvPr/>
          </p:nvGrpSpPr>
          <p:grpSpPr bwMode="auto">
            <a:xfrm>
              <a:off x="0" y="3818"/>
              <a:ext cx="5468" cy="66"/>
              <a:chOff x="0" y="3818"/>
              <a:chExt cx="5468" cy="66"/>
            </a:xfrm>
          </p:grpSpPr>
          <p:grpSp>
            <p:nvGrpSpPr>
              <p:cNvPr id="553003" name="Group 43"/>
              <p:cNvGrpSpPr>
                <a:grpSpLocks/>
              </p:cNvGrpSpPr>
              <p:nvPr/>
            </p:nvGrpSpPr>
            <p:grpSpPr bwMode="auto">
              <a:xfrm>
                <a:off x="0" y="3818"/>
                <a:ext cx="5468" cy="66"/>
                <a:chOff x="0" y="3818"/>
                <a:chExt cx="5468" cy="66"/>
              </a:xfrm>
            </p:grpSpPr>
            <p:sp>
              <p:nvSpPr>
                <p:cNvPr id="553004" name="Line 44"/>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05" name="Line 45"/>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06" name="Line 46"/>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07" name="Line 47"/>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08" name="Line 48"/>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09" name="Line 49"/>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10" name="Line 50"/>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11" name="Line 51"/>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12" name="Line 52"/>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13" name="Line 53"/>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14" name="Line 54"/>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3015" name="Line 55"/>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53016" name="Line 56"/>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53017" name="Group 57"/>
          <p:cNvGrpSpPr>
            <a:grpSpLocks/>
          </p:cNvGrpSpPr>
          <p:nvPr/>
        </p:nvGrpSpPr>
        <p:grpSpPr bwMode="auto">
          <a:xfrm>
            <a:off x="368302" y="1774827"/>
            <a:ext cx="1116013" cy="3584575"/>
            <a:chOff x="232" y="1118"/>
            <a:chExt cx="703" cy="2258"/>
          </a:xfrm>
        </p:grpSpPr>
        <p:sp>
          <p:nvSpPr>
            <p:cNvPr id="553018" name="Text Box 58"/>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53019" name="Text Box 59"/>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53020" name="Text Box 60"/>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53021" name="Text Box 61"/>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53022" name="Text Box 62"/>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53023" name="Text Box 63"/>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53024" name="Text Box 64"/>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53025" name="Group 65"/>
          <p:cNvGrpSpPr>
            <a:grpSpLocks/>
          </p:cNvGrpSpPr>
          <p:nvPr/>
        </p:nvGrpSpPr>
        <p:grpSpPr bwMode="auto">
          <a:xfrm>
            <a:off x="938215" y="2459038"/>
            <a:ext cx="7743825" cy="6350"/>
            <a:chOff x="591" y="3799"/>
            <a:chExt cx="4878" cy="4"/>
          </a:xfrm>
        </p:grpSpPr>
        <p:grpSp>
          <p:nvGrpSpPr>
            <p:cNvPr id="553026" name="Group 66"/>
            <p:cNvGrpSpPr>
              <a:grpSpLocks/>
            </p:cNvGrpSpPr>
            <p:nvPr/>
          </p:nvGrpSpPr>
          <p:grpSpPr bwMode="auto">
            <a:xfrm>
              <a:off x="591" y="3799"/>
              <a:ext cx="2983" cy="4"/>
              <a:chOff x="591" y="3799"/>
              <a:chExt cx="2983" cy="4"/>
            </a:xfrm>
          </p:grpSpPr>
          <p:grpSp>
            <p:nvGrpSpPr>
              <p:cNvPr id="553027" name="Group 67"/>
              <p:cNvGrpSpPr>
                <a:grpSpLocks/>
              </p:cNvGrpSpPr>
              <p:nvPr/>
            </p:nvGrpSpPr>
            <p:grpSpPr bwMode="auto">
              <a:xfrm>
                <a:off x="591" y="3800"/>
                <a:ext cx="2477" cy="3"/>
                <a:chOff x="591" y="3800"/>
                <a:chExt cx="2477" cy="3"/>
              </a:xfrm>
            </p:grpSpPr>
            <p:sp>
              <p:nvSpPr>
                <p:cNvPr id="553028" name="Line 68"/>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53029" name="Group 69"/>
                <p:cNvGrpSpPr>
                  <a:grpSpLocks/>
                </p:cNvGrpSpPr>
                <p:nvPr/>
              </p:nvGrpSpPr>
              <p:grpSpPr bwMode="auto">
                <a:xfrm>
                  <a:off x="591" y="3800"/>
                  <a:ext cx="1581" cy="3"/>
                  <a:chOff x="591" y="3800"/>
                  <a:chExt cx="1581" cy="3"/>
                </a:xfrm>
              </p:grpSpPr>
              <p:sp>
                <p:nvSpPr>
                  <p:cNvPr id="553030" name="Line 70"/>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53031" name="Group 71"/>
                  <p:cNvGrpSpPr>
                    <a:grpSpLocks/>
                  </p:cNvGrpSpPr>
                  <p:nvPr/>
                </p:nvGrpSpPr>
                <p:grpSpPr bwMode="auto">
                  <a:xfrm>
                    <a:off x="591" y="3800"/>
                    <a:ext cx="1444" cy="3"/>
                    <a:chOff x="591" y="3800"/>
                    <a:chExt cx="1444" cy="3"/>
                  </a:xfrm>
                </p:grpSpPr>
                <p:grpSp>
                  <p:nvGrpSpPr>
                    <p:cNvPr id="553032" name="Group 72"/>
                    <p:cNvGrpSpPr>
                      <a:grpSpLocks/>
                    </p:cNvGrpSpPr>
                    <p:nvPr/>
                  </p:nvGrpSpPr>
                  <p:grpSpPr bwMode="auto">
                    <a:xfrm>
                      <a:off x="591" y="3800"/>
                      <a:ext cx="1444" cy="3"/>
                      <a:chOff x="591" y="3800"/>
                      <a:chExt cx="1444" cy="3"/>
                    </a:xfrm>
                  </p:grpSpPr>
                  <p:sp>
                    <p:nvSpPr>
                      <p:cNvPr id="553033" name="Line 73"/>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53034" name="Line 74"/>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3035" name="Line 75"/>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53036" name="Line 76"/>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53037" name="Line 77"/>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3038" name="Group 78"/>
          <p:cNvGrpSpPr>
            <a:grpSpLocks/>
          </p:cNvGrpSpPr>
          <p:nvPr/>
        </p:nvGrpSpPr>
        <p:grpSpPr bwMode="auto">
          <a:xfrm>
            <a:off x="938215" y="5321302"/>
            <a:ext cx="7742237" cy="4763"/>
            <a:chOff x="591" y="3800"/>
            <a:chExt cx="1444" cy="3"/>
          </a:xfrm>
        </p:grpSpPr>
        <p:grpSp>
          <p:nvGrpSpPr>
            <p:cNvPr id="553039" name="Group 79"/>
            <p:cNvGrpSpPr>
              <a:grpSpLocks/>
            </p:cNvGrpSpPr>
            <p:nvPr/>
          </p:nvGrpSpPr>
          <p:grpSpPr bwMode="auto">
            <a:xfrm>
              <a:off x="591" y="3800"/>
              <a:ext cx="1444" cy="3"/>
              <a:chOff x="591" y="3800"/>
              <a:chExt cx="1444" cy="3"/>
            </a:xfrm>
          </p:grpSpPr>
          <p:sp>
            <p:nvSpPr>
              <p:cNvPr id="553040" name="Line 80"/>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3041" name="Line 81"/>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3042" name="Line 82"/>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3043" name="Line 83"/>
          <p:cNvSpPr>
            <a:spLocks noChangeShapeType="1"/>
          </p:cNvSpPr>
          <p:nvPr/>
        </p:nvSpPr>
        <p:spPr bwMode="auto">
          <a:xfrm flipV="1">
            <a:off x="867886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53044" name="Rectangle 84"/>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85"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986532008"/>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ChangeArrowheads="1"/>
          </p:cNvSpPr>
          <p:nvPr/>
        </p:nvSpPr>
        <p:spPr bwMode="auto">
          <a:xfrm>
            <a:off x="331788" y="18049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55011" name="Group 3"/>
          <p:cNvGrpSpPr>
            <a:grpSpLocks/>
          </p:cNvGrpSpPr>
          <p:nvPr/>
        </p:nvGrpSpPr>
        <p:grpSpPr bwMode="auto">
          <a:xfrm>
            <a:off x="2841625" y="3908425"/>
            <a:ext cx="5843588" cy="6350"/>
            <a:chOff x="1790" y="3798"/>
            <a:chExt cx="3681" cy="4"/>
          </a:xfrm>
        </p:grpSpPr>
        <p:sp>
          <p:nvSpPr>
            <p:cNvPr id="555012" name="Line 4"/>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5013" name="Line 5"/>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5014" name="Group 6"/>
          <p:cNvGrpSpPr>
            <a:grpSpLocks/>
          </p:cNvGrpSpPr>
          <p:nvPr/>
        </p:nvGrpSpPr>
        <p:grpSpPr bwMode="auto">
          <a:xfrm>
            <a:off x="2982913" y="1979615"/>
            <a:ext cx="5700712" cy="3175"/>
            <a:chOff x="1879" y="3803"/>
            <a:chExt cx="3591" cy="2"/>
          </a:xfrm>
        </p:grpSpPr>
        <p:grpSp>
          <p:nvGrpSpPr>
            <p:cNvPr id="555015" name="Group 7"/>
            <p:cNvGrpSpPr>
              <a:grpSpLocks/>
            </p:cNvGrpSpPr>
            <p:nvPr/>
          </p:nvGrpSpPr>
          <p:grpSpPr bwMode="auto">
            <a:xfrm>
              <a:off x="1879" y="3803"/>
              <a:ext cx="2013" cy="2"/>
              <a:chOff x="1879" y="3803"/>
              <a:chExt cx="2013" cy="2"/>
            </a:xfrm>
          </p:grpSpPr>
          <p:sp>
            <p:nvSpPr>
              <p:cNvPr id="555016" name="Line 8"/>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55017" name="Line 9"/>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5018" name="Line 10"/>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55019" name="Line 11"/>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5020" name="Line 12"/>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55021" name="Line 13"/>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5022" name="Group 14"/>
          <p:cNvGrpSpPr>
            <a:grpSpLocks/>
          </p:cNvGrpSpPr>
          <p:nvPr/>
        </p:nvGrpSpPr>
        <p:grpSpPr bwMode="auto">
          <a:xfrm>
            <a:off x="1757363" y="3406775"/>
            <a:ext cx="6934200" cy="7938"/>
            <a:chOff x="1107" y="2146"/>
            <a:chExt cx="4368" cy="5"/>
          </a:xfrm>
        </p:grpSpPr>
        <p:grpSp>
          <p:nvGrpSpPr>
            <p:cNvPr id="555023" name="Group 15"/>
            <p:cNvGrpSpPr>
              <a:grpSpLocks/>
            </p:cNvGrpSpPr>
            <p:nvPr/>
          </p:nvGrpSpPr>
          <p:grpSpPr bwMode="auto">
            <a:xfrm>
              <a:off x="1107" y="2148"/>
              <a:ext cx="1963" cy="3"/>
              <a:chOff x="1107" y="2148"/>
              <a:chExt cx="1963" cy="3"/>
            </a:xfrm>
          </p:grpSpPr>
          <p:sp>
            <p:nvSpPr>
              <p:cNvPr id="555024" name="Line 16"/>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55025" name="Line 17"/>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5026" name="Line 18"/>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sp>
        <p:nvSpPr>
          <p:cNvPr id="555028" name="Rectangle 20"/>
          <p:cNvSpPr>
            <a:spLocks noGrp="1" noChangeArrowheads="1"/>
          </p:cNvSpPr>
          <p:nvPr>
            <p:ph type="title"/>
          </p:nvPr>
        </p:nvSpPr>
        <p:spPr/>
        <p:txBody>
          <a:bodyPr/>
          <a:lstStyle/>
          <a:p>
            <a:r>
              <a:rPr lang="en-US"/>
              <a:t>Local philanthropy was a spur</a:t>
            </a:r>
          </a:p>
        </p:txBody>
      </p:sp>
      <p:grpSp>
        <p:nvGrpSpPr>
          <p:cNvPr id="555029" name="Group 21"/>
          <p:cNvGrpSpPr>
            <a:grpSpLocks/>
          </p:cNvGrpSpPr>
          <p:nvPr/>
        </p:nvGrpSpPr>
        <p:grpSpPr bwMode="auto">
          <a:xfrm>
            <a:off x="0" y="6061075"/>
            <a:ext cx="8775700" cy="285750"/>
            <a:chOff x="0" y="3818"/>
            <a:chExt cx="5528" cy="180"/>
          </a:xfrm>
        </p:grpSpPr>
        <p:grpSp>
          <p:nvGrpSpPr>
            <p:cNvPr id="555030" name="Group 22"/>
            <p:cNvGrpSpPr>
              <a:grpSpLocks/>
            </p:cNvGrpSpPr>
            <p:nvPr/>
          </p:nvGrpSpPr>
          <p:grpSpPr bwMode="auto">
            <a:xfrm>
              <a:off x="208" y="3860"/>
              <a:ext cx="5320" cy="138"/>
              <a:chOff x="208" y="3860"/>
              <a:chExt cx="5320" cy="138"/>
            </a:xfrm>
          </p:grpSpPr>
          <p:sp>
            <p:nvSpPr>
              <p:cNvPr id="555031" name="Text Box 23"/>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55032" name="Text Box 24"/>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55033" name="Text Box 25"/>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55034" name="Text Box 26"/>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55035" name="Text Box 27"/>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55036" name="Text Box 28"/>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55037" name="Text Box 29"/>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55038" name="Text Box 30"/>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55039" name="Text Box 31"/>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55040" name="Text Box 32"/>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55041" name="Text Box 33"/>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55042" name="Group 34"/>
            <p:cNvGrpSpPr>
              <a:grpSpLocks/>
            </p:cNvGrpSpPr>
            <p:nvPr/>
          </p:nvGrpSpPr>
          <p:grpSpPr bwMode="auto">
            <a:xfrm>
              <a:off x="0" y="3818"/>
              <a:ext cx="5468" cy="66"/>
              <a:chOff x="0" y="3818"/>
              <a:chExt cx="5468" cy="66"/>
            </a:xfrm>
          </p:grpSpPr>
          <p:grpSp>
            <p:nvGrpSpPr>
              <p:cNvPr id="555043" name="Group 35"/>
              <p:cNvGrpSpPr>
                <a:grpSpLocks/>
              </p:cNvGrpSpPr>
              <p:nvPr/>
            </p:nvGrpSpPr>
            <p:grpSpPr bwMode="auto">
              <a:xfrm>
                <a:off x="0" y="3818"/>
                <a:ext cx="5468" cy="66"/>
                <a:chOff x="0" y="3818"/>
                <a:chExt cx="5468" cy="66"/>
              </a:xfrm>
            </p:grpSpPr>
            <p:sp>
              <p:nvSpPr>
                <p:cNvPr id="555044" name="Line 36"/>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45" name="Line 37"/>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46" name="Line 38"/>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47" name="Line 39"/>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48" name="Line 40"/>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49" name="Line 41"/>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50" name="Line 42"/>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51" name="Line 43"/>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52" name="Line 44"/>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53" name="Line 45"/>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54" name="Line 46"/>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5055" name="Line 47"/>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55056" name="Line 48"/>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55057" name="Group 49"/>
          <p:cNvGrpSpPr>
            <a:grpSpLocks/>
          </p:cNvGrpSpPr>
          <p:nvPr/>
        </p:nvGrpSpPr>
        <p:grpSpPr bwMode="auto">
          <a:xfrm>
            <a:off x="938215" y="2459038"/>
            <a:ext cx="7743825" cy="6350"/>
            <a:chOff x="591" y="3799"/>
            <a:chExt cx="4878" cy="4"/>
          </a:xfrm>
        </p:grpSpPr>
        <p:grpSp>
          <p:nvGrpSpPr>
            <p:cNvPr id="555058" name="Group 50"/>
            <p:cNvGrpSpPr>
              <a:grpSpLocks/>
            </p:cNvGrpSpPr>
            <p:nvPr/>
          </p:nvGrpSpPr>
          <p:grpSpPr bwMode="auto">
            <a:xfrm>
              <a:off x="591" y="3799"/>
              <a:ext cx="2983" cy="4"/>
              <a:chOff x="591" y="3799"/>
              <a:chExt cx="2983" cy="4"/>
            </a:xfrm>
          </p:grpSpPr>
          <p:grpSp>
            <p:nvGrpSpPr>
              <p:cNvPr id="555059" name="Group 51"/>
              <p:cNvGrpSpPr>
                <a:grpSpLocks/>
              </p:cNvGrpSpPr>
              <p:nvPr/>
            </p:nvGrpSpPr>
            <p:grpSpPr bwMode="auto">
              <a:xfrm>
                <a:off x="591" y="3800"/>
                <a:ext cx="2477" cy="3"/>
                <a:chOff x="591" y="3800"/>
                <a:chExt cx="2477" cy="3"/>
              </a:xfrm>
            </p:grpSpPr>
            <p:sp>
              <p:nvSpPr>
                <p:cNvPr id="555060" name="Line 52"/>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55061" name="Group 53"/>
                <p:cNvGrpSpPr>
                  <a:grpSpLocks/>
                </p:cNvGrpSpPr>
                <p:nvPr/>
              </p:nvGrpSpPr>
              <p:grpSpPr bwMode="auto">
                <a:xfrm>
                  <a:off x="591" y="3800"/>
                  <a:ext cx="1581" cy="3"/>
                  <a:chOff x="591" y="3800"/>
                  <a:chExt cx="1581" cy="3"/>
                </a:xfrm>
              </p:grpSpPr>
              <p:sp>
                <p:nvSpPr>
                  <p:cNvPr id="555062" name="Line 54"/>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55063" name="Group 55"/>
                  <p:cNvGrpSpPr>
                    <a:grpSpLocks/>
                  </p:cNvGrpSpPr>
                  <p:nvPr/>
                </p:nvGrpSpPr>
                <p:grpSpPr bwMode="auto">
                  <a:xfrm>
                    <a:off x="591" y="3800"/>
                    <a:ext cx="1444" cy="3"/>
                    <a:chOff x="591" y="3800"/>
                    <a:chExt cx="1444" cy="3"/>
                  </a:xfrm>
                </p:grpSpPr>
                <p:grpSp>
                  <p:nvGrpSpPr>
                    <p:cNvPr id="555064" name="Group 56"/>
                    <p:cNvGrpSpPr>
                      <a:grpSpLocks/>
                    </p:cNvGrpSpPr>
                    <p:nvPr/>
                  </p:nvGrpSpPr>
                  <p:grpSpPr bwMode="auto">
                    <a:xfrm>
                      <a:off x="591" y="3800"/>
                      <a:ext cx="1444" cy="3"/>
                      <a:chOff x="591" y="3800"/>
                      <a:chExt cx="1444" cy="3"/>
                    </a:xfrm>
                  </p:grpSpPr>
                  <p:sp>
                    <p:nvSpPr>
                      <p:cNvPr id="555065" name="Line 57"/>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55066" name="Line 58"/>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5067" name="Line 59"/>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55068" name="Line 60"/>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55069" name="Line 61"/>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5070" name="Group 62"/>
          <p:cNvGrpSpPr>
            <a:grpSpLocks/>
          </p:cNvGrpSpPr>
          <p:nvPr/>
        </p:nvGrpSpPr>
        <p:grpSpPr bwMode="auto">
          <a:xfrm>
            <a:off x="938215" y="5321302"/>
            <a:ext cx="7742237" cy="4763"/>
            <a:chOff x="591" y="3800"/>
            <a:chExt cx="1444" cy="3"/>
          </a:xfrm>
        </p:grpSpPr>
        <p:grpSp>
          <p:nvGrpSpPr>
            <p:cNvPr id="555071" name="Group 63"/>
            <p:cNvGrpSpPr>
              <a:grpSpLocks/>
            </p:cNvGrpSpPr>
            <p:nvPr/>
          </p:nvGrpSpPr>
          <p:grpSpPr bwMode="auto">
            <a:xfrm>
              <a:off x="591" y="3800"/>
              <a:ext cx="1444" cy="3"/>
              <a:chOff x="591" y="3800"/>
              <a:chExt cx="1444" cy="3"/>
            </a:xfrm>
          </p:grpSpPr>
          <p:sp>
            <p:nvSpPr>
              <p:cNvPr id="555072" name="Line 64"/>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5073" name="Line 65"/>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5074" name="Line 66"/>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5075" name="Line 67"/>
          <p:cNvSpPr>
            <a:spLocks noChangeShapeType="1"/>
          </p:cNvSpPr>
          <p:nvPr/>
        </p:nvSpPr>
        <p:spPr bwMode="auto">
          <a:xfrm flipV="1">
            <a:off x="867886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55076" name="AutoShape 68"/>
          <p:cNvSpPr>
            <a:spLocks/>
          </p:cNvSpPr>
          <p:nvPr/>
        </p:nvSpPr>
        <p:spPr bwMode="auto">
          <a:xfrm>
            <a:off x="6375402" y="1612900"/>
            <a:ext cx="942975" cy="254000"/>
          </a:xfrm>
          <a:prstGeom prst="accentCallout2">
            <a:avLst>
              <a:gd name="adj1" fmla="val 45000"/>
              <a:gd name="adj2" fmla="val 104282"/>
              <a:gd name="adj3" fmla="val 45000"/>
              <a:gd name="adj4" fmla="val 122032"/>
              <a:gd name="adj5" fmla="val 131875"/>
              <a:gd name="adj6" fmla="val 140769"/>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Donated land</a:t>
            </a:r>
          </a:p>
        </p:txBody>
      </p:sp>
      <p:sp>
        <p:nvSpPr>
          <p:cNvPr id="555077" name="Rectangle 69"/>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555078" name="AutoShape 70"/>
          <p:cNvSpPr>
            <a:spLocks/>
          </p:cNvSpPr>
          <p:nvPr/>
        </p:nvSpPr>
        <p:spPr bwMode="auto">
          <a:xfrm>
            <a:off x="6342065" y="3559175"/>
            <a:ext cx="1139825" cy="254000"/>
          </a:xfrm>
          <a:prstGeom prst="accentCallout2">
            <a:avLst>
              <a:gd name="adj1" fmla="val 45000"/>
              <a:gd name="adj2" fmla="val 104282"/>
              <a:gd name="adj3" fmla="val 45000"/>
              <a:gd name="adj4" fmla="val 122032"/>
              <a:gd name="adj5" fmla="val 131875"/>
              <a:gd name="adj6" fmla="val 140769"/>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Donated building</a:t>
            </a:r>
          </a:p>
        </p:txBody>
      </p:sp>
      <p:sp>
        <p:nvSpPr>
          <p:cNvPr id="555079" name="Rectangle 71"/>
          <p:cNvSpPr>
            <a:spLocks noChangeArrowheads="1"/>
          </p:cNvSpPr>
          <p:nvPr/>
        </p:nvSpPr>
        <p:spPr bwMode="auto">
          <a:xfrm>
            <a:off x="331788" y="37099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sp>
        <p:nvSpPr>
          <p:cNvPr id="555080" name="Rectangle 72"/>
          <p:cNvSpPr>
            <a:spLocks noChangeArrowheads="1"/>
          </p:cNvSpPr>
          <p:nvPr/>
        </p:nvSpPr>
        <p:spPr bwMode="auto">
          <a:xfrm>
            <a:off x="331788" y="41798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55081" name="Group 73"/>
          <p:cNvGrpSpPr>
            <a:grpSpLocks/>
          </p:cNvGrpSpPr>
          <p:nvPr/>
        </p:nvGrpSpPr>
        <p:grpSpPr bwMode="auto">
          <a:xfrm>
            <a:off x="442915" y="4383088"/>
            <a:ext cx="8243887" cy="0"/>
            <a:chOff x="279" y="3803"/>
            <a:chExt cx="5193" cy="0"/>
          </a:xfrm>
        </p:grpSpPr>
        <p:sp>
          <p:nvSpPr>
            <p:cNvPr id="555082" name="Line 74"/>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55083" name="Line 75"/>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5084" name="Line 76"/>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5085" name="Rectangle 77"/>
          <p:cNvSpPr>
            <a:spLocks noChangeArrowheads="1"/>
          </p:cNvSpPr>
          <p:nvPr/>
        </p:nvSpPr>
        <p:spPr bwMode="auto">
          <a:xfrm>
            <a:off x="331788" y="46370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55086" name="Group 78"/>
          <p:cNvGrpSpPr>
            <a:grpSpLocks/>
          </p:cNvGrpSpPr>
          <p:nvPr/>
        </p:nvGrpSpPr>
        <p:grpSpPr bwMode="auto">
          <a:xfrm>
            <a:off x="666750" y="4802188"/>
            <a:ext cx="8013700" cy="101600"/>
            <a:chOff x="515" y="3025"/>
            <a:chExt cx="5048" cy="64"/>
          </a:xfrm>
        </p:grpSpPr>
        <p:grpSp>
          <p:nvGrpSpPr>
            <p:cNvPr id="555087" name="Group 79"/>
            <p:cNvGrpSpPr>
              <a:grpSpLocks/>
            </p:cNvGrpSpPr>
            <p:nvPr/>
          </p:nvGrpSpPr>
          <p:grpSpPr bwMode="auto">
            <a:xfrm>
              <a:off x="515" y="3025"/>
              <a:ext cx="4034" cy="64"/>
              <a:chOff x="515" y="3025"/>
              <a:chExt cx="4034" cy="64"/>
            </a:xfrm>
          </p:grpSpPr>
          <p:sp>
            <p:nvSpPr>
              <p:cNvPr id="555088" name="Line 80"/>
              <p:cNvSpPr>
                <a:spLocks noChangeShapeType="1"/>
              </p:cNvSpPr>
              <p:nvPr/>
            </p:nvSpPr>
            <p:spPr bwMode="auto">
              <a:xfrm rot="60000" flipV="1">
                <a:off x="515"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55089" name="Line 81"/>
              <p:cNvSpPr>
                <a:spLocks noChangeShapeType="1"/>
              </p:cNvSpPr>
              <p:nvPr/>
            </p:nvSpPr>
            <p:spPr bwMode="auto">
              <a:xfrm rot="60000" flipV="1">
                <a:off x="666"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55090" name="Line 82"/>
            <p:cNvSpPr>
              <a:spLocks noChangeShapeType="1"/>
            </p:cNvSpPr>
            <p:nvPr/>
          </p:nvSpPr>
          <p:spPr bwMode="auto">
            <a:xfrm rot="60000" flipV="1">
              <a:off x="4548"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sp>
        <p:nvSpPr>
          <p:cNvPr id="555091" name="AutoShape 83"/>
          <p:cNvSpPr>
            <a:spLocks/>
          </p:cNvSpPr>
          <p:nvPr/>
        </p:nvSpPr>
        <p:spPr bwMode="auto">
          <a:xfrm>
            <a:off x="1601790" y="3994150"/>
            <a:ext cx="1139825" cy="254000"/>
          </a:xfrm>
          <a:prstGeom prst="accentCallout2">
            <a:avLst>
              <a:gd name="adj1" fmla="val 45000"/>
              <a:gd name="adj2" fmla="val -6685"/>
              <a:gd name="adj3" fmla="val 45000"/>
              <a:gd name="adj4" fmla="val -45681"/>
              <a:gd name="adj5" fmla="val 137500"/>
              <a:gd name="adj6" fmla="val -87046"/>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Donated building</a:t>
            </a:r>
          </a:p>
        </p:txBody>
      </p:sp>
      <p:sp>
        <p:nvSpPr>
          <p:cNvPr id="555092" name="AutoShape 84"/>
          <p:cNvSpPr>
            <a:spLocks/>
          </p:cNvSpPr>
          <p:nvPr/>
        </p:nvSpPr>
        <p:spPr bwMode="auto">
          <a:xfrm>
            <a:off x="1690690" y="4464050"/>
            <a:ext cx="1139825" cy="254000"/>
          </a:xfrm>
          <a:prstGeom prst="accentCallout2">
            <a:avLst>
              <a:gd name="adj1" fmla="val 45000"/>
              <a:gd name="adj2" fmla="val -6685"/>
              <a:gd name="adj3" fmla="val 45000"/>
              <a:gd name="adj4" fmla="val -45681"/>
              <a:gd name="adj5" fmla="val 137500"/>
              <a:gd name="adj6" fmla="val -87046"/>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Donated building</a:t>
            </a:r>
          </a:p>
        </p:txBody>
      </p:sp>
      <p:grpSp>
        <p:nvGrpSpPr>
          <p:cNvPr id="555093" name="Group 85"/>
          <p:cNvGrpSpPr>
            <a:grpSpLocks/>
          </p:cNvGrpSpPr>
          <p:nvPr/>
        </p:nvGrpSpPr>
        <p:grpSpPr bwMode="auto">
          <a:xfrm>
            <a:off x="368302" y="1774827"/>
            <a:ext cx="1116013" cy="3584575"/>
            <a:chOff x="232" y="1118"/>
            <a:chExt cx="703" cy="2258"/>
          </a:xfrm>
        </p:grpSpPr>
        <p:sp>
          <p:nvSpPr>
            <p:cNvPr id="555094" name="Text Box 86"/>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55095" name="Text Box 87"/>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55096" name="Text Box 88"/>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55097" name="Text Box 89"/>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55098" name="Text Box 90"/>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55099" name="Text Box 91"/>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55100" name="Text Box 92"/>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sp>
        <p:nvSpPr>
          <p:cNvPr id="93"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3157699473"/>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ChangeArrowheads="1"/>
          </p:cNvSpPr>
          <p:nvPr/>
        </p:nvSpPr>
        <p:spPr bwMode="auto">
          <a:xfrm>
            <a:off x="331788" y="18049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57059" name="Group 3"/>
          <p:cNvGrpSpPr>
            <a:grpSpLocks/>
          </p:cNvGrpSpPr>
          <p:nvPr/>
        </p:nvGrpSpPr>
        <p:grpSpPr bwMode="auto">
          <a:xfrm>
            <a:off x="2841625" y="3908425"/>
            <a:ext cx="5843588" cy="6350"/>
            <a:chOff x="1790" y="3798"/>
            <a:chExt cx="3681" cy="4"/>
          </a:xfrm>
        </p:grpSpPr>
        <p:sp>
          <p:nvSpPr>
            <p:cNvPr id="557060" name="Line 4"/>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7061" name="Line 5"/>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7062" name="Group 6"/>
          <p:cNvGrpSpPr>
            <a:grpSpLocks/>
          </p:cNvGrpSpPr>
          <p:nvPr/>
        </p:nvGrpSpPr>
        <p:grpSpPr bwMode="auto">
          <a:xfrm>
            <a:off x="2982913" y="1979615"/>
            <a:ext cx="5700712" cy="3175"/>
            <a:chOff x="1879" y="3803"/>
            <a:chExt cx="3591" cy="2"/>
          </a:xfrm>
        </p:grpSpPr>
        <p:grpSp>
          <p:nvGrpSpPr>
            <p:cNvPr id="557063" name="Group 7"/>
            <p:cNvGrpSpPr>
              <a:grpSpLocks/>
            </p:cNvGrpSpPr>
            <p:nvPr/>
          </p:nvGrpSpPr>
          <p:grpSpPr bwMode="auto">
            <a:xfrm>
              <a:off x="1879" y="3803"/>
              <a:ext cx="2013" cy="2"/>
              <a:chOff x="1879" y="3803"/>
              <a:chExt cx="2013" cy="2"/>
            </a:xfrm>
          </p:grpSpPr>
          <p:sp>
            <p:nvSpPr>
              <p:cNvPr id="557064" name="Line 8"/>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57065" name="Line 9"/>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7066" name="Line 10"/>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57067" name="Line 11"/>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7068" name="Line 12"/>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57069" name="Line 13"/>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7070" name="Group 14"/>
          <p:cNvGrpSpPr>
            <a:grpSpLocks/>
          </p:cNvGrpSpPr>
          <p:nvPr/>
        </p:nvGrpSpPr>
        <p:grpSpPr bwMode="auto">
          <a:xfrm>
            <a:off x="1757363" y="3406775"/>
            <a:ext cx="6934200" cy="7938"/>
            <a:chOff x="1107" y="2146"/>
            <a:chExt cx="4368" cy="5"/>
          </a:xfrm>
        </p:grpSpPr>
        <p:grpSp>
          <p:nvGrpSpPr>
            <p:cNvPr id="557071" name="Group 15"/>
            <p:cNvGrpSpPr>
              <a:grpSpLocks/>
            </p:cNvGrpSpPr>
            <p:nvPr/>
          </p:nvGrpSpPr>
          <p:grpSpPr bwMode="auto">
            <a:xfrm>
              <a:off x="1107" y="2148"/>
              <a:ext cx="1963" cy="3"/>
              <a:chOff x="1107" y="2148"/>
              <a:chExt cx="1963" cy="3"/>
            </a:xfrm>
          </p:grpSpPr>
          <p:sp>
            <p:nvSpPr>
              <p:cNvPr id="557072" name="Line 16"/>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57073" name="Line 17"/>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7074" name="Line 18"/>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sp>
        <p:nvSpPr>
          <p:cNvPr id="557076" name="Rectangle 20"/>
          <p:cNvSpPr>
            <a:spLocks noGrp="1" noChangeArrowheads="1"/>
          </p:cNvSpPr>
          <p:nvPr>
            <p:ph type="title"/>
          </p:nvPr>
        </p:nvSpPr>
        <p:spPr/>
        <p:txBody>
          <a:bodyPr/>
          <a:lstStyle/>
          <a:p>
            <a:r>
              <a:rPr lang="en-US" sz="4600"/>
              <a:t>Local organizations were key</a:t>
            </a:r>
          </a:p>
        </p:txBody>
      </p:sp>
      <p:grpSp>
        <p:nvGrpSpPr>
          <p:cNvPr id="557077" name="Group 21"/>
          <p:cNvGrpSpPr>
            <a:grpSpLocks/>
          </p:cNvGrpSpPr>
          <p:nvPr/>
        </p:nvGrpSpPr>
        <p:grpSpPr bwMode="auto">
          <a:xfrm>
            <a:off x="0" y="6061075"/>
            <a:ext cx="8775700" cy="285750"/>
            <a:chOff x="0" y="3818"/>
            <a:chExt cx="5528" cy="180"/>
          </a:xfrm>
        </p:grpSpPr>
        <p:grpSp>
          <p:nvGrpSpPr>
            <p:cNvPr id="557078" name="Group 22"/>
            <p:cNvGrpSpPr>
              <a:grpSpLocks/>
            </p:cNvGrpSpPr>
            <p:nvPr/>
          </p:nvGrpSpPr>
          <p:grpSpPr bwMode="auto">
            <a:xfrm>
              <a:off x="208" y="3860"/>
              <a:ext cx="5320" cy="138"/>
              <a:chOff x="208" y="3860"/>
              <a:chExt cx="5320" cy="138"/>
            </a:xfrm>
          </p:grpSpPr>
          <p:sp>
            <p:nvSpPr>
              <p:cNvPr id="557079" name="Text Box 23"/>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57080" name="Text Box 24"/>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57081" name="Text Box 25"/>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57082" name="Text Box 26"/>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57083" name="Text Box 27"/>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57084" name="Text Box 28"/>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57085" name="Text Box 29"/>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57086" name="Text Box 30"/>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57087" name="Text Box 31"/>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57088" name="Text Box 32"/>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57089" name="Text Box 33"/>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57090" name="Group 34"/>
            <p:cNvGrpSpPr>
              <a:grpSpLocks/>
            </p:cNvGrpSpPr>
            <p:nvPr/>
          </p:nvGrpSpPr>
          <p:grpSpPr bwMode="auto">
            <a:xfrm>
              <a:off x="0" y="3818"/>
              <a:ext cx="5468" cy="66"/>
              <a:chOff x="0" y="3818"/>
              <a:chExt cx="5468" cy="66"/>
            </a:xfrm>
          </p:grpSpPr>
          <p:grpSp>
            <p:nvGrpSpPr>
              <p:cNvPr id="557091" name="Group 35"/>
              <p:cNvGrpSpPr>
                <a:grpSpLocks/>
              </p:cNvGrpSpPr>
              <p:nvPr/>
            </p:nvGrpSpPr>
            <p:grpSpPr bwMode="auto">
              <a:xfrm>
                <a:off x="0" y="3818"/>
                <a:ext cx="5468" cy="66"/>
                <a:chOff x="0" y="3818"/>
                <a:chExt cx="5468" cy="66"/>
              </a:xfrm>
            </p:grpSpPr>
            <p:sp>
              <p:nvSpPr>
                <p:cNvPr id="557092" name="Line 36"/>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093" name="Line 37"/>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094" name="Line 38"/>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095" name="Line 39"/>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096" name="Line 40"/>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097" name="Line 41"/>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098" name="Line 42"/>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099" name="Line 43"/>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100" name="Line 44"/>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101" name="Line 45"/>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102" name="Line 46"/>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7103" name="Line 47"/>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57104" name="Line 48"/>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57105" name="Group 49"/>
          <p:cNvGrpSpPr>
            <a:grpSpLocks/>
          </p:cNvGrpSpPr>
          <p:nvPr/>
        </p:nvGrpSpPr>
        <p:grpSpPr bwMode="auto">
          <a:xfrm>
            <a:off x="938215" y="5321302"/>
            <a:ext cx="7742237" cy="4763"/>
            <a:chOff x="591" y="3800"/>
            <a:chExt cx="1444" cy="3"/>
          </a:xfrm>
        </p:grpSpPr>
        <p:grpSp>
          <p:nvGrpSpPr>
            <p:cNvPr id="557106" name="Group 50"/>
            <p:cNvGrpSpPr>
              <a:grpSpLocks/>
            </p:cNvGrpSpPr>
            <p:nvPr/>
          </p:nvGrpSpPr>
          <p:grpSpPr bwMode="auto">
            <a:xfrm>
              <a:off x="591" y="3800"/>
              <a:ext cx="1444" cy="3"/>
              <a:chOff x="591" y="3800"/>
              <a:chExt cx="1444" cy="3"/>
            </a:xfrm>
          </p:grpSpPr>
          <p:sp>
            <p:nvSpPr>
              <p:cNvPr id="557107" name="Line 51"/>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7108" name="Line 52"/>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7109" name="Line 53"/>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7110" name="Line 54"/>
          <p:cNvSpPr>
            <a:spLocks noChangeShapeType="1"/>
          </p:cNvSpPr>
          <p:nvPr/>
        </p:nvSpPr>
        <p:spPr bwMode="auto">
          <a:xfrm flipV="1">
            <a:off x="867886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57111" name="Rectangle 55"/>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557112" name="Rectangle 56"/>
          <p:cNvSpPr>
            <a:spLocks noChangeArrowheads="1"/>
          </p:cNvSpPr>
          <p:nvPr/>
        </p:nvSpPr>
        <p:spPr bwMode="auto">
          <a:xfrm>
            <a:off x="331788" y="22748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57113" name="Group 57"/>
          <p:cNvGrpSpPr>
            <a:grpSpLocks/>
          </p:cNvGrpSpPr>
          <p:nvPr/>
        </p:nvGrpSpPr>
        <p:grpSpPr bwMode="auto">
          <a:xfrm>
            <a:off x="442915" y="4383088"/>
            <a:ext cx="8243887" cy="0"/>
            <a:chOff x="279" y="3803"/>
            <a:chExt cx="5193" cy="0"/>
          </a:xfrm>
        </p:grpSpPr>
        <p:sp>
          <p:nvSpPr>
            <p:cNvPr id="557114" name="Line 58"/>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57115" name="Line 59"/>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7116" name="Line 60"/>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7117" name="Rectangle 61"/>
          <p:cNvSpPr>
            <a:spLocks noChangeArrowheads="1"/>
          </p:cNvSpPr>
          <p:nvPr/>
        </p:nvSpPr>
        <p:spPr bwMode="auto">
          <a:xfrm>
            <a:off x="331788" y="46370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57118" name="Group 62"/>
          <p:cNvGrpSpPr>
            <a:grpSpLocks/>
          </p:cNvGrpSpPr>
          <p:nvPr/>
        </p:nvGrpSpPr>
        <p:grpSpPr bwMode="auto">
          <a:xfrm>
            <a:off x="666750" y="4802188"/>
            <a:ext cx="8013700" cy="101600"/>
            <a:chOff x="515" y="3025"/>
            <a:chExt cx="5048" cy="64"/>
          </a:xfrm>
        </p:grpSpPr>
        <p:grpSp>
          <p:nvGrpSpPr>
            <p:cNvPr id="557119" name="Group 63"/>
            <p:cNvGrpSpPr>
              <a:grpSpLocks/>
            </p:cNvGrpSpPr>
            <p:nvPr/>
          </p:nvGrpSpPr>
          <p:grpSpPr bwMode="auto">
            <a:xfrm>
              <a:off x="515" y="3025"/>
              <a:ext cx="4034" cy="64"/>
              <a:chOff x="515" y="3025"/>
              <a:chExt cx="4034" cy="64"/>
            </a:xfrm>
          </p:grpSpPr>
          <p:sp>
            <p:nvSpPr>
              <p:cNvPr id="557120" name="Line 64"/>
              <p:cNvSpPr>
                <a:spLocks noChangeShapeType="1"/>
              </p:cNvSpPr>
              <p:nvPr/>
            </p:nvSpPr>
            <p:spPr bwMode="auto">
              <a:xfrm rot="60000" flipV="1">
                <a:off x="515"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57121" name="Line 65"/>
              <p:cNvSpPr>
                <a:spLocks noChangeShapeType="1"/>
              </p:cNvSpPr>
              <p:nvPr/>
            </p:nvSpPr>
            <p:spPr bwMode="auto">
              <a:xfrm rot="60000" flipV="1">
                <a:off x="666"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57122" name="Line 66"/>
            <p:cNvSpPr>
              <a:spLocks noChangeShapeType="1"/>
            </p:cNvSpPr>
            <p:nvPr/>
          </p:nvSpPr>
          <p:spPr bwMode="auto">
            <a:xfrm rot="60000" flipV="1">
              <a:off x="4548"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sp>
        <p:nvSpPr>
          <p:cNvPr id="557123" name="AutoShape 67"/>
          <p:cNvSpPr>
            <a:spLocks/>
          </p:cNvSpPr>
          <p:nvPr/>
        </p:nvSpPr>
        <p:spPr bwMode="auto">
          <a:xfrm>
            <a:off x="2406652" y="2063750"/>
            <a:ext cx="1698625" cy="254000"/>
          </a:xfrm>
          <a:prstGeom prst="accentCallout2">
            <a:avLst>
              <a:gd name="adj1" fmla="val 45000"/>
              <a:gd name="adj2" fmla="val -4486"/>
              <a:gd name="adj3" fmla="val 45000"/>
              <a:gd name="adj4" fmla="val -33833"/>
              <a:gd name="adj5" fmla="val 137500"/>
              <a:gd name="adj6" fmla="val -64954"/>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Women’s Club started it all</a:t>
            </a:r>
          </a:p>
        </p:txBody>
      </p:sp>
      <p:sp>
        <p:nvSpPr>
          <p:cNvPr id="557124" name="AutoShape 68"/>
          <p:cNvSpPr>
            <a:spLocks/>
          </p:cNvSpPr>
          <p:nvPr/>
        </p:nvSpPr>
        <p:spPr bwMode="auto">
          <a:xfrm>
            <a:off x="2351088" y="4464050"/>
            <a:ext cx="3409950" cy="254000"/>
          </a:xfrm>
          <a:prstGeom prst="accentCallout2">
            <a:avLst>
              <a:gd name="adj1" fmla="val 45000"/>
              <a:gd name="adj2" fmla="val -2236"/>
              <a:gd name="adj3" fmla="val 45000"/>
              <a:gd name="adj4" fmla="val -24722"/>
              <a:gd name="adj5" fmla="val 131875"/>
              <a:gd name="adj6" fmla="val -48648"/>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Pinebluff Library Association was a women’s organization</a:t>
            </a:r>
          </a:p>
        </p:txBody>
      </p:sp>
      <p:grpSp>
        <p:nvGrpSpPr>
          <p:cNvPr id="557125" name="Group 69"/>
          <p:cNvGrpSpPr>
            <a:grpSpLocks/>
          </p:cNvGrpSpPr>
          <p:nvPr/>
        </p:nvGrpSpPr>
        <p:grpSpPr bwMode="auto">
          <a:xfrm>
            <a:off x="938215" y="2459038"/>
            <a:ext cx="7743825" cy="6350"/>
            <a:chOff x="591" y="3799"/>
            <a:chExt cx="4878" cy="4"/>
          </a:xfrm>
        </p:grpSpPr>
        <p:grpSp>
          <p:nvGrpSpPr>
            <p:cNvPr id="557126" name="Group 70"/>
            <p:cNvGrpSpPr>
              <a:grpSpLocks/>
            </p:cNvGrpSpPr>
            <p:nvPr/>
          </p:nvGrpSpPr>
          <p:grpSpPr bwMode="auto">
            <a:xfrm>
              <a:off x="591" y="3799"/>
              <a:ext cx="2983" cy="4"/>
              <a:chOff x="591" y="3799"/>
              <a:chExt cx="2983" cy="4"/>
            </a:xfrm>
          </p:grpSpPr>
          <p:grpSp>
            <p:nvGrpSpPr>
              <p:cNvPr id="557127" name="Group 71"/>
              <p:cNvGrpSpPr>
                <a:grpSpLocks/>
              </p:cNvGrpSpPr>
              <p:nvPr/>
            </p:nvGrpSpPr>
            <p:grpSpPr bwMode="auto">
              <a:xfrm>
                <a:off x="591" y="3800"/>
                <a:ext cx="2477" cy="3"/>
                <a:chOff x="591" y="3800"/>
                <a:chExt cx="2477" cy="3"/>
              </a:xfrm>
            </p:grpSpPr>
            <p:sp>
              <p:nvSpPr>
                <p:cNvPr id="557128" name="Line 72"/>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57129" name="Group 73"/>
                <p:cNvGrpSpPr>
                  <a:grpSpLocks/>
                </p:cNvGrpSpPr>
                <p:nvPr/>
              </p:nvGrpSpPr>
              <p:grpSpPr bwMode="auto">
                <a:xfrm>
                  <a:off x="591" y="3800"/>
                  <a:ext cx="1581" cy="3"/>
                  <a:chOff x="591" y="3800"/>
                  <a:chExt cx="1581" cy="3"/>
                </a:xfrm>
              </p:grpSpPr>
              <p:sp>
                <p:nvSpPr>
                  <p:cNvPr id="557130" name="Line 74"/>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57131" name="Group 75"/>
                  <p:cNvGrpSpPr>
                    <a:grpSpLocks/>
                  </p:cNvGrpSpPr>
                  <p:nvPr/>
                </p:nvGrpSpPr>
                <p:grpSpPr bwMode="auto">
                  <a:xfrm>
                    <a:off x="591" y="3800"/>
                    <a:ext cx="1444" cy="3"/>
                    <a:chOff x="591" y="3800"/>
                    <a:chExt cx="1444" cy="3"/>
                  </a:xfrm>
                </p:grpSpPr>
                <p:grpSp>
                  <p:nvGrpSpPr>
                    <p:cNvPr id="557132" name="Group 76"/>
                    <p:cNvGrpSpPr>
                      <a:grpSpLocks/>
                    </p:cNvGrpSpPr>
                    <p:nvPr/>
                  </p:nvGrpSpPr>
                  <p:grpSpPr bwMode="auto">
                    <a:xfrm>
                      <a:off x="591" y="3800"/>
                      <a:ext cx="1444" cy="3"/>
                      <a:chOff x="591" y="3800"/>
                      <a:chExt cx="1444" cy="3"/>
                    </a:xfrm>
                  </p:grpSpPr>
                  <p:sp>
                    <p:nvSpPr>
                      <p:cNvPr id="557133" name="Line 77"/>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57134" name="Line 78"/>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7135" name="Line 79"/>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57136" name="Line 80"/>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57137" name="Line 81"/>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7138" name="AutoShape 82"/>
          <p:cNvSpPr>
            <a:spLocks/>
          </p:cNvSpPr>
          <p:nvPr/>
        </p:nvSpPr>
        <p:spPr bwMode="auto">
          <a:xfrm>
            <a:off x="4095752" y="1593850"/>
            <a:ext cx="1698625" cy="254000"/>
          </a:xfrm>
          <a:prstGeom prst="accentCallout2">
            <a:avLst>
              <a:gd name="adj1" fmla="val 45000"/>
              <a:gd name="adj2" fmla="val -4486"/>
              <a:gd name="adj3" fmla="val 45000"/>
              <a:gd name="adj4" fmla="val -33833"/>
              <a:gd name="adj5" fmla="val 137500"/>
              <a:gd name="adj6" fmla="val -64954"/>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Women’s Club started it all</a:t>
            </a:r>
          </a:p>
        </p:txBody>
      </p:sp>
      <p:grpSp>
        <p:nvGrpSpPr>
          <p:cNvPr id="557139" name="Group 83"/>
          <p:cNvGrpSpPr>
            <a:grpSpLocks/>
          </p:cNvGrpSpPr>
          <p:nvPr/>
        </p:nvGrpSpPr>
        <p:grpSpPr bwMode="auto">
          <a:xfrm>
            <a:off x="368302" y="1774827"/>
            <a:ext cx="1116013" cy="3584575"/>
            <a:chOff x="232" y="1118"/>
            <a:chExt cx="703" cy="2258"/>
          </a:xfrm>
        </p:grpSpPr>
        <p:sp>
          <p:nvSpPr>
            <p:cNvPr id="557140" name="Text Box 84"/>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57141" name="Text Box 85"/>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57142" name="Text Box 86"/>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57143" name="Text Box 87"/>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57144" name="Text Box 88"/>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57145" name="Text Box 89"/>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57146" name="Text Box 90"/>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sp>
        <p:nvSpPr>
          <p:cNvPr id="91"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1596349687"/>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559107" name="Rectangle 3"/>
          <p:cNvSpPr>
            <a:spLocks noChangeArrowheads="1"/>
          </p:cNvSpPr>
          <p:nvPr/>
        </p:nvSpPr>
        <p:spPr bwMode="auto">
          <a:xfrm>
            <a:off x="331788" y="18049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59108" name="Group 4"/>
          <p:cNvGrpSpPr>
            <a:grpSpLocks/>
          </p:cNvGrpSpPr>
          <p:nvPr/>
        </p:nvGrpSpPr>
        <p:grpSpPr bwMode="auto">
          <a:xfrm>
            <a:off x="2841625" y="3908425"/>
            <a:ext cx="5843588" cy="6350"/>
            <a:chOff x="1790" y="3798"/>
            <a:chExt cx="3681" cy="4"/>
          </a:xfrm>
        </p:grpSpPr>
        <p:sp>
          <p:nvSpPr>
            <p:cNvPr id="559109" name="Line 5"/>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9110" name="Line 6"/>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9111" name="Group 7"/>
          <p:cNvGrpSpPr>
            <a:grpSpLocks/>
          </p:cNvGrpSpPr>
          <p:nvPr/>
        </p:nvGrpSpPr>
        <p:grpSpPr bwMode="auto">
          <a:xfrm>
            <a:off x="2982913" y="1979615"/>
            <a:ext cx="5700712" cy="3175"/>
            <a:chOff x="1879" y="3803"/>
            <a:chExt cx="3591" cy="2"/>
          </a:xfrm>
        </p:grpSpPr>
        <p:grpSp>
          <p:nvGrpSpPr>
            <p:cNvPr id="559112" name="Group 8"/>
            <p:cNvGrpSpPr>
              <a:grpSpLocks/>
            </p:cNvGrpSpPr>
            <p:nvPr/>
          </p:nvGrpSpPr>
          <p:grpSpPr bwMode="auto">
            <a:xfrm>
              <a:off x="1879" y="3803"/>
              <a:ext cx="2013" cy="2"/>
              <a:chOff x="1879" y="3803"/>
              <a:chExt cx="2013" cy="2"/>
            </a:xfrm>
          </p:grpSpPr>
          <p:sp>
            <p:nvSpPr>
              <p:cNvPr id="559113" name="Line 9"/>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59114" name="Line 10"/>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9115" name="Line 11"/>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59116" name="Line 12"/>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9117" name="Line 13"/>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59118" name="Line 14"/>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9119" name="Group 15"/>
          <p:cNvGrpSpPr>
            <a:grpSpLocks/>
          </p:cNvGrpSpPr>
          <p:nvPr/>
        </p:nvGrpSpPr>
        <p:grpSpPr bwMode="auto">
          <a:xfrm>
            <a:off x="1757363" y="3406775"/>
            <a:ext cx="6934200" cy="7938"/>
            <a:chOff x="1107" y="2146"/>
            <a:chExt cx="4368" cy="5"/>
          </a:xfrm>
        </p:grpSpPr>
        <p:grpSp>
          <p:nvGrpSpPr>
            <p:cNvPr id="559120" name="Group 16"/>
            <p:cNvGrpSpPr>
              <a:grpSpLocks/>
            </p:cNvGrpSpPr>
            <p:nvPr/>
          </p:nvGrpSpPr>
          <p:grpSpPr bwMode="auto">
            <a:xfrm>
              <a:off x="1107" y="2148"/>
              <a:ext cx="1963" cy="3"/>
              <a:chOff x="1107" y="2148"/>
              <a:chExt cx="1963" cy="3"/>
            </a:xfrm>
          </p:grpSpPr>
          <p:sp>
            <p:nvSpPr>
              <p:cNvPr id="559121" name="Line 17"/>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59122" name="Line 18"/>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9123" name="Line 19"/>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sp>
        <p:nvSpPr>
          <p:cNvPr id="559125" name="Rectangle 21"/>
          <p:cNvSpPr>
            <a:spLocks noGrp="1" noChangeArrowheads="1"/>
          </p:cNvSpPr>
          <p:nvPr>
            <p:ph type="title"/>
          </p:nvPr>
        </p:nvSpPr>
        <p:spPr/>
        <p:txBody>
          <a:bodyPr/>
          <a:lstStyle/>
          <a:p>
            <a:r>
              <a:rPr lang="en-US" sz="4600"/>
              <a:t>But, for some, it wasn’t enough</a:t>
            </a:r>
          </a:p>
        </p:txBody>
      </p:sp>
      <p:grpSp>
        <p:nvGrpSpPr>
          <p:cNvPr id="559126" name="Group 22"/>
          <p:cNvGrpSpPr>
            <a:grpSpLocks/>
          </p:cNvGrpSpPr>
          <p:nvPr/>
        </p:nvGrpSpPr>
        <p:grpSpPr bwMode="auto">
          <a:xfrm>
            <a:off x="0" y="6061075"/>
            <a:ext cx="8775700" cy="285750"/>
            <a:chOff x="0" y="3818"/>
            <a:chExt cx="5528" cy="180"/>
          </a:xfrm>
        </p:grpSpPr>
        <p:grpSp>
          <p:nvGrpSpPr>
            <p:cNvPr id="559127" name="Group 23"/>
            <p:cNvGrpSpPr>
              <a:grpSpLocks/>
            </p:cNvGrpSpPr>
            <p:nvPr/>
          </p:nvGrpSpPr>
          <p:grpSpPr bwMode="auto">
            <a:xfrm>
              <a:off x="208" y="3860"/>
              <a:ext cx="5320" cy="138"/>
              <a:chOff x="208" y="3860"/>
              <a:chExt cx="5320" cy="138"/>
            </a:xfrm>
          </p:grpSpPr>
          <p:sp>
            <p:nvSpPr>
              <p:cNvPr id="559128" name="Text Box 24"/>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59129" name="Text Box 25"/>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59130" name="Text Box 26"/>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59131" name="Text Box 27"/>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59132" name="Text Box 28"/>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59133" name="Text Box 29"/>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59134" name="Text Box 30"/>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59135" name="Text Box 31"/>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59136" name="Text Box 32"/>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59137" name="Text Box 33"/>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59138" name="Text Box 34"/>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59139" name="Group 35"/>
            <p:cNvGrpSpPr>
              <a:grpSpLocks/>
            </p:cNvGrpSpPr>
            <p:nvPr/>
          </p:nvGrpSpPr>
          <p:grpSpPr bwMode="auto">
            <a:xfrm>
              <a:off x="0" y="3818"/>
              <a:ext cx="5468" cy="66"/>
              <a:chOff x="0" y="3818"/>
              <a:chExt cx="5468" cy="66"/>
            </a:xfrm>
          </p:grpSpPr>
          <p:grpSp>
            <p:nvGrpSpPr>
              <p:cNvPr id="559140" name="Group 36"/>
              <p:cNvGrpSpPr>
                <a:grpSpLocks/>
              </p:cNvGrpSpPr>
              <p:nvPr/>
            </p:nvGrpSpPr>
            <p:grpSpPr bwMode="auto">
              <a:xfrm>
                <a:off x="0" y="3818"/>
                <a:ext cx="5468" cy="66"/>
                <a:chOff x="0" y="3818"/>
                <a:chExt cx="5468" cy="66"/>
              </a:xfrm>
            </p:grpSpPr>
            <p:sp>
              <p:nvSpPr>
                <p:cNvPr id="559141" name="Line 37"/>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42" name="Line 38"/>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43" name="Line 39"/>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44" name="Line 40"/>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45" name="Line 41"/>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46" name="Line 42"/>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47" name="Line 43"/>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48" name="Line 44"/>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49" name="Line 45"/>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50" name="Line 46"/>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51" name="Line 47"/>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59152" name="Line 48"/>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59153" name="Line 49"/>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59154" name="Group 50"/>
          <p:cNvGrpSpPr>
            <a:grpSpLocks/>
          </p:cNvGrpSpPr>
          <p:nvPr/>
        </p:nvGrpSpPr>
        <p:grpSpPr bwMode="auto">
          <a:xfrm>
            <a:off x="938215" y="5321302"/>
            <a:ext cx="7742237" cy="4763"/>
            <a:chOff x="591" y="3800"/>
            <a:chExt cx="1444" cy="3"/>
          </a:xfrm>
        </p:grpSpPr>
        <p:grpSp>
          <p:nvGrpSpPr>
            <p:cNvPr id="559155" name="Group 51"/>
            <p:cNvGrpSpPr>
              <a:grpSpLocks/>
            </p:cNvGrpSpPr>
            <p:nvPr/>
          </p:nvGrpSpPr>
          <p:grpSpPr bwMode="auto">
            <a:xfrm>
              <a:off x="591" y="3800"/>
              <a:ext cx="1444" cy="3"/>
              <a:chOff x="591" y="3800"/>
              <a:chExt cx="1444" cy="3"/>
            </a:xfrm>
          </p:grpSpPr>
          <p:sp>
            <p:nvSpPr>
              <p:cNvPr id="559156" name="Line 52"/>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9157" name="Line 53"/>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9158" name="Line 54"/>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59159" name="Line 55"/>
          <p:cNvSpPr>
            <a:spLocks noChangeShapeType="1"/>
          </p:cNvSpPr>
          <p:nvPr/>
        </p:nvSpPr>
        <p:spPr bwMode="auto">
          <a:xfrm flipV="1">
            <a:off x="867886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59160" name="Rectangle 56"/>
          <p:cNvSpPr>
            <a:spLocks noChangeArrowheads="1"/>
          </p:cNvSpPr>
          <p:nvPr/>
        </p:nvSpPr>
        <p:spPr bwMode="auto">
          <a:xfrm>
            <a:off x="331788" y="22748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59161" name="Group 57"/>
          <p:cNvGrpSpPr>
            <a:grpSpLocks/>
          </p:cNvGrpSpPr>
          <p:nvPr/>
        </p:nvGrpSpPr>
        <p:grpSpPr bwMode="auto">
          <a:xfrm>
            <a:off x="442915" y="4383088"/>
            <a:ext cx="8243887" cy="0"/>
            <a:chOff x="279" y="3803"/>
            <a:chExt cx="5193" cy="0"/>
          </a:xfrm>
        </p:grpSpPr>
        <p:sp>
          <p:nvSpPr>
            <p:cNvPr id="559162" name="Line 58"/>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59163" name="Line 59"/>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59164" name="Line 60"/>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59165" name="Group 61"/>
          <p:cNvGrpSpPr>
            <a:grpSpLocks/>
          </p:cNvGrpSpPr>
          <p:nvPr/>
        </p:nvGrpSpPr>
        <p:grpSpPr bwMode="auto">
          <a:xfrm>
            <a:off x="666750" y="4802188"/>
            <a:ext cx="8013700" cy="101600"/>
            <a:chOff x="515" y="3025"/>
            <a:chExt cx="5048" cy="64"/>
          </a:xfrm>
        </p:grpSpPr>
        <p:grpSp>
          <p:nvGrpSpPr>
            <p:cNvPr id="559166" name="Group 62"/>
            <p:cNvGrpSpPr>
              <a:grpSpLocks/>
            </p:cNvGrpSpPr>
            <p:nvPr/>
          </p:nvGrpSpPr>
          <p:grpSpPr bwMode="auto">
            <a:xfrm>
              <a:off x="515" y="3025"/>
              <a:ext cx="4034" cy="64"/>
              <a:chOff x="515" y="3025"/>
              <a:chExt cx="4034" cy="64"/>
            </a:xfrm>
          </p:grpSpPr>
          <p:sp>
            <p:nvSpPr>
              <p:cNvPr id="559167" name="Line 63"/>
              <p:cNvSpPr>
                <a:spLocks noChangeShapeType="1"/>
              </p:cNvSpPr>
              <p:nvPr/>
            </p:nvSpPr>
            <p:spPr bwMode="auto">
              <a:xfrm rot="60000" flipV="1">
                <a:off x="515"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59168" name="Line 64"/>
              <p:cNvSpPr>
                <a:spLocks noChangeShapeType="1"/>
              </p:cNvSpPr>
              <p:nvPr/>
            </p:nvSpPr>
            <p:spPr bwMode="auto">
              <a:xfrm rot="60000" flipV="1">
                <a:off x="666"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59169" name="Line 65"/>
            <p:cNvSpPr>
              <a:spLocks noChangeShapeType="1"/>
            </p:cNvSpPr>
            <p:nvPr/>
          </p:nvSpPr>
          <p:spPr bwMode="auto">
            <a:xfrm rot="60000" flipV="1">
              <a:off x="4548"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sp>
        <p:nvSpPr>
          <p:cNvPr id="559170" name="AutoShape 66"/>
          <p:cNvSpPr>
            <a:spLocks/>
          </p:cNvSpPr>
          <p:nvPr/>
        </p:nvSpPr>
        <p:spPr bwMode="auto">
          <a:xfrm>
            <a:off x="1555750" y="2089150"/>
            <a:ext cx="958850" cy="254000"/>
          </a:xfrm>
          <a:prstGeom prst="accentCallout2">
            <a:avLst>
              <a:gd name="adj1" fmla="val 45000"/>
              <a:gd name="adj2" fmla="val 107949"/>
              <a:gd name="adj3" fmla="val 45000"/>
              <a:gd name="adj4" fmla="val 150662"/>
              <a:gd name="adj5" fmla="val 132500"/>
              <a:gd name="adj6" fmla="val 196190"/>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Club gives up</a:t>
            </a:r>
          </a:p>
        </p:txBody>
      </p:sp>
      <p:grpSp>
        <p:nvGrpSpPr>
          <p:cNvPr id="559171" name="Group 67"/>
          <p:cNvGrpSpPr>
            <a:grpSpLocks/>
          </p:cNvGrpSpPr>
          <p:nvPr/>
        </p:nvGrpSpPr>
        <p:grpSpPr bwMode="auto">
          <a:xfrm>
            <a:off x="938215" y="2459038"/>
            <a:ext cx="7743825" cy="6350"/>
            <a:chOff x="591" y="3799"/>
            <a:chExt cx="4878" cy="4"/>
          </a:xfrm>
        </p:grpSpPr>
        <p:grpSp>
          <p:nvGrpSpPr>
            <p:cNvPr id="559172" name="Group 68"/>
            <p:cNvGrpSpPr>
              <a:grpSpLocks/>
            </p:cNvGrpSpPr>
            <p:nvPr/>
          </p:nvGrpSpPr>
          <p:grpSpPr bwMode="auto">
            <a:xfrm>
              <a:off x="591" y="3799"/>
              <a:ext cx="2983" cy="4"/>
              <a:chOff x="591" y="3799"/>
              <a:chExt cx="2983" cy="4"/>
            </a:xfrm>
          </p:grpSpPr>
          <p:grpSp>
            <p:nvGrpSpPr>
              <p:cNvPr id="559173" name="Group 69"/>
              <p:cNvGrpSpPr>
                <a:grpSpLocks/>
              </p:cNvGrpSpPr>
              <p:nvPr/>
            </p:nvGrpSpPr>
            <p:grpSpPr bwMode="auto">
              <a:xfrm>
                <a:off x="591" y="3800"/>
                <a:ext cx="2477" cy="3"/>
                <a:chOff x="591" y="3800"/>
                <a:chExt cx="2477" cy="3"/>
              </a:xfrm>
            </p:grpSpPr>
            <p:sp>
              <p:nvSpPr>
                <p:cNvPr id="559174" name="Line 70"/>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59175" name="Group 71"/>
                <p:cNvGrpSpPr>
                  <a:grpSpLocks/>
                </p:cNvGrpSpPr>
                <p:nvPr/>
              </p:nvGrpSpPr>
              <p:grpSpPr bwMode="auto">
                <a:xfrm>
                  <a:off x="591" y="3800"/>
                  <a:ext cx="1581" cy="3"/>
                  <a:chOff x="591" y="3800"/>
                  <a:chExt cx="1581" cy="3"/>
                </a:xfrm>
              </p:grpSpPr>
              <p:sp>
                <p:nvSpPr>
                  <p:cNvPr id="559176" name="Line 72"/>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59177" name="Group 73"/>
                  <p:cNvGrpSpPr>
                    <a:grpSpLocks/>
                  </p:cNvGrpSpPr>
                  <p:nvPr/>
                </p:nvGrpSpPr>
                <p:grpSpPr bwMode="auto">
                  <a:xfrm>
                    <a:off x="591" y="3800"/>
                    <a:ext cx="1444" cy="3"/>
                    <a:chOff x="591" y="3800"/>
                    <a:chExt cx="1444" cy="3"/>
                  </a:xfrm>
                </p:grpSpPr>
                <p:grpSp>
                  <p:nvGrpSpPr>
                    <p:cNvPr id="559178" name="Group 74"/>
                    <p:cNvGrpSpPr>
                      <a:grpSpLocks/>
                    </p:cNvGrpSpPr>
                    <p:nvPr/>
                  </p:nvGrpSpPr>
                  <p:grpSpPr bwMode="auto">
                    <a:xfrm>
                      <a:off x="591" y="3800"/>
                      <a:ext cx="1444" cy="3"/>
                      <a:chOff x="591" y="3800"/>
                      <a:chExt cx="1444" cy="3"/>
                    </a:xfrm>
                  </p:grpSpPr>
                  <p:sp>
                    <p:nvSpPr>
                      <p:cNvPr id="559179" name="Line 75"/>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59180" name="Line 76"/>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9181" name="Line 77"/>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59182" name="Line 78"/>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59183" name="Line 79"/>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59184" name="AutoShape 80"/>
          <p:cNvSpPr>
            <a:spLocks/>
          </p:cNvSpPr>
          <p:nvPr/>
        </p:nvSpPr>
        <p:spPr bwMode="auto">
          <a:xfrm>
            <a:off x="3162300" y="1606550"/>
            <a:ext cx="1847850" cy="254000"/>
          </a:xfrm>
          <a:prstGeom prst="accentCallout2">
            <a:avLst>
              <a:gd name="adj1" fmla="val 45000"/>
              <a:gd name="adj2" fmla="val 103986"/>
              <a:gd name="adj3" fmla="val 45000"/>
              <a:gd name="adj4" fmla="val 132310"/>
              <a:gd name="adj5" fmla="val 127500"/>
              <a:gd name="adj6" fmla="val 162375"/>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Club alone couldn’t keep it up</a:t>
            </a:r>
          </a:p>
        </p:txBody>
      </p:sp>
      <p:grpSp>
        <p:nvGrpSpPr>
          <p:cNvPr id="559185" name="Group 81"/>
          <p:cNvGrpSpPr>
            <a:grpSpLocks/>
          </p:cNvGrpSpPr>
          <p:nvPr/>
        </p:nvGrpSpPr>
        <p:grpSpPr bwMode="auto">
          <a:xfrm>
            <a:off x="368302" y="1774827"/>
            <a:ext cx="1116013" cy="3584575"/>
            <a:chOff x="232" y="1118"/>
            <a:chExt cx="703" cy="2258"/>
          </a:xfrm>
        </p:grpSpPr>
        <p:sp>
          <p:nvSpPr>
            <p:cNvPr id="559186" name="Text Box 82"/>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59187" name="Text Box 83"/>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59188" name="Text Box 84"/>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59189" name="Text Box 85"/>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59190" name="Text Box 86"/>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59191" name="Text Box 87"/>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59192" name="Text Box 88"/>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sp>
        <p:nvSpPr>
          <p:cNvPr id="89"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3912684405"/>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r>
              <a:rPr lang="en-US" sz="1000">
                <a:solidFill>
                  <a:srgbClr val="000000"/>
                </a:solidFill>
              </a:rPr>
              <a:t>Jointly acting as county library</a:t>
            </a:r>
          </a:p>
        </p:txBody>
      </p:sp>
      <p:grpSp>
        <p:nvGrpSpPr>
          <p:cNvPr id="561155" name="Group 3"/>
          <p:cNvGrpSpPr>
            <a:grpSpLocks/>
          </p:cNvGrpSpPr>
          <p:nvPr/>
        </p:nvGrpSpPr>
        <p:grpSpPr bwMode="auto">
          <a:xfrm>
            <a:off x="2841625" y="3908425"/>
            <a:ext cx="5843588" cy="6350"/>
            <a:chOff x="1790" y="3798"/>
            <a:chExt cx="3681" cy="4"/>
          </a:xfrm>
        </p:grpSpPr>
        <p:sp>
          <p:nvSpPr>
            <p:cNvPr id="561156" name="Line 4"/>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1157" name="Line 5"/>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1158" name="Group 6"/>
          <p:cNvGrpSpPr>
            <a:grpSpLocks/>
          </p:cNvGrpSpPr>
          <p:nvPr/>
        </p:nvGrpSpPr>
        <p:grpSpPr bwMode="auto">
          <a:xfrm>
            <a:off x="2982913" y="1979615"/>
            <a:ext cx="5700712" cy="3175"/>
            <a:chOff x="1879" y="3803"/>
            <a:chExt cx="3591" cy="2"/>
          </a:xfrm>
        </p:grpSpPr>
        <p:grpSp>
          <p:nvGrpSpPr>
            <p:cNvPr id="561159" name="Group 7"/>
            <p:cNvGrpSpPr>
              <a:grpSpLocks/>
            </p:cNvGrpSpPr>
            <p:nvPr/>
          </p:nvGrpSpPr>
          <p:grpSpPr bwMode="auto">
            <a:xfrm>
              <a:off x="1879" y="3803"/>
              <a:ext cx="2013" cy="2"/>
              <a:chOff x="1879" y="3803"/>
              <a:chExt cx="2013" cy="2"/>
            </a:xfrm>
          </p:grpSpPr>
          <p:sp>
            <p:nvSpPr>
              <p:cNvPr id="561160" name="Line 8"/>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61161" name="Line 9"/>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1162" name="Line 10"/>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61163" name="Line 11"/>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1164" name="Line 12"/>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61165" name="Line 13"/>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1166" name="Group 14"/>
          <p:cNvGrpSpPr>
            <a:grpSpLocks/>
          </p:cNvGrpSpPr>
          <p:nvPr/>
        </p:nvGrpSpPr>
        <p:grpSpPr bwMode="auto">
          <a:xfrm>
            <a:off x="1757363" y="3406775"/>
            <a:ext cx="6934200" cy="7938"/>
            <a:chOff x="1107" y="2146"/>
            <a:chExt cx="4368" cy="5"/>
          </a:xfrm>
        </p:grpSpPr>
        <p:grpSp>
          <p:nvGrpSpPr>
            <p:cNvPr id="561167" name="Group 15"/>
            <p:cNvGrpSpPr>
              <a:grpSpLocks/>
            </p:cNvGrpSpPr>
            <p:nvPr/>
          </p:nvGrpSpPr>
          <p:grpSpPr bwMode="auto">
            <a:xfrm>
              <a:off x="1107" y="2148"/>
              <a:ext cx="1963" cy="3"/>
              <a:chOff x="1107" y="2148"/>
              <a:chExt cx="1963" cy="3"/>
            </a:xfrm>
          </p:grpSpPr>
          <p:sp>
            <p:nvSpPr>
              <p:cNvPr id="561168" name="Line 16"/>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61169" name="Line 17"/>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61170" name="Line 18"/>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sp>
        <p:nvSpPr>
          <p:cNvPr id="561172" name="Rectangle 20"/>
          <p:cNvSpPr>
            <a:spLocks noGrp="1" noChangeArrowheads="1"/>
          </p:cNvSpPr>
          <p:nvPr>
            <p:ph type="title"/>
          </p:nvPr>
        </p:nvSpPr>
        <p:spPr/>
        <p:txBody>
          <a:bodyPr/>
          <a:lstStyle/>
          <a:p>
            <a:r>
              <a:rPr lang="en-US"/>
              <a:t>When state money became available, the county became involved</a:t>
            </a:r>
          </a:p>
        </p:txBody>
      </p:sp>
      <p:grpSp>
        <p:nvGrpSpPr>
          <p:cNvPr id="561173" name="Group 21"/>
          <p:cNvGrpSpPr>
            <a:grpSpLocks/>
          </p:cNvGrpSpPr>
          <p:nvPr/>
        </p:nvGrpSpPr>
        <p:grpSpPr bwMode="auto">
          <a:xfrm>
            <a:off x="0" y="6061075"/>
            <a:ext cx="8775700" cy="285750"/>
            <a:chOff x="0" y="3818"/>
            <a:chExt cx="5528" cy="180"/>
          </a:xfrm>
        </p:grpSpPr>
        <p:grpSp>
          <p:nvGrpSpPr>
            <p:cNvPr id="561174" name="Group 22"/>
            <p:cNvGrpSpPr>
              <a:grpSpLocks/>
            </p:cNvGrpSpPr>
            <p:nvPr/>
          </p:nvGrpSpPr>
          <p:grpSpPr bwMode="auto">
            <a:xfrm>
              <a:off x="208" y="3860"/>
              <a:ext cx="5320" cy="138"/>
              <a:chOff x="208" y="3860"/>
              <a:chExt cx="5320" cy="138"/>
            </a:xfrm>
          </p:grpSpPr>
          <p:sp>
            <p:nvSpPr>
              <p:cNvPr id="561175" name="Text Box 23"/>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61176" name="Text Box 24"/>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61177" name="Text Box 25"/>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61178" name="Text Box 26"/>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61179" name="Text Box 27"/>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61180" name="Text Box 28"/>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61181" name="Text Box 29"/>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61182" name="Text Box 30"/>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61183" name="Text Box 31"/>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61184" name="Text Box 32"/>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61185" name="Text Box 33"/>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61186" name="Group 34"/>
            <p:cNvGrpSpPr>
              <a:grpSpLocks/>
            </p:cNvGrpSpPr>
            <p:nvPr/>
          </p:nvGrpSpPr>
          <p:grpSpPr bwMode="auto">
            <a:xfrm>
              <a:off x="0" y="3818"/>
              <a:ext cx="5468" cy="66"/>
              <a:chOff x="0" y="3818"/>
              <a:chExt cx="5468" cy="66"/>
            </a:xfrm>
          </p:grpSpPr>
          <p:grpSp>
            <p:nvGrpSpPr>
              <p:cNvPr id="561187" name="Group 35"/>
              <p:cNvGrpSpPr>
                <a:grpSpLocks/>
              </p:cNvGrpSpPr>
              <p:nvPr/>
            </p:nvGrpSpPr>
            <p:grpSpPr bwMode="auto">
              <a:xfrm>
                <a:off x="0" y="3818"/>
                <a:ext cx="5468" cy="66"/>
                <a:chOff x="0" y="3818"/>
                <a:chExt cx="5468" cy="66"/>
              </a:xfrm>
            </p:grpSpPr>
            <p:sp>
              <p:nvSpPr>
                <p:cNvPr id="561188" name="Line 36"/>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89" name="Line 37"/>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0" name="Line 38"/>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1" name="Line 39"/>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2" name="Line 40"/>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3" name="Line 41"/>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4" name="Line 42"/>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5" name="Line 43"/>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6" name="Line 44"/>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7" name="Line 45"/>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8" name="Line 46"/>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1199" name="Line 47"/>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61200" name="Line 48"/>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61201" name="Group 49"/>
          <p:cNvGrpSpPr>
            <a:grpSpLocks/>
          </p:cNvGrpSpPr>
          <p:nvPr/>
        </p:nvGrpSpPr>
        <p:grpSpPr bwMode="auto">
          <a:xfrm>
            <a:off x="938215" y="5321302"/>
            <a:ext cx="7742237" cy="4763"/>
            <a:chOff x="591" y="3800"/>
            <a:chExt cx="1444" cy="3"/>
          </a:xfrm>
        </p:grpSpPr>
        <p:grpSp>
          <p:nvGrpSpPr>
            <p:cNvPr id="561202" name="Group 50"/>
            <p:cNvGrpSpPr>
              <a:grpSpLocks/>
            </p:cNvGrpSpPr>
            <p:nvPr/>
          </p:nvGrpSpPr>
          <p:grpSpPr bwMode="auto">
            <a:xfrm>
              <a:off x="591" y="3800"/>
              <a:ext cx="1444" cy="3"/>
              <a:chOff x="591" y="3800"/>
              <a:chExt cx="1444" cy="3"/>
            </a:xfrm>
          </p:grpSpPr>
          <p:sp>
            <p:nvSpPr>
              <p:cNvPr id="561203" name="Line 51"/>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1204" name="Line 52"/>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61205" name="Line 53"/>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61206" name="Line 54"/>
          <p:cNvSpPr>
            <a:spLocks noChangeShapeType="1"/>
          </p:cNvSpPr>
          <p:nvPr/>
        </p:nvSpPr>
        <p:spPr bwMode="auto">
          <a:xfrm flipV="1">
            <a:off x="867886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sp>
        <p:nvSpPr>
          <p:cNvPr id="561207" name="Rectangle 55"/>
          <p:cNvSpPr>
            <a:spLocks noChangeArrowheads="1"/>
          </p:cNvSpPr>
          <p:nvPr/>
        </p:nvSpPr>
        <p:spPr bwMode="auto">
          <a:xfrm>
            <a:off x="331788" y="22748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61208" name="Group 56"/>
          <p:cNvGrpSpPr>
            <a:grpSpLocks/>
          </p:cNvGrpSpPr>
          <p:nvPr/>
        </p:nvGrpSpPr>
        <p:grpSpPr bwMode="auto">
          <a:xfrm>
            <a:off x="442915" y="4383088"/>
            <a:ext cx="8243887" cy="0"/>
            <a:chOff x="279" y="3803"/>
            <a:chExt cx="5193" cy="0"/>
          </a:xfrm>
        </p:grpSpPr>
        <p:sp>
          <p:nvSpPr>
            <p:cNvPr id="561209" name="Line 57"/>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61210" name="Line 58"/>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1211" name="Line 59"/>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1212" name="Group 60"/>
          <p:cNvGrpSpPr>
            <a:grpSpLocks/>
          </p:cNvGrpSpPr>
          <p:nvPr/>
        </p:nvGrpSpPr>
        <p:grpSpPr bwMode="auto">
          <a:xfrm>
            <a:off x="666750" y="4802188"/>
            <a:ext cx="8013700" cy="101600"/>
            <a:chOff x="515" y="3025"/>
            <a:chExt cx="5048" cy="64"/>
          </a:xfrm>
        </p:grpSpPr>
        <p:grpSp>
          <p:nvGrpSpPr>
            <p:cNvPr id="561213" name="Group 61"/>
            <p:cNvGrpSpPr>
              <a:grpSpLocks/>
            </p:cNvGrpSpPr>
            <p:nvPr/>
          </p:nvGrpSpPr>
          <p:grpSpPr bwMode="auto">
            <a:xfrm>
              <a:off x="515" y="3025"/>
              <a:ext cx="4034" cy="64"/>
              <a:chOff x="515" y="3025"/>
              <a:chExt cx="4034" cy="64"/>
            </a:xfrm>
          </p:grpSpPr>
          <p:sp>
            <p:nvSpPr>
              <p:cNvPr id="561214" name="Line 62"/>
              <p:cNvSpPr>
                <a:spLocks noChangeShapeType="1"/>
              </p:cNvSpPr>
              <p:nvPr/>
            </p:nvSpPr>
            <p:spPr bwMode="auto">
              <a:xfrm rot="60000" flipV="1">
                <a:off x="515"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61215" name="Line 63"/>
              <p:cNvSpPr>
                <a:spLocks noChangeShapeType="1"/>
              </p:cNvSpPr>
              <p:nvPr/>
            </p:nvSpPr>
            <p:spPr bwMode="auto">
              <a:xfrm rot="60000" flipV="1">
                <a:off x="666"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61216" name="Line 64"/>
            <p:cNvSpPr>
              <a:spLocks noChangeShapeType="1"/>
            </p:cNvSpPr>
            <p:nvPr/>
          </p:nvSpPr>
          <p:spPr bwMode="auto">
            <a:xfrm rot="60000" flipV="1">
              <a:off x="4548"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sp>
        <p:nvSpPr>
          <p:cNvPr id="561217" name="AutoShape 65"/>
          <p:cNvSpPr>
            <a:spLocks/>
          </p:cNvSpPr>
          <p:nvPr/>
        </p:nvSpPr>
        <p:spPr bwMode="auto">
          <a:xfrm>
            <a:off x="5842000" y="3016250"/>
            <a:ext cx="1860550" cy="254000"/>
          </a:xfrm>
          <a:prstGeom prst="accentCallout2">
            <a:avLst>
              <a:gd name="adj1" fmla="val 45000"/>
              <a:gd name="adj2" fmla="val -3778"/>
              <a:gd name="adj3" fmla="val 45000"/>
              <a:gd name="adj4" fmla="val -27324"/>
              <a:gd name="adj5" fmla="val 137500"/>
              <a:gd name="adj6" fmla="val -52204"/>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Decides to opt out, go it alone</a:t>
            </a:r>
          </a:p>
        </p:txBody>
      </p:sp>
      <p:grpSp>
        <p:nvGrpSpPr>
          <p:cNvPr id="561218" name="Group 66"/>
          <p:cNvGrpSpPr>
            <a:grpSpLocks/>
          </p:cNvGrpSpPr>
          <p:nvPr/>
        </p:nvGrpSpPr>
        <p:grpSpPr bwMode="auto">
          <a:xfrm>
            <a:off x="938215" y="2459038"/>
            <a:ext cx="7743825" cy="6350"/>
            <a:chOff x="591" y="3799"/>
            <a:chExt cx="4878" cy="4"/>
          </a:xfrm>
        </p:grpSpPr>
        <p:grpSp>
          <p:nvGrpSpPr>
            <p:cNvPr id="561219" name="Group 67"/>
            <p:cNvGrpSpPr>
              <a:grpSpLocks/>
            </p:cNvGrpSpPr>
            <p:nvPr/>
          </p:nvGrpSpPr>
          <p:grpSpPr bwMode="auto">
            <a:xfrm>
              <a:off x="591" y="3799"/>
              <a:ext cx="2983" cy="4"/>
              <a:chOff x="591" y="3799"/>
              <a:chExt cx="2983" cy="4"/>
            </a:xfrm>
          </p:grpSpPr>
          <p:grpSp>
            <p:nvGrpSpPr>
              <p:cNvPr id="561220" name="Group 68"/>
              <p:cNvGrpSpPr>
                <a:grpSpLocks/>
              </p:cNvGrpSpPr>
              <p:nvPr/>
            </p:nvGrpSpPr>
            <p:grpSpPr bwMode="auto">
              <a:xfrm>
                <a:off x="591" y="3800"/>
                <a:ext cx="2477" cy="3"/>
                <a:chOff x="591" y="3800"/>
                <a:chExt cx="2477" cy="3"/>
              </a:xfrm>
            </p:grpSpPr>
            <p:sp>
              <p:nvSpPr>
                <p:cNvPr id="561221" name="Line 69"/>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61222" name="Group 70"/>
                <p:cNvGrpSpPr>
                  <a:grpSpLocks/>
                </p:cNvGrpSpPr>
                <p:nvPr/>
              </p:nvGrpSpPr>
              <p:grpSpPr bwMode="auto">
                <a:xfrm>
                  <a:off x="591" y="3800"/>
                  <a:ext cx="1581" cy="3"/>
                  <a:chOff x="591" y="3800"/>
                  <a:chExt cx="1581" cy="3"/>
                </a:xfrm>
              </p:grpSpPr>
              <p:sp>
                <p:nvSpPr>
                  <p:cNvPr id="561223" name="Line 71"/>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61224" name="Group 72"/>
                  <p:cNvGrpSpPr>
                    <a:grpSpLocks/>
                  </p:cNvGrpSpPr>
                  <p:nvPr/>
                </p:nvGrpSpPr>
                <p:grpSpPr bwMode="auto">
                  <a:xfrm>
                    <a:off x="591" y="3800"/>
                    <a:ext cx="1444" cy="3"/>
                    <a:chOff x="591" y="3800"/>
                    <a:chExt cx="1444" cy="3"/>
                  </a:xfrm>
                </p:grpSpPr>
                <p:grpSp>
                  <p:nvGrpSpPr>
                    <p:cNvPr id="561225" name="Group 73"/>
                    <p:cNvGrpSpPr>
                      <a:grpSpLocks/>
                    </p:cNvGrpSpPr>
                    <p:nvPr/>
                  </p:nvGrpSpPr>
                  <p:grpSpPr bwMode="auto">
                    <a:xfrm>
                      <a:off x="591" y="3800"/>
                      <a:ext cx="1444" cy="3"/>
                      <a:chOff x="591" y="3800"/>
                      <a:chExt cx="1444" cy="3"/>
                    </a:xfrm>
                  </p:grpSpPr>
                  <p:sp>
                    <p:nvSpPr>
                      <p:cNvPr id="561226" name="Line 74"/>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61227" name="Line 75"/>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61228" name="Line 76"/>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61229" name="Line 77"/>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61230" name="Line 78"/>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61231" name="AutoShape 79"/>
          <p:cNvSpPr>
            <a:spLocks/>
          </p:cNvSpPr>
          <p:nvPr/>
        </p:nvSpPr>
        <p:spPr bwMode="auto">
          <a:xfrm>
            <a:off x="3733800" y="2116138"/>
            <a:ext cx="2897188" cy="254000"/>
          </a:xfrm>
          <a:prstGeom prst="accentCallout2">
            <a:avLst>
              <a:gd name="adj1" fmla="val 45000"/>
              <a:gd name="adj2" fmla="val -2630"/>
              <a:gd name="adj3" fmla="val 45000"/>
              <a:gd name="adj4" fmla="val -7069"/>
              <a:gd name="adj5" fmla="val 121875"/>
              <a:gd name="adj6" fmla="val -12056"/>
            </a:avLst>
          </a:prstGeom>
          <a:solidFill>
            <a:schemeClr val="folHlink"/>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State offers assistance to county library services</a:t>
            </a:r>
          </a:p>
        </p:txBody>
      </p:sp>
      <p:grpSp>
        <p:nvGrpSpPr>
          <p:cNvPr id="561232" name="Group 80"/>
          <p:cNvGrpSpPr>
            <a:grpSpLocks/>
          </p:cNvGrpSpPr>
          <p:nvPr/>
        </p:nvGrpSpPr>
        <p:grpSpPr bwMode="auto">
          <a:xfrm>
            <a:off x="368302" y="1774827"/>
            <a:ext cx="1116013" cy="3584575"/>
            <a:chOff x="232" y="1118"/>
            <a:chExt cx="703" cy="2258"/>
          </a:xfrm>
        </p:grpSpPr>
        <p:sp>
          <p:nvSpPr>
            <p:cNvPr id="561233" name="Text Box 81"/>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61234" name="Text Box 82"/>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61235" name="Text Box 83"/>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61236" name="Text Box 84"/>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61237" name="Text Box 85"/>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61238" name="Text Box 86"/>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61239" name="Text Box 87"/>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sp>
        <p:nvSpPr>
          <p:cNvPr id="561240" name="Rectangle 88"/>
          <p:cNvSpPr>
            <a:spLocks noChangeArrowheads="1"/>
          </p:cNvSpPr>
          <p:nvPr/>
        </p:nvSpPr>
        <p:spPr bwMode="auto">
          <a:xfrm>
            <a:off x="331788" y="3214688"/>
            <a:ext cx="1103312" cy="239712"/>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sp>
        <p:nvSpPr>
          <p:cNvPr id="561241" name="Text Box 89"/>
          <p:cNvSpPr txBox="1">
            <a:spLocks noChangeArrowheads="1"/>
          </p:cNvSpPr>
          <p:nvPr/>
        </p:nvSpPr>
        <p:spPr bwMode="auto">
          <a:xfrm>
            <a:off x="5121275" y="2609852"/>
            <a:ext cx="1182688" cy="244475"/>
          </a:xfrm>
          <a:prstGeom prst="rect">
            <a:avLst/>
          </a:prstGeom>
          <a:solidFill>
            <a:schemeClr val="folHlink"/>
          </a:solidFill>
          <a:ln w="9525">
            <a:noFill/>
            <a:miter lim="800000"/>
            <a:headEnd/>
            <a:tailEnd/>
          </a:ln>
          <a:effectLst>
            <a:outerShdw dist="35921" dir="2700000" algn="ctr" rotWithShape="0">
              <a:schemeClr val="bg2">
                <a:alpha val="50000"/>
              </a:schemeClr>
            </a:outerShdw>
          </a:effectLst>
        </p:spPr>
        <p:txBody>
          <a:bodyPr wrap="none">
            <a:spAutoFit/>
          </a:bodyPr>
          <a:lstStyle/>
          <a:p>
            <a:pPr algn="ctr">
              <a:spcBef>
                <a:spcPct val="50000"/>
              </a:spcBef>
            </a:pPr>
            <a:r>
              <a:rPr lang="en-US" sz="1000">
                <a:solidFill>
                  <a:srgbClr val="000000"/>
                </a:solidFill>
                <a:latin typeface="Trebuchet MS" pitchFamily="34" charset="0"/>
              </a:rPr>
              <a:t>County  Outreach</a:t>
            </a:r>
          </a:p>
        </p:txBody>
      </p:sp>
      <p:cxnSp>
        <p:nvCxnSpPr>
          <p:cNvPr id="561242" name="AutoShape 90"/>
          <p:cNvCxnSpPr>
            <a:cxnSpLocks noChangeShapeType="1"/>
            <a:stCxn id="561241" idx="3"/>
          </p:cNvCxnSpPr>
          <p:nvPr/>
        </p:nvCxnSpPr>
        <p:spPr bwMode="auto">
          <a:xfrm flipV="1">
            <a:off x="6303965" y="2008188"/>
            <a:ext cx="1392237" cy="723900"/>
          </a:xfrm>
          <a:prstGeom prst="straightConnector1">
            <a:avLst/>
          </a:prstGeom>
          <a:noFill/>
          <a:ln w="9525">
            <a:solidFill>
              <a:schemeClr val="tx1"/>
            </a:solidFill>
            <a:round/>
            <a:headEnd/>
            <a:tailEnd type="triangle" w="med" len="med"/>
          </a:ln>
          <a:effectLst/>
        </p:spPr>
      </p:cxnSp>
      <p:cxnSp>
        <p:nvCxnSpPr>
          <p:cNvPr id="561243" name="AutoShape 91"/>
          <p:cNvCxnSpPr>
            <a:cxnSpLocks noChangeShapeType="1"/>
            <a:stCxn id="561241" idx="3"/>
          </p:cNvCxnSpPr>
          <p:nvPr/>
        </p:nvCxnSpPr>
        <p:spPr bwMode="auto">
          <a:xfrm>
            <a:off x="6303963" y="2732090"/>
            <a:ext cx="1973262" cy="1176337"/>
          </a:xfrm>
          <a:prstGeom prst="straightConnector1">
            <a:avLst/>
          </a:prstGeom>
          <a:noFill/>
          <a:ln w="9525">
            <a:solidFill>
              <a:schemeClr val="tx1"/>
            </a:solidFill>
            <a:round/>
            <a:headEnd/>
            <a:tailEnd type="triangle" w="med" len="med"/>
          </a:ln>
          <a:effectLst/>
        </p:spPr>
      </p:cxnSp>
      <p:cxnSp>
        <p:nvCxnSpPr>
          <p:cNvPr id="561244" name="AutoShape 92"/>
          <p:cNvCxnSpPr>
            <a:cxnSpLocks noChangeShapeType="1"/>
            <a:stCxn id="561241" idx="3"/>
          </p:cNvCxnSpPr>
          <p:nvPr/>
        </p:nvCxnSpPr>
        <p:spPr bwMode="auto">
          <a:xfrm>
            <a:off x="6303963" y="2732090"/>
            <a:ext cx="609600" cy="1609725"/>
          </a:xfrm>
          <a:prstGeom prst="straightConnector1">
            <a:avLst/>
          </a:prstGeom>
          <a:noFill/>
          <a:ln w="9525">
            <a:solidFill>
              <a:schemeClr val="tx1"/>
            </a:solidFill>
            <a:round/>
            <a:headEnd/>
            <a:tailEnd type="triangle" w="med" len="med"/>
          </a:ln>
          <a:effectLst/>
        </p:spPr>
      </p:cxnSp>
      <p:cxnSp>
        <p:nvCxnSpPr>
          <p:cNvPr id="561245" name="AutoShape 93"/>
          <p:cNvCxnSpPr>
            <a:cxnSpLocks noChangeShapeType="1"/>
            <a:stCxn id="561241" idx="3"/>
            <a:endCxn id="561215" idx="1"/>
          </p:cNvCxnSpPr>
          <p:nvPr/>
        </p:nvCxnSpPr>
        <p:spPr bwMode="auto">
          <a:xfrm>
            <a:off x="6303963" y="2732090"/>
            <a:ext cx="766762" cy="2084387"/>
          </a:xfrm>
          <a:prstGeom prst="straightConnector1">
            <a:avLst/>
          </a:prstGeom>
          <a:noFill/>
          <a:ln w="9525">
            <a:solidFill>
              <a:schemeClr val="tx1"/>
            </a:solidFill>
            <a:round/>
            <a:headEnd/>
            <a:tailEnd type="triangle" w="med" len="med"/>
          </a:ln>
          <a:effectLst/>
        </p:spPr>
      </p:cxnSp>
      <p:sp>
        <p:nvSpPr>
          <p:cNvPr id="94"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3001993239"/>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563203" name="Rectangle 3"/>
          <p:cNvSpPr>
            <a:spLocks noChangeArrowheads="1"/>
          </p:cNvSpPr>
          <p:nvPr/>
        </p:nvSpPr>
        <p:spPr bwMode="auto">
          <a:xfrm>
            <a:off x="331788" y="4649790"/>
            <a:ext cx="781050" cy="225425"/>
          </a:xfrm>
          <a:prstGeom prst="rect">
            <a:avLst/>
          </a:prstGeom>
          <a:solidFill>
            <a:schemeClr val="folHlink">
              <a:alpha val="50000"/>
            </a:schemeClr>
          </a:solidFill>
          <a:ln w="9525">
            <a:solidFill>
              <a:schemeClr val="tx1"/>
            </a:solidFill>
            <a:miter lim="800000"/>
            <a:headEnd/>
            <a:tailEnd/>
          </a:ln>
          <a:effectLst/>
        </p:spPr>
        <p:txBody>
          <a:bodyPr wrap="none" anchor="ctr"/>
          <a:lstStyle/>
          <a:p>
            <a:endParaRPr lang="en-US" b="1">
              <a:solidFill>
                <a:srgbClr val="000000"/>
              </a:solidFill>
            </a:endParaRPr>
          </a:p>
        </p:txBody>
      </p:sp>
      <p:grpSp>
        <p:nvGrpSpPr>
          <p:cNvPr id="563204" name="Group 4"/>
          <p:cNvGrpSpPr>
            <a:grpSpLocks/>
          </p:cNvGrpSpPr>
          <p:nvPr/>
        </p:nvGrpSpPr>
        <p:grpSpPr bwMode="auto">
          <a:xfrm>
            <a:off x="2841625" y="3908425"/>
            <a:ext cx="5843588" cy="6350"/>
            <a:chOff x="1790" y="3798"/>
            <a:chExt cx="3681" cy="4"/>
          </a:xfrm>
        </p:grpSpPr>
        <p:sp>
          <p:nvSpPr>
            <p:cNvPr id="563205" name="Line 5"/>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3206" name="Line 6"/>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3207" name="Group 7"/>
          <p:cNvGrpSpPr>
            <a:grpSpLocks/>
          </p:cNvGrpSpPr>
          <p:nvPr/>
        </p:nvGrpSpPr>
        <p:grpSpPr bwMode="auto">
          <a:xfrm>
            <a:off x="2982913" y="1979615"/>
            <a:ext cx="5700712" cy="3175"/>
            <a:chOff x="1879" y="3803"/>
            <a:chExt cx="3591" cy="2"/>
          </a:xfrm>
        </p:grpSpPr>
        <p:grpSp>
          <p:nvGrpSpPr>
            <p:cNvPr id="563208" name="Group 8"/>
            <p:cNvGrpSpPr>
              <a:grpSpLocks/>
            </p:cNvGrpSpPr>
            <p:nvPr/>
          </p:nvGrpSpPr>
          <p:grpSpPr bwMode="auto">
            <a:xfrm>
              <a:off x="1879" y="3803"/>
              <a:ext cx="2013" cy="2"/>
              <a:chOff x="1879" y="3803"/>
              <a:chExt cx="2013" cy="2"/>
            </a:xfrm>
          </p:grpSpPr>
          <p:sp>
            <p:nvSpPr>
              <p:cNvPr id="563209" name="Line 9"/>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63210" name="Line 10"/>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3211" name="Line 11"/>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63212" name="Line 12"/>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3213" name="Line 13"/>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63214" name="Line 14"/>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3215" name="Group 15"/>
          <p:cNvGrpSpPr>
            <a:grpSpLocks/>
          </p:cNvGrpSpPr>
          <p:nvPr/>
        </p:nvGrpSpPr>
        <p:grpSpPr bwMode="auto">
          <a:xfrm>
            <a:off x="1757363" y="3406775"/>
            <a:ext cx="6934200" cy="7938"/>
            <a:chOff x="1107" y="2146"/>
            <a:chExt cx="4368" cy="5"/>
          </a:xfrm>
        </p:grpSpPr>
        <p:grpSp>
          <p:nvGrpSpPr>
            <p:cNvPr id="563216" name="Group 16"/>
            <p:cNvGrpSpPr>
              <a:grpSpLocks/>
            </p:cNvGrpSpPr>
            <p:nvPr/>
          </p:nvGrpSpPr>
          <p:grpSpPr bwMode="auto">
            <a:xfrm>
              <a:off x="1107" y="2148"/>
              <a:ext cx="1963" cy="3"/>
              <a:chOff x="1107" y="2148"/>
              <a:chExt cx="1963" cy="3"/>
            </a:xfrm>
          </p:grpSpPr>
          <p:sp>
            <p:nvSpPr>
              <p:cNvPr id="563217" name="Line 17"/>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63218" name="Line 18"/>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63219" name="Line 19"/>
            <p:cNvSpPr>
              <a:spLocks noChangeShapeType="1"/>
            </p:cNvSpPr>
            <p:nvPr/>
          </p:nvSpPr>
          <p:spPr bwMode="auto">
            <a:xfrm flipV="1">
              <a:off x="3068" y="2146"/>
              <a:ext cx="2407" cy="2"/>
            </a:xfrm>
            <a:prstGeom prst="line">
              <a:avLst/>
            </a:prstGeom>
            <a:noFill/>
            <a:ln w="76200">
              <a:solidFill>
                <a:srgbClr val="0066FF">
                  <a:alpha val="50000"/>
                </a:srgbClr>
              </a:solidFill>
              <a:round/>
              <a:headEnd/>
              <a:tailEnd/>
            </a:ln>
            <a:effectLst/>
          </p:spPr>
          <p:txBody>
            <a:bodyPr/>
            <a:lstStyle/>
            <a:p>
              <a:endParaRPr lang="en-US" b="1">
                <a:solidFill>
                  <a:srgbClr val="000000"/>
                </a:solidFill>
              </a:endParaRPr>
            </a:p>
          </p:txBody>
        </p:sp>
      </p:grpSp>
      <p:sp>
        <p:nvSpPr>
          <p:cNvPr id="563221" name="Rectangle 21"/>
          <p:cNvSpPr>
            <a:spLocks noGrp="1" noChangeArrowheads="1"/>
          </p:cNvSpPr>
          <p:nvPr>
            <p:ph type="title"/>
          </p:nvPr>
        </p:nvSpPr>
        <p:spPr/>
        <p:txBody>
          <a:bodyPr/>
          <a:lstStyle/>
          <a:p>
            <a:r>
              <a:rPr lang="en-US" sz="4600"/>
              <a:t>One library experienced it all</a:t>
            </a:r>
          </a:p>
        </p:txBody>
      </p:sp>
      <p:grpSp>
        <p:nvGrpSpPr>
          <p:cNvPr id="563222" name="Group 22"/>
          <p:cNvGrpSpPr>
            <a:grpSpLocks/>
          </p:cNvGrpSpPr>
          <p:nvPr/>
        </p:nvGrpSpPr>
        <p:grpSpPr bwMode="auto">
          <a:xfrm>
            <a:off x="0" y="6061075"/>
            <a:ext cx="8775700" cy="285750"/>
            <a:chOff x="0" y="3818"/>
            <a:chExt cx="5528" cy="180"/>
          </a:xfrm>
        </p:grpSpPr>
        <p:grpSp>
          <p:nvGrpSpPr>
            <p:cNvPr id="563223" name="Group 23"/>
            <p:cNvGrpSpPr>
              <a:grpSpLocks/>
            </p:cNvGrpSpPr>
            <p:nvPr/>
          </p:nvGrpSpPr>
          <p:grpSpPr bwMode="auto">
            <a:xfrm>
              <a:off x="208" y="3860"/>
              <a:ext cx="5320" cy="138"/>
              <a:chOff x="208" y="3860"/>
              <a:chExt cx="5320" cy="138"/>
            </a:xfrm>
          </p:grpSpPr>
          <p:sp>
            <p:nvSpPr>
              <p:cNvPr id="563224" name="Text Box 24"/>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63225" name="Text Box 25"/>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63226" name="Text Box 26"/>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63227" name="Text Box 27"/>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63228" name="Text Box 28"/>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63229" name="Text Box 29"/>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63230" name="Text Box 30"/>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63231" name="Text Box 31"/>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63232" name="Text Box 32"/>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63233" name="Text Box 33"/>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63234" name="Text Box 34"/>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63235" name="Group 35"/>
            <p:cNvGrpSpPr>
              <a:grpSpLocks/>
            </p:cNvGrpSpPr>
            <p:nvPr/>
          </p:nvGrpSpPr>
          <p:grpSpPr bwMode="auto">
            <a:xfrm>
              <a:off x="0" y="3818"/>
              <a:ext cx="5468" cy="66"/>
              <a:chOff x="0" y="3818"/>
              <a:chExt cx="5468" cy="66"/>
            </a:xfrm>
          </p:grpSpPr>
          <p:grpSp>
            <p:nvGrpSpPr>
              <p:cNvPr id="563236" name="Group 36"/>
              <p:cNvGrpSpPr>
                <a:grpSpLocks/>
              </p:cNvGrpSpPr>
              <p:nvPr/>
            </p:nvGrpSpPr>
            <p:grpSpPr bwMode="auto">
              <a:xfrm>
                <a:off x="0" y="3818"/>
                <a:ext cx="5468" cy="66"/>
                <a:chOff x="0" y="3818"/>
                <a:chExt cx="5468" cy="66"/>
              </a:xfrm>
            </p:grpSpPr>
            <p:sp>
              <p:nvSpPr>
                <p:cNvPr id="563237" name="Line 37"/>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38" name="Line 38"/>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39" name="Line 39"/>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0" name="Line 40"/>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1" name="Line 41"/>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2" name="Line 42"/>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3" name="Line 43"/>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4" name="Line 44"/>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5" name="Line 45"/>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6" name="Line 46"/>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7" name="Line 47"/>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3248" name="Line 48"/>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63249" name="Line 49"/>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63250" name="Group 50"/>
          <p:cNvGrpSpPr>
            <a:grpSpLocks/>
          </p:cNvGrpSpPr>
          <p:nvPr/>
        </p:nvGrpSpPr>
        <p:grpSpPr bwMode="auto">
          <a:xfrm>
            <a:off x="938215" y="5321302"/>
            <a:ext cx="7742237" cy="4763"/>
            <a:chOff x="591" y="3800"/>
            <a:chExt cx="1444" cy="3"/>
          </a:xfrm>
        </p:grpSpPr>
        <p:grpSp>
          <p:nvGrpSpPr>
            <p:cNvPr id="563251" name="Group 51"/>
            <p:cNvGrpSpPr>
              <a:grpSpLocks/>
            </p:cNvGrpSpPr>
            <p:nvPr/>
          </p:nvGrpSpPr>
          <p:grpSpPr bwMode="auto">
            <a:xfrm>
              <a:off x="591" y="3800"/>
              <a:ext cx="1444" cy="3"/>
              <a:chOff x="591" y="3800"/>
              <a:chExt cx="1444" cy="3"/>
            </a:xfrm>
          </p:grpSpPr>
          <p:sp>
            <p:nvSpPr>
              <p:cNvPr id="563252" name="Line 52"/>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3253" name="Line 53"/>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63254" name="Line 54"/>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63255" name="Line 55"/>
          <p:cNvSpPr>
            <a:spLocks noChangeShapeType="1"/>
          </p:cNvSpPr>
          <p:nvPr/>
        </p:nvSpPr>
        <p:spPr bwMode="auto">
          <a:xfrm flipV="1">
            <a:off x="8678863" y="5422902"/>
            <a:ext cx="0" cy="639763"/>
          </a:xfrm>
          <a:prstGeom prst="line">
            <a:avLst/>
          </a:prstGeom>
          <a:noFill/>
          <a:ln w="9525">
            <a:solidFill>
              <a:schemeClr val="tx1"/>
            </a:solidFill>
            <a:round/>
            <a:headEnd/>
            <a:tailEnd type="triangle" w="med" len="med"/>
          </a:ln>
          <a:effectLst/>
        </p:spPr>
        <p:txBody>
          <a:bodyPr/>
          <a:lstStyle/>
          <a:p>
            <a:endParaRPr lang="en-US" b="1">
              <a:solidFill>
                <a:srgbClr val="000000"/>
              </a:solidFill>
            </a:endParaRPr>
          </a:p>
        </p:txBody>
      </p:sp>
      <p:grpSp>
        <p:nvGrpSpPr>
          <p:cNvPr id="563256" name="Group 56"/>
          <p:cNvGrpSpPr>
            <a:grpSpLocks/>
          </p:cNvGrpSpPr>
          <p:nvPr/>
        </p:nvGrpSpPr>
        <p:grpSpPr bwMode="auto">
          <a:xfrm>
            <a:off x="442915" y="4383088"/>
            <a:ext cx="8243887" cy="0"/>
            <a:chOff x="279" y="3803"/>
            <a:chExt cx="5193" cy="0"/>
          </a:xfrm>
        </p:grpSpPr>
        <p:sp>
          <p:nvSpPr>
            <p:cNvPr id="563257" name="Line 57"/>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63258" name="Line 58"/>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3259" name="Line 59"/>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3260" name="Group 60"/>
          <p:cNvGrpSpPr>
            <a:grpSpLocks/>
          </p:cNvGrpSpPr>
          <p:nvPr/>
        </p:nvGrpSpPr>
        <p:grpSpPr bwMode="auto">
          <a:xfrm>
            <a:off x="666750" y="4802188"/>
            <a:ext cx="8013700" cy="101600"/>
            <a:chOff x="515" y="3025"/>
            <a:chExt cx="5048" cy="64"/>
          </a:xfrm>
        </p:grpSpPr>
        <p:grpSp>
          <p:nvGrpSpPr>
            <p:cNvPr id="563261" name="Group 61"/>
            <p:cNvGrpSpPr>
              <a:grpSpLocks/>
            </p:cNvGrpSpPr>
            <p:nvPr/>
          </p:nvGrpSpPr>
          <p:grpSpPr bwMode="auto">
            <a:xfrm>
              <a:off x="515" y="3025"/>
              <a:ext cx="4034" cy="64"/>
              <a:chOff x="515" y="3025"/>
              <a:chExt cx="4034" cy="64"/>
            </a:xfrm>
          </p:grpSpPr>
          <p:sp>
            <p:nvSpPr>
              <p:cNvPr id="563262" name="Line 62"/>
              <p:cNvSpPr>
                <a:spLocks noChangeShapeType="1"/>
              </p:cNvSpPr>
              <p:nvPr/>
            </p:nvSpPr>
            <p:spPr bwMode="auto">
              <a:xfrm rot="60000" flipV="1">
                <a:off x="515"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63263" name="Line 63"/>
              <p:cNvSpPr>
                <a:spLocks noChangeShapeType="1"/>
              </p:cNvSpPr>
              <p:nvPr/>
            </p:nvSpPr>
            <p:spPr bwMode="auto">
              <a:xfrm rot="60000" flipV="1">
                <a:off x="666"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63264" name="Line 64"/>
            <p:cNvSpPr>
              <a:spLocks noChangeShapeType="1"/>
            </p:cNvSpPr>
            <p:nvPr/>
          </p:nvSpPr>
          <p:spPr bwMode="auto">
            <a:xfrm rot="60000" flipV="1">
              <a:off x="4548"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sp>
        <p:nvSpPr>
          <p:cNvPr id="563265" name="AutoShape 65"/>
          <p:cNvSpPr>
            <a:spLocks/>
          </p:cNvSpPr>
          <p:nvPr/>
        </p:nvSpPr>
        <p:spPr bwMode="auto">
          <a:xfrm>
            <a:off x="2292352" y="4505325"/>
            <a:ext cx="1393825" cy="254000"/>
          </a:xfrm>
          <a:prstGeom prst="accentCallout2">
            <a:avLst>
              <a:gd name="adj1" fmla="val 45000"/>
              <a:gd name="adj2" fmla="val 105468"/>
              <a:gd name="adj3" fmla="val 45000"/>
              <a:gd name="adj4" fmla="val 123236"/>
              <a:gd name="adj5" fmla="val 118125"/>
              <a:gd name="adj6" fmla="val 141685"/>
            </a:avLst>
          </a:prstGeom>
          <a:solidFill>
            <a:srgbClr val="0066FF"/>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FFFFFF"/>
                </a:solidFill>
              </a:rPr>
              <a:t>Only town to tax itself</a:t>
            </a:r>
          </a:p>
        </p:txBody>
      </p:sp>
      <p:grpSp>
        <p:nvGrpSpPr>
          <p:cNvPr id="563266" name="Group 66"/>
          <p:cNvGrpSpPr>
            <a:grpSpLocks/>
          </p:cNvGrpSpPr>
          <p:nvPr/>
        </p:nvGrpSpPr>
        <p:grpSpPr bwMode="auto">
          <a:xfrm>
            <a:off x="938215" y="2459038"/>
            <a:ext cx="7743825" cy="6350"/>
            <a:chOff x="591" y="3799"/>
            <a:chExt cx="4878" cy="4"/>
          </a:xfrm>
        </p:grpSpPr>
        <p:grpSp>
          <p:nvGrpSpPr>
            <p:cNvPr id="563267" name="Group 67"/>
            <p:cNvGrpSpPr>
              <a:grpSpLocks/>
            </p:cNvGrpSpPr>
            <p:nvPr/>
          </p:nvGrpSpPr>
          <p:grpSpPr bwMode="auto">
            <a:xfrm>
              <a:off x="591" y="3799"/>
              <a:ext cx="2983" cy="4"/>
              <a:chOff x="591" y="3799"/>
              <a:chExt cx="2983" cy="4"/>
            </a:xfrm>
          </p:grpSpPr>
          <p:grpSp>
            <p:nvGrpSpPr>
              <p:cNvPr id="563268" name="Group 68"/>
              <p:cNvGrpSpPr>
                <a:grpSpLocks/>
              </p:cNvGrpSpPr>
              <p:nvPr/>
            </p:nvGrpSpPr>
            <p:grpSpPr bwMode="auto">
              <a:xfrm>
                <a:off x="591" y="3800"/>
                <a:ext cx="2477" cy="3"/>
                <a:chOff x="591" y="3800"/>
                <a:chExt cx="2477" cy="3"/>
              </a:xfrm>
            </p:grpSpPr>
            <p:sp>
              <p:nvSpPr>
                <p:cNvPr id="563269" name="Line 69"/>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63270" name="Group 70"/>
                <p:cNvGrpSpPr>
                  <a:grpSpLocks/>
                </p:cNvGrpSpPr>
                <p:nvPr/>
              </p:nvGrpSpPr>
              <p:grpSpPr bwMode="auto">
                <a:xfrm>
                  <a:off x="591" y="3800"/>
                  <a:ext cx="1581" cy="3"/>
                  <a:chOff x="591" y="3800"/>
                  <a:chExt cx="1581" cy="3"/>
                </a:xfrm>
              </p:grpSpPr>
              <p:sp>
                <p:nvSpPr>
                  <p:cNvPr id="563271" name="Line 71"/>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63272" name="Group 72"/>
                  <p:cNvGrpSpPr>
                    <a:grpSpLocks/>
                  </p:cNvGrpSpPr>
                  <p:nvPr/>
                </p:nvGrpSpPr>
                <p:grpSpPr bwMode="auto">
                  <a:xfrm>
                    <a:off x="591" y="3800"/>
                    <a:ext cx="1444" cy="3"/>
                    <a:chOff x="591" y="3800"/>
                    <a:chExt cx="1444" cy="3"/>
                  </a:xfrm>
                </p:grpSpPr>
                <p:grpSp>
                  <p:nvGrpSpPr>
                    <p:cNvPr id="563273" name="Group 73"/>
                    <p:cNvGrpSpPr>
                      <a:grpSpLocks/>
                    </p:cNvGrpSpPr>
                    <p:nvPr/>
                  </p:nvGrpSpPr>
                  <p:grpSpPr bwMode="auto">
                    <a:xfrm>
                      <a:off x="591" y="3800"/>
                      <a:ext cx="1444" cy="3"/>
                      <a:chOff x="591" y="3800"/>
                      <a:chExt cx="1444" cy="3"/>
                    </a:xfrm>
                  </p:grpSpPr>
                  <p:sp>
                    <p:nvSpPr>
                      <p:cNvPr id="563274" name="Line 74"/>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63275" name="Line 75"/>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63276" name="Line 76"/>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63277" name="Line 77"/>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63278" name="Line 78"/>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3279" name="Group 79"/>
          <p:cNvGrpSpPr>
            <a:grpSpLocks/>
          </p:cNvGrpSpPr>
          <p:nvPr/>
        </p:nvGrpSpPr>
        <p:grpSpPr bwMode="auto">
          <a:xfrm>
            <a:off x="368302" y="1774827"/>
            <a:ext cx="1116013" cy="3584575"/>
            <a:chOff x="232" y="1118"/>
            <a:chExt cx="703" cy="2258"/>
          </a:xfrm>
        </p:grpSpPr>
        <p:sp>
          <p:nvSpPr>
            <p:cNvPr id="563280" name="Text Box 80"/>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63281" name="Text Box 81"/>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63282" name="Text Box 82"/>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63283" name="Text Box 83"/>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63284" name="Text Box 84"/>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63285" name="Text Box 85"/>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63286" name="Text Box 86"/>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sp>
        <p:nvSpPr>
          <p:cNvPr id="563287" name="AutoShape 87"/>
          <p:cNvSpPr>
            <a:spLocks/>
          </p:cNvSpPr>
          <p:nvPr/>
        </p:nvSpPr>
        <p:spPr bwMode="auto">
          <a:xfrm>
            <a:off x="5099050" y="4498975"/>
            <a:ext cx="1504950" cy="254000"/>
          </a:xfrm>
          <a:prstGeom prst="accentCallout2">
            <a:avLst>
              <a:gd name="adj1" fmla="val 45000"/>
              <a:gd name="adj2" fmla="val -5065"/>
              <a:gd name="adj3" fmla="val 45000"/>
              <a:gd name="adj4" fmla="val -17829"/>
              <a:gd name="adj5" fmla="val 124375"/>
              <a:gd name="adj6" fmla="val -31542"/>
            </a:avLst>
          </a:prstGeom>
          <a:solidFill>
            <a:srgbClr val="0066FF"/>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FFFFFF"/>
                </a:solidFill>
              </a:rPr>
              <a:t>Only town to bond itself</a:t>
            </a:r>
          </a:p>
        </p:txBody>
      </p:sp>
      <p:sp>
        <p:nvSpPr>
          <p:cNvPr id="563288" name="AutoShape 88"/>
          <p:cNvSpPr>
            <a:spLocks/>
          </p:cNvSpPr>
          <p:nvPr/>
        </p:nvSpPr>
        <p:spPr bwMode="auto">
          <a:xfrm>
            <a:off x="4375150" y="4968875"/>
            <a:ext cx="882650" cy="254000"/>
          </a:xfrm>
          <a:prstGeom prst="accentCallout2">
            <a:avLst>
              <a:gd name="adj1" fmla="val 45000"/>
              <a:gd name="adj2" fmla="val 108634"/>
              <a:gd name="adj3" fmla="val 45000"/>
              <a:gd name="adj4" fmla="val 137051"/>
              <a:gd name="adj5" fmla="val -28750"/>
              <a:gd name="adj6" fmla="val 167625"/>
            </a:avLst>
          </a:prstGeom>
          <a:solidFill>
            <a:srgbClr val="0066FF"/>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FFFFFF"/>
                </a:solidFill>
              </a:rPr>
              <a:t>Rebuilt itself</a:t>
            </a:r>
          </a:p>
        </p:txBody>
      </p:sp>
      <p:sp>
        <p:nvSpPr>
          <p:cNvPr id="563289" name="AutoShape 89"/>
          <p:cNvSpPr>
            <a:spLocks/>
          </p:cNvSpPr>
          <p:nvPr/>
        </p:nvSpPr>
        <p:spPr bwMode="auto">
          <a:xfrm>
            <a:off x="1916113" y="4965700"/>
            <a:ext cx="2057400" cy="254000"/>
          </a:xfrm>
          <a:prstGeom prst="accentCallout2">
            <a:avLst>
              <a:gd name="adj1" fmla="val 45000"/>
              <a:gd name="adj2" fmla="val -3704"/>
              <a:gd name="adj3" fmla="val 45000"/>
              <a:gd name="adj4" fmla="val -28704"/>
              <a:gd name="adj5" fmla="val -30000"/>
              <a:gd name="adj6" fmla="val -55403"/>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FFFFFF"/>
                </a:solidFill>
              </a:rPr>
              <a:t>Started with donations and a club</a:t>
            </a:r>
          </a:p>
        </p:txBody>
      </p:sp>
      <p:sp>
        <p:nvSpPr>
          <p:cNvPr id="563290" name="AutoShape 90"/>
          <p:cNvSpPr>
            <a:spLocks/>
          </p:cNvSpPr>
          <p:nvPr/>
        </p:nvSpPr>
        <p:spPr bwMode="auto">
          <a:xfrm>
            <a:off x="7327902" y="4960938"/>
            <a:ext cx="1520825" cy="254000"/>
          </a:xfrm>
          <a:prstGeom prst="accentCallout2">
            <a:avLst>
              <a:gd name="adj1" fmla="val 45000"/>
              <a:gd name="adj2" fmla="val -5009"/>
              <a:gd name="adj3" fmla="val 45000"/>
              <a:gd name="adj4" fmla="val -10542"/>
              <a:gd name="adj5" fmla="val -25000"/>
              <a:gd name="adj6" fmla="val -16704"/>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1000">
                <a:solidFill>
                  <a:srgbClr val="000000"/>
                </a:solidFill>
              </a:rPr>
              <a:t>Joined on its own terms</a:t>
            </a:r>
          </a:p>
        </p:txBody>
      </p:sp>
      <p:sp>
        <p:nvSpPr>
          <p:cNvPr id="91"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4138380408"/>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3556000" y="2501900"/>
            <a:ext cx="1316038" cy="869950"/>
          </a:xfrm>
          <a:prstGeom prst="rect">
            <a:avLst/>
          </a:prstGeom>
          <a:solidFill>
            <a:srgbClr val="FFFF00">
              <a:alpha val="50000"/>
            </a:srgbClr>
          </a:solidFill>
          <a:ln w="76200" algn="ctr">
            <a:noFill/>
            <a:miter lim="800000"/>
            <a:headEnd/>
            <a:tailEnd/>
          </a:ln>
          <a:effectLst/>
        </p:spPr>
        <p:txBody>
          <a:bodyPr anchor="ctr"/>
          <a:lstStyle/>
          <a:p>
            <a:pPr algn="ctr"/>
            <a:endParaRPr lang="en-US" sz="1000">
              <a:solidFill>
                <a:srgbClr val="000000"/>
              </a:solidFill>
            </a:endParaRPr>
          </a:p>
        </p:txBody>
      </p:sp>
      <p:sp>
        <p:nvSpPr>
          <p:cNvPr id="565252" name="Rectangle 4"/>
          <p:cNvSpPr>
            <a:spLocks noGrp="1" noChangeArrowheads="1"/>
          </p:cNvSpPr>
          <p:nvPr>
            <p:ph type="title"/>
          </p:nvPr>
        </p:nvSpPr>
        <p:spPr/>
        <p:txBody>
          <a:bodyPr/>
          <a:lstStyle/>
          <a:p>
            <a:r>
              <a:rPr lang="en-US"/>
              <a:t>Key to success – individual continuity</a:t>
            </a:r>
          </a:p>
        </p:txBody>
      </p:sp>
      <p:grpSp>
        <p:nvGrpSpPr>
          <p:cNvPr id="565253" name="Group 5"/>
          <p:cNvGrpSpPr>
            <a:grpSpLocks/>
          </p:cNvGrpSpPr>
          <p:nvPr/>
        </p:nvGrpSpPr>
        <p:grpSpPr bwMode="auto">
          <a:xfrm>
            <a:off x="368302" y="1774827"/>
            <a:ext cx="1116013" cy="3584575"/>
            <a:chOff x="232" y="1118"/>
            <a:chExt cx="703" cy="2258"/>
          </a:xfrm>
        </p:grpSpPr>
        <p:sp>
          <p:nvSpPr>
            <p:cNvPr id="565254" name="Text Box 6"/>
            <p:cNvSpPr txBox="1">
              <a:spLocks noChangeArrowheads="1"/>
            </p:cNvSpPr>
            <p:nvPr/>
          </p:nvSpPr>
          <p:spPr bwMode="auto">
            <a:xfrm>
              <a:off x="232" y="1118"/>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Robbins</a:t>
              </a:r>
            </a:p>
          </p:txBody>
        </p:sp>
        <p:sp>
          <p:nvSpPr>
            <p:cNvPr id="565255" name="Text Box 7"/>
            <p:cNvSpPr txBox="1">
              <a:spLocks noChangeArrowheads="1"/>
            </p:cNvSpPr>
            <p:nvPr/>
          </p:nvSpPr>
          <p:spPr bwMode="auto">
            <a:xfrm>
              <a:off x="232" y="1422"/>
              <a:ext cx="619"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Carthage</a:t>
              </a:r>
            </a:p>
          </p:txBody>
        </p:sp>
        <p:sp>
          <p:nvSpPr>
            <p:cNvPr id="565256" name="Text Box 8"/>
            <p:cNvSpPr txBox="1">
              <a:spLocks noChangeArrowheads="1"/>
            </p:cNvSpPr>
            <p:nvPr/>
          </p:nvSpPr>
          <p:spPr bwMode="auto">
            <a:xfrm>
              <a:off x="232" y="20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Southern Pines</a:t>
              </a:r>
            </a:p>
          </p:txBody>
        </p:sp>
        <p:sp>
          <p:nvSpPr>
            <p:cNvPr id="565257" name="Text Box 9"/>
            <p:cNvSpPr txBox="1">
              <a:spLocks noChangeArrowheads="1"/>
            </p:cNvSpPr>
            <p:nvPr/>
          </p:nvSpPr>
          <p:spPr bwMode="auto">
            <a:xfrm>
              <a:off x="248" y="2326"/>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Vass</a:t>
              </a:r>
            </a:p>
          </p:txBody>
        </p:sp>
        <p:sp>
          <p:nvSpPr>
            <p:cNvPr id="565258" name="Text Box 10"/>
            <p:cNvSpPr txBox="1">
              <a:spLocks noChangeArrowheads="1"/>
            </p:cNvSpPr>
            <p:nvPr/>
          </p:nvSpPr>
          <p:spPr bwMode="auto">
            <a:xfrm>
              <a:off x="232" y="26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Aberdeen</a:t>
              </a:r>
            </a:p>
          </p:txBody>
        </p:sp>
        <p:sp>
          <p:nvSpPr>
            <p:cNvPr id="565259" name="Text Box 11"/>
            <p:cNvSpPr txBox="1">
              <a:spLocks noChangeArrowheads="1"/>
            </p:cNvSpPr>
            <p:nvPr/>
          </p:nvSpPr>
          <p:spPr bwMode="auto">
            <a:xfrm>
              <a:off x="232" y="2918"/>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Pinebluff</a:t>
              </a:r>
            </a:p>
          </p:txBody>
        </p:sp>
        <p:sp>
          <p:nvSpPr>
            <p:cNvPr id="565260" name="Text Box 12"/>
            <p:cNvSpPr txBox="1">
              <a:spLocks noChangeArrowheads="1"/>
            </p:cNvSpPr>
            <p:nvPr/>
          </p:nvSpPr>
          <p:spPr bwMode="auto">
            <a:xfrm>
              <a:off x="232" y="3222"/>
              <a:ext cx="687" cy="154"/>
            </a:xfrm>
            <a:prstGeom prst="rect">
              <a:avLst/>
            </a:prstGeom>
            <a:noFill/>
            <a:ln w="9525">
              <a:noFill/>
              <a:miter lim="800000"/>
              <a:headEnd/>
              <a:tailEnd/>
            </a:ln>
            <a:effectLst/>
          </p:spPr>
          <p:txBody>
            <a:bodyPr>
              <a:spAutoFit/>
            </a:bodyPr>
            <a:lstStyle/>
            <a:p>
              <a:pPr>
                <a:spcBef>
                  <a:spcPct val="50000"/>
                </a:spcBef>
              </a:pPr>
              <a:r>
                <a:rPr lang="en-US" sz="1000">
                  <a:solidFill>
                    <a:srgbClr val="000000"/>
                  </a:solidFill>
                </a:rPr>
                <a:t>Niagara</a:t>
              </a:r>
            </a:p>
          </p:txBody>
        </p:sp>
      </p:grpSp>
      <p:grpSp>
        <p:nvGrpSpPr>
          <p:cNvPr id="565261" name="Group 13"/>
          <p:cNvGrpSpPr>
            <a:grpSpLocks/>
          </p:cNvGrpSpPr>
          <p:nvPr/>
        </p:nvGrpSpPr>
        <p:grpSpPr bwMode="auto">
          <a:xfrm>
            <a:off x="0" y="6061075"/>
            <a:ext cx="8775700" cy="285750"/>
            <a:chOff x="0" y="3818"/>
            <a:chExt cx="5528" cy="180"/>
          </a:xfrm>
        </p:grpSpPr>
        <p:grpSp>
          <p:nvGrpSpPr>
            <p:cNvPr id="565262" name="Group 14"/>
            <p:cNvGrpSpPr>
              <a:grpSpLocks/>
            </p:cNvGrpSpPr>
            <p:nvPr/>
          </p:nvGrpSpPr>
          <p:grpSpPr bwMode="auto">
            <a:xfrm>
              <a:off x="208" y="3860"/>
              <a:ext cx="5320" cy="138"/>
              <a:chOff x="208" y="3860"/>
              <a:chExt cx="5320" cy="138"/>
            </a:xfrm>
          </p:grpSpPr>
          <p:sp>
            <p:nvSpPr>
              <p:cNvPr id="565263" name="Text Box 15"/>
              <p:cNvSpPr txBox="1">
                <a:spLocks noChangeArrowheads="1"/>
              </p:cNvSpPr>
              <p:nvPr/>
            </p:nvSpPr>
            <p:spPr bwMode="auto">
              <a:xfrm>
                <a:off x="20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1905</a:t>
                </a:r>
              </a:p>
            </p:txBody>
          </p:sp>
          <p:sp>
            <p:nvSpPr>
              <p:cNvPr id="565264" name="Text Box 16"/>
              <p:cNvSpPr txBox="1">
                <a:spLocks noChangeArrowheads="1"/>
              </p:cNvSpPr>
              <p:nvPr/>
            </p:nvSpPr>
            <p:spPr bwMode="auto">
              <a:xfrm>
                <a:off x="961"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1920</a:t>
                </a:r>
              </a:p>
            </p:txBody>
          </p:sp>
          <p:sp>
            <p:nvSpPr>
              <p:cNvPr id="565265" name="Text Box 17"/>
              <p:cNvSpPr txBox="1">
                <a:spLocks noChangeArrowheads="1"/>
              </p:cNvSpPr>
              <p:nvPr/>
            </p:nvSpPr>
            <p:spPr bwMode="auto">
              <a:xfrm>
                <a:off x="147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1930</a:t>
                </a:r>
              </a:p>
            </p:txBody>
          </p:sp>
          <p:sp>
            <p:nvSpPr>
              <p:cNvPr id="565266" name="Text Box 18"/>
              <p:cNvSpPr txBox="1">
                <a:spLocks noChangeArrowheads="1"/>
              </p:cNvSpPr>
              <p:nvPr/>
            </p:nvSpPr>
            <p:spPr bwMode="auto">
              <a:xfrm>
                <a:off x="1999"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1940</a:t>
                </a:r>
              </a:p>
            </p:txBody>
          </p:sp>
          <p:sp>
            <p:nvSpPr>
              <p:cNvPr id="565267" name="Text Box 19"/>
              <p:cNvSpPr txBox="1">
                <a:spLocks noChangeArrowheads="1"/>
              </p:cNvSpPr>
              <p:nvPr/>
            </p:nvSpPr>
            <p:spPr bwMode="auto">
              <a:xfrm>
                <a:off x="251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1950</a:t>
                </a:r>
              </a:p>
            </p:txBody>
          </p:sp>
          <p:sp>
            <p:nvSpPr>
              <p:cNvPr id="565268" name="Text Box 20"/>
              <p:cNvSpPr txBox="1">
                <a:spLocks noChangeArrowheads="1"/>
              </p:cNvSpPr>
              <p:nvPr/>
            </p:nvSpPr>
            <p:spPr bwMode="auto">
              <a:xfrm>
                <a:off x="3032"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1960</a:t>
                </a:r>
              </a:p>
            </p:txBody>
          </p:sp>
          <p:sp>
            <p:nvSpPr>
              <p:cNvPr id="565269" name="Text Box 21"/>
              <p:cNvSpPr txBox="1">
                <a:spLocks noChangeArrowheads="1"/>
              </p:cNvSpPr>
              <p:nvPr/>
            </p:nvSpPr>
            <p:spPr bwMode="auto">
              <a:xfrm>
                <a:off x="3548" y="3860"/>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1970</a:t>
                </a:r>
              </a:p>
            </p:txBody>
          </p:sp>
          <p:sp>
            <p:nvSpPr>
              <p:cNvPr id="565270" name="Text Box 22"/>
              <p:cNvSpPr txBox="1">
                <a:spLocks noChangeArrowheads="1"/>
              </p:cNvSpPr>
              <p:nvPr/>
            </p:nvSpPr>
            <p:spPr bwMode="auto">
              <a:xfrm>
                <a:off x="4068"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1980</a:t>
                </a:r>
              </a:p>
            </p:txBody>
          </p:sp>
          <p:sp>
            <p:nvSpPr>
              <p:cNvPr id="565271" name="Text Box 23"/>
              <p:cNvSpPr txBox="1">
                <a:spLocks noChangeArrowheads="1"/>
              </p:cNvSpPr>
              <p:nvPr/>
            </p:nvSpPr>
            <p:spPr bwMode="auto">
              <a:xfrm>
                <a:off x="4590"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1990</a:t>
                </a:r>
              </a:p>
            </p:txBody>
          </p:sp>
          <p:sp>
            <p:nvSpPr>
              <p:cNvPr id="565272" name="Text Box 24"/>
              <p:cNvSpPr txBox="1">
                <a:spLocks noChangeArrowheads="1"/>
              </p:cNvSpPr>
              <p:nvPr/>
            </p:nvSpPr>
            <p:spPr bwMode="auto">
              <a:xfrm>
                <a:off x="4996" y="3863"/>
                <a:ext cx="418" cy="135"/>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2000</a:t>
                </a:r>
              </a:p>
            </p:txBody>
          </p:sp>
          <p:sp>
            <p:nvSpPr>
              <p:cNvPr id="565273" name="Text Box 25"/>
              <p:cNvSpPr txBox="1">
                <a:spLocks noChangeArrowheads="1"/>
              </p:cNvSpPr>
              <p:nvPr/>
            </p:nvSpPr>
            <p:spPr bwMode="auto">
              <a:xfrm>
                <a:off x="5248" y="3863"/>
                <a:ext cx="280" cy="135"/>
              </a:xfrm>
              <a:prstGeom prst="rect">
                <a:avLst/>
              </a:prstGeom>
              <a:noFill/>
              <a:ln w="9525">
                <a:noFill/>
                <a:miter lim="800000"/>
                <a:headEnd/>
                <a:tailEnd/>
              </a:ln>
              <a:effectLst/>
            </p:spPr>
            <p:txBody>
              <a:bodyPr>
                <a:spAutoFit/>
              </a:bodyPr>
              <a:lstStyle/>
              <a:p>
                <a:pPr algn="r">
                  <a:spcBef>
                    <a:spcPct val="50000"/>
                  </a:spcBef>
                </a:pPr>
                <a:r>
                  <a:rPr lang="en-US" sz="800">
                    <a:solidFill>
                      <a:srgbClr val="000000"/>
                    </a:solidFill>
                  </a:rPr>
                  <a:t>2005</a:t>
                </a:r>
              </a:p>
            </p:txBody>
          </p:sp>
        </p:grpSp>
        <p:grpSp>
          <p:nvGrpSpPr>
            <p:cNvPr id="565274" name="Group 26"/>
            <p:cNvGrpSpPr>
              <a:grpSpLocks/>
            </p:cNvGrpSpPr>
            <p:nvPr/>
          </p:nvGrpSpPr>
          <p:grpSpPr bwMode="auto">
            <a:xfrm>
              <a:off x="0" y="3818"/>
              <a:ext cx="5468" cy="66"/>
              <a:chOff x="0" y="3818"/>
              <a:chExt cx="5468" cy="66"/>
            </a:xfrm>
          </p:grpSpPr>
          <p:grpSp>
            <p:nvGrpSpPr>
              <p:cNvPr id="565275" name="Group 27"/>
              <p:cNvGrpSpPr>
                <a:grpSpLocks/>
              </p:cNvGrpSpPr>
              <p:nvPr/>
            </p:nvGrpSpPr>
            <p:grpSpPr bwMode="auto">
              <a:xfrm>
                <a:off x="0" y="3818"/>
                <a:ext cx="5468" cy="66"/>
                <a:chOff x="0" y="3818"/>
                <a:chExt cx="5468" cy="66"/>
              </a:xfrm>
            </p:grpSpPr>
            <p:sp>
              <p:nvSpPr>
                <p:cNvPr id="565276" name="Line 28"/>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77" name="Line 29"/>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78" name="Line 30"/>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79" name="Line 31"/>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80" name="Line 32"/>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81" name="Line 33"/>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82" name="Line 34"/>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83" name="Line 35"/>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84" name="Line 36"/>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85" name="Line 37"/>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86" name="Line 38"/>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sp>
              <p:nvSpPr>
                <p:cNvPr id="565287" name="Line 39"/>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sp>
            <p:nvSpPr>
              <p:cNvPr id="565288" name="Line 40"/>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b="1">
                  <a:solidFill>
                    <a:srgbClr val="000000"/>
                  </a:solidFill>
                </a:endParaRPr>
              </a:p>
            </p:txBody>
          </p:sp>
        </p:grpSp>
      </p:grpSp>
      <p:grpSp>
        <p:nvGrpSpPr>
          <p:cNvPr id="565289" name="Group 41"/>
          <p:cNvGrpSpPr>
            <a:grpSpLocks/>
          </p:cNvGrpSpPr>
          <p:nvPr/>
        </p:nvGrpSpPr>
        <p:grpSpPr bwMode="auto">
          <a:xfrm>
            <a:off x="2841625" y="3908425"/>
            <a:ext cx="5843588" cy="6350"/>
            <a:chOff x="1790" y="3798"/>
            <a:chExt cx="3681" cy="4"/>
          </a:xfrm>
        </p:grpSpPr>
        <p:sp>
          <p:nvSpPr>
            <p:cNvPr id="565290" name="Line 42"/>
            <p:cNvSpPr>
              <a:spLocks noChangeShapeType="1"/>
            </p:cNvSpPr>
            <p:nvPr/>
          </p:nvSpPr>
          <p:spPr bwMode="auto">
            <a:xfrm rot="60000" flipV="1">
              <a:off x="1790"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5291" name="Line 43"/>
            <p:cNvSpPr>
              <a:spLocks noChangeShapeType="1"/>
            </p:cNvSpPr>
            <p:nvPr/>
          </p:nvSpPr>
          <p:spPr bwMode="auto">
            <a:xfrm rot="60000" flipV="1">
              <a:off x="5223" y="3798"/>
              <a:ext cx="248"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5292" name="Group 44"/>
          <p:cNvGrpSpPr>
            <a:grpSpLocks/>
          </p:cNvGrpSpPr>
          <p:nvPr/>
        </p:nvGrpSpPr>
        <p:grpSpPr bwMode="auto">
          <a:xfrm>
            <a:off x="442915" y="4383088"/>
            <a:ext cx="8243887" cy="0"/>
            <a:chOff x="279" y="3803"/>
            <a:chExt cx="5193" cy="0"/>
          </a:xfrm>
        </p:grpSpPr>
        <p:sp>
          <p:nvSpPr>
            <p:cNvPr id="565293" name="Line 45"/>
            <p:cNvSpPr>
              <a:spLocks noChangeShapeType="1"/>
            </p:cNvSpPr>
            <p:nvPr/>
          </p:nvSpPr>
          <p:spPr bwMode="auto">
            <a:xfrm>
              <a:off x="279" y="3803"/>
              <a:ext cx="104" cy="0"/>
            </a:xfrm>
            <a:prstGeom prst="line">
              <a:avLst/>
            </a:prstGeom>
            <a:noFill/>
            <a:ln w="76200">
              <a:solidFill>
                <a:srgbClr val="00FF00"/>
              </a:solidFill>
              <a:round/>
              <a:headEnd/>
              <a:tailEnd/>
            </a:ln>
            <a:effectLst/>
          </p:spPr>
          <p:txBody>
            <a:bodyPr/>
            <a:lstStyle/>
            <a:p>
              <a:endParaRPr lang="en-US" b="1">
                <a:solidFill>
                  <a:srgbClr val="000000"/>
                </a:solidFill>
              </a:endParaRPr>
            </a:p>
          </p:txBody>
        </p:sp>
        <p:sp>
          <p:nvSpPr>
            <p:cNvPr id="565294" name="Line 46"/>
            <p:cNvSpPr>
              <a:spLocks noChangeShapeType="1"/>
            </p:cNvSpPr>
            <p:nvPr/>
          </p:nvSpPr>
          <p:spPr bwMode="auto">
            <a:xfrm>
              <a:off x="383" y="3803"/>
              <a:ext cx="3973"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5295" name="Line 47"/>
            <p:cNvSpPr>
              <a:spLocks noChangeShapeType="1"/>
            </p:cNvSpPr>
            <p:nvPr/>
          </p:nvSpPr>
          <p:spPr bwMode="auto">
            <a:xfrm>
              <a:off x="4355" y="3803"/>
              <a:ext cx="1117"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5296" name="Group 48"/>
          <p:cNvGrpSpPr>
            <a:grpSpLocks/>
          </p:cNvGrpSpPr>
          <p:nvPr/>
        </p:nvGrpSpPr>
        <p:grpSpPr bwMode="auto">
          <a:xfrm>
            <a:off x="665163" y="4802188"/>
            <a:ext cx="8013700" cy="101600"/>
            <a:chOff x="419" y="3025"/>
            <a:chExt cx="5048" cy="64"/>
          </a:xfrm>
        </p:grpSpPr>
        <p:grpSp>
          <p:nvGrpSpPr>
            <p:cNvPr id="565297" name="Group 49"/>
            <p:cNvGrpSpPr>
              <a:grpSpLocks/>
            </p:cNvGrpSpPr>
            <p:nvPr/>
          </p:nvGrpSpPr>
          <p:grpSpPr bwMode="auto">
            <a:xfrm>
              <a:off x="419" y="3025"/>
              <a:ext cx="4034" cy="64"/>
              <a:chOff x="419" y="3025"/>
              <a:chExt cx="4034" cy="64"/>
            </a:xfrm>
          </p:grpSpPr>
          <p:sp>
            <p:nvSpPr>
              <p:cNvPr id="565298" name="Line 50"/>
              <p:cNvSpPr>
                <a:spLocks noChangeShapeType="1"/>
              </p:cNvSpPr>
              <p:nvPr/>
            </p:nvSpPr>
            <p:spPr bwMode="auto">
              <a:xfrm rot="60000" flipV="1">
                <a:off x="419" y="3054"/>
                <a:ext cx="155" cy="2"/>
              </a:xfrm>
              <a:prstGeom prst="line">
                <a:avLst/>
              </a:prstGeom>
              <a:noFill/>
              <a:ln w="76200">
                <a:solidFill>
                  <a:schemeClr val="accent2"/>
                </a:solidFill>
                <a:round/>
                <a:headEnd/>
                <a:tailEnd/>
              </a:ln>
              <a:effectLst/>
            </p:spPr>
            <p:txBody>
              <a:bodyPr wrap="none">
                <a:spAutoFit/>
              </a:bodyPr>
              <a:lstStyle/>
              <a:p>
                <a:endParaRPr lang="en-US" b="1">
                  <a:solidFill>
                    <a:srgbClr val="000000"/>
                  </a:solidFill>
                </a:endParaRPr>
              </a:p>
            </p:txBody>
          </p:sp>
          <p:sp>
            <p:nvSpPr>
              <p:cNvPr id="565299" name="Line 51"/>
              <p:cNvSpPr>
                <a:spLocks noChangeShapeType="1"/>
              </p:cNvSpPr>
              <p:nvPr/>
            </p:nvSpPr>
            <p:spPr bwMode="auto">
              <a:xfrm rot="60000" flipV="1">
                <a:off x="570" y="3025"/>
                <a:ext cx="3883" cy="64"/>
              </a:xfrm>
              <a:prstGeom prst="line">
                <a:avLst/>
              </a:prstGeom>
              <a:noFill/>
              <a:ln w="76200">
                <a:pattFill prst="dkHorz">
                  <a:fgClr>
                    <a:schemeClr val="accent2"/>
                  </a:fgClr>
                  <a:bgClr>
                    <a:srgbClr val="0066FF"/>
                  </a:bgClr>
                </a:pattFill>
                <a:round/>
                <a:headEnd/>
                <a:tailEnd/>
              </a:ln>
              <a:effectLst/>
            </p:spPr>
            <p:txBody>
              <a:bodyPr>
                <a:spAutoFit/>
              </a:bodyPr>
              <a:lstStyle/>
              <a:p>
                <a:endParaRPr lang="en-US" b="1">
                  <a:solidFill>
                    <a:srgbClr val="000000"/>
                  </a:solidFill>
                </a:endParaRPr>
              </a:p>
            </p:txBody>
          </p:sp>
        </p:grpSp>
        <p:sp>
          <p:nvSpPr>
            <p:cNvPr id="565300" name="Line 52"/>
            <p:cNvSpPr>
              <a:spLocks noChangeShapeType="1"/>
            </p:cNvSpPr>
            <p:nvPr/>
          </p:nvSpPr>
          <p:spPr bwMode="auto">
            <a:xfrm rot="60000" flipV="1">
              <a:off x="4452" y="3050"/>
              <a:ext cx="1015" cy="16"/>
            </a:xfrm>
            <a:prstGeom prst="line">
              <a:avLst/>
            </a:prstGeom>
            <a:noFill/>
            <a:ln w="76200">
              <a:pattFill prst="dkHorz">
                <a:fgClr>
                  <a:srgbClr val="FFFF00"/>
                </a:fgClr>
                <a:bgClr>
                  <a:srgbClr val="FF0000"/>
                </a:bgClr>
              </a:pattFill>
              <a:round/>
              <a:headEnd/>
              <a:tailEnd/>
            </a:ln>
            <a:effectLst/>
          </p:spPr>
          <p:txBody>
            <a:bodyPr>
              <a:spAutoFit/>
            </a:bodyPr>
            <a:lstStyle/>
            <a:p>
              <a:endParaRPr lang="en-US" b="1">
                <a:solidFill>
                  <a:srgbClr val="000000"/>
                </a:solidFill>
              </a:endParaRPr>
            </a:p>
          </p:txBody>
        </p:sp>
      </p:grpSp>
      <p:grpSp>
        <p:nvGrpSpPr>
          <p:cNvPr id="565301" name="Group 53"/>
          <p:cNvGrpSpPr>
            <a:grpSpLocks/>
          </p:cNvGrpSpPr>
          <p:nvPr/>
        </p:nvGrpSpPr>
        <p:grpSpPr bwMode="auto">
          <a:xfrm>
            <a:off x="2982913" y="1979615"/>
            <a:ext cx="5700712" cy="3175"/>
            <a:chOff x="1879" y="3803"/>
            <a:chExt cx="3591" cy="2"/>
          </a:xfrm>
        </p:grpSpPr>
        <p:grpSp>
          <p:nvGrpSpPr>
            <p:cNvPr id="565302" name="Group 54"/>
            <p:cNvGrpSpPr>
              <a:grpSpLocks/>
            </p:cNvGrpSpPr>
            <p:nvPr/>
          </p:nvGrpSpPr>
          <p:grpSpPr bwMode="auto">
            <a:xfrm>
              <a:off x="1879" y="3803"/>
              <a:ext cx="2013" cy="2"/>
              <a:chOff x="1879" y="3803"/>
              <a:chExt cx="2013" cy="2"/>
            </a:xfrm>
          </p:grpSpPr>
          <p:sp>
            <p:nvSpPr>
              <p:cNvPr id="565303" name="Line 55"/>
              <p:cNvSpPr>
                <a:spLocks noChangeShapeType="1"/>
              </p:cNvSpPr>
              <p:nvPr/>
            </p:nvSpPr>
            <p:spPr bwMode="auto">
              <a:xfrm>
                <a:off x="2137" y="3803"/>
                <a:ext cx="104" cy="0"/>
              </a:xfrm>
              <a:prstGeom prst="line">
                <a:avLst/>
              </a:prstGeom>
              <a:noFill/>
              <a:ln w="76200">
                <a:solidFill>
                  <a:srgbClr val="FF0000"/>
                </a:solidFill>
                <a:round/>
                <a:headEnd/>
                <a:tailEnd/>
              </a:ln>
              <a:effectLst/>
            </p:spPr>
            <p:txBody>
              <a:bodyPr/>
              <a:lstStyle/>
              <a:p>
                <a:endParaRPr lang="en-US" b="1">
                  <a:solidFill>
                    <a:srgbClr val="000000"/>
                  </a:solidFill>
                </a:endParaRPr>
              </a:p>
            </p:txBody>
          </p:sp>
          <p:sp>
            <p:nvSpPr>
              <p:cNvPr id="565304" name="Line 56"/>
              <p:cNvSpPr>
                <a:spLocks noChangeShapeType="1"/>
              </p:cNvSpPr>
              <p:nvPr/>
            </p:nvSpPr>
            <p:spPr bwMode="auto">
              <a:xfrm>
                <a:off x="1879" y="3803"/>
                <a:ext cx="259"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5305" name="Line 57"/>
              <p:cNvSpPr>
                <a:spLocks noChangeShapeType="1"/>
              </p:cNvSpPr>
              <p:nvPr/>
            </p:nvSpPr>
            <p:spPr bwMode="auto">
              <a:xfrm>
                <a:off x="2291" y="3803"/>
                <a:ext cx="207" cy="0"/>
              </a:xfrm>
              <a:prstGeom prst="line">
                <a:avLst/>
              </a:prstGeom>
              <a:noFill/>
              <a:ln w="76200">
                <a:solidFill>
                  <a:srgbClr val="FFFF00"/>
                </a:solidFill>
                <a:round/>
                <a:headEnd/>
                <a:tailEnd/>
              </a:ln>
              <a:effectLst/>
            </p:spPr>
            <p:txBody>
              <a:bodyPr/>
              <a:lstStyle/>
              <a:p>
                <a:endParaRPr lang="en-US" b="1">
                  <a:solidFill>
                    <a:srgbClr val="000000"/>
                  </a:solidFill>
                </a:endParaRPr>
              </a:p>
            </p:txBody>
          </p:sp>
          <p:sp>
            <p:nvSpPr>
              <p:cNvPr id="565306" name="Line 58"/>
              <p:cNvSpPr>
                <a:spLocks noChangeShapeType="1"/>
              </p:cNvSpPr>
              <p:nvPr/>
            </p:nvSpPr>
            <p:spPr bwMode="auto">
              <a:xfrm>
                <a:off x="2499" y="3805"/>
                <a:ext cx="415" cy="0"/>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5307" name="Line 59"/>
              <p:cNvSpPr>
                <a:spLocks noChangeShapeType="1"/>
              </p:cNvSpPr>
              <p:nvPr/>
            </p:nvSpPr>
            <p:spPr bwMode="auto">
              <a:xfrm>
                <a:off x="2913" y="3805"/>
                <a:ext cx="979" cy="0"/>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grpSp>
        <p:sp>
          <p:nvSpPr>
            <p:cNvPr id="565308" name="Line 60"/>
            <p:cNvSpPr>
              <a:spLocks noChangeShapeType="1"/>
            </p:cNvSpPr>
            <p:nvPr/>
          </p:nvSpPr>
          <p:spPr bwMode="auto">
            <a:xfrm>
              <a:off x="4865" y="3803"/>
              <a:ext cx="605" cy="0"/>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5309" name="Group 61"/>
          <p:cNvGrpSpPr>
            <a:grpSpLocks/>
          </p:cNvGrpSpPr>
          <p:nvPr/>
        </p:nvGrpSpPr>
        <p:grpSpPr bwMode="auto">
          <a:xfrm>
            <a:off x="938215" y="2459038"/>
            <a:ext cx="7743825" cy="6350"/>
            <a:chOff x="591" y="3799"/>
            <a:chExt cx="4878" cy="4"/>
          </a:xfrm>
        </p:grpSpPr>
        <p:grpSp>
          <p:nvGrpSpPr>
            <p:cNvPr id="565310" name="Group 62"/>
            <p:cNvGrpSpPr>
              <a:grpSpLocks/>
            </p:cNvGrpSpPr>
            <p:nvPr/>
          </p:nvGrpSpPr>
          <p:grpSpPr bwMode="auto">
            <a:xfrm>
              <a:off x="591" y="3799"/>
              <a:ext cx="2983" cy="4"/>
              <a:chOff x="591" y="3799"/>
              <a:chExt cx="2983" cy="4"/>
            </a:xfrm>
          </p:grpSpPr>
          <p:grpSp>
            <p:nvGrpSpPr>
              <p:cNvPr id="565311" name="Group 63"/>
              <p:cNvGrpSpPr>
                <a:grpSpLocks/>
              </p:cNvGrpSpPr>
              <p:nvPr/>
            </p:nvGrpSpPr>
            <p:grpSpPr bwMode="auto">
              <a:xfrm>
                <a:off x="591" y="3800"/>
                <a:ext cx="2477" cy="3"/>
                <a:chOff x="591" y="3800"/>
                <a:chExt cx="2477" cy="3"/>
              </a:xfrm>
            </p:grpSpPr>
            <p:sp>
              <p:nvSpPr>
                <p:cNvPr id="565312" name="Line 64"/>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b="1">
                    <a:solidFill>
                      <a:srgbClr val="000000"/>
                    </a:solidFill>
                  </a:endParaRPr>
                </a:p>
              </p:txBody>
            </p:sp>
            <p:grpSp>
              <p:nvGrpSpPr>
                <p:cNvPr id="565313" name="Group 65"/>
                <p:cNvGrpSpPr>
                  <a:grpSpLocks/>
                </p:cNvGrpSpPr>
                <p:nvPr/>
              </p:nvGrpSpPr>
              <p:grpSpPr bwMode="auto">
                <a:xfrm>
                  <a:off x="591" y="3800"/>
                  <a:ext cx="1581" cy="3"/>
                  <a:chOff x="591" y="3800"/>
                  <a:chExt cx="1581" cy="3"/>
                </a:xfrm>
              </p:grpSpPr>
              <p:sp>
                <p:nvSpPr>
                  <p:cNvPr id="565314" name="Line 66"/>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b="1">
                      <a:solidFill>
                        <a:srgbClr val="000000"/>
                      </a:solidFill>
                    </a:endParaRPr>
                  </a:p>
                </p:txBody>
              </p:sp>
              <p:grpSp>
                <p:nvGrpSpPr>
                  <p:cNvPr id="565315" name="Group 67"/>
                  <p:cNvGrpSpPr>
                    <a:grpSpLocks/>
                  </p:cNvGrpSpPr>
                  <p:nvPr/>
                </p:nvGrpSpPr>
                <p:grpSpPr bwMode="auto">
                  <a:xfrm>
                    <a:off x="591" y="3800"/>
                    <a:ext cx="1444" cy="3"/>
                    <a:chOff x="591" y="3800"/>
                    <a:chExt cx="1444" cy="3"/>
                  </a:xfrm>
                </p:grpSpPr>
                <p:grpSp>
                  <p:nvGrpSpPr>
                    <p:cNvPr id="565316" name="Group 68"/>
                    <p:cNvGrpSpPr>
                      <a:grpSpLocks/>
                    </p:cNvGrpSpPr>
                    <p:nvPr/>
                  </p:nvGrpSpPr>
                  <p:grpSpPr bwMode="auto">
                    <a:xfrm>
                      <a:off x="591" y="3800"/>
                      <a:ext cx="1444" cy="3"/>
                      <a:chOff x="591" y="3800"/>
                      <a:chExt cx="1444" cy="3"/>
                    </a:xfrm>
                  </p:grpSpPr>
                  <p:sp>
                    <p:nvSpPr>
                      <p:cNvPr id="565317" name="Line 69"/>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b="1">
                          <a:solidFill>
                            <a:srgbClr val="000000"/>
                          </a:solidFill>
                        </a:endParaRPr>
                      </a:p>
                    </p:txBody>
                  </p:sp>
                  <p:sp>
                    <p:nvSpPr>
                      <p:cNvPr id="565318" name="Line 70"/>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sp>
                  <p:nvSpPr>
                    <p:cNvPr id="565319" name="Line 71"/>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grpSp>
          <p:sp>
            <p:nvSpPr>
              <p:cNvPr id="565320" name="Line 72"/>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b="1">
                  <a:solidFill>
                    <a:srgbClr val="000000"/>
                  </a:solidFill>
                </a:endParaRPr>
              </a:p>
            </p:txBody>
          </p:sp>
        </p:grpSp>
        <p:sp>
          <p:nvSpPr>
            <p:cNvPr id="565321" name="Line 73"/>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b="1">
                <a:solidFill>
                  <a:srgbClr val="000000"/>
                </a:solidFill>
              </a:endParaRPr>
            </a:p>
          </p:txBody>
        </p:sp>
      </p:grpSp>
      <p:grpSp>
        <p:nvGrpSpPr>
          <p:cNvPr id="565322" name="Group 74"/>
          <p:cNvGrpSpPr>
            <a:grpSpLocks/>
          </p:cNvGrpSpPr>
          <p:nvPr/>
        </p:nvGrpSpPr>
        <p:grpSpPr bwMode="auto">
          <a:xfrm>
            <a:off x="1757363" y="3406775"/>
            <a:ext cx="6934200" cy="7938"/>
            <a:chOff x="1107" y="2146"/>
            <a:chExt cx="4368" cy="5"/>
          </a:xfrm>
        </p:grpSpPr>
        <p:grpSp>
          <p:nvGrpSpPr>
            <p:cNvPr id="565323" name="Group 75"/>
            <p:cNvGrpSpPr>
              <a:grpSpLocks/>
            </p:cNvGrpSpPr>
            <p:nvPr/>
          </p:nvGrpSpPr>
          <p:grpSpPr bwMode="auto">
            <a:xfrm>
              <a:off x="1107" y="2148"/>
              <a:ext cx="1963" cy="3"/>
              <a:chOff x="1107" y="2148"/>
              <a:chExt cx="1963" cy="3"/>
            </a:xfrm>
          </p:grpSpPr>
          <p:sp>
            <p:nvSpPr>
              <p:cNvPr id="565324" name="Line 76"/>
              <p:cNvSpPr>
                <a:spLocks noChangeShapeType="1"/>
              </p:cNvSpPr>
              <p:nvPr/>
            </p:nvSpPr>
            <p:spPr bwMode="auto">
              <a:xfrm flipV="1">
                <a:off x="2241" y="2148"/>
                <a:ext cx="829" cy="2"/>
              </a:xfrm>
              <a:prstGeom prst="line">
                <a:avLst/>
              </a:prstGeom>
              <a:noFill/>
              <a:ln w="76200">
                <a:pattFill prst="dkHorz">
                  <a:fgClr>
                    <a:schemeClr val="accent2"/>
                  </a:fgClr>
                  <a:bgClr>
                    <a:srgbClr val="FFFF00"/>
                  </a:bgClr>
                </a:pattFill>
                <a:round/>
                <a:headEnd/>
                <a:tailEnd/>
              </a:ln>
              <a:effectLst/>
            </p:spPr>
            <p:txBody>
              <a:bodyPr/>
              <a:lstStyle/>
              <a:p>
                <a:endParaRPr lang="en-US" b="1">
                  <a:solidFill>
                    <a:srgbClr val="000000"/>
                  </a:solidFill>
                </a:endParaRPr>
              </a:p>
            </p:txBody>
          </p:sp>
          <p:sp>
            <p:nvSpPr>
              <p:cNvPr id="565325" name="Line 77"/>
              <p:cNvSpPr>
                <a:spLocks noChangeShapeType="1"/>
              </p:cNvSpPr>
              <p:nvPr/>
            </p:nvSpPr>
            <p:spPr bwMode="auto">
              <a:xfrm flipV="1">
                <a:off x="1107" y="2149"/>
                <a:ext cx="1134"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65326" name="Line 78"/>
            <p:cNvSpPr>
              <a:spLocks noChangeShapeType="1"/>
            </p:cNvSpPr>
            <p:nvPr/>
          </p:nvSpPr>
          <p:spPr bwMode="auto">
            <a:xfrm flipV="1">
              <a:off x="3068" y="2146"/>
              <a:ext cx="2407" cy="2"/>
            </a:xfrm>
            <a:prstGeom prst="line">
              <a:avLst/>
            </a:prstGeom>
            <a:noFill/>
            <a:ln w="76200">
              <a:solidFill>
                <a:srgbClr val="0066FF"/>
              </a:solidFill>
              <a:round/>
              <a:headEnd/>
              <a:tailEnd/>
            </a:ln>
            <a:effectLst/>
          </p:spPr>
          <p:txBody>
            <a:bodyPr/>
            <a:lstStyle/>
            <a:p>
              <a:endParaRPr lang="en-US" b="1">
                <a:solidFill>
                  <a:srgbClr val="000000"/>
                </a:solidFill>
              </a:endParaRPr>
            </a:p>
          </p:txBody>
        </p:sp>
      </p:grpSp>
      <p:grpSp>
        <p:nvGrpSpPr>
          <p:cNvPr id="565327" name="Group 79"/>
          <p:cNvGrpSpPr>
            <a:grpSpLocks/>
          </p:cNvGrpSpPr>
          <p:nvPr/>
        </p:nvGrpSpPr>
        <p:grpSpPr bwMode="auto">
          <a:xfrm>
            <a:off x="938215" y="5321302"/>
            <a:ext cx="7742237" cy="4763"/>
            <a:chOff x="591" y="3800"/>
            <a:chExt cx="1444" cy="3"/>
          </a:xfrm>
        </p:grpSpPr>
        <p:grpSp>
          <p:nvGrpSpPr>
            <p:cNvPr id="565328" name="Group 80"/>
            <p:cNvGrpSpPr>
              <a:grpSpLocks/>
            </p:cNvGrpSpPr>
            <p:nvPr/>
          </p:nvGrpSpPr>
          <p:grpSpPr bwMode="auto">
            <a:xfrm>
              <a:off x="591" y="3800"/>
              <a:ext cx="1444" cy="3"/>
              <a:chOff x="591" y="3800"/>
              <a:chExt cx="1444" cy="3"/>
            </a:xfrm>
          </p:grpSpPr>
          <p:sp>
            <p:nvSpPr>
              <p:cNvPr id="565329" name="Line 81"/>
              <p:cNvSpPr>
                <a:spLocks noChangeShapeType="1"/>
              </p:cNvSpPr>
              <p:nvPr/>
            </p:nvSpPr>
            <p:spPr bwMode="auto">
              <a:xfrm flipV="1">
                <a:off x="591" y="3801"/>
                <a:ext cx="1393" cy="2"/>
              </a:xfrm>
              <a:prstGeom prst="line">
                <a:avLst/>
              </a:prstGeom>
              <a:noFill/>
              <a:ln w="76200">
                <a:solidFill>
                  <a:schemeClr val="accent2"/>
                </a:solidFill>
                <a:round/>
                <a:headEnd/>
                <a:tailEnd/>
              </a:ln>
              <a:effectLst/>
            </p:spPr>
            <p:txBody>
              <a:bodyPr/>
              <a:lstStyle/>
              <a:p>
                <a:endParaRPr lang="en-US" b="1">
                  <a:solidFill>
                    <a:srgbClr val="000000"/>
                  </a:solidFill>
                </a:endParaRPr>
              </a:p>
            </p:txBody>
          </p:sp>
          <p:sp>
            <p:nvSpPr>
              <p:cNvPr id="565330" name="Line 82"/>
              <p:cNvSpPr>
                <a:spLocks noChangeShapeType="1"/>
              </p:cNvSpPr>
              <p:nvPr/>
            </p:nvSpPr>
            <p:spPr bwMode="auto">
              <a:xfrm rot="60000" flipV="1">
                <a:off x="1983" y="3800"/>
                <a:ext cx="52"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sp>
          <p:nvSpPr>
            <p:cNvPr id="565331" name="Line 83"/>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b="1">
                <a:solidFill>
                  <a:srgbClr val="000000"/>
                </a:solidFill>
              </a:endParaRPr>
            </a:p>
          </p:txBody>
        </p:sp>
      </p:grpSp>
      <p:grpSp>
        <p:nvGrpSpPr>
          <p:cNvPr id="565332" name="Group 84"/>
          <p:cNvGrpSpPr>
            <a:grpSpLocks/>
          </p:cNvGrpSpPr>
          <p:nvPr/>
        </p:nvGrpSpPr>
        <p:grpSpPr bwMode="auto">
          <a:xfrm>
            <a:off x="608013" y="917577"/>
            <a:ext cx="8077200" cy="4016375"/>
            <a:chOff x="383" y="578"/>
            <a:chExt cx="5088" cy="2530"/>
          </a:xfrm>
        </p:grpSpPr>
        <p:sp>
          <p:nvSpPr>
            <p:cNvPr id="565333" name="Line 85"/>
            <p:cNvSpPr>
              <a:spLocks noChangeShapeType="1"/>
            </p:cNvSpPr>
            <p:nvPr/>
          </p:nvSpPr>
          <p:spPr bwMode="auto">
            <a:xfrm>
              <a:off x="2622" y="578"/>
              <a:ext cx="2623" cy="1"/>
            </a:xfrm>
            <a:prstGeom prst="line">
              <a:avLst/>
            </a:prstGeom>
            <a:noFill/>
            <a:ln w="76200">
              <a:solidFill>
                <a:srgbClr val="FF6600"/>
              </a:solidFill>
              <a:round/>
              <a:headEnd/>
              <a:tailEnd/>
            </a:ln>
            <a:effectLst/>
          </p:spPr>
          <p:txBody>
            <a:bodyPr/>
            <a:lstStyle/>
            <a:p>
              <a:endParaRPr lang="en-US" b="1">
                <a:solidFill>
                  <a:srgbClr val="000000"/>
                </a:solidFill>
              </a:endParaRPr>
            </a:p>
          </p:txBody>
        </p:sp>
        <p:grpSp>
          <p:nvGrpSpPr>
            <p:cNvPr id="565334" name="Group 86"/>
            <p:cNvGrpSpPr>
              <a:grpSpLocks/>
            </p:cNvGrpSpPr>
            <p:nvPr/>
          </p:nvGrpSpPr>
          <p:grpSpPr bwMode="auto">
            <a:xfrm>
              <a:off x="383" y="2808"/>
              <a:ext cx="1958" cy="3"/>
              <a:chOff x="591" y="3800"/>
              <a:chExt cx="1444" cy="3"/>
            </a:xfrm>
          </p:grpSpPr>
          <p:grpSp>
            <p:nvGrpSpPr>
              <p:cNvPr id="565335" name="Group 87"/>
              <p:cNvGrpSpPr>
                <a:grpSpLocks/>
              </p:cNvGrpSpPr>
              <p:nvPr/>
            </p:nvGrpSpPr>
            <p:grpSpPr bwMode="auto">
              <a:xfrm>
                <a:off x="591" y="3800"/>
                <a:ext cx="1444" cy="3"/>
                <a:chOff x="591" y="3800"/>
                <a:chExt cx="1444" cy="3"/>
              </a:xfrm>
            </p:grpSpPr>
            <p:sp>
              <p:nvSpPr>
                <p:cNvPr id="565336" name="Line 88"/>
                <p:cNvSpPr>
                  <a:spLocks noChangeShapeType="1"/>
                </p:cNvSpPr>
                <p:nvPr/>
              </p:nvSpPr>
              <p:spPr bwMode="auto">
                <a:xfrm flipV="1">
                  <a:off x="591" y="3801"/>
                  <a:ext cx="1393" cy="2"/>
                </a:xfrm>
                <a:prstGeom prst="line">
                  <a:avLst/>
                </a:prstGeom>
                <a:noFill/>
                <a:ln w="76200">
                  <a:solidFill>
                    <a:srgbClr val="FF6600"/>
                  </a:solidFill>
                  <a:round/>
                  <a:headEnd/>
                  <a:tailEnd/>
                </a:ln>
                <a:effectLst/>
              </p:spPr>
              <p:txBody>
                <a:bodyPr/>
                <a:lstStyle/>
                <a:p>
                  <a:endParaRPr lang="en-US" b="1">
                    <a:solidFill>
                      <a:srgbClr val="000000"/>
                    </a:solidFill>
                  </a:endParaRPr>
                </a:p>
              </p:txBody>
            </p:sp>
            <p:sp>
              <p:nvSpPr>
                <p:cNvPr id="565337" name="Line 89"/>
                <p:cNvSpPr>
                  <a:spLocks noChangeShapeType="1"/>
                </p:cNvSpPr>
                <p:nvPr/>
              </p:nvSpPr>
              <p:spPr bwMode="auto">
                <a:xfrm rot="60000" flipV="1">
                  <a:off x="1983" y="3800"/>
                  <a:ext cx="52" cy="2"/>
                </a:xfrm>
                <a:prstGeom prst="line">
                  <a:avLst/>
                </a:prstGeom>
                <a:noFill/>
                <a:ln w="76200">
                  <a:solidFill>
                    <a:srgbClr val="FF6600"/>
                  </a:solidFill>
                  <a:round/>
                  <a:headEnd/>
                  <a:tailEnd/>
                </a:ln>
                <a:effectLst/>
              </p:spPr>
              <p:txBody>
                <a:bodyPr/>
                <a:lstStyle/>
                <a:p>
                  <a:endParaRPr lang="en-US" b="1">
                    <a:solidFill>
                      <a:srgbClr val="000000"/>
                    </a:solidFill>
                  </a:endParaRPr>
                </a:p>
              </p:txBody>
            </p:sp>
          </p:grpSp>
          <p:sp>
            <p:nvSpPr>
              <p:cNvPr id="565338" name="Line 90"/>
              <p:cNvSpPr>
                <a:spLocks noChangeShapeType="1"/>
              </p:cNvSpPr>
              <p:nvPr/>
            </p:nvSpPr>
            <p:spPr bwMode="auto">
              <a:xfrm flipV="1">
                <a:off x="591" y="3801"/>
                <a:ext cx="967" cy="2"/>
              </a:xfrm>
              <a:prstGeom prst="line">
                <a:avLst/>
              </a:prstGeom>
              <a:noFill/>
              <a:ln w="76200">
                <a:solidFill>
                  <a:srgbClr val="FF6600"/>
                </a:solidFill>
                <a:round/>
                <a:headEnd/>
                <a:tailEnd/>
              </a:ln>
              <a:effectLst/>
            </p:spPr>
            <p:txBody>
              <a:bodyPr/>
              <a:lstStyle/>
              <a:p>
                <a:endParaRPr lang="en-US" b="1">
                  <a:solidFill>
                    <a:srgbClr val="000000"/>
                  </a:solidFill>
                </a:endParaRPr>
              </a:p>
            </p:txBody>
          </p:sp>
        </p:grpSp>
        <p:grpSp>
          <p:nvGrpSpPr>
            <p:cNvPr id="565339" name="Group 91"/>
            <p:cNvGrpSpPr>
              <a:grpSpLocks/>
            </p:cNvGrpSpPr>
            <p:nvPr/>
          </p:nvGrpSpPr>
          <p:grpSpPr bwMode="auto">
            <a:xfrm>
              <a:off x="1807" y="3105"/>
              <a:ext cx="3369" cy="3"/>
              <a:chOff x="591" y="3800"/>
              <a:chExt cx="1444" cy="3"/>
            </a:xfrm>
          </p:grpSpPr>
          <p:grpSp>
            <p:nvGrpSpPr>
              <p:cNvPr id="565340" name="Group 92"/>
              <p:cNvGrpSpPr>
                <a:grpSpLocks/>
              </p:cNvGrpSpPr>
              <p:nvPr/>
            </p:nvGrpSpPr>
            <p:grpSpPr bwMode="auto">
              <a:xfrm>
                <a:off x="591" y="3800"/>
                <a:ext cx="1444" cy="3"/>
                <a:chOff x="591" y="3800"/>
                <a:chExt cx="1444" cy="3"/>
              </a:xfrm>
            </p:grpSpPr>
            <p:sp>
              <p:nvSpPr>
                <p:cNvPr id="565341" name="Line 93"/>
                <p:cNvSpPr>
                  <a:spLocks noChangeShapeType="1"/>
                </p:cNvSpPr>
                <p:nvPr/>
              </p:nvSpPr>
              <p:spPr bwMode="auto">
                <a:xfrm flipV="1">
                  <a:off x="591" y="3801"/>
                  <a:ext cx="1393" cy="2"/>
                </a:xfrm>
                <a:prstGeom prst="line">
                  <a:avLst/>
                </a:prstGeom>
                <a:noFill/>
                <a:ln w="76200">
                  <a:solidFill>
                    <a:srgbClr val="FF6600"/>
                  </a:solidFill>
                  <a:round/>
                  <a:headEnd/>
                  <a:tailEnd/>
                </a:ln>
                <a:effectLst/>
              </p:spPr>
              <p:txBody>
                <a:bodyPr/>
                <a:lstStyle/>
                <a:p>
                  <a:endParaRPr lang="en-US" b="1">
                    <a:solidFill>
                      <a:srgbClr val="000000"/>
                    </a:solidFill>
                  </a:endParaRPr>
                </a:p>
              </p:txBody>
            </p:sp>
            <p:sp>
              <p:nvSpPr>
                <p:cNvPr id="565342" name="Line 94"/>
                <p:cNvSpPr>
                  <a:spLocks noChangeShapeType="1"/>
                </p:cNvSpPr>
                <p:nvPr/>
              </p:nvSpPr>
              <p:spPr bwMode="auto">
                <a:xfrm rot="60000" flipV="1">
                  <a:off x="1983" y="3800"/>
                  <a:ext cx="52" cy="2"/>
                </a:xfrm>
                <a:prstGeom prst="line">
                  <a:avLst/>
                </a:prstGeom>
                <a:noFill/>
                <a:ln w="76200">
                  <a:solidFill>
                    <a:srgbClr val="FF6600"/>
                  </a:solidFill>
                  <a:round/>
                  <a:headEnd/>
                  <a:tailEnd/>
                </a:ln>
                <a:effectLst/>
              </p:spPr>
              <p:txBody>
                <a:bodyPr/>
                <a:lstStyle/>
                <a:p>
                  <a:endParaRPr lang="en-US" b="1">
                    <a:solidFill>
                      <a:srgbClr val="000000"/>
                    </a:solidFill>
                  </a:endParaRPr>
                </a:p>
              </p:txBody>
            </p:sp>
          </p:grpSp>
          <p:sp>
            <p:nvSpPr>
              <p:cNvPr id="565343" name="Line 95"/>
              <p:cNvSpPr>
                <a:spLocks noChangeShapeType="1"/>
              </p:cNvSpPr>
              <p:nvPr/>
            </p:nvSpPr>
            <p:spPr bwMode="auto">
              <a:xfrm flipV="1">
                <a:off x="591" y="3801"/>
                <a:ext cx="967" cy="2"/>
              </a:xfrm>
              <a:prstGeom prst="line">
                <a:avLst/>
              </a:prstGeom>
              <a:noFill/>
              <a:ln w="76200">
                <a:solidFill>
                  <a:srgbClr val="FF6600"/>
                </a:solidFill>
                <a:round/>
                <a:headEnd/>
                <a:tailEnd/>
              </a:ln>
              <a:effectLst/>
            </p:spPr>
            <p:txBody>
              <a:bodyPr/>
              <a:lstStyle/>
              <a:p>
                <a:endParaRPr lang="en-US" b="1">
                  <a:solidFill>
                    <a:srgbClr val="000000"/>
                  </a:solidFill>
                </a:endParaRPr>
              </a:p>
            </p:txBody>
          </p:sp>
        </p:grpSp>
        <p:sp>
          <p:nvSpPr>
            <p:cNvPr id="565344" name="Line 96"/>
            <p:cNvSpPr>
              <a:spLocks noChangeShapeType="1"/>
            </p:cNvSpPr>
            <p:nvPr/>
          </p:nvSpPr>
          <p:spPr bwMode="auto">
            <a:xfrm>
              <a:off x="4398" y="1296"/>
              <a:ext cx="1073" cy="1"/>
            </a:xfrm>
            <a:prstGeom prst="line">
              <a:avLst/>
            </a:prstGeom>
            <a:noFill/>
            <a:ln w="76200">
              <a:solidFill>
                <a:srgbClr val="FF6600"/>
              </a:solidFill>
              <a:round/>
              <a:headEnd/>
              <a:tailEnd/>
            </a:ln>
            <a:effectLst/>
          </p:spPr>
          <p:txBody>
            <a:bodyPr/>
            <a:lstStyle/>
            <a:p>
              <a:endParaRPr lang="en-US" b="1">
                <a:solidFill>
                  <a:srgbClr val="000000"/>
                </a:solidFill>
              </a:endParaRPr>
            </a:p>
          </p:txBody>
        </p:sp>
        <p:sp>
          <p:nvSpPr>
            <p:cNvPr id="565345" name="Line 97"/>
            <p:cNvSpPr>
              <a:spLocks noChangeShapeType="1"/>
            </p:cNvSpPr>
            <p:nvPr/>
          </p:nvSpPr>
          <p:spPr bwMode="auto">
            <a:xfrm>
              <a:off x="5084" y="2510"/>
              <a:ext cx="387" cy="1"/>
            </a:xfrm>
            <a:prstGeom prst="line">
              <a:avLst/>
            </a:prstGeom>
            <a:noFill/>
            <a:ln w="76200">
              <a:solidFill>
                <a:srgbClr val="FF6600"/>
              </a:solidFill>
              <a:round/>
              <a:headEnd/>
              <a:tailEnd/>
            </a:ln>
            <a:effectLst/>
          </p:spPr>
          <p:txBody>
            <a:bodyPr/>
            <a:lstStyle/>
            <a:p>
              <a:endParaRPr lang="en-US" b="1">
                <a:solidFill>
                  <a:srgbClr val="000000"/>
                </a:solidFill>
              </a:endParaRPr>
            </a:p>
          </p:txBody>
        </p:sp>
      </p:grpSp>
      <p:sp>
        <p:nvSpPr>
          <p:cNvPr id="565346" name="Rectangle 98"/>
          <p:cNvSpPr>
            <a:spLocks noChangeArrowheads="1"/>
          </p:cNvSpPr>
          <p:nvPr/>
        </p:nvSpPr>
        <p:spPr bwMode="auto">
          <a:xfrm>
            <a:off x="677865" y="4748215"/>
            <a:ext cx="8021637" cy="250825"/>
          </a:xfrm>
          <a:prstGeom prst="rect">
            <a:avLst/>
          </a:prstGeom>
          <a:noFill/>
          <a:ln w="9525" algn="ctr">
            <a:solidFill>
              <a:schemeClr val="accent1"/>
            </a:solidFill>
            <a:miter lim="800000"/>
            <a:headEnd/>
            <a:tailEnd/>
          </a:ln>
          <a:effectLst/>
        </p:spPr>
        <p:txBody>
          <a:bodyPr wrap="none" anchor="ctr"/>
          <a:lstStyle/>
          <a:p>
            <a:endParaRPr lang="en-US" b="1">
              <a:solidFill>
                <a:srgbClr val="000000"/>
              </a:solidFill>
            </a:endParaRPr>
          </a:p>
        </p:txBody>
      </p:sp>
      <p:sp>
        <p:nvSpPr>
          <p:cNvPr id="565347" name="Text Box 99"/>
          <p:cNvSpPr txBox="1">
            <a:spLocks noChangeArrowheads="1"/>
          </p:cNvSpPr>
          <p:nvPr/>
        </p:nvSpPr>
        <p:spPr bwMode="auto">
          <a:xfrm>
            <a:off x="6986588" y="1973265"/>
            <a:ext cx="1695450" cy="168275"/>
          </a:xfrm>
          <a:prstGeom prst="rect">
            <a:avLst/>
          </a:prstGeom>
          <a:noFill/>
          <a:ln w="9525">
            <a:noFill/>
            <a:miter lim="800000"/>
            <a:headEnd/>
            <a:tailEnd/>
          </a:ln>
          <a:effectLst/>
        </p:spPr>
        <p:txBody>
          <a:bodyPr anchor="ctr" anchorCtr="1">
            <a:spAutoFit/>
          </a:bodyPr>
          <a:lstStyle/>
          <a:p>
            <a:pPr>
              <a:spcBef>
                <a:spcPct val="50000"/>
              </a:spcBef>
            </a:pPr>
            <a:r>
              <a:rPr lang="en-US" sz="500" b="1">
                <a:solidFill>
                  <a:srgbClr val="FFFFFF"/>
                </a:solidFill>
              </a:rPr>
              <a:t>Theron Bell</a:t>
            </a:r>
          </a:p>
        </p:txBody>
      </p:sp>
      <p:sp>
        <p:nvSpPr>
          <p:cNvPr id="565348" name="Text Box 100"/>
          <p:cNvSpPr txBox="1">
            <a:spLocks noChangeArrowheads="1"/>
          </p:cNvSpPr>
          <p:nvPr/>
        </p:nvSpPr>
        <p:spPr bwMode="auto">
          <a:xfrm>
            <a:off x="7515225" y="3897315"/>
            <a:ext cx="1695450" cy="168275"/>
          </a:xfrm>
          <a:prstGeom prst="rect">
            <a:avLst/>
          </a:prstGeom>
          <a:noFill/>
          <a:ln w="9525">
            <a:noFill/>
            <a:miter lim="800000"/>
            <a:headEnd/>
            <a:tailEnd/>
          </a:ln>
          <a:effectLst/>
        </p:spPr>
        <p:txBody>
          <a:bodyPr anchor="ctr" anchorCtr="1">
            <a:spAutoFit/>
          </a:bodyPr>
          <a:lstStyle/>
          <a:p>
            <a:pPr>
              <a:spcBef>
                <a:spcPct val="50000"/>
              </a:spcBef>
            </a:pPr>
            <a:r>
              <a:rPr lang="en-US" sz="500" b="1">
                <a:solidFill>
                  <a:srgbClr val="FFFFFF"/>
                </a:solidFill>
              </a:rPr>
              <a:t>John Wallace</a:t>
            </a:r>
          </a:p>
        </p:txBody>
      </p:sp>
      <p:sp>
        <p:nvSpPr>
          <p:cNvPr id="565349" name="Text Box 101"/>
          <p:cNvSpPr txBox="1">
            <a:spLocks noChangeArrowheads="1"/>
          </p:cNvSpPr>
          <p:nvPr/>
        </p:nvSpPr>
        <p:spPr bwMode="auto">
          <a:xfrm>
            <a:off x="1271588" y="4373565"/>
            <a:ext cx="1695450" cy="168275"/>
          </a:xfrm>
          <a:prstGeom prst="rect">
            <a:avLst/>
          </a:prstGeom>
          <a:noFill/>
          <a:ln w="9525">
            <a:noFill/>
            <a:miter lim="800000"/>
            <a:headEnd/>
            <a:tailEnd/>
          </a:ln>
          <a:effectLst/>
        </p:spPr>
        <p:txBody>
          <a:bodyPr anchor="ctr" anchorCtr="1">
            <a:spAutoFit/>
          </a:bodyPr>
          <a:lstStyle/>
          <a:p>
            <a:pPr>
              <a:spcBef>
                <a:spcPct val="50000"/>
              </a:spcBef>
            </a:pPr>
            <a:r>
              <a:rPr lang="en-US" sz="500" b="1">
                <a:solidFill>
                  <a:srgbClr val="FFFFFF"/>
                </a:solidFill>
              </a:rPr>
              <a:t>Mary Page</a:t>
            </a:r>
          </a:p>
        </p:txBody>
      </p:sp>
      <p:sp>
        <p:nvSpPr>
          <p:cNvPr id="565350" name="Text Box 102"/>
          <p:cNvSpPr txBox="1">
            <a:spLocks noChangeArrowheads="1"/>
          </p:cNvSpPr>
          <p:nvPr/>
        </p:nvSpPr>
        <p:spPr bwMode="auto">
          <a:xfrm>
            <a:off x="4652963" y="4849815"/>
            <a:ext cx="1695450" cy="168275"/>
          </a:xfrm>
          <a:prstGeom prst="rect">
            <a:avLst/>
          </a:prstGeom>
          <a:noFill/>
          <a:ln w="9525">
            <a:noFill/>
            <a:miter lim="800000"/>
            <a:headEnd/>
            <a:tailEnd/>
          </a:ln>
          <a:effectLst/>
        </p:spPr>
        <p:txBody>
          <a:bodyPr anchor="ctr" anchorCtr="1">
            <a:spAutoFit/>
          </a:bodyPr>
          <a:lstStyle/>
          <a:p>
            <a:pPr>
              <a:spcBef>
                <a:spcPct val="50000"/>
              </a:spcBef>
            </a:pPr>
            <a:r>
              <a:rPr lang="en-US" sz="500" b="1">
                <a:solidFill>
                  <a:srgbClr val="FFFFFF"/>
                </a:solidFill>
              </a:rPr>
              <a:t>Charlene Parker</a:t>
            </a:r>
          </a:p>
        </p:txBody>
      </p:sp>
      <p:sp>
        <p:nvSpPr>
          <p:cNvPr id="565352" name="Text Box 104"/>
          <p:cNvSpPr txBox="1">
            <a:spLocks noChangeArrowheads="1"/>
          </p:cNvSpPr>
          <p:nvPr/>
        </p:nvSpPr>
        <p:spPr bwMode="auto">
          <a:xfrm>
            <a:off x="1423988" y="4525965"/>
            <a:ext cx="1695450" cy="168275"/>
          </a:xfrm>
          <a:prstGeom prst="rect">
            <a:avLst/>
          </a:prstGeom>
          <a:noFill/>
          <a:ln w="9525">
            <a:noFill/>
            <a:miter lim="800000"/>
            <a:headEnd/>
            <a:tailEnd/>
          </a:ln>
          <a:effectLst/>
        </p:spPr>
        <p:txBody>
          <a:bodyPr anchor="ctr" anchorCtr="1">
            <a:spAutoFit/>
          </a:bodyPr>
          <a:lstStyle/>
          <a:p>
            <a:pPr>
              <a:spcBef>
                <a:spcPct val="50000"/>
              </a:spcBef>
            </a:pPr>
            <a:r>
              <a:rPr lang="en-US" sz="500" b="1">
                <a:solidFill>
                  <a:srgbClr val="FFFFFF"/>
                </a:solidFill>
              </a:rPr>
              <a:t>Mary Page</a:t>
            </a:r>
          </a:p>
        </p:txBody>
      </p:sp>
      <p:sp>
        <p:nvSpPr>
          <p:cNvPr id="104" name="Rectangle 2"/>
          <p:cNvSpPr>
            <a:spLocks noChangeArrowheads="1"/>
          </p:cNvSpPr>
          <p:nvPr/>
        </p:nvSpPr>
        <p:spPr bwMode="auto">
          <a:xfrm>
            <a:off x="7628442" y="6326188"/>
            <a:ext cx="833438" cy="285750"/>
          </a:xfrm>
          <a:prstGeom prst="rect">
            <a:avLst/>
          </a:prstGeom>
          <a:noFill/>
          <a:ln w="28575">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endParaRPr lang="en-US" b="1">
              <a:solidFill>
                <a:srgbClr val="000000"/>
              </a:solidFill>
            </a:endParaRPr>
          </a:p>
        </p:txBody>
      </p:sp>
    </p:spTree>
    <p:extLst>
      <p:ext uri="{BB962C8B-B14F-4D97-AF65-F5344CB8AC3E}">
        <p14:creationId xmlns:p14="http://schemas.microsoft.com/office/powerpoint/2010/main" val="4052128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5332"/>
                                        </p:tgtEl>
                                        <p:attrNameLst>
                                          <p:attrName>style.visibility</p:attrName>
                                        </p:attrNameLst>
                                      </p:cBhvr>
                                      <p:to>
                                        <p:strVal val="visible"/>
                                      </p:to>
                                    </p:set>
                                    <p:animEffect transition="in" filter="fade">
                                      <p:cBhvr>
                                        <p:cTn id="7" dur="2000"/>
                                        <p:tgtEl>
                                          <p:spTgt spid="565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5346"/>
                                        </p:tgtEl>
                                        <p:attrNameLst>
                                          <p:attrName>style.visibility</p:attrName>
                                        </p:attrNameLst>
                                      </p:cBhvr>
                                      <p:to>
                                        <p:strVal val="visible"/>
                                      </p:to>
                                    </p:set>
                                    <p:animEffect transition="in" filter="fade">
                                      <p:cBhvr>
                                        <p:cTn id="12" dur="1000"/>
                                        <p:tgtEl>
                                          <p:spTgt spid="565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34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 can link any object</a:t>
            </a:r>
            <a:endParaRPr lang="en-US" dirty="0"/>
          </a:p>
        </p:txBody>
      </p:sp>
      <p:sp>
        <p:nvSpPr>
          <p:cNvPr id="5" name="Subtitle 4"/>
          <p:cNvSpPr>
            <a:spLocks noGrp="1"/>
          </p:cNvSpPr>
          <p:nvPr>
            <p:ph idx="1"/>
          </p:nvPr>
        </p:nvSpPr>
        <p:spPr/>
        <p:txBody>
          <a:bodyPr/>
          <a:lstStyle/>
          <a:p>
            <a:pPr algn="l"/>
            <a:r>
              <a:rPr lang="en-US" sz="2800" dirty="0" smtClean="0"/>
              <a:t>To a slide, to a web location, to a file location</a:t>
            </a:r>
            <a:endParaRPr lang="en-US" sz="2800" dirty="0"/>
          </a:p>
        </p:txBody>
      </p:sp>
      <p:pic>
        <p:nvPicPr>
          <p:cNvPr id="1103875" name="Picture 3"/>
          <p:cNvPicPr>
            <a:picLocks noChangeAspect="1" noChangeArrowheads="1"/>
          </p:cNvPicPr>
          <p:nvPr/>
        </p:nvPicPr>
        <p:blipFill>
          <a:blip r:embed="rId2" cstate="print"/>
          <a:srcRect/>
          <a:stretch>
            <a:fillRect/>
          </a:stretch>
        </p:blipFill>
        <p:spPr bwMode="auto">
          <a:xfrm>
            <a:off x="72388" y="2590809"/>
            <a:ext cx="3076575" cy="1571625"/>
          </a:xfrm>
          <a:prstGeom prst="rect">
            <a:avLst/>
          </a:prstGeom>
          <a:ln>
            <a:noFill/>
          </a:ln>
          <a:effectLst>
            <a:outerShdw blurRad="292100" dist="139700" dir="2700000" algn="tl" rotWithShape="0">
              <a:srgbClr val="333333">
                <a:alpha val="65000"/>
              </a:srgbClr>
            </a:outerShdw>
          </a:effectLst>
        </p:spPr>
      </p:pic>
      <p:pic>
        <p:nvPicPr>
          <p:cNvPr id="22530"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042" y="2980057"/>
            <a:ext cx="2743200" cy="2633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3874" name="Picture 2"/>
          <p:cNvPicPr>
            <a:picLocks noChangeAspect="1" noChangeArrowheads="1"/>
          </p:cNvPicPr>
          <p:nvPr/>
        </p:nvPicPr>
        <p:blipFill>
          <a:blip r:embed="rId5" cstate="print"/>
          <a:srcRect l="8284" r="8432"/>
          <a:stretch>
            <a:fillRect/>
          </a:stretch>
        </p:blipFill>
        <p:spPr bwMode="auto">
          <a:xfrm>
            <a:off x="5889842" y="3667980"/>
            <a:ext cx="3046196" cy="2286000"/>
          </a:xfrm>
          <a:prstGeom prst="rect">
            <a:avLst/>
          </a:prstGeom>
          <a:noFill/>
          <a:ln w="9525">
            <a:solidFill>
              <a:schemeClr val="accent1"/>
            </a:solidFill>
            <a:miter lim="800000"/>
            <a:headEnd/>
            <a:tailEnd/>
          </a:ln>
          <a:effectLst>
            <a:reflection blurRad="6350" stA="52000" endA="300" endPos="35000" dir="5400000" sy="-100000" algn="bl" rotWithShape="0"/>
          </a:effectLst>
        </p:spPr>
      </p:pic>
      <p:pic>
        <p:nvPicPr>
          <p:cNvPr id="20492" name="Picture 12" descr="http://blog.knowledgewave.com/wp-content/uploads/2009/07/excel_2003_011.png">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5178" y="152587"/>
            <a:ext cx="1865126" cy="186512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EE49F922-A68C-42DD-8EAF-FAE16B0267AE}"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03874"/>
                                        </p:tgtEl>
                                        <p:attrNameLst>
                                          <p:attrName>style.visibility</p:attrName>
                                        </p:attrNameLst>
                                      </p:cBhvr>
                                      <p:to>
                                        <p:strVal val="visible"/>
                                      </p:to>
                                    </p:set>
                                    <p:animEffect transition="in" filter="wipe(up)">
                                      <p:cBhvr>
                                        <p:cTn id="12" dur="500"/>
                                        <p:tgtEl>
                                          <p:spTgt spid="1103874"/>
                                        </p:tgtEl>
                                      </p:cBhvr>
                                    </p:animEffect>
                                  </p:childTnLst>
                                </p:cTn>
                              </p:par>
                            </p:childTnLst>
                          </p:cTn>
                        </p:par>
                        <p:par>
                          <p:cTn id="13" fill="hold">
                            <p:stCondLst>
                              <p:cond delay="500"/>
                            </p:stCondLst>
                            <p:childTnLst>
                              <p:par>
                                <p:cTn id="14" presetID="51" presetClass="entr" presetSubtype="0" fill="hold" nodeType="afterEffect">
                                  <p:stCondLst>
                                    <p:cond delay="2000"/>
                                  </p:stCondLst>
                                  <p:childTnLst>
                                    <p:set>
                                      <p:cBhvr>
                                        <p:cTn id="15" dur="1" fill="hold">
                                          <p:stCondLst>
                                            <p:cond delay="0"/>
                                          </p:stCondLst>
                                        </p:cTn>
                                        <p:tgtEl>
                                          <p:spTgt spid="1103875"/>
                                        </p:tgtEl>
                                        <p:attrNameLst>
                                          <p:attrName>style.visibility</p:attrName>
                                        </p:attrNameLst>
                                      </p:cBhvr>
                                      <p:to>
                                        <p:strVal val="visible"/>
                                      </p:to>
                                    </p:set>
                                    <p:animEffect transition="in" filter="fade">
                                      <p:cBhvr>
                                        <p:cTn id="16" dur="385" decel="100000"/>
                                        <p:tgtEl>
                                          <p:spTgt spid="1103875"/>
                                        </p:tgtEl>
                                      </p:cBhvr>
                                    </p:animEffect>
                                    <p:animScale>
                                      <p:cBhvr>
                                        <p:cTn id="17" dur="385" decel="100000"/>
                                        <p:tgtEl>
                                          <p:spTgt spid="1103875"/>
                                        </p:tgtEl>
                                      </p:cBhvr>
                                      <p:from x="10000" y="10000"/>
                                      <p:to x="200000" y="450000"/>
                                    </p:animScale>
                                    <p:animScale>
                                      <p:cBhvr>
                                        <p:cTn id="18" dur="615" accel="100000" fill="hold">
                                          <p:stCondLst>
                                            <p:cond delay="385"/>
                                          </p:stCondLst>
                                        </p:cTn>
                                        <p:tgtEl>
                                          <p:spTgt spid="1103875"/>
                                        </p:tgtEl>
                                      </p:cBhvr>
                                      <p:from x="200000" y="450000"/>
                                      <p:to x="100000" y="100000"/>
                                    </p:animScale>
                                    <p:set>
                                      <p:cBhvr>
                                        <p:cTn id="19" dur="385" fill="hold"/>
                                        <p:tgtEl>
                                          <p:spTgt spid="1103875"/>
                                        </p:tgtEl>
                                        <p:attrNameLst>
                                          <p:attrName>ppt_x</p:attrName>
                                        </p:attrNameLst>
                                      </p:cBhvr>
                                      <p:to>
                                        <p:strVal val="(0.5)"/>
                                      </p:to>
                                    </p:set>
                                    <p:anim from="(0.5)" to="(#ppt_x)" calcmode="lin" valueType="num">
                                      <p:cBhvr>
                                        <p:cTn id="20" dur="615" accel="100000" fill="hold">
                                          <p:stCondLst>
                                            <p:cond delay="385"/>
                                          </p:stCondLst>
                                        </p:cTn>
                                        <p:tgtEl>
                                          <p:spTgt spid="1103875"/>
                                        </p:tgtEl>
                                        <p:attrNameLst>
                                          <p:attrName>ppt_x</p:attrName>
                                        </p:attrNameLst>
                                      </p:cBhvr>
                                    </p:anim>
                                    <p:set>
                                      <p:cBhvr>
                                        <p:cTn id="21" dur="385" fill="hold"/>
                                        <p:tgtEl>
                                          <p:spTgt spid="1103875"/>
                                        </p:tgtEl>
                                        <p:attrNameLst>
                                          <p:attrName>ppt_y</p:attrName>
                                        </p:attrNameLst>
                                      </p:cBhvr>
                                      <p:to>
                                        <p:strVal val="(#ppt_y+0.4)"/>
                                      </p:to>
                                    </p:set>
                                    <p:anim from="(#ppt_y+0.4)" to="(#ppt_y)" calcmode="lin" valueType="num">
                                      <p:cBhvr>
                                        <p:cTn id="22" dur="615" accel="100000" fill="hold">
                                          <p:stCondLst>
                                            <p:cond delay="385"/>
                                          </p:stCondLst>
                                        </p:cTn>
                                        <p:tgtEl>
                                          <p:spTgt spid="1103875"/>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2530"/>
                                        </p:tgtEl>
                                        <p:attrNameLst>
                                          <p:attrName>style.visibility</p:attrName>
                                        </p:attrNameLst>
                                      </p:cBhvr>
                                      <p:to>
                                        <p:strVal val="visible"/>
                                      </p:to>
                                    </p:set>
                                    <p:anim calcmode="lin" valueType="num">
                                      <p:cBhvr>
                                        <p:cTn id="27" dur="1000" fill="hold"/>
                                        <p:tgtEl>
                                          <p:spTgt spid="22530"/>
                                        </p:tgtEl>
                                        <p:attrNameLst>
                                          <p:attrName>ppt_w</p:attrName>
                                        </p:attrNameLst>
                                      </p:cBhvr>
                                      <p:tavLst>
                                        <p:tav tm="0">
                                          <p:val>
                                            <p:fltVal val="0"/>
                                          </p:val>
                                        </p:tav>
                                        <p:tav tm="100000">
                                          <p:val>
                                            <p:strVal val="#ppt_w"/>
                                          </p:val>
                                        </p:tav>
                                      </p:tavLst>
                                    </p:anim>
                                    <p:anim calcmode="lin" valueType="num">
                                      <p:cBhvr>
                                        <p:cTn id="28" dur="1000" fill="hold"/>
                                        <p:tgtEl>
                                          <p:spTgt spid="22530"/>
                                        </p:tgtEl>
                                        <p:attrNameLst>
                                          <p:attrName>ppt_h</p:attrName>
                                        </p:attrNameLst>
                                      </p:cBhvr>
                                      <p:tavLst>
                                        <p:tav tm="0">
                                          <p:val>
                                            <p:fltVal val="0"/>
                                          </p:val>
                                        </p:tav>
                                        <p:tav tm="100000">
                                          <p:val>
                                            <p:strVal val="#ppt_h"/>
                                          </p:val>
                                        </p:tav>
                                      </p:tavLst>
                                    </p:anim>
                                    <p:anim calcmode="lin" valueType="num">
                                      <p:cBhvr>
                                        <p:cTn id="29" dur="1000" fill="hold"/>
                                        <p:tgtEl>
                                          <p:spTgt spid="22530"/>
                                        </p:tgtEl>
                                        <p:attrNameLst>
                                          <p:attrName>style.rotation</p:attrName>
                                        </p:attrNameLst>
                                      </p:cBhvr>
                                      <p:tavLst>
                                        <p:tav tm="0">
                                          <p:val>
                                            <p:fltVal val="90"/>
                                          </p:val>
                                        </p:tav>
                                        <p:tav tm="100000">
                                          <p:val>
                                            <p:fltVal val="0"/>
                                          </p:val>
                                        </p:tav>
                                      </p:tavLst>
                                    </p:anim>
                                    <p:animEffect transition="in" filter="fade">
                                      <p:cBhvr>
                                        <p:cTn id="30" dur="1000"/>
                                        <p:tgtEl>
                                          <p:spTgt spid="225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492"/>
                                        </p:tgtEl>
                                        <p:attrNameLst>
                                          <p:attrName>style.visibility</p:attrName>
                                        </p:attrNameLst>
                                      </p:cBhvr>
                                      <p:to>
                                        <p:strVal val="visible"/>
                                      </p:to>
                                    </p:set>
                                    <p:anim calcmode="lin" valueType="num">
                                      <p:cBhvr>
                                        <p:cTn id="35" dur="500" fill="hold"/>
                                        <p:tgtEl>
                                          <p:spTgt spid="20492"/>
                                        </p:tgtEl>
                                        <p:attrNameLst>
                                          <p:attrName>ppt_w</p:attrName>
                                        </p:attrNameLst>
                                      </p:cBhvr>
                                      <p:tavLst>
                                        <p:tav tm="0">
                                          <p:val>
                                            <p:fltVal val="0"/>
                                          </p:val>
                                        </p:tav>
                                        <p:tav tm="100000">
                                          <p:val>
                                            <p:strVal val="#ppt_w"/>
                                          </p:val>
                                        </p:tav>
                                      </p:tavLst>
                                    </p:anim>
                                    <p:anim calcmode="lin" valueType="num">
                                      <p:cBhvr>
                                        <p:cTn id="36" dur="500" fill="hold"/>
                                        <p:tgtEl>
                                          <p:spTgt spid="20492"/>
                                        </p:tgtEl>
                                        <p:attrNameLst>
                                          <p:attrName>ppt_h</p:attrName>
                                        </p:attrNameLst>
                                      </p:cBhvr>
                                      <p:tavLst>
                                        <p:tav tm="0">
                                          <p:val>
                                            <p:fltVal val="0"/>
                                          </p:val>
                                        </p:tav>
                                        <p:tav tm="100000">
                                          <p:val>
                                            <p:strVal val="#ppt_h"/>
                                          </p:val>
                                        </p:tav>
                                      </p:tavLst>
                                    </p:anim>
                                    <p:animEffect transition="in" filter="fade">
                                      <p:cBhvr>
                                        <p:cTn id="37" dur="5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smtClean="0"/>
              <a:t>Add a theme - slipstream </a:t>
            </a:r>
            <a:endParaRPr lang="en-US"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0161" y="1600202"/>
            <a:ext cx="7523678"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5F33A156-0A00-4943-A661-B338E294C8F1}"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extLst>
      <p:ext uri="{BB962C8B-B14F-4D97-AF65-F5344CB8AC3E}">
        <p14:creationId xmlns:p14="http://schemas.microsoft.com/office/powerpoint/2010/main" val="461618340"/>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en-US" smtClean="0"/>
              <a:t>Why handouts?</a:t>
            </a:r>
            <a:endParaRPr lang="en-US"/>
          </a:p>
        </p:txBody>
      </p:sp>
      <p:pic>
        <p:nvPicPr>
          <p:cNvPr id="414730" name="Picture 10"/>
          <p:cNvPicPr>
            <a:picLocks noGrp="1" noChangeArrowheads="1"/>
          </p:cNvPicPr>
          <p:nvPr>
            <p:ph idx="1"/>
          </p:nvPr>
        </p:nvPicPr>
        <p:blipFill>
          <a:blip r:embed="rId2" cstate="print"/>
          <a:stretch>
            <a:fillRect/>
          </a:stretch>
        </p:blipFill>
        <p:spPr>
          <a:xfrm>
            <a:off x="1543123" y="1818956"/>
            <a:ext cx="4219048" cy="4390476"/>
          </a:xfrm>
          <a:prstGeom prst="rect">
            <a:avLst/>
          </a:prstGeom>
          <a:ln>
            <a:noFill/>
          </a:ln>
          <a:effectLst>
            <a:outerShdw blurRad="292100" dist="139700" dir="2700000" algn="tl" rotWithShape="0">
              <a:srgbClr val="333333">
                <a:alpha val="65000"/>
              </a:srgbClr>
            </a:outerShdw>
          </a:effectLst>
        </p:spPr>
      </p:pic>
      <p:sp>
        <p:nvSpPr>
          <p:cNvPr id="414733" name="Rectangle 13"/>
          <p:cNvSpPr>
            <a:spLocks noGrp="1" noChangeArrowheads="1"/>
          </p:cNvSpPr>
          <p:nvPr>
            <p:ph type="body" sz="half" idx="4294967295"/>
          </p:nvPr>
        </p:nvSpPr>
        <p:spPr>
          <a:xfrm>
            <a:off x="5935665" y="1981200"/>
            <a:ext cx="3208337" cy="4114800"/>
          </a:xfrm>
        </p:spPr>
        <p:txBody>
          <a:bodyPr/>
          <a:lstStyle/>
          <a:p>
            <a:pPr>
              <a:lnSpc>
                <a:spcPct val="90000"/>
              </a:lnSpc>
            </a:pPr>
            <a:r>
              <a:rPr lang="en-US" dirty="0"/>
              <a:t>Sometimes you want to give them something to take away</a:t>
            </a:r>
          </a:p>
          <a:p>
            <a:pPr>
              <a:lnSpc>
                <a:spcPct val="90000"/>
              </a:lnSpc>
            </a:pPr>
            <a:r>
              <a:rPr lang="en-US" dirty="0"/>
              <a:t>Consider giving out the handouts at the beginning</a:t>
            </a:r>
          </a:p>
          <a:p>
            <a:pPr lvl="1">
              <a:lnSpc>
                <a:spcPct val="90000"/>
              </a:lnSpc>
            </a:pPr>
            <a:r>
              <a:rPr lang="en-US" sz="1800" dirty="0"/>
              <a:t>With room for them to take notes along with you</a:t>
            </a:r>
          </a:p>
        </p:txBody>
      </p:sp>
      <p:sp>
        <p:nvSpPr>
          <p:cNvPr id="2" name="Date Placeholder 1"/>
          <p:cNvSpPr>
            <a:spLocks noGrp="1"/>
          </p:cNvSpPr>
          <p:nvPr>
            <p:ph type="dt" sz="half" idx="10"/>
          </p:nvPr>
        </p:nvSpPr>
        <p:spPr/>
        <p:txBody>
          <a:bodyPr/>
          <a:lstStyle/>
          <a:p>
            <a:fld id="{1C44148E-9FA7-49C1-8F7E-693053030382}"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7796" name="Rectangle 4"/>
          <p:cNvSpPr>
            <a:spLocks noGrp="1" noChangeArrowheads="1"/>
          </p:cNvSpPr>
          <p:nvPr>
            <p:ph type="title"/>
          </p:nvPr>
        </p:nvSpPr>
        <p:spPr/>
        <p:txBody>
          <a:bodyPr/>
          <a:lstStyle/>
          <a:p>
            <a:r>
              <a:rPr lang="en-US" dirty="0"/>
              <a:t>Or Notes pages</a:t>
            </a:r>
          </a:p>
        </p:txBody>
      </p:sp>
      <p:pic>
        <p:nvPicPr>
          <p:cNvPr id="417801" name="Picture 9"/>
          <p:cNvPicPr>
            <a:picLocks noGrp="1" noChangeAspect="1" noChangeArrowheads="1"/>
          </p:cNvPicPr>
          <p:nvPr>
            <p:ph idx="1"/>
          </p:nvPr>
        </p:nvPicPr>
        <p:blipFill>
          <a:blip r:embed="rId3" cstate="print"/>
          <a:stretch>
            <a:fillRect/>
          </a:stretch>
        </p:blipFill>
        <p:spPr bwMode="auto">
          <a:xfrm>
            <a:off x="1648796" y="2017713"/>
            <a:ext cx="6840187" cy="4114800"/>
          </a:xfrm>
          <a:prstGeom prst="rect">
            <a:avLst/>
          </a:prstGeom>
          <a:ln>
            <a:noFill/>
          </a:ln>
          <a:effectLst>
            <a:outerShdw blurRad="292100" dist="139700" dir="2700000" algn="tl" rotWithShape="0">
              <a:srgbClr val="333333">
                <a:alpha val="65000"/>
              </a:srgbClr>
            </a:outerShdw>
          </a:effectLst>
        </p:spPr>
      </p:pic>
      <p:pic>
        <p:nvPicPr>
          <p:cNvPr id="417802" name="Picture 10"/>
          <p:cNvPicPr>
            <a:picLocks noChangeAspect="1" noChangeArrowheads="1"/>
          </p:cNvPicPr>
          <p:nvPr/>
        </p:nvPicPr>
        <p:blipFill>
          <a:blip r:embed="rId4" cstate="print"/>
          <a:srcRect l="35308" t="23121" r="31577" b="12580"/>
          <a:stretch>
            <a:fillRect/>
          </a:stretch>
        </p:blipFill>
        <p:spPr bwMode="auto">
          <a:xfrm>
            <a:off x="5552331" y="1255596"/>
            <a:ext cx="2826167" cy="3429709"/>
          </a:xfrm>
          <a:prstGeom prst="rect">
            <a:avLst/>
          </a:prstGeom>
          <a:ln>
            <a:noFill/>
          </a:ln>
          <a:effectLst>
            <a:outerShdw blurRad="292100" dist="139700" dir="2700000" algn="tl" rotWithShape="0">
              <a:srgbClr val="333333">
                <a:alpha val="65000"/>
              </a:srgbClr>
            </a:outerShdw>
          </a:effectLst>
        </p:spPr>
      </p:pic>
      <p:sp>
        <p:nvSpPr>
          <p:cNvPr id="417800" name="Text Box 8"/>
          <p:cNvSpPr txBox="1">
            <a:spLocks noChangeArrowheads="1"/>
          </p:cNvSpPr>
          <p:nvPr/>
        </p:nvSpPr>
        <p:spPr bwMode="auto">
          <a:xfrm>
            <a:off x="1352178" y="3858693"/>
            <a:ext cx="2636838" cy="13112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pPr>
            <a:r>
              <a:rPr lang="en-US" sz="2000" dirty="0">
                <a:latin typeface="Century Gothic" pitchFamily="34" charset="0"/>
              </a:rPr>
              <a:t>If your audience needs to see both your visuals and your notes</a:t>
            </a:r>
          </a:p>
        </p:txBody>
      </p:sp>
      <p:sp>
        <p:nvSpPr>
          <p:cNvPr id="417799" name="Text Box 7"/>
          <p:cNvSpPr txBox="1">
            <a:spLocks noChangeArrowheads="1"/>
          </p:cNvSpPr>
          <p:nvPr/>
        </p:nvSpPr>
        <p:spPr bwMode="auto">
          <a:xfrm>
            <a:off x="5844537" y="3858693"/>
            <a:ext cx="2968625" cy="27463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spcBef>
                <a:spcPct val="50000"/>
              </a:spcBef>
            </a:pPr>
            <a:r>
              <a:rPr lang="en-US" sz="120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you can format to suit your needs</a:t>
            </a:r>
          </a:p>
        </p:txBody>
      </p:sp>
      <p:sp>
        <p:nvSpPr>
          <p:cNvPr id="2" name="Date Placeholder 1"/>
          <p:cNvSpPr>
            <a:spLocks noGrp="1"/>
          </p:cNvSpPr>
          <p:nvPr>
            <p:ph type="dt" sz="half" idx="10"/>
          </p:nvPr>
        </p:nvSpPr>
        <p:spPr/>
        <p:txBody>
          <a:bodyPr/>
          <a:lstStyle/>
          <a:p>
            <a:fld id="{9AEDC90B-6345-48C6-88F8-2B7719992FE7}"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7799"/>
                                        </p:tgtEl>
                                        <p:attrNameLst>
                                          <p:attrName>style.visibility</p:attrName>
                                        </p:attrNameLst>
                                      </p:cBhvr>
                                      <p:to>
                                        <p:strVal val="visible"/>
                                      </p:to>
                                    </p:set>
                                    <p:animEffect transition="in" filter="fade">
                                      <p:cBhvr>
                                        <p:cTn id="7" dur="500"/>
                                        <p:tgtEl>
                                          <p:spTgt spid="417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ctrTitle"/>
          </p:nvPr>
        </p:nvSpPr>
        <p:spPr/>
        <p:txBody>
          <a:bodyPr/>
          <a:lstStyle/>
          <a:p>
            <a:r>
              <a:rPr lang="en-US" dirty="0"/>
              <a:t>Agenda</a:t>
            </a:r>
          </a:p>
        </p:txBody>
      </p:sp>
      <p:sp>
        <p:nvSpPr>
          <p:cNvPr id="4" name="Subtitle 3"/>
          <p:cNvSpPr>
            <a:spLocks noGrp="1"/>
          </p:cNvSpPr>
          <p:nvPr>
            <p:ph type="subTitle" idx="1"/>
          </p:nvPr>
        </p:nvSpPr>
        <p:spPr/>
        <p:txBody>
          <a:bodyPr/>
          <a:lstStyle/>
          <a:p>
            <a:endParaRPr lang="en-US"/>
          </a:p>
        </p:txBody>
      </p:sp>
      <p:graphicFrame>
        <p:nvGraphicFramePr>
          <p:cNvPr id="3" name="Diagram 2"/>
          <p:cNvGraphicFramePr/>
          <p:nvPr>
            <p:extLst>
              <p:ext uri="{D42A27DB-BD31-4B8C-83A1-F6EECF244321}">
                <p14:modId xmlns:p14="http://schemas.microsoft.com/office/powerpoint/2010/main" val="276424613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2836518"/>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Agenda</a:t>
            </a:r>
          </a:p>
        </p:txBody>
      </p:sp>
      <p:graphicFrame>
        <p:nvGraphicFramePr>
          <p:cNvPr id="3" name="Diagram 2"/>
          <p:cNvGraphicFramePr/>
          <p:nvPr>
            <p:extLst>
              <p:ext uri="{D42A27DB-BD31-4B8C-83A1-F6EECF244321}">
                <p14:modId xmlns:p14="http://schemas.microsoft.com/office/powerpoint/2010/main" val="276424613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5100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With slipstream design added</a:t>
            </a:r>
            <a:endParaRPr lang="en-US" dirty="0"/>
          </a:p>
        </p:txBody>
      </p:sp>
      <p:sp>
        <p:nvSpPr>
          <p:cNvPr id="2" name="Title 1"/>
          <p:cNvSpPr>
            <a:spLocks noGrp="1"/>
          </p:cNvSpPr>
          <p:nvPr>
            <p:ph type="ctrTitle"/>
          </p:nvPr>
        </p:nvSpPr>
        <p:spPr/>
        <p:txBody>
          <a:bodyPr/>
          <a:lstStyle/>
          <a:p>
            <a:r>
              <a:rPr lang="en-US" dirty="0" smtClean="0"/>
              <a:t>And it looks like this</a:t>
            </a:r>
            <a:endParaRPr lang="en-US" dirty="0"/>
          </a:p>
        </p:txBody>
      </p:sp>
      <p:sp>
        <p:nvSpPr>
          <p:cNvPr id="4" name="Date Placeholder 3"/>
          <p:cNvSpPr>
            <a:spLocks noGrp="1"/>
          </p:cNvSpPr>
          <p:nvPr>
            <p:ph type="dt" sz="half" idx="10"/>
          </p:nvPr>
        </p:nvSpPr>
        <p:spPr/>
        <p:txBody>
          <a:bodyPr/>
          <a:lstStyle/>
          <a:p>
            <a:fld id="{6879C18A-71FA-4EC1-957D-FF77B94EF5A9}"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Tree>
    <p:extLst>
      <p:ext uri="{BB962C8B-B14F-4D97-AF65-F5344CB8AC3E}">
        <p14:creationId xmlns:p14="http://schemas.microsoft.com/office/powerpoint/2010/main" val="69096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smtClean="0"/>
              <a:t>Change the background</a:t>
            </a:r>
            <a:endParaRPr lang="en-US" dirty="0"/>
          </a:p>
        </p:txBody>
      </p:sp>
      <p:pic>
        <p:nvPicPr>
          <p:cNvPr id="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2"/>
            <a:ext cx="7241540"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29050585-9373-4E71-A9AF-FDAD0E51978A}"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extLst>
      <p:ext uri="{BB962C8B-B14F-4D97-AF65-F5344CB8AC3E}">
        <p14:creationId xmlns:p14="http://schemas.microsoft.com/office/powerpoint/2010/main" val="70989146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With slipstream design added</a:t>
            </a:r>
            <a:endParaRPr lang="en-US" dirty="0"/>
          </a:p>
        </p:txBody>
      </p:sp>
      <p:sp>
        <p:nvSpPr>
          <p:cNvPr id="2" name="Title 1"/>
          <p:cNvSpPr>
            <a:spLocks noGrp="1"/>
          </p:cNvSpPr>
          <p:nvPr>
            <p:ph type="ctrTitle"/>
          </p:nvPr>
        </p:nvSpPr>
        <p:spPr/>
        <p:txBody>
          <a:bodyPr/>
          <a:lstStyle/>
          <a:p>
            <a:r>
              <a:rPr lang="en-US" dirty="0" smtClean="0"/>
              <a:t>New background on this slide alone</a:t>
            </a:r>
            <a:endParaRPr lang="en-US" dirty="0"/>
          </a:p>
        </p:txBody>
      </p:sp>
      <p:sp>
        <p:nvSpPr>
          <p:cNvPr id="4" name="Date Placeholder 3"/>
          <p:cNvSpPr>
            <a:spLocks noGrp="1"/>
          </p:cNvSpPr>
          <p:nvPr>
            <p:ph type="dt" sz="half" idx="10"/>
          </p:nvPr>
        </p:nvSpPr>
        <p:spPr/>
        <p:txBody>
          <a:bodyPr/>
          <a:lstStyle/>
          <a:p>
            <a:fld id="{5BFDF9B9-A6DE-4429-B987-538BD163F3A5}"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Tree>
    <p:extLst>
      <p:ext uri="{BB962C8B-B14F-4D97-AF65-F5344CB8AC3E}">
        <p14:creationId xmlns:p14="http://schemas.microsoft.com/office/powerpoint/2010/main" val="1977347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smtClean="0"/>
              <a:t>Modify the master</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0161" y="1600202"/>
            <a:ext cx="7523678"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2C238F9E-DE98-446A-B917-25060101C818}"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extLst>
      <p:ext uri="{BB962C8B-B14F-4D97-AF65-F5344CB8AC3E}">
        <p14:creationId xmlns:p14="http://schemas.microsoft.com/office/powerpoint/2010/main" val="78600576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smtClean="0"/>
              <a:t>Modify the master layout</a:t>
            </a:r>
            <a:endParaRPr lang="en-US"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0161" y="1600202"/>
            <a:ext cx="752367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Callout 1 2"/>
          <p:cNvSpPr/>
          <p:nvPr/>
        </p:nvSpPr>
        <p:spPr>
          <a:xfrm>
            <a:off x="6766562" y="1364960"/>
            <a:ext cx="1983545" cy="646331"/>
          </a:xfrm>
          <a:prstGeom prst="borderCallout1">
            <a:avLst>
              <a:gd name="adj1" fmla="val 18750"/>
              <a:gd name="adj2" fmla="val -8333"/>
              <a:gd name="adj3" fmla="val 219821"/>
              <a:gd name="adj4" fmla="val -2652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There is a master slide</a:t>
            </a:r>
            <a:endParaRPr lang="en-US" dirty="0"/>
          </a:p>
        </p:txBody>
      </p:sp>
      <p:sp>
        <p:nvSpPr>
          <p:cNvPr id="8" name="Line Callout 1 7"/>
          <p:cNvSpPr/>
          <p:nvPr/>
        </p:nvSpPr>
        <p:spPr>
          <a:xfrm>
            <a:off x="6766562" y="3105836"/>
            <a:ext cx="1983545" cy="646331"/>
          </a:xfrm>
          <a:prstGeom prst="borderCallout1">
            <a:avLst>
              <a:gd name="adj1" fmla="val 18750"/>
              <a:gd name="adj2" fmla="val -8333"/>
              <a:gd name="adj3" fmla="val 145818"/>
              <a:gd name="adj4" fmla="val -2652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from which almost all layouts inherit</a:t>
            </a:r>
            <a:endParaRPr lang="en-US" dirty="0"/>
          </a:p>
        </p:txBody>
      </p:sp>
      <p:sp>
        <p:nvSpPr>
          <p:cNvPr id="2" name="Date Placeholder 1"/>
          <p:cNvSpPr>
            <a:spLocks noGrp="1"/>
          </p:cNvSpPr>
          <p:nvPr>
            <p:ph type="dt" sz="half" idx="10"/>
          </p:nvPr>
        </p:nvSpPr>
        <p:spPr/>
        <p:txBody>
          <a:bodyPr/>
          <a:lstStyle/>
          <a:p>
            <a:fld id="{21B8D7AB-AAFC-473D-BB3D-15AE112679D2}"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extLst>
      <p:ext uri="{BB962C8B-B14F-4D97-AF65-F5344CB8AC3E}">
        <p14:creationId xmlns:p14="http://schemas.microsoft.com/office/powerpoint/2010/main" val="298493530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2"/>
            <a:ext cx="7241540"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8274" name="Rectangle 2"/>
          <p:cNvSpPr>
            <a:spLocks noGrp="1" noChangeArrowheads="1"/>
          </p:cNvSpPr>
          <p:nvPr>
            <p:ph type="title"/>
          </p:nvPr>
        </p:nvSpPr>
        <p:spPr/>
        <p:txBody>
          <a:bodyPr>
            <a:normAutofit fontScale="90000"/>
          </a:bodyPr>
          <a:lstStyle/>
          <a:p>
            <a:r>
              <a:rPr lang="en-US" dirty="0" smtClean="0"/>
              <a:t>Modify an object in the master layout</a:t>
            </a:r>
            <a:endParaRPr lang="en-US" dirty="0"/>
          </a:p>
        </p:txBody>
      </p:sp>
      <p:sp>
        <p:nvSpPr>
          <p:cNvPr id="3" name="Line Callout 1 2"/>
          <p:cNvSpPr/>
          <p:nvPr/>
        </p:nvSpPr>
        <p:spPr>
          <a:xfrm>
            <a:off x="6766562" y="1364960"/>
            <a:ext cx="1983545" cy="646331"/>
          </a:xfrm>
          <a:prstGeom prst="borderCallout1">
            <a:avLst>
              <a:gd name="adj1" fmla="val 18750"/>
              <a:gd name="adj2" fmla="val -8333"/>
              <a:gd name="adj3" fmla="val 219821"/>
              <a:gd name="adj4" fmla="val -243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Modify this on the master layout</a:t>
            </a:r>
            <a:endParaRPr lang="en-US" dirty="0"/>
          </a:p>
        </p:txBody>
      </p:sp>
      <p:sp>
        <p:nvSpPr>
          <p:cNvPr id="8" name="Line Callout 1 7"/>
          <p:cNvSpPr/>
          <p:nvPr/>
        </p:nvSpPr>
        <p:spPr>
          <a:xfrm>
            <a:off x="6977577" y="3968322"/>
            <a:ext cx="1983545" cy="1200329"/>
          </a:xfrm>
          <a:prstGeom prst="borderCallout1">
            <a:avLst>
              <a:gd name="adj1" fmla="val 18750"/>
              <a:gd name="adj2" fmla="val -8333"/>
              <a:gd name="adj3" fmla="val 65285"/>
              <a:gd name="adj4" fmla="val -102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almost all layouts inherit the properties of this object</a:t>
            </a:r>
            <a:endParaRPr lang="en-US" dirty="0"/>
          </a:p>
        </p:txBody>
      </p:sp>
      <p:sp>
        <p:nvSpPr>
          <p:cNvPr id="2" name="Date Placeholder 1"/>
          <p:cNvSpPr>
            <a:spLocks noGrp="1"/>
          </p:cNvSpPr>
          <p:nvPr>
            <p:ph type="dt" sz="half" idx="10"/>
          </p:nvPr>
        </p:nvSpPr>
        <p:spPr/>
        <p:txBody>
          <a:bodyPr/>
          <a:lstStyle/>
          <a:p>
            <a:fld id="{9296C246-E2CF-4C7C-9030-77EBF62B92F7}"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extLst>
      <p:ext uri="{BB962C8B-B14F-4D97-AF65-F5344CB8AC3E}">
        <p14:creationId xmlns:p14="http://schemas.microsoft.com/office/powerpoint/2010/main" val="75093977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Designing a presentation</a:t>
            </a:r>
            <a:endParaRPr lang="en-US" dirty="0"/>
          </a:p>
        </p:txBody>
      </p:sp>
      <p:sp>
        <p:nvSpPr>
          <p:cNvPr id="17" name="Line Callout 1 16"/>
          <p:cNvSpPr/>
          <p:nvPr/>
        </p:nvSpPr>
        <p:spPr bwMode="auto">
          <a:xfrm>
            <a:off x="3038170" y="2222092"/>
            <a:ext cx="3175819" cy="334297"/>
          </a:xfrm>
          <a:prstGeom prst="borderCallout1">
            <a:avLst>
              <a:gd name="adj1" fmla="val 51103"/>
              <a:gd name="adj2" fmla="val 26"/>
              <a:gd name="adj3" fmla="val 247794"/>
              <a:gd name="adj4" fmla="val -66506"/>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algn="ctr"/>
            <a:r>
              <a:rPr lang="en-US" dirty="0"/>
              <a:t>Design templates &amp; themes</a:t>
            </a:r>
          </a:p>
        </p:txBody>
      </p:sp>
      <p:sp>
        <p:nvSpPr>
          <p:cNvPr id="18" name="Line Callout 1 17"/>
          <p:cNvSpPr/>
          <p:nvPr/>
        </p:nvSpPr>
        <p:spPr bwMode="auto">
          <a:xfrm>
            <a:off x="3038169" y="2649369"/>
            <a:ext cx="3175819" cy="334297"/>
          </a:xfrm>
          <a:prstGeom prst="borderCallout1">
            <a:avLst>
              <a:gd name="adj1" fmla="val 51103"/>
              <a:gd name="adj2" fmla="val 26"/>
              <a:gd name="adj3" fmla="val 171324"/>
              <a:gd name="adj4" fmla="val -67125"/>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algn="ctr"/>
            <a:r>
              <a:rPr lang="en-US" dirty="0"/>
              <a:t>Slide layouts</a:t>
            </a:r>
          </a:p>
        </p:txBody>
      </p:sp>
      <p:sp>
        <p:nvSpPr>
          <p:cNvPr id="19" name="Line Callout 1 18"/>
          <p:cNvSpPr/>
          <p:nvPr/>
        </p:nvSpPr>
        <p:spPr bwMode="auto">
          <a:xfrm>
            <a:off x="3033253" y="3067240"/>
            <a:ext cx="3175819" cy="334297"/>
          </a:xfrm>
          <a:prstGeom prst="borderCallout1">
            <a:avLst>
              <a:gd name="adj1" fmla="val 51103"/>
              <a:gd name="adj2" fmla="val 26"/>
              <a:gd name="adj3" fmla="val 130275"/>
              <a:gd name="adj4" fmla="val -66809"/>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algn="ctr"/>
            <a:r>
              <a:rPr lang="en-US" dirty="0"/>
              <a:t>Modifying masters</a:t>
            </a:r>
          </a:p>
        </p:txBody>
      </p:sp>
      <p:sp>
        <p:nvSpPr>
          <p:cNvPr id="20" name="Line Callout 1 19"/>
          <p:cNvSpPr/>
          <p:nvPr/>
        </p:nvSpPr>
        <p:spPr bwMode="auto">
          <a:xfrm>
            <a:off x="3018505" y="3494516"/>
            <a:ext cx="3175819" cy="334297"/>
          </a:xfrm>
          <a:prstGeom prst="borderCallout1">
            <a:avLst>
              <a:gd name="adj1" fmla="val 51103"/>
              <a:gd name="adj2" fmla="val 26"/>
              <a:gd name="adj3" fmla="val 80499"/>
              <a:gd name="adj4" fmla="val -66200"/>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algn="ctr"/>
            <a:r>
              <a:rPr lang="en-US" dirty="0"/>
              <a:t>Customizing themes</a:t>
            </a:r>
          </a:p>
        </p:txBody>
      </p:sp>
      <p:sp>
        <p:nvSpPr>
          <p:cNvPr id="21" name="Line Callout 1 20"/>
          <p:cNvSpPr/>
          <p:nvPr/>
        </p:nvSpPr>
        <p:spPr bwMode="auto">
          <a:xfrm>
            <a:off x="3013589" y="3902341"/>
            <a:ext cx="3175819" cy="334297"/>
          </a:xfrm>
          <a:prstGeom prst="borderCallout1">
            <a:avLst>
              <a:gd name="adj1" fmla="val 51103"/>
              <a:gd name="adj2" fmla="val 26"/>
              <a:gd name="adj3" fmla="val 15761"/>
              <a:gd name="adj4" fmla="val -6650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algn="ctr"/>
            <a:r>
              <a:rPr lang="en-US" dirty="0"/>
              <a:t>Using slides from file</a:t>
            </a:r>
          </a:p>
        </p:txBody>
      </p:sp>
      <p:sp>
        <p:nvSpPr>
          <p:cNvPr id="22" name="Line Callout 1 21"/>
          <p:cNvSpPr/>
          <p:nvPr/>
        </p:nvSpPr>
        <p:spPr bwMode="auto">
          <a:xfrm>
            <a:off x="3013588" y="4315513"/>
            <a:ext cx="3175819" cy="334297"/>
          </a:xfrm>
          <a:prstGeom prst="borderCallout1">
            <a:avLst>
              <a:gd name="adj1" fmla="val 51103"/>
              <a:gd name="adj2" fmla="val 26"/>
              <a:gd name="adj3" fmla="val -36926"/>
              <a:gd name="adj4" fmla="val -65564"/>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algn="ctr"/>
            <a:r>
              <a:rPr lang="en-US" dirty="0"/>
              <a:t>Using and creating objects</a:t>
            </a:r>
          </a:p>
        </p:txBody>
      </p:sp>
      <p:sp>
        <p:nvSpPr>
          <p:cNvPr id="6" name="Date Placeholder 5"/>
          <p:cNvSpPr>
            <a:spLocks noGrp="1"/>
          </p:cNvSpPr>
          <p:nvPr>
            <p:ph type="dt" sz="half" idx="10"/>
          </p:nvPr>
        </p:nvSpPr>
        <p:spPr/>
        <p:txBody>
          <a:bodyPr/>
          <a:lstStyle/>
          <a:p>
            <a:fld id="{06500973-934F-4383-976C-EE3ECEF4FB30}"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0161" y="1600202"/>
            <a:ext cx="7523678"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8274" name="Rectangle 2"/>
          <p:cNvSpPr>
            <a:spLocks noGrp="1" noChangeArrowheads="1"/>
          </p:cNvSpPr>
          <p:nvPr>
            <p:ph type="title"/>
          </p:nvPr>
        </p:nvSpPr>
        <p:spPr/>
        <p:txBody>
          <a:bodyPr>
            <a:normAutofit fontScale="90000"/>
          </a:bodyPr>
          <a:lstStyle/>
          <a:p>
            <a:r>
              <a:rPr lang="en-US" dirty="0" smtClean="0"/>
              <a:t>The same object in other layouts inherits the properties</a:t>
            </a:r>
            <a:endParaRPr lang="en-US" dirty="0"/>
          </a:p>
        </p:txBody>
      </p:sp>
      <p:sp>
        <p:nvSpPr>
          <p:cNvPr id="3" name="Line Callout 1 2"/>
          <p:cNvSpPr/>
          <p:nvPr/>
        </p:nvSpPr>
        <p:spPr>
          <a:xfrm>
            <a:off x="6766562" y="1364960"/>
            <a:ext cx="1983545" cy="646331"/>
          </a:xfrm>
          <a:prstGeom prst="borderCallout1">
            <a:avLst>
              <a:gd name="adj1" fmla="val 18750"/>
              <a:gd name="adj2" fmla="val -8333"/>
              <a:gd name="adj3" fmla="val 219821"/>
              <a:gd name="adj4" fmla="val -243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Modify this on the master layout</a:t>
            </a:r>
            <a:endParaRPr lang="en-US" dirty="0"/>
          </a:p>
        </p:txBody>
      </p:sp>
      <p:sp>
        <p:nvSpPr>
          <p:cNvPr id="8" name="Line Callout 1 7"/>
          <p:cNvSpPr/>
          <p:nvPr/>
        </p:nvSpPr>
        <p:spPr>
          <a:xfrm>
            <a:off x="6977577" y="3968322"/>
            <a:ext cx="1983545" cy="1200329"/>
          </a:xfrm>
          <a:prstGeom prst="borderCallout1">
            <a:avLst>
              <a:gd name="adj1" fmla="val 18750"/>
              <a:gd name="adj2" fmla="val -8333"/>
              <a:gd name="adj3" fmla="val 121540"/>
              <a:gd name="adj4" fmla="val -26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almost all layouts inherit the properties of this object</a:t>
            </a:r>
            <a:endParaRPr lang="en-US" dirty="0"/>
          </a:p>
        </p:txBody>
      </p:sp>
      <p:sp>
        <p:nvSpPr>
          <p:cNvPr id="2" name="Date Placeholder 1"/>
          <p:cNvSpPr>
            <a:spLocks noGrp="1"/>
          </p:cNvSpPr>
          <p:nvPr>
            <p:ph type="dt" sz="half" idx="10"/>
          </p:nvPr>
        </p:nvSpPr>
        <p:spPr/>
        <p:txBody>
          <a:bodyPr/>
          <a:lstStyle/>
          <a:p>
            <a:fld id="{EAF7F423-FDE0-4DD9-A83B-EBBBE0F61A06}"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extLst>
      <p:ext uri="{BB962C8B-B14F-4D97-AF65-F5344CB8AC3E}">
        <p14:creationId xmlns:p14="http://schemas.microsoft.com/office/powerpoint/2010/main" val="86519642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2"/>
            <a:ext cx="724154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74" name="Rectangle 2"/>
          <p:cNvSpPr>
            <a:spLocks noGrp="1" noChangeArrowheads="1"/>
          </p:cNvSpPr>
          <p:nvPr>
            <p:ph type="title"/>
          </p:nvPr>
        </p:nvSpPr>
        <p:spPr/>
        <p:txBody>
          <a:bodyPr>
            <a:normAutofit fontScale="90000"/>
          </a:bodyPr>
          <a:lstStyle/>
          <a:p>
            <a:r>
              <a:rPr lang="en-US" dirty="0" smtClean="0"/>
              <a:t>Let’s add a background image to one layout, not to the master layout</a:t>
            </a:r>
            <a:endParaRPr lang="en-US" dirty="0"/>
          </a:p>
        </p:txBody>
      </p:sp>
      <p:sp>
        <p:nvSpPr>
          <p:cNvPr id="3" name="Line Callout 1 2"/>
          <p:cNvSpPr/>
          <p:nvPr/>
        </p:nvSpPr>
        <p:spPr>
          <a:xfrm>
            <a:off x="6766562" y="1503457"/>
            <a:ext cx="1983545" cy="369332"/>
          </a:xfrm>
          <a:prstGeom prst="borderCallout1">
            <a:avLst>
              <a:gd name="adj1" fmla="val 18750"/>
              <a:gd name="adj2" fmla="val -8333"/>
              <a:gd name="adj3" fmla="val 605069"/>
              <a:gd name="adj4" fmla="val -224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An image from file</a:t>
            </a:r>
            <a:endParaRPr lang="en-US" dirty="0"/>
          </a:p>
        </p:txBody>
      </p:sp>
      <p:sp>
        <p:nvSpPr>
          <p:cNvPr id="8" name="Line Callout 1 7"/>
          <p:cNvSpPr/>
          <p:nvPr/>
        </p:nvSpPr>
        <p:spPr>
          <a:xfrm>
            <a:off x="6977577" y="4106820"/>
            <a:ext cx="1983545" cy="923330"/>
          </a:xfrm>
          <a:prstGeom prst="borderCallout1">
            <a:avLst>
              <a:gd name="adj1" fmla="val 18750"/>
              <a:gd name="adj2" fmla="val -8333"/>
              <a:gd name="adj3" fmla="val 1177"/>
              <a:gd name="adj4" fmla="val -56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Only this layout has this background</a:t>
            </a:r>
            <a:endParaRPr lang="en-US" dirty="0"/>
          </a:p>
        </p:txBody>
      </p:sp>
      <p:sp>
        <p:nvSpPr>
          <p:cNvPr id="2" name="Date Placeholder 1"/>
          <p:cNvSpPr>
            <a:spLocks noGrp="1"/>
          </p:cNvSpPr>
          <p:nvPr>
            <p:ph type="dt" sz="half" idx="10"/>
          </p:nvPr>
        </p:nvSpPr>
        <p:spPr/>
        <p:txBody>
          <a:bodyPr/>
          <a:lstStyle/>
          <a:p>
            <a:fld id="{622CE4CB-C809-469C-95A1-E06558EB5183}"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extLst>
      <p:ext uri="{BB962C8B-B14F-4D97-AF65-F5344CB8AC3E}">
        <p14:creationId xmlns:p14="http://schemas.microsoft.com/office/powerpoint/2010/main" val="300174116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 normal slide</a:t>
            </a:r>
            <a:endParaRPr lang="en-US" dirty="0"/>
          </a:p>
        </p:txBody>
      </p:sp>
      <p:sp>
        <p:nvSpPr>
          <p:cNvPr id="3" name="Content Placeholder 2"/>
          <p:cNvSpPr>
            <a:spLocks noGrp="1"/>
          </p:cNvSpPr>
          <p:nvPr>
            <p:ph sz="quarter" idx="13"/>
          </p:nvPr>
        </p:nvSpPr>
        <p:spPr/>
        <p:txBody>
          <a:bodyPr/>
          <a:lstStyle/>
          <a:p>
            <a:r>
              <a:rPr lang="en-US" dirty="0" smtClean="0"/>
              <a:t>With a normal place to put bullets over the background image</a:t>
            </a:r>
          </a:p>
          <a:p>
            <a:endParaRPr lang="en-US" dirty="0"/>
          </a:p>
          <a:p>
            <a:r>
              <a:rPr lang="en-US" dirty="0" smtClean="0"/>
              <a:t>What is that image?</a:t>
            </a:r>
            <a:endParaRPr lang="en-US" dirty="0"/>
          </a:p>
        </p:txBody>
      </p:sp>
      <p:sp>
        <p:nvSpPr>
          <p:cNvPr id="4" name="Date Placeholder 3"/>
          <p:cNvSpPr>
            <a:spLocks noGrp="1"/>
          </p:cNvSpPr>
          <p:nvPr>
            <p:ph type="dt" sz="half" idx="10"/>
          </p:nvPr>
        </p:nvSpPr>
        <p:spPr/>
        <p:txBody>
          <a:bodyPr/>
          <a:lstStyle/>
          <a:p>
            <a:fld id="{84A7973C-9FE6-4B26-80C5-C213A12E7ECA}"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Tree>
    <p:extLst>
      <p:ext uri="{BB962C8B-B14F-4D97-AF65-F5344CB8AC3E}">
        <p14:creationId xmlns:p14="http://schemas.microsoft.com/office/powerpoint/2010/main" val="1008716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fontScale="92500" lnSpcReduction="20000"/>
          </a:bodyPr>
          <a:lstStyle/>
          <a:p>
            <a:r>
              <a:rPr lang="en-US" dirty="0" smtClean="0"/>
              <a:t>Does not have the same background because the change was made only to the “title and content” master slide</a:t>
            </a:r>
            <a:endParaRPr lang="en-US" dirty="0"/>
          </a:p>
        </p:txBody>
      </p:sp>
      <p:sp>
        <p:nvSpPr>
          <p:cNvPr id="2" name="Title 1"/>
          <p:cNvSpPr>
            <a:spLocks noGrp="1"/>
          </p:cNvSpPr>
          <p:nvPr>
            <p:ph type="ctrTitle"/>
          </p:nvPr>
        </p:nvSpPr>
        <p:spPr/>
        <p:txBody>
          <a:bodyPr/>
          <a:lstStyle/>
          <a:p>
            <a:r>
              <a:rPr lang="en-US" dirty="0" smtClean="0"/>
              <a:t>But a “title slide”</a:t>
            </a:r>
            <a:endParaRPr lang="en-US" dirty="0"/>
          </a:p>
        </p:txBody>
      </p:sp>
      <p:sp>
        <p:nvSpPr>
          <p:cNvPr id="4" name="Date Placeholder 3"/>
          <p:cNvSpPr>
            <a:spLocks noGrp="1"/>
          </p:cNvSpPr>
          <p:nvPr>
            <p:ph type="dt" sz="half" idx="10"/>
          </p:nvPr>
        </p:nvSpPr>
        <p:spPr/>
        <p:txBody>
          <a:bodyPr/>
          <a:lstStyle/>
          <a:p>
            <a:fld id="{6F52B6A0-FA72-427B-ABC1-8C09B9754976}" type="datetime1">
              <a:rPr lang="en-US" smtClean="0">
                <a:solidFill>
                  <a:prstClr val="black">
                    <a:lumMod val="50000"/>
                    <a:lumOff val="50000"/>
                  </a:prstClr>
                </a:solidFill>
              </a:rPr>
              <a:t>2016-04-18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Information Tools - Presentation Tool</a:t>
            </a:r>
            <a:endParaRPr lang="en-US">
              <a:solidFill>
                <a:prstClr val="black">
                  <a:lumMod val="50000"/>
                  <a:lumOff val="50000"/>
                </a:prstClr>
              </a:solidFill>
            </a:endParaRPr>
          </a:p>
        </p:txBody>
      </p:sp>
    </p:spTree>
    <p:extLst>
      <p:ext uri="{BB962C8B-B14F-4D97-AF65-F5344CB8AC3E}">
        <p14:creationId xmlns:p14="http://schemas.microsoft.com/office/powerpoint/2010/main" val="2140378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Online help</a:t>
            </a:r>
            <a:endParaRPr lang="en-US" dirty="0"/>
          </a:p>
        </p:txBody>
      </p:sp>
      <p:pic>
        <p:nvPicPr>
          <p:cNvPr id="11" name="Picture 3">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310792" y="857251"/>
            <a:ext cx="6336681" cy="578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996D9E1A-712D-4B95-8D72-D782760E7000}"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9875" y="1370161"/>
            <a:ext cx="8466138" cy="4762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Slides from file</a:t>
            </a:r>
            <a:endParaRPr lang="en-US" dirty="0"/>
          </a:p>
        </p:txBody>
      </p:sp>
      <p:cxnSp>
        <p:nvCxnSpPr>
          <p:cNvPr id="9" name="Straight Arrow Connector 8"/>
          <p:cNvCxnSpPr/>
          <p:nvPr/>
        </p:nvCxnSpPr>
        <p:spPr bwMode="auto">
          <a:xfrm>
            <a:off x="1068404" y="1876926"/>
            <a:ext cx="6535554" cy="2706766"/>
          </a:xfrm>
          <a:prstGeom prst="straightConnector1">
            <a:avLst/>
          </a:prstGeom>
          <a:ln>
            <a:solidFill>
              <a:srgbClr val="0070C0"/>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4" name="Date Placeholder 3"/>
          <p:cNvSpPr>
            <a:spLocks noGrp="1"/>
          </p:cNvSpPr>
          <p:nvPr>
            <p:ph type="dt" sz="half" idx="10"/>
          </p:nvPr>
        </p:nvSpPr>
        <p:spPr/>
        <p:txBody>
          <a:bodyPr/>
          <a:lstStyle/>
          <a:p>
            <a:fld id="{8636502B-38E7-4F39-BEF3-4BE7565962BE}"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9875" y="1370161"/>
            <a:ext cx="8466138" cy="47622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Pick a file &amp; slide(s)</a:t>
            </a:r>
          </a:p>
        </p:txBody>
      </p:sp>
      <p:cxnSp>
        <p:nvCxnSpPr>
          <p:cNvPr id="4" name="Straight Arrow Connector 3"/>
          <p:cNvCxnSpPr/>
          <p:nvPr/>
        </p:nvCxnSpPr>
        <p:spPr bwMode="auto">
          <a:xfrm flipH="1" flipV="1">
            <a:off x="5513294" y="3998259"/>
            <a:ext cx="2151530" cy="134470"/>
          </a:xfrm>
          <a:prstGeom prst="straightConnector1">
            <a:avLst/>
          </a:prstGeom>
          <a:ln>
            <a:solidFill>
              <a:srgbClr val="0070C0"/>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3" name="Date Placeholder 2"/>
          <p:cNvSpPr>
            <a:spLocks noGrp="1"/>
          </p:cNvSpPr>
          <p:nvPr>
            <p:ph type="dt" sz="half" idx="10"/>
          </p:nvPr>
        </p:nvSpPr>
        <p:spPr/>
        <p:txBody>
          <a:bodyPr/>
          <a:lstStyle/>
          <a:p>
            <a:fld id="{E98EC36B-5344-4223-BA2F-DD547E1F649C}"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10" name="Footer Placeholder 9"/>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101794294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“Near” East</a:t>
            </a:r>
            <a:endParaRPr lang="en-US" dirty="0"/>
          </a:p>
        </p:txBody>
      </p:sp>
      <p:pic>
        <p:nvPicPr>
          <p:cNvPr id="5" name="Picture 2">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437216" y="857251"/>
            <a:ext cx="8083833" cy="578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bwMode="auto">
          <a:xfrm>
            <a:off x="3464342" y="193593"/>
            <a:ext cx="3735388" cy="307777"/>
          </a:xfrm>
          <a:prstGeom prst="rect">
            <a:avLst/>
          </a:prstGeom>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0" rIns="0" bIns="0" numCol="1" anchor="t" anchorCtr="0" compatLnSpc="1">
            <a:prstTxWarp prst="textNoShape">
              <a:avLst/>
            </a:prstTxWarp>
            <a:spAutoFit/>
          </a:bodyPr>
          <a:lstStyle>
            <a:lvl1pPr marL="342900" indent="-342900" algn="l" rtl="0" eaLnBrk="1" fontAlgn="base" hangingPunct="1">
              <a:spcBef>
                <a:spcPct val="50000"/>
              </a:spcBef>
              <a:spcAft>
                <a:spcPct val="0"/>
              </a:spcAft>
              <a:buClr>
                <a:schemeClr val="folHlink"/>
              </a:buClr>
              <a:buSzPct val="60000"/>
              <a:buFont typeface="Wingdings 2" pitchFamily="18" charset="2"/>
              <a:buChar char=""/>
              <a:defRPr sz="2000" b="0">
                <a:solidFill>
                  <a:schemeClr val="lt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600" b="0">
                <a:solidFill>
                  <a:schemeClr val="lt1"/>
                </a:solidFill>
                <a:latin typeface="+mn-lt"/>
                <a:ea typeface="+mn-ea"/>
                <a:cs typeface="+mn-cs"/>
              </a:defRPr>
            </a:lvl2pPr>
            <a:lvl3pPr marL="1143000" indent="-228600" algn="l" rtl="0" eaLnBrk="1" fontAlgn="base" hangingPunct="1">
              <a:spcBef>
                <a:spcPct val="20000"/>
              </a:spcBef>
              <a:spcAft>
                <a:spcPct val="0"/>
              </a:spcAft>
              <a:buClr>
                <a:schemeClr val="tx1"/>
              </a:buClr>
              <a:buChar char="•"/>
              <a:defRPr sz="1600" b="0">
                <a:solidFill>
                  <a:schemeClr val="lt1"/>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1400" b="0">
                <a:solidFill>
                  <a:schemeClr val="lt1"/>
                </a:solidFill>
                <a:latin typeface="+mn-lt"/>
                <a:ea typeface="+mn-ea"/>
                <a:cs typeface="+mn-cs"/>
              </a:defRPr>
            </a:lvl4pPr>
            <a:lvl5pPr marL="2057400" indent="-228600" algn="l" rtl="0" eaLnBrk="1" fontAlgn="base" hangingPunct="1">
              <a:spcBef>
                <a:spcPct val="20000"/>
              </a:spcBef>
              <a:spcAft>
                <a:spcPct val="0"/>
              </a:spcAft>
              <a:buClr>
                <a:schemeClr val="tx1"/>
              </a:buClr>
              <a:buChar char="•"/>
              <a:defRPr sz="1200" b="0">
                <a:solidFill>
                  <a:schemeClr val="lt1"/>
                </a:solidFill>
                <a:latin typeface="+mn-lt"/>
                <a:ea typeface="+mn-ea"/>
                <a:cs typeface="+mn-cs"/>
              </a:defRPr>
            </a:lvl5pPr>
            <a:lvl6pPr marL="2514600" indent="-228600" algn="l" rtl="0" eaLnBrk="1" fontAlgn="base" hangingPunct="1">
              <a:spcBef>
                <a:spcPct val="20000"/>
              </a:spcBef>
              <a:spcAft>
                <a:spcPct val="0"/>
              </a:spcAft>
              <a:buClr>
                <a:schemeClr val="tx1"/>
              </a:buClr>
              <a:buChar char="•"/>
              <a:defRPr sz="1200">
                <a:solidFill>
                  <a:schemeClr val="lt1"/>
                </a:solidFill>
                <a:latin typeface="+mn-lt"/>
                <a:ea typeface="+mn-ea"/>
                <a:cs typeface="+mn-cs"/>
              </a:defRPr>
            </a:lvl6pPr>
            <a:lvl7pPr marL="2971800" indent="-228600" algn="l" rtl="0" eaLnBrk="1" fontAlgn="base" hangingPunct="1">
              <a:spcBef>
                <a:spcPct val="20000"/>
              </a:spcBef>
              <a:spcAft>
                <a:spcPct val="0"/>
              </a:spcAft>
              <a:buClr>
                <a:schemeClr val="tx1"/>
              </a:buClr>
              <a:buChar char="•"/>
              <a:defRPr sz="1200">
                <a:solidFill>
                  <a:schemeClr val="lt1"/>
                </a:solidFill>
                <a:latin typeface="+mn-lt"/>
                <a:ea typeface="+mn-ea"/>
                <a:cs typeface="+mn-cs"/>
              </a:defRPr>
            </a:lvl7pPr>
            <a:lvl8pPr marL="3429000" indent="-228600" algn="l" rtl="0" eaLnBrk="1" fontAlgn="base" hangingPunct="1">
              <a:spcBef>
                <a:spcPct val="20000"/>
              </a:spcBef>
              <a:spcAft>
                <a:spcPct val="0"/>
              </a:spcAft>
              <a:buClr>
                <a:schemeClr val="tx1"/>
              </a:buClr>
              <a:buChar char="•"/>
              <a:defRPr sz="1200">
                <a:solidFill>
                  <a:schemeClr val="lt1"/>
                </a:solidFill>
                <a:latin typeface="+mn-lt"/>
                <a:ea typeface="+mn-ea"/>
                <a:cs typeface="+mn-cs"/>
              </a:defRPr>
            </a:lvl8pPr>
            <a:lvl9pPr marL="3886200" indent="-228600" algn="l" rtl="0" eaLnBrk="1" fontAlgn="base" hangingPunct="1">
              <a:spcBef>
                <a:spcPct val="20000"/>
              </a:spcBef>
              <a:spcAft>
                <a:spcPct val="0"/>
              </a:spcAft>
              <a:buClr>
                <a:schemeClr val="tx1"/>
              </a:buClr>
              <a:buChar char="•"/>
              <a:defRPr sz="1200">
                <a:solidFill>
                  <a:schemeClr val="lt1"/>
                </a:solidFill>
                <a:latin typeface="+mn-lt"/>
                <a:ea typeface="+mn-ea"/>
                <a:cs typeface="+mn-cs"/>
              </a:defRPr>
            </a:lvl9pPr>
          </a:lstStyle>
          <a:p>
            <a:pPr marL="0" indent="0" algn="ctr">
              <a:buNone/>
            </a:pPr>
            <a:r>
              <a:rPr lang="en-US" dirty="0"/>
              <a:t>Inserted</a:t>
            </a:r>
          </a:p>
        </p:txBody>
      </p:sp>
      <p:cxnSp>
        <p:nvCxnSpPr>
          <p:cNvPr id="9" name="Straight Connector 8"/>
          <p:cNvCxnSpPr/>
          <p:nvPr/>
        </p:nvCxnSpPr>
        <p:spPr bwMode="auto">
          <a:xfrm>
            <a:off x="432621" y="3766922"/>
            <a:ext cx="0" cy="274320"/>
          </a:xfrm>
          <a:prstGeom prst="line">
            <a:avLst/>
          </a:prstGeom>
          <a:ln w="28575">
            <a:solidFill>
              <a:srgbClr val="FFFF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 name="Date Placeholder 2"/>
          <p:cNvSpPr>
            <a:spLocks noGrp="1"/>
          </p:cNvSpPr>
          <p:nvPr>
            <p:ph type="dt" sz="half" idx="10"/>
          </p:nvPr>
        </p:nvSpPr>
        <p:spPr/>
        <p:txBody>
          <a:bodyPr/>
          <a:lstStyle/>
          <a:p>
            <a:fld id="{98295002-CA96-4B7F-BEA6-EA50B4185A11}"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7087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Inherit source theme</a:t>
            </a:r>
            <a:endParaRPr lang="en-US" dirty="0"/>
          </a:p>
        </p:txBody>
      </p:sp>
      <p:sp>
        <p:nvSpPr>
          <p:cNvPr id="3" name="Date Placeholder 2"/>
          <p:cNvSpPr>
            <a:spLocks noGrp="1"/>
          </p:cNvSpPr>
          <p:nvPr>
            <p:ph type="dt" sz="half" idx="10"/>
          </p:nvPr>
        </p:nvSpPr>
        <p:spPr/>
        <p:txBody>
          <a:bodyPr/>
          <a:lstStyle/>
          <a:p>
            <a:fld id="{410DAA28-038A-4C57-9342-1AD51E295C4C}"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pic>
        <p:nvPicPr>
          <p:cNvPr id="11" name="Picture 2"/>
          <p:cNvPicPr>
            <a:picLocks noGrp="1" noChangeAspect="1" noChangeArrowheads="1"/>
          </p:cNvPicPr>
          <p:nvPr>
            <p:ph idx="1"/>
          </p:nvPr>
        </p:nvPicPr>
        <p:blipFill>
          <a:blip r:embed="rId3" cstate="print"/>
          <a:stretch>
            <a:fillRect/>
          </a:stretch>
        </p:blipFill>
        <p:spPr bwMode="auto">
          <a:xfrm>
            <a:off x="269875" y="1204807"/>
            <a:ext cx="8466138" cy="509291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r>
              <a:rPr lang="en-US" dirty="0"/>
              <a:t>AMY’s current print logo</a:t>
            </a:r>
          </a:p>
        </p:txBody>
      </p:sp>
      <p:grpSp>
        <p:nvGrpSpPr>
          <p:cNvPr id="2" name="Group 40"/>
          <p:cNvGrpSpPr>
            <a:grpSpLocks/>
          </p:cNvGrpSpPr>
          <p:nvPr/>
        </p:nvGrpSpPr>
        <p:grpSpPr bwMode="auto">
          <a:xfrm>
            <a:off x="838200" y="5562600"/>
            <a:ext cx="8001000" cy="685800"/>
            <a:chOff x="528" y="3504"/>
            <a:chExt cx="5040" cy="432"/>
          </a:xfrm>
        </p:grpSpPr>
        <p:sp>
          <p:nvSpPr>
            <p:cNvPr id="81930" name="Rectangle 10"/>
            <p:cNvSpPr>
              <a:spLocks noChangeArrowheads="1"/>
            </p:cNvSpPr>
            <p:nvPr/>
          </p:nvSpPr>
          <p:spPr bwMode="auto">
            <a:xfrm>
              <a:off x="528" y="3840"/>
              <a:ext cx="720" cy="96"/>
            </a:xfrm>
            <a:prstGeom prst="rect">
              <a:avLst/>
            </a:prstGeom>
            <a:solidFill>
              <a:srgbClr val="808080"/>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1931" name="Rectangle 11"/>
            <p:cNvSpPr>
              <a:spLocks noChangeArrowheads="1"/>
            </p:cNvSpPr>
            <p:nvPr/>
          </p:nvSpPr>
          <p:spPr bwMode="auto">
            <a:xfrm>
              <a:off x="3984" y="3840"/>
              <a:ext cx="720" cy="96"/>
            </a:xfrm>
            <a:prstGeom prst="rect">
              <a:avLst/>
            </a:prstGeom>
            <a:solidFill>
              <a:srgbClr val="333399"/>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1932" name="Rectangle 12"/>
            <p:cNvSpPr>
              <a:spLocks noChangeArrowheads="1"/>
            </p:cNvSpPr>
            <p:nvPr/>
          </p:nvSpPr>
          <p:spPr bwMode="auto">
            <a:xfrm>
              <a:off x="4848" y="3840"/>
              <a:ext cx="720" cy="96"/>
            </a:xfrm>
            <a:prstGeom prst="rect">
              <a:avLst/>
            </a:prstGeom>
            <a:solidFill>
              <a:srgbClr val="333399"/>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1933" name="Line 13"/>
            <p:cNvSpPr>
              <a:spLocks noChangeShapeType="1"/>
            </p:cNvSpPr>
            <p:nvPr/>
          </p:nvSpPr>
          <p:spPr bwMode="auto">
            <a:xfrm>
              <a:off x="1248" y="3888"/>
              <a:ext cx="144" cy="1"/>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1934" name="Line 14"/>
            <p:cNvSpPr>
              <a:spLocks noChangeShapeType="1"/>
            </p:cNvSpPr>
            <p:nvPr/>
          </p:nvSpPr>
          <p:spPr bwMode="auto">
            <a:xfrm>
              <a:off x="2112" y="3888"/>
              <a:ext cx="144" cy="1"/>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1935" name="Line 15"/>
            <p:cNvSpPr>
              <a:spLocks noChangeShapeType="1"/>
            </p:cNvSpPr>
            <p:nvPr/>
          </p:nvSpPr>
          <p:spPr bwMode="auto">
            <a:xfrm>
              <a:off x="2976" y="3888"/>
              <a:ext cx="144" cy="1"/>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1936" name="Line 16"/>
            <p:cNvSpPr>
              <a:spLocks noChangeShapeType="1"/>
            </p:cNvSpPr>
            <p:nvPr/>
          </p:nvSpPr>
          <p:spPr bwMode="auto">
            <a:xfrm>
              <a:off x="3840" y="3888"/>
              <a:ext cx="144" cy="1"/>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1937" name="Line 17"/>
            <p:cNvSpPr>
              <a:spLocks noChangeShapeType="1"/>
            </p:cNvSpPr>
            <p:nvPr/>
          </p:nvSpPr>
          <p:spPr bwMode="auto">
            <a:xfrm>
              <a:off x="4704" y="3888"/>
              <a:ext cx="144" cy="1"/>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1939" name="Rectangle 19"/>
            <p:cNvSpPr>
              <a:spLocks noChangeArrowheads="1"/>
            </p:cNvSpPr>
            <p:nvPr/>
          </p:nvSpPr>
          <p:spPr bwMode="auto">
            <a:xfrm>
              <a:off x="1392" y="3840"/>
              <a:ext cx="720" cy="96"/>
            </a:xfrm>
            <a:prstGeom prst="rect">
              <a:avLst/>
            </a:prstGeom>
            <a:solidFill>
              <a:srgbClr val="808080"/>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1940" name="Rectangle 20"/>
            <p:cNvSpPr>
              <a:spLocks noChangeArrowheads="1"/>
            </p:cNvSpPr>
            <p:nvPr/>
          </p:nvSpPr>
          <p:spPr bwMode="auto">
            <a:xfrm>
              <a:off x="2256" y="3840"/>
              <a:ext cx="720" cy="96"/>
            </a:xfrm>
            <a:prstGeom prst="rect">
              <a:avLst/>
            </a:prstGeom>
            <a:solidFill>
              <a:srgbClr val="808080"/>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1941" name="Rectangle 21"/>
            <p:cNvSpPr>
              <a:spLocks noChangeArrowheads="1"/>
            </p:cNvSpPr>
            <p:nvPr/>
          </p:nvSpPr>
          <p:spPr bwMode="auto">
            <a:xfrm>
              <a:off x="3120" y="3504"/>
              <a:ext cx="720" cy="432"/>
            </a:xfrm>
            <a:prstGeom prst="rect">
              <a:avLst/>
            </a:prstGeom>
            <a:solidFill>
              <a:srgbClr val="00CCFF"/>
            </a:solidFill>
            <a:ln w="19050">
              <a:solidFill>
                <a:srgbClr val="808000"/>
              </a:solidFill>
              <a:prstDash val="dash"/>
              <a:miter lim="800000"/>
              <a:headEnd/>
              <a:tailEnd/>
            </a:ln>
            <a:effectLst>
              <a:outerShdw dist="53882" dir="2700000" algn="ctr" rotWithShape="0">
                <a:srgbClr val="9999FF"/>
              </a:outerShdw>
            </a:effectLst>
          </p:spPr>
          <p:txBody>
            <a:bodyPr wrap="none" anchor="ctr"/>
            <a:lstStyle/>
            <a:p>
              <a:endParaRPr lang="en-US"/>
            </a:p>
          </p:txBody>
        </p:sp>
        <p:sp>
          <p:nvSpPr>
            <p:cNvPr id="81942" name="Text Box 22"/>
            <p:cNvSpPr txBox="1">
              <a:spLocks noChangeArrowheads="1"/>
            </p:cNvSpPr>
            <p:nvPr/>
          </p:nvSpPr>
          <p:spPr bwMode="auto">
            <a:xfrm>
              <a:off x="3120" y="3600"/>
              <a:ext cx="720" cy="250"/>
            </a:xfrm>
            <a:prstGeom prst="rect">
              <a:avLst/>
            </a:prstGeom>
            <a:solidFill>
              <a:srgbClr val="000000"/>
            </a:solidFill>
            <a:ln w="9525">
              <a:noFill/>
              <a:miter lim="800000"/>
              <a:headEnd/>
              <a:tailEnd/>
            </a:ln>
            <a:effectLst>
              <a:outerShdw dist="53882" dir="2700000" algn="ctr" rotWithShape="0">
                <a:srgbClr val="9999FF"/>
              </a:outerShdw>
            </a:effectLst>
          </p:spPr>
          <p:txBody>
            <a:bodyPr>
              <a:spAutoFit/>
            </a:bodyPr>
            <a:lstStyle/>
            <a:p>
              <a:pPr eaLnBrk="0" hangingPunct="0">
                <a:lnSpc>
                  <a:spcPct val="100000"/>
                </a:lnSpc>
                <a:spcBef>
                  <a:spcPct val="0"/>
                </a:spcBef>
                <a:buClrTx/>
                <a:buSzTx/>
                <a:buFontTx/>
                <a:buNone/>
              </a:pPr>
              <a:r>
                <a:rPr lang="en-US" sz="1000">
                  <a:latin typeface="Engravers MT" pitchFamily="18" charset="0"/>
                </a:rPr>
                <a:t>Previous design</a:t>
              </a:r>
            </a:p>
          </p:txBody>
        </p:sp>
      </p:grpSp>
      <p:pic>
        <p:nvPicPr>
          <p:cNvPr id="81959" name="Picture 39">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8772525" y="6486525"/>
            <a:ext cx="304800" cy="304800"/>
          </a:xfrm>
          <a:prstGeom prst="rect">
            <a:avLst/>
          </a:prstGeom>
          <a:noFill/>
        </p:spPr>
      </p:pic>
      <p:pic>
        <p:nvPicPr>
          <p:cNvPr id="81961" name="Picture 41">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7" cstate="print"/>
          <a:srcRect/>
          <a:stretch>
            <a:fillRect/>
          </a:stretch>
        </p:blipFill>
        <p:spPr bwMode="auto">
          <a:xfrm>
            <a:off x="8077200" y="533400"/>
            <a:ext cx="457200" cy="457200"/>
          </a:xfrm>
          <a:prstGeom prst="rect">
            <a:avLst/>
          </a:prstGeom>
          <a:noFill/>
        </p:spPr>
      </p:pic>
      <p:pic>
        <p:nvPicPr>
          <p:cNvPr id="81926" name="Picture 6" descr="C:\WINDOWS\Desktop\banner.bmp"/>
          <p:cNvPicPr>
            <a:picLocks noChangeAspect="1" noChangeArrowheads="1"/>
          </p:cNvPicPr>
          <p:nvPr/>
        </p:nvPicPr>
        <p:blipFill>
          <a:blip r:embed="rId8" cstate="print">
            <a:lum contrast="100000"/>
          </a:blip>
          <a:srcRect r="77777"/>
          <a:stretch>
            <a:fillRect/>
          </a:stretch>
        </p:blipFill>
        <p:spPr bwMode="auto">
          <a:xfrm>
            <a:off x="3048000" y="1905000"/>
            <a:ext cx="3352800" cy="3733800"/>
          </a:xfrm>
          <a:prstGeom prst="rect">
            <a:avLst/>
          </a:prstGeom>
          <a:noFill/>
        </p:spPr>
      </p:pic>
      <p:sp>
        <p:nvSpPr>
          <p:cNvPr id="22" name="Line Callout 1 21"/>
          <p:cNvSpPr/>
          <p:nvPr/>
        </p:nvSpPr>
        <p:spPr bwMode="auto">
          <a:xfrm>
            <a:off x="407965" y="3570291"/>
            <a:ext cx="2786743" cy="646331"/>
          </a:xfrm>
          <a:prstGeom prst="borderCallout1">
            <a:avLst>
              <a:gd name="adj1" fmla="val -157024"/>
              <a:gd name="adj2" fmla="val 17622"/>
              <a:gd name="adj3" fmla="val -23034"/>
              <a:gd name="adj4" fmla="val 45257"/>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1" compatLnSpc="1">
            <a:prstTxWarp prst="textNoShape">
              <a:avLst/>
            </a:prstTxWarp>
            <a:spAutoFit/>
          </a:bodyPr>
          <a:lstStyle/>
          <a:p>
            <a:pPr>
              <a:lnSpc>
                <a:spcPct val="90000"/>
              </a:lnSpc>
              <a:spcBef>
                <a:spcPct val="20000"/>
              </a:spcBef>
              <a:buClr>
                <a:schemeClr val="folHlink"/>
              </a:buClr>
              <a:buSzPct val="60000"/>
            </a:pPr>
            <a:r>
              <a:rPr lang="en-US" sz="2000" dirty="0">
                <a:solidFill>
                  <a:schemeClr val="bg1"/>
                </a:solidFill>
              </a:rPr>
              <a:t>This came from the master we built</a:t>
            </a:r>
            <a:endParaRPr lang="en-US" sz="2000" dirty="0">
              <a:solidFill>
                <a:schemeClr val="bg1"/>
              </a:solidFill>
              <a:latin typeface="Arial" charset="0"/>
            </a:endParaRPr>
          </a:p>
        </p:txBody>
      </p:sp>
      <p:sp>
        <p:nvSpPr>
          <p:cNvPr id="3" name="Date Placeholder 2"/>
          <p:cNvSpPr>
            <a:spLocks noGrp="1"/>
          </p:cNvSpPr>
          <p:nvPr>
            <p:ph type="dt" sz="half" idx="10"/>
          </p:nvPr>
        </p:nvSpPr>
        <p:spPr/>
        <p:txBody>
          <a:bodyPr/>
          <a:lstStyle/>
          <a:p>
            <a:fld id="{36205A60-EBE0-4555-B5E2-5FF4061898D7}"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6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43" fill="hold"/>
                                        <p:tgtEl>
                                          <p:spTgt spid="81961"/>
                                        </p:tgtEl>
                                      </p:cBhvr>
                                    </p:cmd>
                                  </p:childTnLst>
                                </p:cTn>
                              </p:par>
                            </p:childTnLst>
                          </p:cTn>
                        </p:par>
                      </p:childTnLst>
                    </p:cTn>
                  </p:par>
                </p:childTnLst>
              </p:cTn>
              <p:nextCondLst>
                <p:cond evt="onClick" delay="0">
                  <p:tgtEl>
                    <p:spTgt spid="81961"/>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1961"/>
                </p:tgtEl>
              </p:cMediaNode>
            </p:audio>
            <p:audio>
              <p:cMediaNode showWhenStopped="0">
                <p:cTn id="13" fill="hold" display="0">
                  <p:stCondLst>
                    <p:cond delay="indefinite"/>
                  </p:stCondLst>
                  <p:endCondLst>
                    <p:cond evt="onPrev" delay="0">
                      <p:tgtEl>
                        <p:sldTgt/>
                      </p:tgtEl>
                    </p:cond>
                    <p:cond evt="onStopAudio" delay="0">
                      <p:tgtEl>
                        <p:sldTgt/>
                      </p:tgtEl>
                    </p:cond>
                  </p:endCondLst>
                </p:cTn>
                <p:tgtEl>
                  <p:spTgt spid="8195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hlinkClick r:id="rId3"/>
          </p:cNvPr>
          <p:cNvPicPr>
            <a:picLocks noGrp="1" noChangeArrowheads="1"/>
          </p:cNvPicPr>
          <p:nvPr>
            <p:ph sz="half" idx="12"/>
          </p:nvPr>
        </p:nvPicPr>
        <p:blipFill>
          <a:blip r:embed="rId4" cstate="print">
            <a:extLst>
              <a:ext uri="{28A0092B-C50C-407E-A947-70E740481C1C}">
                <a14:useLocalDpi xmlns:a14="http://schemas.microsoft.com/office/drawing/2010/main" val="0"/>
              </a:ext>
            </a:extLst>
          </a:blip>
          <a:stretch>
            <a:fillRect/>
          </a:stretch>
        </p:blipFill>
        <p:spPr>
          <a:xfrm>
            <a:off x="312738" y="2073614"/>
            <a:ext cx="4114800" cy="3758523"/>
          </a:xfrm>
        </p:spPr>
      </p:pic>
      <p:sp>
        <p:nvSpPr>
          <p:cNvPr id="9" name="Title 8"/>
          <p:cNvSpPr>
            <a:spLocks noGrp="1"/>
          </p:cNvSpPr>
          <p:nvPr>
            <p:ph type="title"/>
          </p:nvPr>
        </p:nvSpPr>
        <p:spPr/>
        <p:txBody>
          <a:bodyPr/>
          <a:lstStyle/>
          <a:p>
            <a:r>
              <a:rPr lang="en-US" smtClean="0"/>
              <a:t>Help online</a:t>
            </a:r>
            <a:endParaRPr lang="en-US" dirty="0"/>
          </a:p>
        </p:txBody>
      </p:sp>
      <p:sp>
        <p:nvSpPr>
          <p:cNvPr id="5" name="Text Placeholder 4"/>
          <p:cNvSpPr>
            <a:spLocks noGrp="1"/>
          </p:cNvSpPr>
          <p:nvPr>
            <p:ph type="body" idx="1"/>
          </p:nvPr>
        </p:nvSpPr>
        <p:spPr/>
        <p:txBody>
          <a:bodyPr/>
          <a:lstStyle/>
          <a:p>
            <a:r>
              <a:rPr lang="en-US" smtClean="0"/>
              <a:t>Templates</a:t>
            </a:r>
            <a:endParaRPr lang="en-US" dirty="0"/>
          </a:p>
        </p:txBody>
      </p:sp>
      <p:sp>
        <p:nvSpPr>
          <p:cNvPr id="7" name="Text Placeholder 6"/>
          <p:cNvSpPr>
            <a:spLocks noGrp="1"/>
          </p:cNvSpPr>
          <p:nvPr>
            <p:ph type="body" sz="quarter" idx="3"/>
          </p:nvPr>
        </p:nvSpPr>
        <p:spPr/>
        <p:txBody>
          <a:bodyPr/>
          <a:lstStyle/>
          <a:p>
            <a:r>
              <a:rPr lang="en-US" smtClean="0"/>
              <a:t>Themes</a:t>
            </a:r>
            <a:endParaRPr lang="en-US" dirty="0" smtClean="0"/>
          </a:p>
        </p:txBody>
      </p:sp>
      <p:pic>
        <p:nvPicPr>
          <p:cNvPr id="18" name="Picture 5"/>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743450" y="2066470"/>
            <a:ext cx="4114800" cy="3758523"/>
          </a:xfrm>
        </p:spPr>
      </p:pic>
      <p:sp>
        <p:nvSpPr>
          <p:cNvPr id="12" name="Date Placeholder 11"/>
          <p:cNvSpPr>
            <a:spLocks noGrp="1"/>
          </p:cNvSpPr>
          <p:nvPr>
            <p:ph type="dt" sz="half" idx="10"/>
          </p:nvPr>
        </p:nvSpPr>
        <p:spPr/>
        <p:txBody>
          <a:bodyPr/>
          <a:lstStyle/>
          <a:p>
            <a:fld id="{6832561F-242E-4347-B22B-C277D79062AF}"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14" name="Footer Placeholder 1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inherit current theme</a:t>
            </a:r>
            <a:endParaRPr lang="en-US" dirty="0"/>
          </a:p>
        </p:txBody>
      </p:sp>
      <p:sp>
        <p:nvSpPr>
          <p:cNvPr id="3" name="Date Placeholder 2"/>
          <p:cNvSpPr>
            <a:spLocks noGrp="1"/>
          </p:cNvSpPr>
          <p:nvPr>
            <p:ph type="dt" sz="half" idx="10"/>
          </p:nvPr>
        </p:nvSpPr>
        <p:spPr/>
        <p:txBody>
          <a:bodyPr/>
          <a:lstStyle/>
          <a:p>
            <a:fld id="{670826E6-203B-44B0-B1C9-086EE350BEB5}"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pic>
        <p:nvPicPr>
          <p:cNvPr id="11" name="Picture 2"/>
          <p:cNvPicPr>
            <a:picLocks noGrp="1" noChangeAspect="1" noChangeArrowheads="1"/>
          </p:cNvPicPr>
          <p:nvPr>
            <p:ph idx="1"/>
          </p:nvPr>
        </p:nvPicPr>
        <p:blipFill>
          <a:blip r:embed="rId2" cstate="print"/>
          <a:stretch>
            <a:fillRect/>
          </a:stretch>
        </p:blipFill>
        <p:spPr bwMode="auto">
          <a:xfrm>
            <a:off x="269875" y="1204807"/>
            <a:ext cx="8466138" cy="509291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Your new print logo</a:t>
            </a:r>
          </a:p>
        </p:txBody>
      </p:sp>
      <p:sp>
        <p:nvSpPr>
          <p:cNvPr id="5" name="Content Placeholder 4"/>
          <p:cNvSpPr>
            <a:spLocks noGrp="1"/>
          </p:cNvSpPr>
          <p:nvPr>
            <p:ph idx="1"/>
          </p:nvPr>
        </p:nvSpPr>
        <p:spPr/>
        <p:txBody>
          <a:bodyPr/>
          <a:lstStyle/>
          <a:p>
            <a:endParaRPr lang="en-US"/>
          </a:p>
        </p:txBody>
      </p:sp>
      <p:grpSp>
        <p:nvGrpSpPr>
          <p:cNvPr id="2" name="Group 25"/>
          <p:cNvGrpSpPr>
            <a:grpSpLocks/>
          </p:cNvGrpSpPr>
          <p:nvPr/>
        </p:nvGrpSpPr>
        <p:grpSpPr bwMode="auto">
          <a:xfrm>
            <a:off x="2895600" y="1905000"/>
            <a:ext cx="2819400" cy="3886200"/>
            <a:chOff x="1872" y="1296"/>
            <a:chExt cx="1824" cy="2544"/>
          </a:xfrm>
        </p:grpSpPr>
        <p:sp>
          <p:nvSpPr>
            <p:cNvPr id="87063" name="Rectangle 23"/>
            <p:cNvSpPr>
              <a:spLocks noChangeArrowheads="1"/>
            </p:cNvSpPr>
            <p:nvPr/>
          </p:nvSpPr>
          <p:spPr bwMode="auto">
            <a:xfrm>
              <a:off x="1872" y="1296"/>
              <a:ext cx="1824" cy="2544"/>
            </a:xfrm>
            <a:prstGeom prst="rect">
              <a:avLst/>
            </a:prstGeom>
            <a:noFill/>
            <a:ln w="28575">
              <a:solidFill>
                <a:schemeClr val="tx1"/>
              </a:solidFill>
              <a:miter lim="800000"/>
              <a:headEnd/>
              <a:tailEnd/>
            </a:ln>
            <a:effectLst>
              <a:outerShdw dist="53882" dir="2700000" algn="ctr" rotWithShape="0">
                <a:srgbClr val="9999FF"/>
              </a:outerShdw>
            </a:effectLst>
          </p:spPr>
          <p:txBody>
            <a:bodyPr wrap="none" anchor="ctr"/>
            <a:lstStyle/>
            <a:p>
              <a:endParaRPr lang="en-US"/>
            </a:p>
          </p:txBody>
        </p:sp>
        <p:grpSp>
          <p:nvGrpSpPr>
            <p:cNvPr id="3" name="Group 19"/>
            <p:cNvGrpSpPr>
              <a:grpSpLocks/>
            </p:cNvGrpSpPr>
            <p:nvPr/>
          </p:nvGrpSpPr>
          <p:grpSpPr bwMode="auto">
            <a:xfrm>
              <a:off x="2160" y="1344"/>
              <a:ext cx="1248" cy="2304"/>
              <a:chOff x="2160" y="1344"/>
              <a:chExt cx="1248" cy="2304"/>
            </a:xfrm>
          </p:grpSpPr>
          <p:sp>
            <p:nvSpPr>
              <p:cNvPr id="87058" name="WordArt 18"/>
              <p:cNvSpPr>
                <a:spLocks noChangeArrowheads="1" noChangeShapeType="1" noTextEdit="1"/>
              </p:cNvSpPr>
              <p:nvPr/>
            </p:nvSpPr>
            <p:spPr bwMode="auto">
              <a:xfrm>
                <a:off x="2208" y="1392"/>
                <a:ext cx="1104" cy="2256"/>
              </a:xfrm>
              <a:prstGeom prst="rect">
                <a:avLst/>
              </a:prstGeom>
            </p:spPr>
            <p:txBody>
              <a:bodyPr wrap="none" fromWordArt="1">
                <a:prstTxWarp prst="textPlain">
                  <a:avLst>
                    <a:gd name="adj" fmla="val 50000"/>
                  </a:avLst>
                </a:prstTxWarp>
              </a:bodyPr>
              <a:lstStyle/>
              <a:p>
                <a:r>
                  <a:rPr lang="en-US" sz="7200" kern="10">
                    <a:ln w="9525">
                      <a:solidFill>
                        <a:srgbClr val="000000"/>
                      </a:solidFill>
                      <a:round/>
                      <a:headEnd/>
                      <a:tailEnd/>
                    </a:ln>
                    <a:solidFill>
                      <a:srgbClr val="000080"/>
                    </a:solidFill>
                    <a:latin typeface="Felix Titling"/>
                  </a:rPr>
                  <a:t>Y</a:t>
                </a:r>
              </a:p>
            </p:txBody>
          </p:sp>
          <p:sp>
            <p:nvSpPr>
              <p:cNvPr id="87057" name="WordArt 17"/>
              <p:cNvSpPr>
                <a:spLocks noChangeArrowheads="1" noChangeShapeType="1" noTextEdit="1"/>
              </p:cNvSpPr>
              <p:nvPr/>
            </p:nvSpPr>
            <p:spPr bwMode="auto">
              <a:xfrm>
                <a:off x="2160" y="1392"/>
                <a:ext cx="1248" cy="1044"/>
              </a:xfrm>
              <a:prstGeom prst="rect">
                <a:avLst/>
              </a:prstGeom>
            </p:spPr>
            <p:txBody>
              <a:bodyPr wrap="none" fromWordArt="1">
                <a:prstTxWarp prst="textPlain">
                  <a:avLst>
                    <a:gd name="adj" fmla="val 50000"/>
                  </a:avLst>
                </a:prstTxWarp>
              </a:bodyPr>
              <a:lstStyle/>
              <a:p>
                <a:r>
                  <a:rPr lang="en-US" sz="6000" kern="10">
                    <a:ln w="9525">
                      <a:solidFill>
                        <a:srgbClr val="000000"/>
                      </a:solidFill>
                      <a:round/>
                      <a:headEnd/>
                      <a:tailEnd/>
                    </a:ln>
                    <a:solidFill>
                      <a:srgbClr val="FF0000"/>
                    </a:solidFill>
                    <a:latin typeface="Felix Titling"/>
                  </a:rPr>
                  <a:t>M</a:t>
                </a:r>
              </a:p>
            </p:txBody>
          </p:sp>
          <p:sp>
            <p:nvSpPr>
              <p:cNvPr id="87056" name="WordArt 16"/>
              <p:cNvSpPr>
                <a:spLocks noChangeArrowheads="1" noChangeShapeType="1" noTextEdit="1"/>
              </p:cNvSpPr>
              <p:nvPr/>
            </p:nvSpPr>
            <p:spPr bwMode="auto">
              <a:xfrm>
                <a:off x="2208" y="1344"/>
                <a:ext cx="1152" cy="1104"/>
              </a:xfrm>
              <a:prstGeom prst="rect">
                <a:avLst/>
              </a:prstGeom>
            </p:spPr>
            <p:txBody>
              <a:bodyPr wrap="none" fromWordArt="1">
                <a:prstTxWarp prst="textFadeUp">
                  <a:avLst>
                    <a:gd name="adj" fmla="val 33333"/>
                  </a:avLst>
                </a:prstTxWarp>
              </a:bodyPr>
              <a:lstStyle/>
              <a:p>
                <a:r>
                  <a:rPr lang="en-US" sz="6000" kern="10">
                    <a:ln w="9525">
                      <a:solidFill>
                        <a:srgbClr val="000000"/>
                      </a:solidFill>
                      <a:round/>
                      <a:headEnd/>
                      <a:tailEnd/>
                    </a:ln>
                    <a:solidFill>
                      <a:srgbClr val="008000"/>
                    </a:solidFill>
                    <a:latin typeface="Felix Titling"/>
                  </a:rPr>
                  <a:t>A</a:t>
                </a:r>
              </a:p>
            </p:txBody>
          </p:sp>
        </p:grpSp>
        <p:sp>
          <p:nvSpPr>
            <p:cNvPr id="87060" name="Text Box 20"/>
            <p:cNvSpPr txBox="1">
              <a:spLocks noChangeArrowheads="1"/>
            </p:cNvSpPr>
            <p:nvPr/>
          </p:nvSpPr>
          <p:spPr bwMode="auto">
            <a:xfrm>
              <a:off x="2016" y="3647"/>
              <a:ext cx="1584" cy="181"/>
            </a:xfrm>
            <a:prstGeom prst="rect">
              <a:avLst/>
            </a:prstGeom>
            <a:noFill/>
            <a:ln w="9525">
              <a:noFill/>
              <a:miter lim="800000"/>
              <a:headEnd/>
              <a:tailEnd/>
            </a:ln>
            <a:effectLst/>
          </p:spPr>
          <p:txBody>
            <a:bodyPr>
              <a:spAutoFit/>
            </a:bodyPr>
            <a:lstStyle/>
            <a:p>
              <a:pPr>
                <a:spcBef>
                  <a:spcPct val="50000"/>
                </a:spcBef>
              </a:pPr>
              <a:r>
                <a:rPr lang="en-US" sz="1200" b="1">
                  <a:solidFill>
                    <a:srgbClr val="333399"/>
                  </a:solidFill>
                  <a:latin typeface="High Tower Text" pitchFamily="18" charset="0"/>
                </a:rPr>
                <a:t>AVERY</a:t>
              </a:r>
              <a:r>
                <a:rPr lang="en-US" sz="1200" b="1">
                  <a:solidFill>
                    <a:srgbClr val="333399"/>
                  </a:solidFill>
                  <a:latin typeface="Tahoma" charset="0"/>
                </a:rPr>
                <a:t> </a:t>
              </a:r>
              <a:r>
                <a:rPr lang="en-US" sz="1200">
                  <a:solidFill>
                    <a:srgbClr val="333399"/>
                  </a:solidFill>
                  <a:latin typeface="Georgia" pitchFamily="18" charset="0"/>
                </a:rPr>
                <a:t> </a:t>
              </a:r>
              <a:r>
                <a:rPr lang="en-US" sz="1200" b="1">
                  <a:solidFill>
                    <a:srgbClr val="333399"/>
                  </a:solidFill>
                  <a:latin typeface="High Tower Text" pitchFamily="18" charset="0"/>
                </a:rPr>
                <a:t>MITCHELL</a:t>
              </a:r>
              <a:r>
                <a:rPr lang="en-US" sz="1200">
                  <a:solidFill>
                    <a:srgbClr val="333399"/>
                  </a:solidFill>
                  <a:latin typeface="Georgia" pitchFamily="18" charset="0"/>
                </a:rPr>
                <a:t> </a:t>
              </a:r>
              <a:r>
                <a:rPr lang="en-US" sz="1200" b="1">
                  <a:solidFill>
                    <a:srgbClr val="333399"/>
                  </a:solidFill>
                  <a:latin typeface="High Tower Text" pitchFamily="18" charset="0"/>
                </a:rPr>
                <a:t>YANCEY</a:t>
              </a:r>
            </a:p>
          </p:txBody>
        </p:sp>
      </p:grpSp>
      <p:sp>
        <p:nvSpPr>
          <p:cNvPr id="87066" name="Rectangle 26"/>
          <p:cNvSpPr>
            <a:spLocks noChangeArrowheads="1"/>
          </p:cNvSpPr>
          <p:nvPr/>
        </p:nvSpPr>
        <p:spPr bwMode="auto">
          <a:xfrm>
            <a:off x="4800600" y="5715000"/>
            <a:ext cx="457200" cy="76200"/>
          </a:xfrm>
          <a:prstGeom prst="rect">
            <a:avLst/>
          </a:prstGeom>
          <a:noFill/>
          <a:ln w="9525">
            <a:noFill/>
            <a:miter lim="800000"/>
            <a:headEnd/>
            <a:tailEnd/>
          </a:ln>
          <a:effectLst/>
        </p:spPr>
        <p:txBody>
          <a:bodyPr wrap="none" anchor="ctr"/>
          <a:lstStyle/>
          <a:p>
            <a:endParaRPr lang="en-US"/>
          </a:p>
        </p:txBody>
      </p:sp>
      <p:sp>
        <p:nvSpPr>
          <p:cNvPr id="87067" name="Rectangle 27"/>
          <p:cNvSpPr>
            <a:spLocks noChangeArrowheads="1"/>
          </p:cNvSpPr>
          <p:nvPr/>
        </p:nvSpPr>
        <p:spPr bwMode="auto">
          <a:xfrm>
            <a:off x="838200" y="6096000"/>
            <a:ext cx="1143000" cy="152400"/>
          </a:xfrm>
          <a:prstGeom prst="rect">
            <a:avLst/>
          </a:prstGeom>
          <a:solidFill>
            <a:srgbClr val="808080"/>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7068" name="Rectangle 28"/>
          <p:cNvSpPr>
            <a:spLocks noChangeArrowheads="1"/>
          </p:cNvSpPr>
          <p:nvPr/>
        </p:nvSpPr>
        <p:spPr bwMode="auto">
          <a:xfrm>
            <a:off x="7696200" y="6096000"/>
            <a:ext cx="1143000" cy="152400"/>
          </a:xfrm>
          <a:prstGeom prst="rect">
            <a:avLst/>
          </a:prstGeom>
          <a:solidFill>
            <a:srgbClr val="333399"/>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7069" name="Line 29"/>
          <p:cNvSpPr>
            <a:spLocks noChangeShapeType="1"/>
          </p:cNvSpPr>
          <p:nvPr/>
        </p:nvSpPr>
        <p:spPr bwMode="auto">
          <a:xfrm>
            <a:off x="1981200" y="6172200"/>
            <a:ext cx="228600" cy="1588"/>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7070" name="Line 30"/>
          <p:cNvSpPr>
            <a:spLocks noChangeShapeType="1"/>
          </p:cNvSpPr>
          <p:nvPr/>
        </p:nvSpPr>
        <p:spPr bwMode="auto">
          <a:xfrm>
            <a:off x="3352800" y="6172200"/>
            <a:ext cx="228600" cy="1588"/>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7071" name="Line 31"/>
          <p:cNvSpPr>
            <a:spLocks noChangeShapeType="1"/>
          </p:cNvSpPr>
          <p:nvPr/>
        </p:nvSpPr>
        <p:spPr bwMode="auto">
          <a:xfrm>
            <a:off x="4724400" y="6172200"/>
            <a:ext cx="228600" cy="1588"/>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7072" name="Line 32"/>
          <p:cNvSpPr>
            <a:spLocks noChangeShapeType="1"/>
          </p:cNvSpPr>
          <p:nvPr/>
        </p:nvSpPr>
        <p:spPr bwMode="auto">
          <a:xfrm>
            <a:off x="6096000" y="6172200"/>
            <a:ext cx="228600" cy="1588"/>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7073" name="Line 33"/>
          <p:cNvSpPr>
            <a:spLocks noChangeShapeType="1"/>
          </p:cNvSpPr>
          <p:nvPr/>
        </p:nvSpPr>
        <p:spPr bwMode="auto">
          <a:xfrm>
            <a:off x="7467600" y="6172200"/>
            <a:ext cx="228600" cy="1588"/>
          </a:xfrm>
          <a:prstGeom prst="line">
            <a:avLst/>
          </a:prstGeom>
          <a:noFill/>
          <a:ln w="9525">
            <a:solidFill>
              <a:srgbClr val="808000"/>
            </a:solidFill>
            <a:round/>
            <a:headEnd/>
            <a:tailEnd type="triangle" w="med" len="med"/>
          </a:ln>
          <a:effectLst>
            <a:outerShdw dist="53882" dir="2700000" algn="ctr" rotWithShape="0">
              <a:srgbClr val="9999FF"/>
            </a:outerShdw>
          </a:effectLst>
        </p:spPr>
        <p:txBody>
          <a:bodyPr/>
          <a:lstStyle/>
          <a:p>
            <a:endParaRPr lang="en-US"/>
          </a:p>
        </p:txBody>
      </p:sp>
      <p:sp>
        <p:nvSpPr>
          <p:cNvPr id="87074" name="Rectangle 34"/>
          <p:cNvSpPr>
            <a:spLocks noChangeArrowheads="1"/>
          </p:cNvSpPr>
          <p:nvPr/>
        </p:nvSpPr>
        <p:spPr bwMode="auto">
          <a:xfrm>
            <a:off x="2209800" y="6096000"/>
            <a:ext cx="1143000" cy="152400"/>
          </a:xfrm>
          <a:prstGeom prst="rect">
            <a:avLst/>
          </a:prstGeom>
          <a:solidFill>
            <a:srgbClr val="808080"/>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7075" name="Rectangle 35"/>
          <p:cNvSpPr>
            <a:spLocks noChangeArrowheads="1"/>
          </p:cNvSpPr>
          <p:nvPr/>
        </p:nvSpPr>
        <p:spPr bwMode="auto">
          <a:xfrm>
            <a:off x="3581400" y="6096000"/>
            <a:ext cx="1143000" cy="152400"/>
          </a:xfrm>
          <a:prstGeom prst="rect">
            <a:avLst/>
          </a:prstGeom>
          <a:solidFill>
            <a:srgbClr val="808080"/>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sp>
        <p:nvSpPr>
          <p:cNvPr id="87076" name="Rectangle 36">
            <a:hlinkHover r:id="rId5" action="ppaction://hlinksldjump"/>
          </p:cNvPr>
          <p:cNvSpPr>
            <a:spLocks noChangeArrowheads="1"/>
          </p:cNvSpPr>
          <p:nvPr/>
        </p:nvSpPr>
        <p:spPr bwMode="auto">
          <a:xfrm>
            <a:off x="6324600" y="5562600"/>
            <a:ext cx="1143000" cy="685800"/>
          </a:xfrm>
          <a:prstGeom prst="rect">
            <a:avLst/>
          </a:prstGeom>
          <a:solidFill>
            <a:srgbClr val="00CCFF"/>
          </a:solidFill>
          <a:ln w="19050">
            <a:solidFill>
              <a:srgbClr val="808000"/>
            </a:solidFill>
            <a:prstDash val="dash"/>
            <a:miter lim="800000"/>
            <a:headEnd/>
            <a:tailEnd/>
          </a:ln>
          <a:effectLst>
            <a:outerShdw dist="53882" dir="2700000" algn="ctr" rotWithShape="0">
              <a:srgbClr val="9999FF"/>
            </a:outerShdw>
          </a:effectLst>
        </p:spPr>
        <p:txBody>
          <a:bodyPr wrap="none" anchor="ctr"/>
          <a:lstStyle/>
          <a:p>
            <a:endParaRPr lang="en-US"/>
          </a:p>
        </p:txBody>
      </p:sp>
      <p:sp>
        <p:nvSpPr>
          <p:cNvPr id="87077" name="Text Box 37"/>
          <p:cNvSpPr txBox="1">
            <a:spLocks noChangeArrowheads="1"/>
          </p:cNvSpPr>
          <p:nvPr/>
        </p:nvSpPr>
        <p:spPr bwMode="auto">
          <a:xfrm>
            <a:off x="6324600" y="5715002"/>
            <a:ext cx="1143000" cy="396875"/>
          </a:xfrm>
          <a:prstGeom prst="rect">
            <a:avLst/>
          </a:prstGeom>
          <a:solidFill>
            <a:srgbClr val="000000"/>
          </a:solidFill>
          <a:ln w="9525">
            <a:noFill/>
            <a:miter lim="800000"/>
            <a:headEnd/>
            <a:tailEnd/>
          </a:ln>
          <a:effectLst>
            <a:outerShdw dist="53882" dir="2700000" algn="ctr" rotWithShape="0">
              <a:srgbClr val="9999FF"/>
            </a:outerShdw>
          </a:effectLst>
        </p:spPr>
        <p:txBody>
          <a:bodyPr>
            <a:spAutoFit/>
          </a:bodyPr>
          <a:lstStyle/>
          <a:p>
            <a:pPr algn="ctr" eaLnBrk="0" hangingPunct="0">
              <a:lnSpc>
                <a:spcPct val="100000"/>
              </a:lnSpc>
              <a:spcBef>
                <a:spcPct val="0"/>
              </a:spcBef>
              <a:buClrTx/>
              <a:buSzTx/>
              <a:buFontTx/>
              <a:buNone/>
            </a:pPr>
            <a:r>
              <a:rPr lang="en-US" sz="1000" dirty="0">
                <a:solidFill>
                  <a:schemeClr val="bg1"/>
                </a:solidFill>
                <a:latin typeface="Engravers MT" pitchFamily="18" charset="0"/>
              </a:rPr>
              <a:t>new design</a:t>
            </a:r>
          </a:p>
        </p:txBody>
      </p:sp>
      <p:sp>
        <p:nvSpPr>
          <p:cNvPr id="87078" name="Rectangle 38"/>
          <p:cNvSpPr>
            <a:spLocks noChangeArrowheads="1"/>
          </p:cNvSpPr>
          <p:nvPr/>
        </p:nvSpPr>
        <p:spPr bwMode="auto">
          <a:xfrm>
            <a:off x="4953000" y="6096000"/>
            <a:ext cx="1143000" cy="152400"/>
          </a:xfrm>
          <a:prstGeom prst="rect">
            <a:avLst/>
          </a:prstGeom>
          <a:solidFill>
            <a:srgbClr val="808080"/>
          </a:solidFill>
          <a:ln w="9525">
            <a:solidFill>
              <a:srgbClr val="808000"/>
            </a:solidFill>
            <a:miter lim="800000"/>
            <a:headEnd/>
            <a:tailEnd/>
          </a:ln>
          <a:effectLst>
            <a:outerShdw dist="53882" dir="2700000" algn="ctr" rotWithShape="0">
              <a:srgbClr val="9999FF"/>
            </a:outerShdw>
          </a:effectLst>
        </p:spPr>
        <p:txBody>
          <a:bodyPr wrap="none" anchor="ctr"/>
          <a:lstStyle/>
          <a:p>
            <a:endParaRPr lang="en-US"/>
          </a:p>
        </p:txBody>
      </p:sp>
      <p:pic>
        <p:nvPicPr>
          <p:cNvPr id="87082" name="Picture 4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772525" y="6486525"/>
            <a:ext cx="304800" cy="304800"/>
          </a:xfrm>
          <a:prstGeom prst="rect">
            <a:avLst/>
          </a:prstGeom>
          <a:noFill/>
        </p:spPr>
      </p:pic>
      <p:sp>
        <p:nvSpPr>
          <p:cNvPr id="4" name="Date Placeholder 3"/>
          <p:cNvSpPr>
            <a:spLocks noGrp="1"/>
          </p:cNvSpPr>
          <p:nvPr>
            <p:ph type="dt" sz="half" idx="10"/>
          </p:nvPr>
        </p:nvSpPr>
        <p:spPr/>
        <p:txBody>
          <a:bodyPr/>
          <a:lstStyle/>
          <a:p>
            <a:fld id="{80310BE6-0ABD-4747-840E-5FEA5F64C8C2}"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advClick="0" advTm="53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0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708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are moving on to talk about two things</a:t>
            </a:r>
            <a:endParaRPr lang="en-US" dirty="0"/>
          </a:p>
        </p:txBody>
      </p:sp>
      <p:sp>
        <p:nvSpPr>
          <p:cNvPr id="3" name="Subtitle 2"/>
          <p:cNvSpPr>
            <a:spLocks noGrp="1"/>
          </p:cNvSpPr>
          <p:nvPr>
            <p:ph idx="1"/>
          </p:nvPr>
        </p:nvSpPr>
        <p:spPr/>
        <p:txBody>
          <a:bodyPr/>
          <a:lstStyle/>
          <a:p>
            <a:r>
              <a:rPr lang="en-US" dirty="0" smtClean="0"/>
              <a:t>But how best to display them</a:t>
            </a:r>
            <a:endParaRPr lang="en-US" dirty="0"/>
          </a:p>
        </p:txBody>
      </p:sp>
      <p:sp>
        <p:nvSpPr>
          <p:cNvPr id="2" name="Date Placeholder 1"/>
          <p:cNvSpPr>
            <a:spLocks noGrp="1"/>
          </p:cNvSpPr>
          <p:nvPr>
            <p:ph type="dt" sz="half" idx="10"/>
          </p:nvPr>
        </p:nvSpPr>
        <p:spPr/>
        <p:txBody>
          <a:bodyPr/>
          <a:lstStyle/>
          <a:p>
            <a:fld id="{8648DA42-C75C-4D3B-95E0-F34BD2F6A841}"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a:t>The default way</a:t>
            </a:r>
          </a:p>
        </p:txBody>
      </p:sp>
      <p:sp>
        <p:nvSpPr>
          <p:cNvPr id="431107" name="Rectangle 3"/>
          <p:cNvSpPr>
            <a:spLocks noGrp="1" noChangeArrowheads="1"/>
          </p:cNvSpPr>
          <p:nvPr>
            <p:ph type="body" idx="1"/>
          </p:nvPr>
        </p:nvSpPr>
        <p:spPr/>
        <p:txBody>
          <a:bodyPr/>
          <a:lstStyle/>
          <a:p>
            <a:r>
              <a:rPr lang="en-US" dirty="0"/>
              <a:t>Formatting &amp; </a:t>
            </a:r>
            <a:r>
              <a:rPr lang="en-US" dirty="0" smtClean="0"/>
              <a:t>themes</a:t>
            </a:r>
            <a:endParaRPr lang="en-US" dirty="0"/>
          </a:p>
          <a:p>
            <a:r>
              <a:rPr lang="en-US" dirty="0" smtClean="0"/>
              <a:t>Objects</a:t>
            </a:r>
          </a:p>
        </p:txBody>
      </p:sp>
      <p:sp>
        <p:nvSpPr>
          <p:cNvPr id="431108" name="Text Box 4"/>
          <p:cNvSpPr txBox="1">
            <a:spLocks noChangeArrowheads="1"/>
          </p:cNvSpPr>
          <p:nvPr/>
        </p:nvSpPr>
        <p:spPr bwMode="auto">
          <a:xfrm>
            <a:off x="2449513" y="3574534"/>
            <a:ext cx="4191000"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algn="ctr">
              <a:spcBef>
                <a:spcPct val="50000"/>
              </a:spcBef>
            </a:pPr>
            <a:r>
              <a:rPr lang="en-US"/>
              <a:t>Is this the only way?</a:t>
            </a:r>
          </a:p>
        </p:txBody>
      </p:sp>
      <p:sp>
        <p:nvSpPr>
          <p:cNvPr id="2" name="Date Placeholder 1"/>
          <p:cNvSpPr>
            <a:spLocks noGrp="1"/>
          </p:cNvSpPr>
          <p:nvPr>
            <p:ph type="dt" sz="half" idx="10"/>
          </p:nvPr>
        </p:nvSpPr>
        <p:spPr/>
        <p:txBody>
          <a:bodyPr/>
          <a:lstStyle/>
          <a:p>
            <a:fld id="{CA67AAFE-38B8-4CDE-8791-F2A638B97D76}"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 calcmode="lin" valueType="num">
                                      <p:cBhvr>
                                        <p:cTn id="7" dur="500" fill="hold"/>
                                        <p:tgtEl>
                                          <p:spTgt spid="431108"/>
                                        </p:tgtEl>
                                        <p:attrNameLst>
                                          <p:attrName>ppt_w</p:attrName>
                                        </p:attrNameLst>
                                      </p:cBhvr>
                                      <p:tavLst>
                                        <p:tav tm="0">
                                          <p:val>
                                            <p:fltVal val="0"/>
                                          </p:val>
                                        </p:tav>
                                        <p:tav tm="100000">
                                          <p:val>
                                            <p:strVal val="#ppt_w"/>
                                          </p:val>
                                        </p:tav>
                                      </p:tavLst>
                                    </p:anim>
                                    <p:anim calcmode="lin" valueType="num">
                                      <p:cBhvr>
                                        <p:cTn id="8" dur="500" fill="hold"/>
                                        <p:tgtEl>
                                          <p:spTgt spid="4311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p:cNvPicPr>
            <a:picLocks noChangeAspect="1" noChangeArrowheads="1"/>
          </p:cNvPicPr>
          <p:nvPr/>
        </p:nvPicPr>
        <p:blipFill>
          <a:blip r:embed="rId2" cstate="print"/>
          <a:srcRect/>
          <a:stretch>
            <a:fillRect/>
          </a:stretch>
        </p:blipFill>
        <p:spPr bwMode="auto">
          <a:xfrm>
            <a:off x="1524000" y="1558925"/>
            <a:ext cx="6096000" cy="4572000"/>
          </a:xfrm>
          <a:prstGeom prst="rect">
            <a:avLst/>
          </a:prstGeom>
          <a:ln>
            <a:noFill/>
          </a:ln>
          <a:effectLst>
            <a:outerShdw blurRad="292100" dist="139700" dir="2700000" algn="tl" rotWithShape="0">
              <a:srgbClr val="333333">
                <a:alpha val="65000"/>
              </a:srgbClr>
            </a:outerShdw>
          </a:effectLst>
        </p:spPr>
      </p:pic>
      <p:sp>
        <p:nvSpPr>
          <p:cNvPr id="432131" name="Rectangle 3"/>
          <p:cNvSpPr>
            <a:spLocks noGrp="1" noChangeArrowheads="1"/>
          </p:cNvSpPr>
          <p:nvPr>
            <p:ph type="title"/>
          </p:nvPr>
        </p:nvSpPr>
        <p:spPr/>
        <p:txBody>
          <a:bodyPr/>
          <a:lstStyle/>
          <a:p>
            <a:r>
              <a:rPr lang="en-US" dirty="0" smtClean="0"/>
              <a:t>Or would this work better?</a:t>
            </a:r>
            <a:endParaRPr lang="en-US" dirty="0"/>
          </a:p>
        </p:txBody>
      </p:sp>
      <p:sp>
        <p:nvSpPr>
          <p:cNvPr id="432134" name="AutoShape 6"/>
          <p:cNvSpPr>
            <a:spLocks noChangeArrowheads="1"/>
          </p:cNvSpPr>
          <p:nvPr/>
        </p:nvSpPr>
        <p:spPr bwMode="auto">
          <a:xfrm>
            <a:off x="-54696" y="1828802"/>
            <a:ext cx="2306471" cy="1251897"/>
          </a:xfrm>
          <a:prstGeom prst="cloudCallout">
            <a:avLst>
              <a:gd name="adj1" fmla="val 121728"/>
              <a:gd name="adj2" fmla="val -20328"/>
            </a:avLst>
          </a:prstGeom>
          <a:ln>
            <a:headEnd/>
            <a:tailEnd/>
          </a:ln>
        </p:spPr>
        <p:style>
          <a:lnRef idx="0">
            <a:schemeClr val="accent6"/>
          </a:lnRef>
          <a:fillRef idx="3">
            <a:schemeClr val="accent6"/>
          </a:fillRef>
          <a:effectRef idx="3">
            <a:schemeClr val="accent6"/>
          </a:effectRef>
          <a:fontRef idx="minor">
            <a:schemeClr val="lt1"/>
          </a:fontRef>
        </p:style>
        <p:txBody>
          <a:bodyPr anchor="ctr" anchorCtr="1">
            <a:normAutofit fontScale="77500" lnSpcReduction="20000"/>
          </a:bodyPr>
          <a:lstStyle/>
          <a:p>
            <a:pPr algn="ctr"/>
            <a:r>
              <a:rPr lang="en-US" b="0" dirty="0" smtClean="0">
                <a:effectLst>
                  <a:outerShdw blurRad="38100" dist="38100" dir="2700000" algn="tl">
                    <a:srgbClr val="000000"/>
                  </a:outerShdw>
                </a:effectLst>
              </a:rPr>
              <a:t>Tell them what you’re going to tell them</a:t>
            </a:r>
            <a:endParaRPr lang="en-US" dirty="0"/>
          </a:p>
        </p:txBody>
      </p:sp>
      <p:sp>
        <p:nvSpPr>
          <p:cNvPr id="9" name="Line Callout 2 8">
            <a:hlinkClick r:id="rId3" action="ppaction://hlinksldjump"/>
          </p:cNvPr>
          <p:cNvSpPr/>
          <p:nvPr/>
        </p:nvSpPr>
        <p:spPr bwMode="auto">
          <a:xfrm>
            <a:off x="6182438" y="1828802"/>
            <a:ext cx="1765227" cy="461665"/>
          </a:xfrm>
          <a:prstGeom prst="borderCallout2">
            <a:avLst>
              <a:gd name="adj1" fmla="val 18750"/>
              <a:gd name="adj2" fmla="val -8333"/>
              <a:gd name="adj3" fmla="val 80831"/>
              <a:gd name="adj4" fmla="val -36769"/>
              <a:gd name="adj5" fmla="val 180493"/>
              <a:gd name="adj6" fmla="val -65996"/>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chemeClr val="tx1"/>
                </a:solidFill>
                <a:latin typeface="Tempus Sans ITC" pitchFamily="82" charset="0"/>
              </a:rPr>
              <a:t>Formatting </a:t>
            </a:r>
          </a:p>
        </p:txBody>
      </p:sp>
      <p:sp>
        <p:nvSpPr>
          <p:cNvPr id="10" name="Line Callout 2 9">
            <a:hlinkClick r:id="rId4" action="ppaction://hlinksldjump"/>
          </p:cNvPr>
          <p:cNvSpPr/>
          <p:nvPr/>
        </p:nvSpPr>
        <p:spPr bwMode="auto">
          <a:xfrm>
            <a:off x="6989930" y="2759124"/>
            <a:ext cx="1231427" cy="461665"/>
          </a:xfrm>
          <a:prstGeom prst="borderCallout2">
            <a:avLst>
              <a:gd name="adj1" fmla="val 39443"/>
              <a:gd name="adj2" fmla="val -8333"/>
              <a:gd name="adj3" fmla="val 39444"/>
              <a:gd name="adj4" fmla="val -52826"/>
              <a:gd name="adj5" fmla="val -23485"/>
              <a:gd name="adj6" fmla="val -138729"/>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chemeClr val="tx1"/>
                </a:solidFill>
                <a:latin typeface="Tempus Sans ITC" pitchFamily="82" charset="0"/>
              </a:rPr>
              <a:t>Objects </a:t>
            </a:r>
          </a:p>
        </p:txBody>
      </p:sp>
      <p:sp>
        <p:nvSpPr>
          <p:cNvPr id="2" name="Date Placeholder 1"/>
          <p:cNvSpPr>
            <a:spLocks noGrp="1"/>
          </p:cNvSpPr>
          <p:nvPr>
            <p:ph type="dt" sz="half" idx="10"/>
          </p:nvPr>
        </p:nvSpPr>
        <p:spPr/>
        <p:txBody>
          <a:bodyPr/>
          <a:lstStyle/>
          <a:p>
            <a:fld id="{476256BB-809A-4C75-A9E2-99B69E5B2D0C}"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2"/>
          </p:nvPr>
        </p:nvSpPr>
        <p:spPr/>
        <p:txBody>
          <a:bodyPr/>
          <a:lstStyle/>
          <a:p>
            <a:r>
              <a:rPr lang="en-US" dirty="0" smtClean="0"/>
              <a:t>We can talk about formatting first</a:t>
            </a:r>
          </a:p>
          <a:p>
            <a:r>
              <a:rPr lang="en-US" dirty="0" smtClean="0"/>
              <a:t>Then move on to objects</a:t>
            </a:r>
            <a:endParaRPr lang="en-US" dirty="0"/>
          </a:p>
        </p:txBody>
      </p:sp>
      <p:sp>
        <p:nvSpPr>
          <p:cNvPr id="458754" name="Rectangle 2"/>
          <p:cNvSpPr>
            <a:spLocks noGrp="1" noChangeArrowheads="1"/>
          </p:cNvSpPr>
          <p:nvPr>
            <p:ph type="title"/>
          </p:nvPr>
        </p:nvSpPr>
        <p:spPr/>
        <p:txBody>
          <a:bodyPr/>
          <a:lstStyle/>
          <a:p>
            <a:r>
              <a:rPr lang="en-US" dirty="0"/>
              <a:t>Maybe bullets are better</a:t>
            </a:r>
          </a:p>
        </p:txBody>
      </p:sp>
      <p:sp>
        <p:nvSpPr>
          <p:cNvPr id="4" name="Text Placeholder 3"/>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2" name="Content Placeholder 1"/>
          <p:cNvSpPr>
            <a:spLocks noGrp="1"/>
          </p:cNvSpPr>
          <p:nvPr>
            <p:ph sz="half" idx="2"/>
          </p:nvPr>
        </p:nvSpPr>
        <p:spPr/>
        <p:txBody>
          <a:bodyPr/>
          <a:lstStyle/>
          <a:p>
            <a:r>
              <a:rPr lang="en-US" dirty="0" smtClean="0"/>
              <a:t>After all, </a:t>
            </a:r>
            <a:r>
              <a:rPr lang="en-US" dirty="0" smtClean="0"/>
              <a:t/>
            </a:r>
            <a:br>
              <a:rPr lang="en-US" dirty="0" smtClean="0"/>
            </a:br>
            <a:r>
              <a:rPr lang="en-US" dirty="0" smtClean="0"/>
              <a:t>that’s </a:t>
            </a:r>
            <a:r>
              <a:rPr lang="en-US" dirty="0" smtClean="0"/>
              <a:t>what everyone does</a:t>
            </a:r>
            <a:endParaRPr lang="en-US" dirty="0"/>
          </a:p>
        </p:txBody>
      </p:sp>
      <p:sp>
        <p:nvSpPr>
          <p:cNvPr id="6" name="Date Placeholder 5"/>
          <p:cNvSpPr>
            <a:spLocks noGrp="1"/>
          </p:cNvSpPr>
          <p:nvPr>
            <p:ph type="dt" sz="half" idx="10"/>
          </p:nvPr>
        </p:nvSpPr>
        <p:spPr/>
        <p:txBody>
          <a:bodyPr/>
          <a:lstStyle/>
          <a:p>
            <a:fld id="{FFA72371-9059-4387-BC20-09C17B54CF55}"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9" name="Picture 3"/>
          <p:cNvPicPr>
            <a:picLocks noChangeAspect="1" noChangeArrowheads="1"/>
          </p:cNvPicPr>
          <p:nvPr/>
        </p:nvPicPr>
        <p:blipFill>
          <a:blip r:embed="rId2" cstate="print"/>
          <a:srcRect b="8812"/>
          <a:stretch>
            <a:fillRect/>
          </a:stretch>
        </p:blipFill>
        <p:spPr bwMode="auto">
          <a:xfrm>
            <a:off x="2385373" y="1296111"/>
            <a:ext cx="4400550" cy="5159280"/>
          </a:xfrm>
          <a:prstGeom prst="rect">
            <a:avLst/>
          </a:prstGeom>
          <a:ln>
            <a:noFill/>
          </a:ln>
          <a:effectLst>
            <a:outerShdw blurRad="292100" dist="139700" dir="2700000" algn="tl" rotWithShape="0">
              <a:srgbClr val="333333">
                <a:alpha val="65000"/>
              </a:srgbClr>
            </a:outerShdw>
          </a:effectLst>
        </p:spPr>
      </p:pic>
      <p:sp>
        <p:nvSpPr>
          <p:cNvPr id="432131" name="Rectangle 3"/>
          <p:cNvSpPr>
            <a:spLocks noGrp="1" noChangeArrowheads="1"/>
          </p:cNvSpPr>
          <p:nvPr>
            <p:ph type="title"/>
          </p:nvPr>
        </p:nvSpPr>
        <p:spPr/>
        <p:txBody>
          <a:bodyPr/>
          <a:lstStyle/>
          <a:p>
            <a:r>
              <a:rPr lang="en-US" dirty="0" smtClean="0"/>
              <a:t>Or would this catch the eye better?</a:t>
            </a:r>
            <a:endParaRPr lang="en-US" dirty="0"/>
          </a:p>
        </p:txBody>
      </p:sp>
      <p:sp>
        <p:nvSpPr>
          <p:cNvPr id="9" name="Line Callout 2 8">
            <a:hlinkClick r:id="rId3" action="ppaction://hlinksldjump"/>
          </p:cNvPr>
          <p:cNvSpPr/>
          <p:nvPr/>
        </p:nvSpPr>
        <p:spPr bwMode="auto">
          <a:xfrm>
            <a:off x="6182438" y="1828802"/>
            <a:ext cx="1765227" cy="461665"/>
          </a:xfrm>
          <a:prstGeom prst="borderCallout2">
            <a:avLst>
              <a:gd name="adj1" fmla="val 18750"/>
              <a:gd name="adj2" fmla="val -8333"/>
              <a:gd name="adj3" fmla="val 9882"/>
              <a:gd name="adj4" fmla="val -57644"/>
              <a:gd name="adj5" fmla="val 153887"/>
              <a:gd name="adj6" fmla="val -124755"/>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rgbClr val="FFFFFF"/>
                </a:solidFill>
                <a:latin typeface="Tempus Sans ITC" pitchFamily="82" charset="0"/>
              </a:rPr>
              <a:t>Formatting </a:t>
            </a:r>
          </a:p>
        </p:txBody>
      </p:sp>
      <p:sp>
        <p:nvSpPr>
          <p:cNvPr id="10" name="Line Callout 2 9">
            <a:hlinkClick r:id="rId4" action="ppaction://hlinksldjump"/>
          </p:cNvPr>
          <p:cNvSpPr/>
          <p:nvPr/>
        </p:nvSpPr>
        <p:spPr bwMode="auto">
          <a:xfrm>
            <a:off x="6989930" y="2759124"/>
            <a:ext cx="1231427" cy="461665"/>
          </a:xfrm>
          <a:prstGeom prst="borderCallout2">
            <a:avLst>
              <a:gd name="adj1" fmla="val 39443"/>
              <a:gd name="adj2" fmla="val -8333"/>
              <a:gd name="adj3" fmla="val 39444"/>
              <a:gd name="adj4" fmla="val -52826"/>
              <a:gd name="adj5" fmla="val -23485"/>
              <a:gd name="adj6" fmla="val -138729"/>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rgbClr val="FFFFFF"/>
                </a:solidFill>
                <a:latin typeface="Tempus Sans ITC" pitchFamily="82" charset="0"/>
              </a:rPr>
              <a:t>Objects </a:t>
            </a:r>
          </a:p>
        </p:txBody>
      </p:sp>
      <p:sp>
        <p:nvSpPr>
          <p:cNvPr id="3" name="Date Placeholder 2"/>
          <p:cNvSpPr>
            <a:spLocks noGrp="1"/>
          </p:cNvSpPr>
          <p:nvPr>
            <p:ph type="dt" sz="half" idx="10"/>
          </p:nvPr>
        </p:nvSpPr>
        <p:spPr/>
        <p:txBody>
          <a:bodyPr/>
          <a:lstStyle/>
          <a:p>
            <a:fld id="{E6C33705-9702-40CD-BFBD-4C903F34005B}"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
        <p:nvSpPr>
          <p:cNvPr id="432134" name="AutoShape 6"/>
          <p:cNvSpPr>
            <a:spLocks noChangeArrowheads="1"/>
          </p:cNvSpPr>
          <p:nvPr/>
        </p:nvSpPr>
        <p:spPr bwMode="auto">
          <a:xfrm>
            <a:off x="6837531" y="245662"/>
            <a:ext cx="2306471" cy="1251897"/>
          </a:xfrm>
          <a:prstGeom prst="cloudCallout">
            <a:avLst>
              <a:gd name="adj1" fmla="val -113657"/>
              <a:gd name="adj2" fmla="val 105645"/>
            </a:avLst>
          </a:prstGeom>
          <a:ln>
            <a:headEnd/>
            <a:tailEnd/>
          </a:ln>
        </p:spPr>
        <p:style>
          <a:lnRef idx="0">
            <a:schemeClr val="accent6"/>
          </a:lnRef>
          <a:fillRef idx="3">
            <a:schemeClr val="accent6"/>
          </a:fillRef>
          <a:effectRef idx="3">
            <a:schemeClr val="accent6"/>
          </a:effectRef>
          <a:fontRef idx="minor">
            <a:schemeClr val="lt1"/>
          </a:fontRef>
        </p:style>
        <p:txBody>
          <a:bodyPr anchor="ctr" anchorCtr="1">
            <a:normAutofit fontScale="77500" lnSpcReduction="20000"/>
          </a:bodyPr>
          <a:lstStyle/>
          <a:p>
            <a:pPr algn="ctr"/>
            <a:r>
              <a:rPr lang="en-US" b="1" dirty="0" smtClean="0">
                <a:solidFill>
                  <a:srgbClr val="C00000"/>
                </a:solidFill>
              </a:rPr>
              <a:t>Tell them what you’re going to tell them</a:t>
            </a:r>
            <a:endParaRPr lang="en-US" b="1" dirty="0">
              <a:solidFill>
                <a:srgbClr val="C00000"/>
              </a:solidFill>
            </a:endParaRPr>
          </a:p>
        </p:txBody>
      </p:sp>
    </p:spTree>
    <p:extLst>
      <p:ext uri="{BB962C8B-B14F-4D97-AF65-F5344CB8AC3E}">
        <p14:creationId xmlns:p14="http://schemas.microsoft.com/office/powerpoint/2010/main" val="244636363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Review of Style Sheets</a:t>
            </a:r>
          </a:p>
        </p:txBody>
      </p:sp>
      <p:sp>
        <p:nvSpPr>
          <p:cNvPr id="457731" name="AutoShape 3"/>
          <p:cNvSpPr>
            <a:spLocks noChangeArrowheads="1"/>
          </p:cNvSpPr>
          <p:nvPr/>
        </p:nvSpPr>
        <p:spPr bwMode="auto">
          <a:xfrm>
            <a:off x="4811713" y="2544763"/>
            <a:ext cx="3154362" cy="3154362"/>
          </a:xfrm>
          <a:prstGeom prst="sun">
            <a:avLst>
              <a:gd name="adj" fmla="val 25000"/>
            </a:avLst>
          </a:prstGeom>
          <a:solidFill>
            <a:srgbClr val="FF3300"/>
          </a:solidFill>
          <a:ln w="9525">
            <a:solidFill>
              <a:srgbClr val="FFFFFF"/>
            </a:solidFill>
            <a:miter lim="800000"/>
            <a:headEnd/>
            <a:tailEnd/>
          </a:ln>
          <a:effectLst>
            <a:outerShdw blurRad="50800" dist="38100" dir="2700000" algn="tl" rotWithShape="0">
              <a:prstClr val="black">
                <a:alpha val="40000"/>
              </a:prstClr>
            </a:outerShdw>
          </a:effectLst>
        </p:spPr>
        <p:txBody>
          <a:bodyPr anchor="ctr"/>
          <a:lstStyle/>
          <a:p>
            <a:pPr algn="ctr"/>
            <a:r>
              <a:rPr lang="en-US" sz="2000">
                <a:solidFill>
                  <a:srgbClr val="FFFFFF"/>
                </a:solidFill>
                <a:effectLst>
                  <a:outerShdw blurRad="38100" dist="38100" dir="2700000" algn="tl">
                    <a:srgbClr val="000000"/>
                  </a:outerShdw>
                </a:effectLst>
              </a:rPr>
              <a:t>pick the one that works for you</a:t>
            </a:r>
          </a:p>
        </p:txBody>
      </p:sp>
      <p:sp>
        <p:nvSpPr>
          <p:cNvPr id="457732" name="AutoShape 4"/>
          <p:cNvSpPr>
            <a:spLocks noChangeArrowheads="1"/>
          </p:cNvSpPr>
          <p:nvPr/>
        </p:nvSpPr>
        <p:spPr bwMode="auto">
          <a:xfrm>
            <a:off x="1189040" y="1817690"/>
            <a:ext cx="2465387" cy="2255837"/>
          </a:xfrm>
          <a:prstGeom prst="star32">
            <a:avLst>
              <a:gd name="adj" fmla="val 37500"/>
            </a:avLst>
          </a:prstGeom>
          <a:solidFill>
            <a:schemeClr val="accent6"/>
          </a:solidFill>
          <a:ln w="9525">
            <a:solidFill>
              <a:srgbClr val="FFFFFF"/>
            </a:solidFill>
            <a:miter lim="800000"/>
            <a:headEnd/>
            <a:tailEnd/>
          </a:ln>
          <a:effectLst>
            <a:outerShdw blurRad="50800" dist="38100" dir="2700000" algn="tl" rotWithShape="0">
              <a:prstClr val="black">
                <a:alpha val="40000"/>
              </a:prstClr>
            </a:outerShdw>
          </a:effectLst>
        </p:spPr>
        <p:txBody>
          <a:bodyPr anchor="ctr"/>
          <a:lstStyle/>
          <a:p>
            <a:pPr algn="ctr"/>
            <a:r>
              <a:rPr lang="en-US" b="0">
                <a:solidFill>
                  <a:srgbClr val="FFFFFF"/>
                </a:solidFill>
                <a:effectLst>
                  <a:outerShdw blurRad="38100" dist="38100" dir="2700000" algn="tl">
                    <a:srgbClr val="000000"/>
                  </a:outerShdw>
                </a:effectLst>
              </a:rPr>
              <a:t>the template sets the mood</a:t>
            </a:r>
          </a:p>
        </p:txBody>
      </p:sp>
      <p:sp>
        <p:nvSpPr>
          <p:cNvPr id="457733" name="AutoShape 5">
            <a:hlinkClick r:id="" action="ppaction://hlinkshowjump?jump=nextslide" highlightClick="1"/>
          </p:cNvPr>
          <p:cNvSpPr>
            <a:spLocks noChangeArrowheads="1"/>
          </p:cNvSpPr>
          <p:nvPr/>
        </p:nvSpPr>
        <p:spPr bwMode="auto">
          <a:xfrm>
            <a:off x="1258888" y="5592763"/>
            <a:ext cx="3313112" cy="595312"/>
          </a:xfrm>
          <a:prstGeom prst="actionButtonBlank">
            <a:avLst/>
          </a:prstGeom>
          <a:ln>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none" anchor="ctr"/>
          <a:lstStyle/>
          <a:p>
            <a:pPr algn="ctr"/>
            <a:r>
              <a:rPr lang="en-US">
                <a:solidFill>
                  <a:schemeClr val="bg1"/>
                </a:solidFill>
                <a:effectLst>
                  <a:outerShdw blurRad="38100" dist="38100" dir="2700000" algn="tl">
                    <a:srgbClr val="000000"/>
                  </a:outerShdw>
                </a:effectLst>
              </a:rPr>
              <a:t>slide layout</a:t>
            </a:r>
          </a:p>
        </p:txBody>
      </p:sp>
      <p:sp>
        <p:nvSpPr>
          <p:cNvPr id="3" name="Date Placeholder 2"/>
          <p:cNvSpPr>
            <a:spLocks noGrp="1"/>
          </p:cNvSpPr>
          <p:nvPr>
            <p:ph type="dt" sz="half" idx="10"/>
          </p:nvPr>
        </p:nvSpPr>
        <p:spPr/>
        <p:txBody>
          <a:bodyPr/>
          <a:lstStyle/>
          <a:p>
            <a:fld id="{E83EA957-A9D8-4CFE-B038-D189B742B507}"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5400" dirty="0" smtClean="0"/>
              <a:t>Let’s consider why we might want a consistent look</a:t>
            </a:r>
            <a:endParaRPr lang="en-US" sz="5400" dirty="0"/>
          </a:p>
        </p:txBody>
      </p:sp>
      <p:sp>
        <p:nvSpPr>
          <p:cNvPr id="12" name="Subtitle 11"/>
          <p:cNvSpPr>
            <a:spLocks noGrp="1"/>
          </p:cNvSpPr>
          <p:nvPr>
            <p:ph type="subTitle" idx="1"/>
          </p:nvPr>
        </p:nvSpPr>
        <p:spPr/>
        <p:txBody>
          <a:bodyPr/>
          <a:lstStyle/>
          <a:p>
            <a:r>
              <a:rPr lang="en-US" dirty="0" smtClean="0"/>
              <a:t>What are you trying to talk about?</a:t>
            </a:r>
            <a:endParaRPr lang="en-US" dirty="0"/>
          </a:p>
        </p:txBody>
      </p:sp>
      <p:sp>
        <p:nvSpPr>
          <p:cNvPr id="2" name="Date Placeholder 1"/>
          <p:cNvSpPr>
            <a:spLocks noGrp="1"/>
          </p:cNvSpPr>
          <p:nvPr>
            <p:ph type="dt" sz="half" idx="10"/>
          </p:nvPr>
        </p:nvSpPr>
        <p:spPr/>
        <p:txBody>
          <a:bodyPr/>
          <a:lstStyle/>
          <a:p>
            <a:fld id="{AE780A21-913D-4417-BA1C-4D605493C009}"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83029141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distinctive look for user interface design</a:t>
            </a:r>
            <a:endParaRPr lang="en-US" dirty="0"/>
          </a:p>
        </p:txBody>
      </p:sp>
      <p:pic>
        <p:nvPicPr>
          <p:cNvPr id="10" name="Picture 2"/>
          <p:cNvPicPr>
            <a:picLocks noGrp="1" noChangeAspect="1" noChangeArrowheads="1"/>
          </p:cNvPicPr>
          <p:nvPr>
            <p:ph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151289" y="857251"/>
            <a:ext cx="9260840" cy="578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66AB6D37-A80C-432C-98BC-C3763A8C6007}"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3999465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Help in the program</a:t>
            </a:r>
            <a:endParaRPr lang="en-US" dirty="0"/>
          </a:p>
        </p:txBody>
      </p:sp>
      <p:pic>
        <p:nvPicPr>
          <p:cNvPr id="10"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9875" y="1105594"/>
            <a:ext cx="8466138" cy="5291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fld id="{9FA87E6B-B189-4315-BB2E-754C52BD9E34}"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distinctive look for user interface design</a:t>
            </a:r>
            <a:endParaRPr lang="en-US" dirty="0"/>
          </a:p>
        </p:txBody>
      </p:sp>
      <p:sp>
        <p:nvSpPr>
          <p:cNvPr id="2" name="Date Placeholder 1"/>
          <p:cNvSpPr>
            <a:spLocks noGrp="1"/>
          </p:cNvSpPr>
          <p:nvPr>
            <p:ph type="dt" sz="half" idx="10"/>
          </p:nvPr>
        </p:nvSpPr>
        <p:spPr/>
        <p:txBody>
          <a:bodyPr/>
          <a:lstStyle/>
          <a:p>
            <a:fld id="{66AB6D37-A80C-432C-98BC-C3763A8C6007}"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pic>
        <p:nvPicPr>
          <p:cNvPr id="5" name="Content Placeholder 4"/>
          <p:cNvPicPr>
            <a:picLocks noGrp="1" noChangeAspect="1"/>
          </p:cNvPicPr>
          <p:nvPr>
            <p:ph idx="1"/>
          </p:nvPr>
        </p:nvPicPr>
        <p:blipFill>
          <a:blip r:embed="rId3"/>
          <a:stretch>
            <a:fillRect/>
          </a:stretch>
        </p:blipFill>
        <p:spPr>
          <a:xfrm>
            <a:off x="269875" y="1370161"/>
            <a:ext cx="8466138" cy="4762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509953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distinctive look for information use in organizations</a:t>
            </a:r>
            <a:endParaRPr lang="en-US" dirty="0"/>
          </a:p>
        </p:txBody>
      </p:sp>
      <p:pic>
        <p:nvPicPr>
          <p:cNvPr id="11" name="Picture 2"/>
          <p:cNvPicPr>
            <a:picLocks noGrp="1" noChangeAspect="1" noChangeArrowheads="1"/>
          </p:cNvPicPr>
          <p:nvPr>
            <p:ph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151289" y="857251"/>
            <a:ext cx="9260840" cy="578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AE651C4C-9450-48FE-93CF-6B637731966D}"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92529135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distinctive look for information use in organizations</a:t>
            </a:r>
            <a:endParaRPr lang="en-US" dirty="0"/>
          </a:p>
        </p:txBody>
      </p:sp>
      <p:sp>
        <p:nvSpPr>
          <p:cNvPr id="2" name="Date Placeholder 1"/>
          <p:cNvSpPr>
            <a:spLocks noGrp="1"/>
          </p:cNvSpPr>
          <p:nvPr>
            <p:ph type="dt" sz="half" idx="10"/>
          </p:nvPr>
        </p:nvSpPr>
        <p:spPr/>
        <p:txBody>
          <a:bodyPr/>
          <a:lstStyle/>
          <a:p>
            <a:fld id="{AE651C4C-9450-48FE-93CF-6B637731966D}"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pic>
        <p:nvPicPr>
          <p:cNvPr id="12"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015" y="760124"/>
            <a:ext cx="7806087" cy="5890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282993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distinctive look for this class</a:t>
            </a:r>
            <a:endParaRPr lang="en-US" dirty="0"/>
          </a:p>
        </p:txBody>
      </p:sp>
      <p:pic>
        <p:nvPicPr>
          <p:cNvPr id="10" name="Picture 2"/>
          <p:cNvPicPr>
            <a:picLocks noGrp="1" noChangeAspect="1" noChangeArrowheads="1"/>
          </p:cNvPicPr>
          <p:nvPr>
            <p:ph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151289" y="857251"/>
            <a:ext cx="9260840" cy="578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097EB046-7745-4BBB-B91C-1D712B3E25EA}"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354637206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82" name="Picture 6"/>
          <p:cNvPicPr>
            <a:picLocks noChangeAspect="1" noChangeArrowheads="1"/>
          </p:cNvPicPr>
          <p:nvPr/>
        </p:nvPicPr>
        <p:blipFill>
          <a:blip r:embed="rId2" cstate="print"/>
          <a:srcRect/>
          <a:stretch>
            <a:fillRect/>
          </a:stretch>
        </p:blipFill>
        <p:spPr bwMode="auto">
          <a:xfrm>
            <a:off x="1646898" y="2897107"/>
            <a:ext cx="6096000" cy="3667125"/>
          </a:xfrm>
          <a:prstGeom prst="rect">
            <a:avLst/>
          </a:prstGeom>
          <a:ln>
            <a:noFill/>
          </a:ln>
          <a:effectLst>
            <a:outerShdw blurRad="292100" dist="139700" dir="2700000" algn="tl" rotWithShape="0">
              <a:srgbClr val="333333">
                <a:alpha val="65000"/>
              </a:srgbClr>
            </a:outerShdw>
          </a:effectLst>
        </p:spPr>
      </p:pic>
      <p:sp>
        <p:nvSpPr>
          <p:cNvPr id="459779" name="Rectangle 3"/>
          <p:cNvSpPr>
            <a:spLocks noGrp="1" noChangeArrowheads="1"/>
          </p:cNvSpPr>
          <p:nvPr>
            <p:ph type="title"/>
          </p:nvPr>
        </p:nvSpPr>
        <p:spPr/>
        <p:txBody>
          <a:bodyPr/>
          <a:lstStyle/>
          <a:p>
            <a:r>
              <a:rPr lang="en-US"/>
              <a:t>Review of Style Sheets</a:t>
            </a:r>
          </a:p>
        </p:txBody>
      </p:sp>
      <p:sp>
        <p:nvSpPr>
          <p:cNvPr id="2" name="Text Placeholder 1"/>
          <p:cNvSpPr>
            <a:spLocks noGrp="1"/>
          </p:cNvSpPr>
          <p:nvPr>
            <p:ph type="body" idx="1"/>
          </p:nvPr>
        </p:nvSpPr>
        <p:spPr/>
        <p:txBody>
          <a:bodyPr/>
          <a:lstStyle/>
          <a:p>
            <a:r>
              <a:rPr lang="en-US" dirty="0"/>
              <a:t>the template sets the </a:t>
            </a:r>
            <a:r>
              <a:rPr lang="en-US" dirty="0" smtClean="0"/>
              <a:t>mood</a:t>
            </a:r>
            <a:endParaRPr lang="en-US" dirty="0"/>
          </a:p>
        </p:txBody>
      </p:sp>
      <p:sp>
        <p:nvSpPr>
          <p:cNvPr id="4" name="Text Placeholder 3"/>
          <p:cNvSpPr>
            <a:spLocks noGrp="1"/>
          </p:cNvSpPr>
          <p:nvPr>
            <p:ph type="body" sz="quarter" idx="3"/>
          </p:nvPr>
        </p:nvSpPr>
        <p:spPr/>
        <p:txBody>
          <a:bodyPr/>
          <a:lstStyle/>
          <a:p>
            <a:r>
              <a:rPr lang="en-US" dirty="0"/>
              <a:t>pick the one that works for </a:t>
            </a:r>
            <a:r>
              <a:rPr lang="en-US" dirty="0" smtClean="0"/>
              <a:t>you</a:t>
            </a:r>
            <a:endParaRPr lang="en-US" dirty="0"/>
          </a:p>
        </p:txBody>
      </p:sp>
      <p:sp>
        <p:nvSpPr>
          <p:cNvPr id="459781" name="AutoShape 5">
            <a:hlinkClick r:id="" action="ppaction://hlinkshowjump?jump=nextslide" highlightClick="1"/>
          </p:cNvPr>
          <p:cNvSpPr>
            <a:spLocks noChangeArrowheads="1"/>
          </p:cNvSpPr>
          <p:nvPr/>
        </p:nvSpPr>
        <p:spPr bwMode="auto">
          <a:xfrm>
            <a:off x="1929306" y="2356467"/>
            <a:ext cx="5615580" cy="369332"/>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does a light or dark background work?</a:t>
            </a:r>
          </a:p>
        </p:txBody>
      </p:sp>
      <p:sp>
        <p:nvSpPr>
          <p:cNvPr id="6" name="Date Placeholder 5"/>
          <p:cNvSpPr>
            <a:spLocks noGrp="1"/>
          </p:cNvSpPr>
          <p:nvPr>
            <p:ph type="dt" sz="half" idx="10"/>
          </p:nvPr>
        </p:nvSpPr>
        <p:spPr/>
        <p:txBody>
          <a:bodyPr/>
          <a:lstStyle/>
          <a:p>
            <a:fld id="{3175F6E8-AA97-42CD-8C6C-BB3B6481F1E8}"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317500" y="283986"/>
            <a:ext cx="8637588" cy="1200329"/>
          </a:xfrm>
        </p:spPr>
        <p:txBody>
          <a:bodyPr/>
          <a:lstStyle/>
          <a:p>
            <a:r>
              <a:rPr lang="en-US"/>
              <a:t>Query Form:</a:t>
            </a:r>
            <a:br>
              <a:rPr lang="en-US"/>
            </a:br>
            <a:r>
              <a:rPr lang="en-US"/>
              <a:t>	button</a:t>
            </a:r>
          </a:p>
        </p:txBody>
      </p:sp>
      <p:sp>
        <p:nvSpPr>
          <p:cNvPr id="462851" name="Rectangle 3"/>
          <p:cNvSpPr>
            <a:spLocks noGrp="1" noChangeArrowheads="1"/>
          </p:cNvSpPr>
          <p:nvPr>
            <p:ph type="body" sz="half" idx="1"/>
          </p:nvPr>
        </p:nvSpPr>
        <p:spPr/>
        <p:txBody>
          <a:bodyPr/>
          <a:lstStyle/>
          <a:p>
            <a:r>
              <a:rPr lang="en-US" sz="2800"/>
              <a:t>button sequencing</a:t>
            </a:r>
          </a:p>
          <a:p>
            <a:pPr lvl="1"/>
            <a:r>
              <a:rPr lang="en-US" sz="2400"/>
              <a:t>hands on the steering wheel</a:t>
            </a:r>
          </a:p>
          <a:p>
            <a:pPr lvl="1"/>
            <a:r>
              <a:rPr lang="en-US" sz="2400"/>
              <a:t>buttons that can be identified by location and feel</a:t>
            </a:r>
          </a:p>
        </p:txBody>
      </p:sp>
      <p:sp>
        <p:nvSpPr>
          <p:cNvPr id="462852" name="Rectangle 4"/>
          <p:cNvSpPr>
            <a:spLocks noChangeArrowheads="1"/>
          </p:cNvSpPr>
          <p:nvPr/>
        </p:nvSpPr>
        <p:spPr bwMode="auto">
          <a:xfrm>
            <a:off x="5943600" y="3810000"/>
            <a:ext cx="1371600" cy="838200"/>
          </a:xfrm>
          <a:prstGeom prst="rect">
            <a:avLst/>
          </a:prstGeom>
          <a:noFill/>
          <a:ln w="9525">
            <a:noFill/>
            <a:miter lim="800000"/>
            <a:headEnd/>
            <a:tailEnd/>
          </a:ln>
          <a:effectLst/>
        </p:spPr>
        <p:txBody>
          <a:bodyPr wrap="none" anchor="ctr"/>
          <a:lstStyle/>
          <a:p>
            <a:endParaRPr lang="en-US"/>
          </a:p>
        </p:txBody>
      </p:sp>
      <p:grpSp>
        <p:nvGrpSpPr>
          <p:cNvPr id="2" name="Group 5"/>
          <p:cNvGrpSpPr>
            <a:grpSpLocks/>
          </p:cNvGrpSpPr>
          <p:nvPr/>
        </p:nvGrpSpPr>
        <p:grpSpPr bwMode="auto">
          <a:xfrm>
            <a:off x="4343400" y="1524000"/>
            <a:ext cx="4114800" cy="4078288"/>
            <a:chOff x="2736" y="960"/>
            <a:chExt cx="2592" cy="2569"/>
          </a:xfrm>
        </p:grpSpPr>
        <p:grpSp>
          <p:nvGrpSpPr>
            <p:cNvPr id="3" name="Group 6"/>
            <p:cNvGrpSpPr>
              <a:grpSpLocks/>
            </p:cNvGrpSpPr>
            <p:nvPr/>
          </p:nvGrpSpPr>
          <p:grpSpPr bwMode="auto">
            <a:xfrm>
              <a:off x="2736" y="960"/>
              <a:ext cx="2592" cy="2569"/>
              <a:chOff x="2688" y="935"/>
              <a:chExt cx="2592" cy="2569"/>
            </a:xfrm>
          </p:grpSpPr>
          <p:sp>
            <p:nvSpPr>
              <p:cNvPr id="462855" name="AutoShape 7"/>
              <p:cNvSpPr>
                <a:spLocks noChangeArrowheads="1"/>
              </p:cNvSpPr>
              <p:nvPr/>
            </p:nvSpPr>
            <p:spPr bwMode="auto">
              <a:xfrm>
                <a:off x="4720" y="2434"/>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462856" name="AutoShape 8"/>
              <p:cNvSpPr>
                <a:spLocks noChangeArrowheads="1"/>
              </p:cNvSpPr>
              <p:nvPr/>
            </p:nvSpPr>
            <p:spPr bwMode="auto">
              <a:xfrm>
                <a:off x="2898" y="2434"/>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462857" name="AutoShape 9"/>
              <p:cNvSpPr>
                <a:spLocks noChangeArrowheads="1"/>
              </p:cNvSpPr>
              <p:nvPr/>
            </p:nvSpPr>
            <p:spPr bwMode="auto">
              <a:xfrm>
                <a:off x="4720"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4" name="Group 10"/>
              <p:cNvGrpSpPr>
                <a:grpSpLocks/>
              </p:cNvGrpSpPr>
              <p:nvPr/>
            </p:nvGrpSpPr>
            <p:grpSpPr bwMode="auto">
              <a:xfrm>
                <a:off x="2688" y="935"/>
                <a:ext cx="2592" cy="2569"/>
                <a:chOff x="2688" y="935"/>
                <a:chExt cx="2592" cy="2569"/>
              </a:xfrm>
            </p:grpSpPr>
            <p:sp>
              <p:nvSpPr>
                <p:cNvPr id="462859" name="AutoShape 11"/>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462860" name="AutoShape 12"/>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solidFill>
                  <a:schemeClr val="accent1"/>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462861" name="AutoShape 13"/>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grpSp>
        <p:sp>
          <p:nvSpPr>
            <p:cNvPr id="462862" name="AutoShape 14"/>
            <p:cNvSpPr>
              <a:spLocks noChangeArrowheads="1"/>
            </p:cNvSpPr>
            <p:nvPr/>
          </p:nvSpPr>
          <p:spPr bwMode="auto">
            <a:xfrm>
              <a:off x="3792" y="2304"/>
              <a:ext cx="912" cy="336"/>
            </a:xfrm>
            <a:prstGeom prst="roundRect">
              <a:avLst>
                <a:gd name="adj" fmla="val 16667"/>
              </a:avLst>
            </a:prstGeom>
            <a:noFill/>
            <a:ln w="9525">
              <a:noFill/>
              <a:round/>
              <a:headEnd/>
              <a:tailEnd/>
            </a:ln>
            <a:effectLst/>
          </p:spPr>
          <p:txBody>
            <a:bodyPr wrap="none" anchor="ctr"/>
            <a:lstStyle/>
            <a:p>
              <a:endParaRPr lang="en-US"/>
            </a:p>
          </p:txBody>
        </p:sp>
        <p:grpSp>
          <p:nvGrpSpPr>
            <p:cNvPr id="5" name="Group 15"/>
            <p:cNvGrpSpPr>
              <a:grpSpLocks/>
            </p:cNvGrpSpPr>
            <p:nvPr/>
          </p:nvGrpSpPr>
          <p:grpSpPr bwMode="auto">
            <a:xfrm>
              <a:off x="3270" y="1824"/>
              <a:ext cx="468" cy="129"/>
              <a:chOff x="3270" y="1824"/>
              <a:chExt cx="468" cy="129"/>
            </a:xfrm>
          </p:grpSpPr>
          <p:sp>
            <p:nvSpPr>
              <p:cNvPr id="462864" name="AutoShape 16"/>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462865" name="AutoShape 17"/>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462866" name="AutoShape 18"/>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grpSp>
        <p:grpSp>
          <p:nvGrpSpPr>
            <p:cNvPr id="6" name="Group 19"/>
            <p:cNvGrpSpPr>
              <a:grpSpLocks/>
            </p:cNvGrpSpPr>
            <p:nvPr/>
          </p:nvGrpSpPr>
          <p:grpSpPr bwMode="auto">
            <a:xfrm>
              <a:off x="4332" y="1824"/>
              <a:ext cx="468" cy="129"/>
              <a:chOff x="3270" y="1824"/>
              <a:chExt cx="468" cy="129"/>
            </a:xfrm>
          </p:grpSpPr>
          <p:sp>
            <p:nvSpPr>
              <p:cNvPr id="462868" name="AutoShape 20"/>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462869" name="AutoShape 21"/>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462870" name="AutoShape 22"/>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grpSp>
      </p:grpSp>
      <p:grpSp>
        <p:nvGrpSpPr>
          <p:cNvPr id="7" name="Group 23"/>
          <p:cNvGrpSpPr>
            <a:grpSpLocks/>
          </p:cNvGrpSpPr>
          <p:nvPr/>
        </p:nvGrpSpPr>
        <p:grpSpPr bwMode="auto">
          <a:xfrm>
            <a:off x="1905000" y="2895602"/>
            <a:ext cx="3881438" cy="3362325"/>
            <a:chOff x="1200" y="1824"/>
            <a:chExt cx="2445" cy="2118"/>
          </a:xfrm>
        </p:grpSpPr>
        <p:sp>
          <p:nvSpPr>
            <p:cNvPr id="462872" name="Text Box 24"/>
            <p:cNvSpPr txBox="1">
              <a:spLocks noChangeArrowheads="1"/>
            </p:cNvSpPr>
            <p:nvPr/>
          </p:nvSpPr>
          <p:spPr bwMode="auto">
            <a:xfrm>
              <a:off x="1200" y="316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Radio</a:t>
              </a:r>
            </a:p>
          </p:txBody>
        </p:sp>
        <p:sp>
          <p:nvSpPr>
            <p:cNvPr id="462873" name="Text Box 25"/>
            <p:cNvSpPr txBox="1">
              <a:spLocks noChangeArrowheads="1"/>
            </p:cNvSpPr>
            <p:nvPr/>
          </p:nvSpPr>
          <p:spPr bwMode="auto">
            <a:xfrm>
              <a:off x="1632" y="3450"/>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Map</a:t>
              </a:r>
            </a:p>
          </p:txBody>
        </p:sp>
        <p:sp>
          <p:nvSpPr>
            <p:cNvPr id="462874" name="Text Box 26"/>
            <p:cNvSpPr txBox="1">
              <a:spLocks noChangeArrowheads="1"/>
            </p:cNvSpPr>
            <p:nvPr/>
          </p:nvSpPr>
          <p:spPr bwMode="auto">
            <a:xfrm>
              <a:off x="2112" y="3744"/>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E-Mail</a:t>
              </a:r>
            </a:p>
          </p:txBody>
        </p:sp>
        <p:cxnSp>
          <p:nvCxnSpPr>
            <p:cNvPr id="462875" name="AutoShape 27"/>
            <p:cNvCxnSpPr>
              <a:cxnSpLocks noChangeShapeType="1"/>
              <a:stCxn id="462872" idx="0"/>
            </p:cNvCxnSpPr>
            <p:nvPr/>
          </p:nvCxnSpPr>
          <p:spPr bwMode="auto">
            <a:xfrm flipV="1">
              <a:off x="1656" y="1824"/>
              <a:ext cx="1707" cy="1344"/>
            </a:xfrm>
            <a:prstGeom prst="straightConnector1">
              <a:avLst/>
            </a:prstGeom>
            <a:noFill/>
            <a:ln w="9525">
              <a:solidFill>
                <a:schemeClr val="tx1"/>
              </a:solidFill>
              <a:round/>
              <a:headEnd/>
              <a:tailEnd type="triangle" w="med" len="med"/>
            </a:ln>
            <a:effectLst/>
          </p:spPr>
        </p:cxnSp>
        <p:cxnSp>
          <p:nvCxnSpPr>
            <p:cNvPr id="462876" name="AutoShape 28"/>
            <p:cNvCxnSpPr>
              <a:cxnSpLocks noChangeShapeType="1"/>
              <a:stCxn id="462873" idx="0"/>
              <a:endCxn id="462865" idx="3"/>
            </p:cNvCxnSpPr>
            <p:nvPr/>
          </p:nvCxnSpPr>
          <p:spPr bwMode="auto">
            <a:xfrm flipV="1">
              <a:off x="2088" y="1954"/>
              <a:ext cx="1412" cy="1496"/>
            </a:xfrm>
            <a:prstGeom prst="straightConnector1">
              <a:avLst/>
            </a:prstGeom>
            <a:noFill/>
            <a:ln w="9525">
              <a:solidFill>
                <a:schemeClr val="tx1"/>
              </a:solidFill>
              <a:round/>
              <a:headEnd/>
              <a:tailEnd type="triangle" w="med" len="med"/>
            </a:ln>
            <a:effectLst/>
          </p:spPr>
        </p:cxnSp>
        <p:cxnSp>
          <p:nvCxnSpPr>
            <p:cNvPr id="462877" name="AutoShape 29"/>
            <p:cNvCxnSpPr>
              <a:cxnSpLocks noChangeShapeType="1"/>
              <a:stCxn id="462874" idx="0"/>
            </p:cNvCxnSpPr>
            <p:nvPr/>
          </p:nvCxnSpPr>
          <p:spPr bwMode="auto">
            <a:xfrm flipV="1">
              <a:off x="2568" y="1824"/>
              <a:ext cx="1077" cy="1920"/>
            </a:xfrm>
            <a:prstGeom prst="straightConnector1">
              <a:avLst/>
            </a:prstGeom>
            <a:noFill/>
            <a:ln w="9525">
              <a:solidFill>
                <a:schemeClr val="tx1"/>
              </a:solidFill>
              <a:round/>
              <a:headEnd/>
              <a:tailEnd type="triangle" w="med" len="med"/>
            </a:ln>
            <a:effectLst/>
          </p:spPr>
        </p:cxnSp>
      </p:grpSp>
      <p:sp>
        <p:nvSpPr>
          <p:cNvPr id="462878" name="AutoShape 30">
            <a:hlinkClick r:id="" action="ppaction://hlinkshowjump?jump=nextslide" highlightClick="1"/>
          </p:cNvPr>
          <p:cNvSpPr>
            <a:spLocks noChangeArrowheads="1"/>
          </p:cNvSpPr>
          <p:nvPr/>
        </p:nvSpPr>
        <p:spPr bwMode="auto">
          <a:xfrm>
            <a:off x="5286377" y="5991227"/>
            <a:ext cx="3313113" cy="595313"/>
          </a:xfrm>
          <a:prstGeom prst="actionButtonBlank">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US">
                <a:effectLst>
                  <a:outerShdw blurRad="38100" dist="38100" dir="2700000" algn="tl">
                    <a:srgbClr val="000000"/>
                  </a:outerShdw>
                </a:effectLst>
              </a:rPr>
              <a:t>dark background</a:t>
            </a:r>
          </a:p>
        </p:txBody>
      </p:sp>
      <p:sp>
        <p:nvSpPr>
          <p:cNvPr id="8" name="Date Placeholder 7"/>
          <p:cNvSpPr>
            <a:spLocks noGrp="1"/>
          </p:cNvSpPr>
          <p:nvPr>
            <p:ph type="dt" sz="half" idx="4294967295"/>
          </p:nvPr>
        </p:nvSpPr>
        <p:spPr>
          <a:xfrm>
            <a:off x="3433763" y="6343650"/>
            <a:ext cx="1905000" cy="457200"/>
          </a:xfrm>
          <a:prstGeom prst="rect">
            <a:avLst/>
          </a:prstGeom>
        </p:spPr>
        <p:txBody>
          <a:bodyPr/>
          <a:lstStyle/>
          <a:p>
            <a:fld id="{DFDD7119-8213-46E9-8CE2-8026C5E6E53F}" type="datetime1">
              <a:rPr lang="en-US" smtClean="0"/>
              <a:t>2016-04-18</a:t>
            </a:fld>
            <a:endParaRPr lang="en-US"/>
          </a:p>
        </p:txBody>
      </p:sp>
      <p:sp>
        <p:nvSpPr>
          <p:cNvPr id="9" name="Footer Placeholder 8"/>
          <p:cNvSpPr>
            <a:spLocks noGrp="1"/>
          </p:cNvSpPr>
          <p:nvPr>
            <p:ph type="ftr" sz="quarter" idx="4294967295"/>
          </p:nvPr>
        </p:nvSpPr>
        <p:spPr>
          <a:xfrm>
            <a:off x="6108700" y="6343650"/>
            <a:ext cx="2895600" cy="457200"/>
          </a:xfrm>
          <a:prstGeom prst="rect">
            <a:avLst/>
          </a:prstGeom>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ctrTitle"/>
          </p:nvPr>
        </p:nvSpPr>
        <p:spPr>
          <a:xfrm>
            <a:off x="1143000" y="2133602"/>
            <a:ext cx="7772400" cy="1470025"/>
          </a:xfrm>
        </p:spPr>
        <p:txBody>
          <a:bodyPr/>
          <a:lstStyle/>
          <a:p>
            <a:r>
              <a:rPr lang="en-US" dirty="0"/>
              <a:t>EVERYTHING OLD IS NEW AGAIN---OR IS IT?</a:t>
            </a:r>
          </a:p>
        </p:txBody>
      </p:sp>
      <p:sp>
        <p:nvSpPr>
          <p:cNvPr id="465923" name="Rectangle 3"/>
          <p:cNvSpPr>
            <a:spLocks noGrp="1" noChangeArrowheads="1"/>
          </p:cNvSpPr>
          <p:nvPr>
            <p:ph type="subTitle" idx="1"/>
          </p:nvPr>
        </p:nvSpPr>
        <p:spPr>
          <a:xfrm>
            <a:off x="1828800" y="3886200"/>
            <a:ext cx="6400800" cy="1752600"/>
          </a:xfrm>
        </p:spPr>
        <p:txBody>
          <a:bodyPr/>
          <a:lstStyle/>
          <a:p>
            <a:r>
              <a:rPr lang="en-US" dirty="0"/>
              <a:t>Paula Kaufman</a:t>
            </a:r>
          </a:p>
          <a:p>
            <a:r>
              <a:rPr lang="en-US" dirty="0"/>
              <a:t>March 17, 2003</a:t>
            </a:r>
          </a:p>
        </p:txBody>
      </p:sp>
      <p:sp>
        <p:nvSpPr>
          <p:cNvPr id="5" name="AutoShape 30">
            <a:hlinkClick r:id="" action="ppaction://hlinkshowjump?jump=nextslide" highlightClick="1"/>
          </p:cNvPr>
          <p:cNvSpPr>
            <a:spLocks noChangeArrowheads="1"/>
          </p:cNvSpPr>
          <p:nvPr/>
        </p:nvSpPr>
        <p:spPr bwMode="auto">
          <a:xfrm>
            <a:off x="5438777" y="6143627"/>
            <a:ext cx="3313113" cy="595313"/>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a:effectLst>
                  <a:outerShdw blurRad="38100" dist="38100" dir="2700000" algn="tl">
                    <a:srgbClr val="000000"/>
                  </a:outerShdw>
                </a:effectLst>
              </a:rPr>
              <a:t>dark background</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r>
              <a:rPr lang="en-US"/>
              <a:t>Future Configuration </a:t>
            </a:r>
          </a:p>
        </p:txBody>
      </p:sp>
      <p:grpSp>
        <p:nvGrpSpPr>
          <p:cNvPr id="2" name="Group 3"/>
          <p:cNvGrpSpPr>
            <a:grpSpLocks/>
          </p:cNvGrpSpPr>
          <p:nvPr/>
        </p:nvGrpSpPr>
        <p:grpSpPr bwMode="auto">
          <a:xfrm>
            <a:off x="207963" y="1514477"/>
            <a:ext cx="4227512" cy="4886325"/>
            <a:chOff x="131" y="954"/>
            <a:chExt cx="2663" cy="3078"/>
          </a:xfrm>
          <a:effectLst>
            <a:outerShdw blurRad="50800" dist="38100" dir="2700000" algn="tl" rotWithShape="0">
              <a:prstClr val="black">
                <a:alpha val="40000"/>
              </a:prstClr>
            </a:outerShdw>
          </a:effectLst>
        </p:grpSpPr>
        <p:sp>
          <p:nvSpPr>
            <p:cNvPr id="473092" name="AutoShape 4"/>
            <p:cNvSpPr>
              <a:spLocks noChangeArrowheads="1"/>
            </p:cNvSpPr>
            <p:nvPr/>
          </p:nvSpPr>
          <p:spPr bwMode="auto">
            <a:xfrm>
              <a:off x="131" y="954"/>
              <a:ext cx="2663" cy="3078"/>
            </a:xfrm>
            <a:prstGeom prst="cloudCallout">
              <a:avLst>
                <a:gd name="adj1" fmla="val 24315"/>
                <a:gd name="adj2" fmla="val -21116"/>
              </a:avLst>
            </a:prstGeom>
            <a:solidFill>
              <a:srgbClr val="FFFF00"/>
            </a:solidFill>
            <a:ln w="76200" cap="sq">
              <a:noFill/>
              <a:round/>
              <a:headEnd/>
              <a:tailEnd/>
            </a:ln>
            <a:effectLst/>
          </p:spPr>
          <p:txBody>
            <a:bodyPr anchor="ctr"/>
            <a:lstStyle/>
            <a:p>
              <a:pPr algn="ctr" eaLnBrk="0" hangingPunct="0"/>
              <a:endParaRPr lang="en-US" sz="1400">
                <a:latin typeface="Tahoma" charset="0"/>
              </a:endParaRPr>
            </a:p>
          </p:txBody>
        </p:sp>
        <p:sp>
          <p:nvSpPr>
            <p:cNvPr id="473093" name="Text Box 5"/>
            <p:cNvSpPr txBox="1">
              <a:spLocks noChangeArrowheads="1"/>
            </p:cNvSpPr>
            <p:nvPr/>
          </p:nvSpPr>
          <p:spPr bwMode="auto">
            <a:xfrm>
              <a:off x="915" y="1207"/>
              <a:ext cx="1570" cy="233"/>
            </a:xfrm>
            <a:prstGeom prst="rect">
              <a:avLst/>
            </a:prstGeom>
            <a:noFill/>
            <a:ln w="76200" cap="sq">
              <a:noFill/>
              <a:miter lim="800000"/>
              <a:headEnd/>
              <a:tailEnd/>
            </a:ln>
            <a:effectLst/>
          </p:spPr>
          <p:txBody>
            <a:bodyPr>
              <a:spAutoFit/>
            </a:bodyPr>
            <a:lstStyle/>
            <a:p>
              <a:pPr algn="ctr" eaLnBrk="0" hangingPunct="0">
                <a:spcBef>
                  <a:spcPct val="50000"/>
                </a:spcBef>
              </a:pPr>
              <a:r>
                <a:rPr lang="en-US">
                  <a:effectLst>
                    <a:outerShdw blurRad="38100" dist="38100" dir="2700000" algn="tl">
                      <a:srgbClr val="000000"/>
                    </a:outerShdw>
                  </a:effectLst>
                  <a:latin typeface="Tahoma" charset="0"/>
                </a:rPr>
                <a:t>Chemistry</a:t>
              </a:r>
            </a:p>
          </p:txBody>
        </p:sp>
        <p:grpSp>
          <p:nvGrpSpPr>
            <p:cNvPr id="3" name="Group 6"/>
            <p:cNvGrpSpPr>
              <a:grpSpLocks/>
            </p:cNvGrpSpPr>
            <p:nvPr/>
          </p:nvGrpSpPr>
          <p:grpSpPr bwMode="auto">
            <a:xfrm>
              <a:off x="412" y="1827"/>
              <a:ext cx="1901" cy="1758"/>
              <a:chOff x="3694" y="1763"/>
              <a:chExt cx="1901" cy="1758"/>
            </a:xfrm>
          </p:grpSpPr>
          <p:grpSp>
            <p:nvGrpSpPr>
              <p:cNvPr id="4" name="Group 7"/>
              <p:cNvGrpSpPr>
                <a:grpSpLocks/>
              </p:cNvGrpSpPr>
              <p:nvPr/>
            </p:nvGrpSpPr>
            <p:grpSpPr bwMode="auto">
              <a:xfrm>
                <a:off x="4193" y="2922"/>
                <a:ext cx="1402" cy="599"/>
                <a:chOff x="3902" y="2921"/>
                <a:chExt cx="1402" cy="599"/>
              </a:xfrm>
            </p:grpSpPr>
            <p:grpSp>
              <p:nvGrpSpPr>
                <p:cNvPr id="5" name="Group 8"/>
                <p:cNvGrpSpPr>
                  <a:grpSpLocks/>
                </p:cNvGrpSpPr>
                <p:nvPr/>
              </p:nvGrpSpPr>
              <p:grpSpPr bwMode="auto">
                <a:xfrm>
                  <a:off x="3902" y="2921"/>
                  <a:ext cx="672" cy="542"/>
                  <a:chOff x="2640" y="3360"/>
                  <a:chExt cx="672" cy="542"/>
                </a:xfrm>
              </p:grpSpPr>
              <p:grpSp>
                <p:nvGrpSpPr>
                  <p:cNvPr id="6" name="Group 9"/>
                  <p:cNvGrpSpPr>
                    <a:grpSpLocks/>
                  </p:cNvGrpSpPr>
                  <p:nvPr/>
                </p:nvGrpSpPr>
                <p:grpSpPr bwMode="auto">
                  <a:xfrm>
                    <a:off x="2640" y="3360"/>
                    <a:ext cx="672" cy="542"/>
                    <a:chOff x="2448" y="3360"/>
                    <a:chExt cx="864" cy="624"/>
                  </a:xfrm>
                </p:grpSpPr>
                <p:sp>
                  <p:nvSpPr>
                    <p:cNvPr id="473098" name="Rectangle 10"/>
                    <p:cNvSpPr>
                      <a:spLocks noChangeArrowheads="1"/>
                    </p:cNvSpPr>
                    <p:nvPr/>
                  </p:nvSpPr>
                  <p:spPr bwMode="auto">
                    <a:xfrm>
                      <a:off x="2448" y="3360"/>
                      <a:ext cx="864" cy="624"/>
                    </a:xfrm>
                    <a:prstGeom prst="rect">
                      <a:avLst/>
                    </a:prstGeom>
                    <a:gradFill rotWithShape="0">
                      <a:gsLst>
                        <a:gs pos="0">
                          <a:srgbClr val="B2B2B2"/>
                        </a:gs>
                        <a:gs pos="100000">
                          <a:srgbClr val="B2B2B2">
                            <a:gamma/>
                            <a:shade val="46275"/>
                            <a:invGamma/>
                          </a:srgbClr>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473099" name="Rectangle 11" descr="Purple mesh"/>
                    <p:cNvSpPr>
                      <a:spLocks noChangeArrowheads="1"/>
                    </p:cNvSpPr>
                    <p:nvPr/>
                  </p:nvSpPr>
                  <p:spPr bwMode="auto">
                    <a:xfrm>
                      <a:off x="2494" y="3391"/>
                      <a:ext cx="768" cy="528"/>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endParaRPr lang="en-US"/>
                    </a:p>
                  </p:txBody>
                </p:sp>
              </p:grpSp>
              <p:sp>
                <p:nvSpPr>
                  <p:cNvPr id="473100" name="Text Box 12"/>
                  <p:cNvSpPr txBox="1">
                    <a:spLocks noChangeArrowheads="1"/>
                  </p:cNvSpPr>
                  <p:nvPr/>
                </p:nvSpPr>
                <p:spPr bwMode="auto">
                  <a:xfrm>
                    <a:off x="2688" y="3518"/>
                    <a:ext cx="59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nM</a:t>
                    </a:r>
                  </a:p>
                </p:txBody>
              </p:sp>
            </p:grpSp>
            <p:grpSp>
              <p:nvGrpSpPr>
                <p:cNvPr id="7" name="Group 13"/>
                <p:cNvGrpSpPr>
                  <a:grpSpLocks/>
                </p:cNvGrpSpPr>
                <p:nvPr/>
              </p:nvGrpSpPr>
              <p:grpSpPr bwMode="auto">
                <a:xfrm>
                  <a:off x="4590" y="2950"/>
                  <a:ext cx="714" cy="570"/>
                  <a:chOff x="3200" y="2293"/>
                  <a:chExt cx="714" cy="570"/>
                </a:xfrm>
              </p:grpSpPr>
              <p:grpSp>
                <p:nvGrpSpPr>
                  <p:cNvPr id="8" name="Group 14"/>
                  <p:cNvGrpSpPr>
                    <a:grpSpLocks/>
                  </p:cNvGrpSpPr>
                  <p:nvPr/>
                </p:nvGrpSpPr>
                <p:grpSpPr bwMode="auto">
                  <a:xfrm rot="3181">
                    <a:off x="3213" y="2293"/>
                    <a:ext cx="623" cy="409"/>
                    <a:chOff x="880" y="2186"/>
                    <a:chExt cx="1888" cy="1605"/>
                  </a:xfrm>
                </p:grpSpPr>
                <p:sp>
                  <p:nvSpPr>
                    <p:cNvPr id="473103" name="Freeform 15"/>
                    <p:cNvSpPr>
                      <a:spLocks noEditPoints="1"/>
                    </p:cNvSpPr>
                    <p:nvPr/>
                  </p:nvSpPr>
                  <p:spPr bwMode="auto">
                    <a:xfrm>
                      <a:off x="1666" y="3058"/>
                      <a:ext cx="808" cy="552"/>
                    </a:xfrm>
                    <a:custGeom>
                      <a:avLst/>
                      <a:gdLst/>
                      <a:ahLst/>
                      <a:cxnLst>
                        <a:cxn ang="0">
                          <a:pos x="3173" y="1484"/>
                        </a:cxn>
                        <a:cxn ang="0">
                          <a:pos x="2532" y="2206"/>
                        </a:cxn>
                        <a:cxn ang="0">
                          <a:pos x="2473" y="2170"/>
                        </a:cxn>
                        <a:cxn ang="0">
                          <a:pos x="3019" y="1391"/>
                        </a:cxn>
                        <a:cxn ang="0">
                          <a:pos x="2378" y="2113"/>
                        </a:cxn>
                        <a:cxn ang="0">
                          <a:pos x="2319" y="2078"/>
                        </a:cxn>
                        <a:cxn ang="0">
                          <a:pos x="2864" y="1298"/>
                        </a:cxn>
                        <a:cxn ang="0">
                          <a:pos x="2224" y="2021"/>
                        </a:cxn>
                        <a:cxn ang="0">
                          <a:pos x="2165" y="1985"/>
                        </a:cxn>
                        <a:cxn ang="0">
                          <a:pos x="2709" y="1205"/>
                        </a:cxn>
                        <a:cxn ang="0">
                          <a:pos x="2069" y="1928"/>
                        </a:cxn>
                        <a:cxn ang="0">
                          <a:pos x="2009" y="1892"/>
                        </a:cxn>
                        <a:cxn ang="0">
                          <a:pos x="2555" y="1112"/>
                        </a:cxn>
                        <a:cxn ang="0">
                          <a:pos x="1914" y="1835"/>
                        </a:cxn>
                        <a:cxn ang="0">
                          <a:pos x="1855" y="1799"/>
                        </a:cxn>
                        <a:cxn ang="0">
                          <a:pos x="2245" y="928"/>
                        </a:cxn>
                        <a:cxn ang="0">
                          <a:pos x="1605" y="1650"/>
                        </a:cxn>
                        <a:cxn ang="0">
                          <a:pos x="1545" y="1614"/>
                        </a:cxn>
                        <a:cxn ang="0">
                          <a:pos x="2091" y="835"/>
                        </a:cxn>
                        <a:cxn ang="0">
                          <a:pos x="1450" y="1557"/>
                        </a:cxn>
                        <a:cxn ang="0">
                          <a:pos x="1391" y="1522"/>
                        </a:cxn>
                        <a:cxn ang="0">
                          <a:pos x="1781" y="649"/>
                        </a:cxn>
                        <a:cxn ang="0">
                          <a:pos x="1141" y="1372"/>
                        </a:cxn>
                        <a:cxn ang="0">
                          <a:pos x="1082" y="1336"/>
                        </a:cxn>
                        <a:cxn ang="0">
                          <a:pos x="1627" y="556"/>
                        </a:cxn>
                        <a:cxn ang="0">
                          <a:pos x="987" y="1279"/>
                        </a:cxn>
                        <a:cxn ang="0">
                          <a:pos x="926" y="1243"/>
                        </a:cxn>
                        <a:cxn ang="0">
                          <a:pos x="1472" y="463"/>
                        </a:cxn>
                        <a:cxn ang="0">
                          <a:pos x="831" y="1186"/>
                        </a:cxn>
                        <a:cxn ang="0">
                          <a:pos x="772" y="1150"/>
                        </a:cxn>
                        <a:cxn ang="0">
                          <a:pos x="1162" y="279"/>
                        </a:cxn>
                        <a:cxn ang="0">
                          <a:pos x="523" y="1001"/>
                        </a:cxn>
                        <a:cxn ang="0">
                          <a:pos x="463" y="966"/>
                        </a:cxn>
                        <a:cxn ang="0">
                          <a:pos x="1008" y="186"/>
                        </a:cxn>
                        <a:cxn ang="0">
                          <a:pos x="368" y="909"/>
                        </a:cxn>
                        <a:cxn ang="0">
                          <a:pos x="309" y="873"/>
                        </a:cxn>
                        <a:cxn ang="0">
                          <a:pos x="698" y="0"/>
                        </a:cxn>
                        <a:cxn ang="0">
                          <a:pos x="60" y="723"/>
                        </a:cxn>
                        <a:cxn ang="0">
                          <a:pos x="0" y="687"/>
                        </a:cxn>
                      </a:cxnLst>
                      <a:rect l="0" t="0" r="r" b="b"/>
                      <a:pathLst>
                        <a:path w="3233" h="2206">
                          <a:moveTo>
                            <a:pt x="2473" y="2170"/>
                          </a:moveTo>
                          <a:lnTo>
                            <a:pt x="3173" y="1484"/>
                          </a:lnTo>
                          <a:lnTo>
                            <a:pt x="3233" y="1519"/>
                          </a:lnTo>
                          <a:lnTo>
                            <a:pt x="2532" y="2206"/>
                          </a:lnTo>
                          <a:lnTo>
                            <a:pt x="2473" y="2170"/>
                          </a:lnTo>
                          <a:lnTo>
                            <a:pt x="2473" y="2170"/>
                          </a:lnTo>
                          <a:close/>
                          <a:moveTo>
                            <a:pt x="2319" y="2078"/>
                          </a:moveTo>
                          <a:lnTo>
                            <a:pt x="3019" y="1391"/>
                          </a:lnTo>
                          <a:lnTo>
                            <a:pt x="3078" y="1427"/>
                          </a:lnTo>
                          <a:lnTo>
                            <a:pt x="2378" y="2113"/>
                          </a:lnTo>
                          <a:lnTo>
                            <a:pt x="2319" y="2078"/>
                          </a:lnTo>
                          <a:lnTo>
                            <a:pt x="2319" y="2078"/>
                          </a:lnTo>
                          <a:close/>
                          <a:moveTo>
                            <a:pt x="2165" y="1985"/>
                          </a:moveTo>
                          <a:lnTo>
                            <a:pt x="2864" y="1298"/>
                          </a:lnTo>
                          <a:lnTo>
                            <a:pt x="2923" y="1334"/>
                          </a:lnTo>
                          <a:lnTo>
                            <a:pt x="2224" y="2021"/>
                          </a:lnTo>
                          <a:lnTo>
                            <a:pt x="2165" y="1985"/>
                          </a:lnTo>
                          <a:lnTo>
                            <a:pt x="2165" y="1985"/>
                          </a:lnTo>
                          <a:close/>
                          <a:moveTo>
                            <a:pt x="2009" y="1892"/>
                          </a:moveTo>
                          <a:lnTo>
                            <a:pt x="2709" y="1205"/>
                          </a:lnTo>
                          <a:lnTo>
                            <a:pt x="2768" y="1241"/>
                          </a:lnTo>
                          <a:lnTo>
                            <a:pt x="2069" y="1928"/>
                          </a:lnTo>
                          <a:lnTo>
                            <a:pt x="2009" y="1892"/>
                          </a:lnTo>
                          <a:lnTo>
                            <a:pt x="2009" y="1892"/>
                          </a:lnTo>
                          <a:close/>
                          <a:moveTo>
                            <a:pt x="1855" y="1799"/>
                          </a:moveTo>
                          <a:lnTo>
                            <a:pt x="2555" y="1112"/>
                          </a:lnTo>
                          <a:lnTo>
                            <a:pt x="2614" y="1148"/>
                          </a:lnTo>
                          <a:lnTo>
                            <a:pt x="1914" y="1835"/>
                          </a:lnTo>
                          <a:lnTo>
                            <a:pt x="1855" y="1799"/>
                          </a:lnTo>
                          <a:lnTo>
                            <a:pt x="1855" y="1799"/>
                          </a:lnTo>
                          <a:close/>
                          <a:moveTo>
                            <a:pt x="1545" y="1614"/>
                          </a:moveTo>
                          <a:lnTo>
                            <a:pt x="2245" y="928"/>
                          </a:lnTo>
                          <a:lnTo>
                            <a:pt x="2304" y="963"/>
                          </a:lnTo>
                          <a:lnTo>
                            <a:pt x="1605" y="1650"/>
                          </a:lnTo>
                          <a:lnTo>
                            <a:pt x="1545" y="1614"/>
                          </a:lnTo>
                          <a:lnTo>
                            <a:pt x="1545" y="1614"/>
                          </a:lnTo>
                          <a:close/>
                          <a:moveTo>
                            <a:pt x="1391" y="1522"/>
                          </a:moveTo>
                          <a:lnTo>
                            <a:pt x="2091" y="835"/>
                          </a:lnTo>
                          <a:lnTo>
                            <a:pt x="2150" y="871"/>
                          </a:lnTo>
                          <a:lnTo>
                            <a:pt x="1450" y="1557"/>
                          </a:lnTo>
                          <a:lnTo>
                            <a:pt x="1391" y="1522"/>
                          </a:lnTo>
                          <a:lnTo>
                            <a:pt x="1391" y="1522"/>
                          </a:lnTo>
                          <a:close/>
                          <a:moveTo>
                            <a:pt x="1082" y="1336"/>
                          </a:moveTo>
                          <a:lnTo>
                            <a:pt x="1781" y="649"/>
                          </a:lnTo>
                          <a:lnTo>
                            <a:pt x="1840" y="685"/>
                          </a:lnTo>
                          <a:lnTo>
                            <a:pt x="1141" y="1372"/>
                          </a:lnTo>
                          <a:lnTo>
                            <a:pt x="1082" y="1336"/>
                          </a:lnTo>
                          <a:lnTo>
                            <a:pt x="1082" y="1336"/>
                          </a:lnTo>
                          <a:close/>
                          <a:moveTo>
                            <a:pt x="926" y="1243"/>
                          </a:moveTo>
                          <a:lnTo>
                            <a:pt x="1627" y="556"/>
                          </a:lnTo>
                          <a:lnTo>
                            <a:pt x="1686" y="592"/>
                          </a:lnTo>
                          <a:lnTo>
                            <a:pt x="987" y="1279"/>
                          </a:lnTo>
                          <a:lnTo>
                            <a:pt x="926" y="1243"/>
                          </a:lnTo>
                          <a:lnTo>
                            <a:pt x="926" y="1243"/>
                          </a:lnTo>
                          <a:close/>
                          <a:moveTo>
                            <a:pt x="772" y="1150"/>
                          </a:moveTo>
                          <a:lnTo>
                            <a:pt x="1472" y="463"/>
                          </a:lnTo>
                          <a:lnTo>
                            <a:pt x="1532" y="499"/>
                          </a:lnTo>
                          <a:lnTo>
                            <a:pt x="831" y="1186"/>
                          </a:lnTo>
                          <a:lnTo>
                            <a:pt x="772" y="1150"/>
                          </a:lnTo>
                          <a:lnTo>
                            <a:pt x="772" y="1150"/>
                          </a:lnTo>
                          <a:close/>
                          <a:moveTo>
                            <a:pt x="463" y="966"/>
                          </a:moveTo>
                          <a:lnTo>
                            <a:pt x="1162" y="279"/>
                          </a:lnTo>
                          <a:lnTo>
                            <a:pt x="1222" y="313"/>
                          </a:lnTo>
                          <a:lnTo>
                            <a:pt x="523" y="1001"/>
                          </a:lnTo>
                          <a:lnTo>
                            <a:pt x="463" y="966"/>
                          </a:lnTo>
                          <a:lnTo>
                            <a:pt x="463" y="966"/>
                          </a:lnTo>
                          <a:close/>
                          <a:moveTo>
                            <a:pt x="309" y="873"/>
                          </a:moveTo>
                          <a:lnTo>
                            <a:pt x="1008" y="186"/>
                          </a:lnTo>
                          <a:lnTo>
                            <a:pt x="1067" y="222"/>
                          </a:lnTo>
                          <a:lnTo>
                            <a:pt x="368" y="909"/>
                          </a:lnTo>
                          <a:lnTo>
                            <a:pt x="309" y="873"/>
                          </a:lnTo>
                          <a:lnTo>
                            <a:pt x="309" y="873"/>
                          </a:lnTo>
                          <a:close/>
                          <a:moveTo>
                            <a:pt x="0" y="687"/>
                          </a:moveTo>
                          <a:lnTo>
                            <a:pt x="698" y="0"/>
                          </a:lnTo>
                          <a:lnTo>
                            <a:pt x="758" y="36"/>
                          </a:lnTo>
                          <a:lnTo>
                            <a:pt x="60" y="723"/>
                          </a:lnTo>
                          <a:lnTo>
                            <a:pt x="0" y="687"/>
                          </a:lnTo>
                          <a:lnTo>
                            <a:pt x="0" y="687"/>
                          </a:lnTo>
                          <a:close/>
                        </a:path>
                      </a:pathLst>
                    </a:custGeom>
                    <a:solidFill>
                      <a:srgbClr val="000000"/>
                    </a:solidFill>
                    <a:ln w="9525">
                      <a:noFill/>
                      <a:round/>
                      <a:headEnd/>
                      <a:tailEnd/>
                    </a:ln>
                  </p:spPr>
                  <p:txBody>
                    <a:bodyPr/>
                    <a:lstStyle/>
                    <a:p>
                      <a:endParaRPr lang="en-US"/>
                    </a:p>
                  </p:txBody>
                </p:sp>
                <p:sp>
                  <p:nvSpPr>
                    <p:cNvPr id="473104" name="Freeform 16"/>
                    <p:cNvSpPr>
                      <a:spLocks/>
                    </p:cNvSpPr>
                    <p:nvPr/>
                  </p:nvSpPr>
                  <p:spPr bwMode="auto">
                    <a:xfrm>
                      <a:off x="2284" y="3429"/>
                      <a:ext cx="190" cy="181"/>
                    </a:xfrm>
                    <a:custGeom>
                      <a:avLst/>
                      <a:gdLst/>
                      <a:ahLst/>
                      <a:cxnLst>
                        <a:cxn ang="0">
                          <a:pos x="0" y="686"/>
                        </a:cxn>
                        <a:cxn ang="0">
                          <a:pos x="700" y="0"/>
                        </a:cxn>
                        <a:cxn ang="0">
                          <a:pos x="760" y="35"/>
                        </a:cxn>
                        <a:cxn ang="0">
                          <a:pos x="59" y="722"/>
                        </a:cxn>
                        <a:cxn ang="0">
                          <a:pos x="0" y="686"/>
                        </a:cxn>
                        <a:cxn ang="0">
                          <a:pos x="0" y="686"/>
                        </a:cxn>
                      </a:cxnLst>
                      <a:rect l="0" t="0" r="r" b="b"/>
                      <a:pathLst>
                        <a:path w="760" h="722">
                          <a:moveTo>
                            <a:pt x="0" y="686"/>
                          </a:moveTo>
                          <a:lnTo>
                            <a:pt x="700" y="0"/>
                          </a:lnTo>
                          <a:lnTo>
                            <a:pt x="760" y="35"/>
                          </a:lnTo>
                          <a:lnTo>
                            <a:pt x="59" y="722"/>
                          </a:lnTo>
                          <a:lnTo>
                            <a:pt x="0" y="686"/>
                          </a:lnTo>
                          <a:lnTo>
                            <a:pt x="0" y="686"/>
                          </a:lnTo>
                        </a:path>
                      </a:pathLst>
                    </a:custGeom>
                    <a:noFill/>
                    <a:ln w="1588">
                      <a:solidFill>
                        <a:srgbClr val="000000"/>
                      </a:solidFill>
                      <a:prstDash val="solid"/>
                      <a:round/>
                      <a:headEnd/>
                      <a:tailEnd/>
                    </a:ln>
                  </p:spPr>
                  <p:txBody>
                    <a:bodyPr/>
                    <a:lstStyle/>
                    <a:p>
                      <a:endParaRPr lang="en-US"/>
                    </a:p>
                  </p:txBody>
                </p:sp>
                <p:sp>
                  <p:nvSpPr>
                    <p:cNvPr id="473105" name="Freeform 17"/>
                    <p:cNvSpPr>
                      <a:spLocks/>
                    </p:cNvSpPr>
                    <p:nvPr/>
                  </p:nvSpPr>
                  <p:spPr bwMode="auto">
                    <a:xfrm>
                      <a:off x="2284" y="3429"/>
                      <a:ext cx="189" cy="172"/>
                    </a:xfrm>
                    <a:custGeom>
                      <a:avLst/>
                      <a:gdLst/>
                      <a:ahLst/>
                      <a:cxnLst>
                        <a:cxn ang="0">
                          <a:pos x="0" y="684"/>
                        </a:cxn>
                        <a:cxn ang="0">
                          <a:pos x="2" y="687"/>
                        </a:cxn>
                        <a:cxn ang="0">
                          <a:pos x="702" y="0"/>
                        </a:cxn>
                        <a:cxn ang="0">
                          <a:pos x="758" y="35"/>
                        </a:cxn>
                        <a:cxn ang="0">
                          <a:pos x="0" y="684"/>
                        </a:cxn>
                      </a:cxnLst>
                      <a:rect l="0" t="0" r="r" b="b"/>
                      <a:pathLst>
                        <a:path w="758" h="687">
                          <a:moveTo>
                            <a:pt x="0" y="684"/>
                          </a:moveTo>
                          <a:lnTo>
                            <a:pt x="2" y="687"/>
                          </a:lnTo>
                          <a:lnTo>
                            <a:pt x="702" y="0"/>
                          </a:lnTo>
                          <a:lnTo>
                            <a:pt x="758" y="35"/>
                          </a:lnTo>
                          <a:lnTo>
                            <a:pt x="0" y="684"/>
                          </a:lnTo>
                          <a:close/>
                        </a:path>
                      </a:pathLst>
                    </a:custGeom>
                    <a:solidFill>
                      <a:srgbClr val="000000"/>
                    </a:solidFill>
                    <a:ln w="9525">
                      <a:noFill/>
                      <a:round/>
                      <a:headEnd/>
                      <a:tailEnd/>
                    </a:ln>
                  </p:spPr>
                  <p:txBody>
                    <a:bodyPr/>
                    <a:lstStyle/>
                    <a:p>
                      <a:endParaRPr lang="en-US"/>
                    </a:p>
                  </p:txBody>
                </p:sp>
                <p:sp>
                  <p:nvSpPr>
                    <p:cNvPr id="473106" name="Freeform 18"/>
                    <p:cNvSpPr>
                      <a:spLocks/>
                    </p:cNvSpPr>
                    <p:nvPr/>
                  </p:nvSpPr>
                  <p:spPr bwMode="auto">
                    <a:xfrm>
                      <a:off x="2284" y="3438"/>
                      <a:ext cx="189" cy="172"/>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473107" name="Freeform 19"/>
                    <p:cNvSpPr>
                      <a:spLocks/>
                    </p:cNvSpPr>
                    <p:nvPr/>
                  </p:nvSpPr>
                  <p:spPr bwMode="auto">
                    <a:xfrm>
                      <a:off x="2245" y="3406"/>
                      <a:ext cx="190" cy="181"/>
                    </a:xfrm>
                    <a:custGeom>
                      <a:avLst/>
                      <a:gdLst/>
                      <a:ahLst/>
                      <a:cxnLst>
                        <a:cxn ang="0">
                          <a:pos x="0" y="687"/>
                        </a:cxn>
                        <a:cxn ang="0">
                          <a:pos x="700" y="0"/>
                        </a:cxn>
                        <a:cxn ang="0">
                          <a:pos x="759" y="36"/>
                        </a:cxn>
                        <a:cxn ang="0">
                          <a:pos x="59" y="722"/>
                        </a:cxn>
                        <a:cxn ang="0">
                          <a:pos x="0" y="687"/>
                        </a:cxn>
                        <a:cxn ang="0">
                          <a:pos x="0" y="687"/>
                        </a:cxn>
                      </a:cxnLst>
                      <a:rect l="0" t="0" r="r" b="b"/>
                      <a:pathLst>
                        <a:path w="759" h="722">
                          <a:moveTo>
                            <a:pt x="0" y="687"/>
                          </a:moveTo>
                          <a:lnTo>
                            <a:pt x="700" y="0"/>
                          </a:lnTo>
                          <a:lnTo>
                            <a:pt x="759" y="36"/>
                          </a:lnTo>
                          <a:lnTo>
                            <a:pt x="59"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08" name="Freeform 20"/>
                    <p:cNvSpPr>
                      <a:spLocks/>
                    </p:cNvSpPr>
                    <p:nvPr/>
                  </p:nvSpPr>
                  <p:spPr bwMode="auto">
                    <a:xfrm>
                      <a:off x="2245" y="3406"/>
                      <a:ext cx="190" cy="172"/>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473109" name="Freeform 21"/>
                    <p:cNvSpPr>
                      <a:spLocks/>
                    </p:cNvSpPr>
                    <p:nvPr/>
                  </p:nvSpPr>
                  <p:spPr bwMode="auto">
                    <a:xfrm>
                      <a:off x="2245" y="3415"/>
                      <a:ext cx="190" cy="171"/>
                    </a:xfrm>
                    <a:custGeom>
                      <a:avLst/>
                      <a:gdLst/>
                      <a:ahLst/>
                      <a:cxnLst>
                        <a:cxn ang="0">
                          <a:pos x="758" y="0"/>
                        </a:cxn>
                        <a:cxn ang="0">
                          <a:pos x="59" y="684"/>
                        </a:cxn>
                        <a:cxn ang="0">
                          <a:pos x="3" y="649"/>
                        </a:cxn>
                        <a:cxn ang="0">
                          <a:pos x="0" y="649"/>
                        </a:cxn>
                        <a:cxn ang="0">
                          <a:pos x="758" y="0"/>
                        </a:cxn>
                      </a:cxnLst>
                      <a:rect l="0" t="0" r="r" b="b"/>
                      <a:pathLst>
                        <a:path w="758" h="684">
                          <a:moveTo>
                            <a:pt x="758" y="0"/>
                          </a:moveTo>
                          <a:lnTo>
                            <a:pt x="59" y="684"/>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473110" name="Freeform 22"/>
                    <p:cNvSpPr>
                      <a:spLocks/>
                    </p:cNvSpPr>
                    <p:nvPr/>
                  </p:nvSpPr>
                  <p:spPr bwMode="auto">
                    <a:xfrm>
                      <a:off x="2207" y="3383"/>
                      <a:ext cx="189" cy="180"/>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11" name="Freeform 23"/>
                    <p:cNvSpPr>
                      <a:spLocks/>
                    </p:cNvSpPr>
                    <p:nvPr/>
                  </p:nvSpPr>
                  <p:spPr bwMode="auto">
                    <a:xfrm>
                      <a:off x="2206" y="3383"/>
                      <a:ext cx="190" cy="172"/>
                    </a:xfrm>
                    <a:custGeom>
                      <a:avLst/>
                      <a:gdLst/>
                      <a:ahLst/>
                      <a:cxnLst>
                        <a:cxn ang="0">
                          <a:pos x="0" y="685"/>
                        </a:cxn>
                        <a:cxn ang="0">
                          <a:pos x="3" y="687"/>
                        </a:cxn>
                        <a:cxn ang="0">
                          <a:pos x="702" y="0"/>
                        </a:cxn>
                        <a:cxn ang="0">
                          <a:pos x="758" y="36"/>
                        </a:cxn>
                        <a:cxn ang="0">
                          <a:pos x="0" y="685"/>
                        </a:cxn>
                      </a:cxnLst>
                      <a:rect l="0" t="0" r="r" b="b"/>
                      <a:pathLst>
                        <a:path w="758" h="687">
                          <a:moveTo>
                            <a:pt x="0" y="685"/>
                          </a:moveTo>
                          <a:lnTo>
                            <a:pt x="3"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473112" name="Freeform 24"/>
                    <p:cNvSpPr>
                      <a:spLocks/>
                    </p:cNvSpPr>
                    <p:nvPr/>
                  </p:nvSpPr>
                  <p:spPr bwMode="auto">
                    <a:xfrm>
                      <a:off x="2206" y="3392"/>
                      <a:ext cx="190" cy="171"/>
                    </a:xfrm>
                    <a:custGeom>
                      <a:avLst/>
                      <a:gdLst/>
                      <a:ahLst/>
                      <a:cxnLst>
                        <a:cxn ang="0">
                          <a:pos x="758" y="0"/>
                        </a:cxn>
                        <a:cxn ang="0">
                          <a:pos x="60" y="684"/>
                        </a:cxn>
                        <a:cxn ang="0">
                          <a:pos x="4" y="649"/>
                        </a:cxn>
                        <a:cxn ang="0">
                          <a:pos x="0" y="649"/>
                        </a:cxn>
                        <a:cxn ang="0">
                          <a:pos x="758" y="0"/>
                        </a:cxn>
                      </a:cxnLst>
                      <a:rect l="0" t="0" r="r" b="b"/>
                      <a:pathLst>
                        <a:path w="758" h="684">
                          <a:moveTo>
                            <a:pt x="758" y="0"/>
                          </a:moveTo>
                          <a:lnTo>
                            <a:pt x="60" y="684"/>
                          </a:lnTo>
                          <a:lnTo>
                            <a:pt x="4" y="649"/>
                          </a:lnTo>
                          <a:lnTo>
                            <a:pt x="0" y="649"/>
                          </a:lnTo>
                          <a:lnTo>
                            <a:pt x="758" y="0"/>
                          </a:lnTo>
                          <a:close/>
                        </a:path>
                      </a:pathLst>
                    </a:custGeom>
                    <a:solidFill>
                      <a:srgbClr val="000000"/>
                    </a:solidFill>
                    <a:ln w="9525">
                      <a:noFill/>
                      <a:round/>
                      <a:headEnd/>
                      <a:tailEnd/>
                    </a:ln>
                  </p:spPr>
                  <p:txBody>
                    <a:bodyPr/>
                    <a:lstStyle/>
                    <a:p>
                      <a:endParaRPr lang="en-US"/>
                    </a:p>
                  </p:txBody>
                </p:sp>
                <p:sp>
                  <p:nvSpPr>
                    <p:cNvPr id="473113" name="Freeform 25"/>
                    <p:cNvSpPr>
                      <a:spLocks/>
                    </p:cNvSpPr>
                    <p:nvPr/>
                  </p:nvSpPr>
                  <p:spPr bwMode="auto">
                    <a:xfrm>
                      <a:off x="2168" y="3360"/>
                      <a:ext cx="190" cy="180"/>
                    </a:xfrm>
                    <a:custGeom>
                      <a:avLst/>
                      <a:gdLst/>
                      <a:ahLst/>
                      <a:cxnLst>
                        <a:cxn ang="0">
                          <a:pos x="0" y="687"/>
                        </a:cxn>
                        <a:cxn ang="0">
                          <a:pos x="700" y="0"/>
                        </a:cxn>
                        <a:cxn ang="0">
                          <a:pos x="759" y="36"/>
                        </a:cxn>
                        <a:cxn ang="0">
                          <a:pos x="60" y="723"/>
                        </a:cxn>
                        <a:cxn ang="0">
                          <a:pos x="0" y="687"/>
                        </a:cxn>
                        <a:cxn ang="0">
                          <a:pos x="0" y="687"/>
                        </a:cxn>
                      </a:cxnLst>
                      <a:rect l="0" t="0" r="r" b="b"/>
                      <a:pathLst>
                        <a:path w="759" h="723">
                          <a:moveTo>
                            <a:pt x="0" y="687"/>
                          </a:moveTo>
                          <a:lnTo>
                            <a:pt x="700" y="0"/>
                          </a:lnTo>
                          <a:lnTo>
                            <a:pt x="759" y="36"/>
                          </a:lnTo>
                          <a:lnTo>
                            <a:pt x="60"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14" name="Freeform 26"/>
                    <p:cNvSpPr>
                      <a:spLocks/>
                    </p:cNvSpPr>
                    <p:nvPr/>
                  </p:nvSpPr>
                  <p:spPr bwMode="auto">
                    <a:xfrm>
                      <a:off x="2167" y="3360"/>
                      <a:ext cx="190" cy="180"/>
                    </a:xfrm>
                    <a:custGeom>
                      <a:avLst/>
                      <a:gdLst/>
                      <a:ahLst/>
                      <a:cxnLst>
                        <a:cxn ang="0">
                          <a:pos x="0" y="685"/>
                        </a:cxn>
                        <a:cxn ang="0">
                          <a:pos x="2" y="687"/>
                        </a:cxn>
                        <a:cxn ang="0">
                          <a:pos x="702" y="0"/>
                        </a:cxn>
                        <a:cxn ang="0">
                          <a:pos x="758" y="36"/>
                        </a:cxn>
                        <a:cxn ang="0">
                          <a:pos x="60" y="721"/>
                        </a:cxn>
                        <a:cxn ang="0">
                          <a:pos x="0" y="685"/>
                        </a:cxn>
                      </a:cxnLst>
                      <a:rect l="0" t="0" r="r" b="b"/>
                      <a:pathLst>
                        <a:path w="758" h="721">
                          <a:moveTo>
                            <a:pt x="0" y="685"/>
                          </a:moveTo>
                          <a:lnTo>
                            <a:pt x="2" y="687"/>
                          </a:lnTo>
                          <a:lnTo>
                            <a:pt x="702" y="0"/>
                          </a:lnTo>
                          <a:lnTo>
                            <a:pt x="758" y="36"/>
                          </a:lnTo>
                          <a:lnTo>
                            <a:pt x="60" y="721"/>
                          </a:lnTo>
                          <a:lnTo>
                            <a:pt x="0" y="685"/>
                          </a:lnTo>
                          <a:close/>
                        </a:path>
                      </a:pathLst>
                    </a:custGeom>
                    <a:solidFill>
                      <a:srgbClr val="000000"/>
                    </a:solidFill>
                    <a:ln w="9525">
                      <a:noFill/>
                      <a:round/>
                      <a:headEnd/>
                      <a:tailEnd/>
                    </a:ln>
                  </p:spPr>
                  <p:txBody>
                    <a:bodyPr/>
                    <a:lstStyle/>
                    <a:p>
                      <a:endParaRPr lang="en-US"/>
                    </a:p>
                  </p:txBody>
                </p:sp>
                <p:sp>
                  <p:nvSpPr>
                    <p:cNvPr id="473115" name="Freeform 27"/>
                    <p:cNvSpPr>
                      <a:spLocks/>
                    </p:cNvSpPr>
                    <p:nvPr/>
                  </p:nvSpPr>
                  <p:spPr bwMode="auto">
                    <a:xfrm>
                      <a:off x="2167" y="3531"/>
                      <a:ext cx="16" cy="9"/>
                    </a:xfrm>
                    <a:custGeom>
                      <a:avLst/>
                      <a:gdLst/>
                      <a:ahLst/>
                      <a:cxnLst>
                        <a:cxn ang="0">
                          <a:pos x="60" y="36"/>
                        </a:cxn>
                        <a:cxn ang="0">
                          <a:pos x="3" y="0"/>
                        </a:cxn>
                        <a:cxn ang="0">
                          <a:pos x="0" y="0"/>
                        </a:cxn>
                        <a:cxn ang="0">
                          <a:pos x="60" y="36"/>
                        </a:cxn>
                      </a:cxnLst>
                      <a:rect l="0" t="0" r="r" b="b"/>
                      <a:pathLst>
                        <a:path w="60" h="36">
                          <a:moveTo>
                            <a:pt x="60" y="36"/>
                          </a:moveTo>
                          <a:lnTo>
                            <a:pt x="3" y="0"/>
                          </a:lnTo>
                          <a:lnTo>
                            <a:pt x="0" y="0"/>
                          </a:lnTo>
                          <a:lnTo>
                            <a:pt x="60" y="36"/>
                          </a:lnTo>
                          <a:close/>
                        </a:path>
                      </a:pathLst>
                    </a:custGeom>
                    <a:solidFill>
                      <a:srgbClr val="000000"/>
                    </a:solidFill>
                    <a:ln w="9525">
                      <a:noFill/>
                      <a:round/>
                      <a:headEnd/>
                      <a:tailEnd/>
                    </a:ln>
                  </p:spPr>
                  <p:txBody>
                    <a:bodyPr/>
                    <a:lstStyle/>
                    <a:p>
                      <a:endParaRPr lang="en-US"/>
                    </a:p>
                  </p:txBody>
                </p:sp>
                <p:sp>
                  <p:nvSpPr>
                    <p:cNvPr id="473116" name="Freeform 28"/>
                    <p:cNvSpPr>
                      <a:spLocks/>
                    </p:cNvSpPr>
                    <p:nvPr/>
                  </p:nvSpPr>
                  <p:spPr bwMode="auto">
                    <a:xfrm>
                      <a:off x="2129" y="3336"/>
                      <a:ext cx="190" cy="181"/>
                    </a:xfrm>
                    <a:custGeom>
                      <a:avLst/>
                      <a:gdLst/>
                      <a:ahLst/>
                      <a:cxnLst>
                        <a:cxn ang="0">
                          <a:pos x="0" y="687"/>
                        </a:cxn>
                        <a:cxn ang="0">
                          <a:pos x="700" y="0"/>
                        </a:cxn>
                        <a:cxn ang="0">
                          <a:pos x="759" y="36"/>
                        </a:cxn>
                        <a:cxn ang="0">
                          <a:pos x="59" y="723"/>
                        </a:cxn>
                        <a:cxn ang="0">
                          <a:pos x="0" y="687"/>
                        </a:cxn>
                        <a:cxn ang="0">
                          <a:pos x="0" y="687"/>
                        </a:cxn>
                      </a:cxnLst>
                      <a:rect l="0" t="0" r="r" b="b"/>
                      <a:pathLst>
                        <a:path w="759" h="723">
                          <a:moveTo>
                            <a:pt x="0" y="687"/>
                          </a:moveTo>
                          <a:lnTo>
                            <a:pt x="700" y="0"/>
                          </a:lnTo>
                          <a:lnTo>
                            <a:pt x="759"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17" name="Freeform 29"/>
                    <p:cNvSpPr>
                      <a:spLocks/>
                    </p:cNvSpPr>
                    <p:nvPr/>
                  </p:nvSpPr>
                  <p:spPr bwMode="auto">
                    <a:xfrm>
                      <a:off x="2129" y="3337"/>
                      <a:ext cx="189" cy="171"/>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473118" name="Freeform 30"/>
                    <p:cNvSpPr>
                      <a:spLocks/>
                    </p:cNvSpPr>
                    <p:nvPr/>
                  </p:nvSpPr>
                  <p:spPr bwMode="auto">
                    <a:xfrm>
                      <a:off x="2129" y="3346"/>
                      <a:ext cx="189" cy="171"/>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473119" name="Freeform 31"/>
                    <p:cNvSpPr>
                      <a:spLocks/>
                    </p:cNvSpPr>
                    <p:nvPr/>
                  </p:nvSpPr>
                  <p:spPr bwMode="auto">
                    <a:xfrm>
                      <a:off x="2052" y="3290"/>
                      <a:ext cx="190" cy="181"/>
                    </a:xfrm>
                    <a:custGeom>
                      <a:avLst/>
                      <a:gdLst/>
                      <a:ahLst/>
                      <a:cxnLst>
                        <a:cxn ang="0">
                          <a:pos x="0" y="686"/>
                        </a:cxn>
                        <a:cxn ang="0">
                          <a:pos x="700" y="0"/>
                        </a:cxn>
                        <a:cxn ang="0">
                          <a:pos x="759" y="35"/>
                        </a:cxn>
                        <a:cxn ang="0">
                          <a:pos x="60" y="722"/>
                        </a:cxn>
                        <a:cxn ang="0">
                          <a:pos x="0" y="686"/>
                        </a:cxn>
                        <a:cxn ang="0">
                          <a:pos x="0" y="686"/>
                        </a:cxn>
                      </a:cxnLst>
                      <a:rect l="0" t="0" r="r" b="b"/>
                      <a:pathLst>
                        <a:path w="759" h="722">
                          <a:moveTo>
                            <a:pt x="0" y="686"/>
                          </a:moveTo>
                          <a:lnTo>
                            <a:pt x="700" y="0"/>
                          </a:lnTo>
                          <a:lnTo>
                            <a:pt x="759" y="35"/>
                          </a:lnTo>
                          <a:lnTo>
                            <a:pt x="60" y="722"/>
                          </a:lnTo>
                          <a:lnTo>
                            <a:pt x="0" y="686"/>
                          </a:lnTo>
                          <a:lnTo>
                            <a:pt x="0" y="686"/>
                          </a:lnTo>
                        </a:path>
                      </a:pathLst>
                    </a:custGeom>
                    <a:noFill/>
                    <a:ln w="1588">
                      <a:solidFill>
                        <a:srgbClr val="000000"/>
                      </a:solidFill>
                      <a:prstDash val="solid"/>
                      <a:round/>
                      <a:headEnd/>
                      <a:tailEnd/>
                    </a:ln>
                  </p:spPr>
                  <p:txBody>
                    <a:bodyPr/>
                    <a:lstStyle/>
                    <a:p>
                      <a:endParaRPr lang="en-US"/>
                    </a:p>
                  </p:txBody>
                </p:sp>
                <p:sp>
                  <p:nvSpPr>
                    <p:cNvPr id="473120" name="Freeform 32"/>
                    <p:cNvSpPr>
                      <a:spLocks/>
                    </p:cNvSpPr>
                    <p:nvPr/>
                  </p:nvSpPr>
                  <p:spPr bwMode="auto">
                    <a:xfrm>
                      <a:off x="2051" y="3290"/>
                      <a:ext cx="190" cy="181"/>
                    </a:xfrm>
                    <a:custGeom>
                      <a:avLst/>
                      <a:gdLst/>
                      <a:ahLst/>
                      <a:cxnLst>
                        <a:cxn ang="0">
                          <a:pos x="0" y="684"/>
                        </a:cxn>
                        <a:cxn ang="0">
                          <a:pos x="2" y="687"/>
                        </a:cxn>
                        <a:cxn ang="0">
                          <a:pos x="702" y="0"/>
                        </a:cxn>
                        <a:cxn ang="0">
                          <a:pos x="758" y="35"/>
                        </a:cxn>
                        <a:cxn ang="0">
                          <a:pos x="60" y="720"/>
                        </a:cxn>
                        <a:cxn ang="0">
                          <a:pos x="0" y="684"/>
                        </a:cxn>
                      </a:cxnLst>
                      <a:rect l="0" t="0" r="r" b="b"/>
                      <a:pathLst>
                        <a:path w="758" h="720">
                          <a:moveTo>
                            <a:pt x="0" y="684"/>
                          </a:moveTo>
                          <a:lnTo>
                            <a:pt x="2" y="687"/>
                          </a:lnTo>
                          <a:lnTo>
                            <a:pt x="702" y="0"/>
                          </a:lnTo>
                          <a:lnTo>
                            <a:pt x="758" y="35"/>
                          </a:lnTo>
                          <a:lnTo>
                            <a:pt x="60" y="720"/>
                          </a:lnTo>
                          <a:lnTo>
                            <a:pt x="0" y="684"/>
                          </a:lnTo>
                          <a:close/>
                        </a:path>
                      </a:pathLst>
                    </a:custGeom>
                    <a:solidFill>
                      <a:srgbClr val="000000"/>
                    </a:solidFill>
                    <a:ln w="9525">
                      <a:noFill/>
                      <a:round/>
                      <a:headEnd/>
                      <a:tailEnd/>
                    </a:ln>
                  </p:spPr>
                  <p:txBody>
                    <a:bodyPr/>
                    <a:lstStyle/>
                    <a:p>
                      <a:endParaRPr lang="en-US"/>
                    </a:p>
                  </p:txBody>
                </p:sp>
                <p:sp>
                  <p:nvSpPr>
                    <p:cNvPr id="473121" name="Freeform 33"/>
                    <p:cNvSpPr>
                      <a:spLocks/>
                    </p:cNvSpPr>
                    <p:nvPr/>
                  </p:nvSpPr>
                  <p:spPr bwMode="auto">
                    <a:xfrm>
                      <a:off x="2051" y="3462"/>
                      <a:ext cx="16" cy="9"/>
                    </a:xfrm>
                    <a:custGeom>
                      <a:avLst/>
                      <a:gdLst/>
                      <a:ahLst/>
                      <a:cxnLst>
                        <a:cxn ang="0">
                          <a:pos x="60" y="36"/>
                        </a:cxn>
                        <a:cxn ang="0">
                          <a:pos x="3" y="0"/>
                        </a:cxn>
                        <a:cxn ang="0">
                          <a:pos x="0" y="0"/>
                        </a:cxn>
                        <a:cxn ang="0">
                          <a:pos x="60" y="36"/>
                        </a:cxn>
                      </a:cxnLst>
                      <a:rect l="0" t="0" r="r" b="b"/>
                      <a:pathLst>
                        <a:path w="60" h="36">
                          <a:moveTo>
                            <a:pt x="60" y="36"/>
                          </a:moveTo>
                          <a:lnTo>
                            <a:pt x="3" y="0"/>
                          </a:lnTo>
                          <a:lnTo>
                            <a:pt x="0" y="0"/>
                          </a:lnTo>
                          <a:lnTo>
                            <a:pt x="60" y="36"/>
                          </a:lnTo>
                          <a:close/>
                        </a:path>
                      </a:pathLst>
                    </a:custGeom>
                    <a:solidFill>
                      <a:srgbClr val="000000"/>
                    </a:solidFill>
                    <a:ln w="9525">
                      <a:noFill/>
                      <a:round/>
                      <a:headEnd/>
                      <a:tailEnd/>
                    </a:ln>
                  </p:spPr>
                  <p:txBody>
                    <a:bodyPr/>
                    <a:lstStyle/>
                    <a:p>
                      <a:endParaRPr lang="en-US"/>
                    </a:p>
                  </p:txBody>
                </p:sp>
                <p:sp>
                  <p:nvSpPr>
                    <p:cNvPr id="473122" name="Freeform 34"/>
                    <p:cNvSpPr>
                      <a:spLocks/>
                    </p:cNvSpPr>
                    <p:nvPr/>
                  </p:nvSpPr>
                  <p:spPr bwMode="auto">
                    <a:xfrm>
                      <a:off x="2013" y="3267"/>
                      <a:ext cx="190" cy="181"/>
                    </a:xfrm>
                    <a:custGeom>
                      <a:avLst/>
                      <a:gdLst/>
                      <a:ahLst/>
                      <a:cxnLst>
                        <a:cxn ang="0">
                          <a:pos x="0" y="687"/>
                        </a:cxn>
                        <a:cxn ang="0">
                          <a:pos x="700" y="0"/>
                        </a:cxn>
                        <a:cxn ang="0">
                          <a:pos x="759" y="36"/>
                        </a:cxn>
                        <a:cxn ang="0">
                          <a:pos x="59" y="722"/>
                        </a:cxn>
                        <a:cxn ang="0">
                          <a:pos x="0" y="687"/>
                        </a:cxn>
                        <a:cxn ang="0">
                          <a:pos x="0" y="687"/>
                        </a:cxn>
                      </a:cxnLst>
                      <a:rect l="0" t="0" r="r" b="b"/>
                      <a:pathLst>
                        <a:path w="759" h="722">
                          <a:moveTo>
                            <a:pt x="0" y="687"/>
                          </a:moveTo>
                          <a:lnTo>
                            <a:pt x="700" y="0"/>
                          </a:lnTo>
                          <a:lnTo>
                            <a:pt x="759" y="36"/>
                          </a:lnTo>
                          <a:lnTo>
                            <a:pt x="59"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23" name="Freeform 35"/>
                    <p:cNvSpPr>
                      <a:spLocks/>
                    </p:cNvSpPr>
                    <p:nvPr/>
                  </p:nvSpPr>
                  <p:spPr bwMode="auto">
                    <a:xfrm>
                      <a:off x="2013" y="3267"/>
                      <a:ext cx="189" cy="172"/>
                    </a:xfrm>
                    <a:custGeom>
                      <a:avLst/>
                      <a:gdLst/>
                      <a:ahLst/>
                      <a:cxnLst>
                        <a:cxn ang="0">
                          <a:pos x="0" y="684"/>
                        </a:cxn>
                        <a:cxn ang="0">
                          <a:pos x="3" y="687"/>
                        </a:cxn>
                        <a:cxn ang="0">
                          <a:pos x="703" y="0"/>
                        </a:cxn>
                        <a:cxn ang="0">
                          <a:pos x="759" y="36"/>
                        </a:cxn>
                        <a:cxn ang="0">
                          <a:pos x="0" y="684"/>
                        </a:cxn>
                      </a:cxnLst>
                      <a:rect l="0" t="0" r="r" b="b"/>
                      <a:pathLst>
                        <a:path w="759" h="687">
                          <a:moveTo>
                            <a:pt x="0" y="684"/>
                          </a:moveTo>
                          <a:lnTo>
                            <a:pt x="3" y="687"/>
                          </a:lnTo>
                          <a:lnTo>
                            <a:pt x="703" y="0"/>
                          </a:lnTo>
                          <a:lnTo>
                            <a:pt x="759" y="36"/>
                          </a:lnTo>
                          <a:lnTo>
                            <a:pt x="0" y="684"/>
                          </a:lnTo>
                          <a:close/>
                        </a:path>
                      </a:pathLst>
                    </a:custGeom>
                    <a:solidFill>
                      <a:srgbClr val="000000"/>
                    </a:solidFill>
                    <a:ln w="9525">
                      <a:noFill/>
                      <a:round/>
                      <a:headEnd/>
                      <a:tailEnd/>
                    </a:ln>
                  </p:spPr>
                  <p:txBody>
                    <a:bodyPr/>
                    <a:lstStyle/>
                    <a:p>
                      <a:endParaRPr lang="en-US"/>
                    </a:p>
                  </p:txBody>
                </p:sp>
                <p:sp>
                  <p:nvSpPr>
                    <p:cNvPr id="473124" name="Freeform 36"/>
                    <p:cNvSpPr>
                      <a:spLocks/>
                    </p:cNvSpPr>
                    <p:nvPr/>
                  </p:nvSpPr>
                  <p:spPr bwMode="auto">
                    <a:xfrm>
                      <a:off x="2013" y="3276"/>
                      <a:ext cx="189" cy="171"/>
                    </a:xfrm>
                    <a:custGeom>
                      <a:avLst/>
                      <a:gdLst/>
                      <a:ahLst/>
                      <a:cxnLst>
                        <a:cxn ang="0">
                          <a:pos x="759" y="0"/>
                        </a:cxn>
                        <a:cxn ang="0">
                          <a:pos x="60" y="684"/>
                        </a:cxn>
                        <a:cxn ang="0">
                          <a:pos x="4" y="648"/>
                        </a:cxn>
                        <a:cxn ang="0">
                          <a:pos x="0" y="648"/>
                        </a:cxn>
                        <a:cxn ang="0">
                          <a:pos x="759" y="0"/>
                        </a:cxn>
                      </a:cxnLst>
                      <a:rect l="0" t="0" r="r" b="b"/>
                      <a:pathLst>
                        <a:path w="759" h="684">
                          <a:moveTo>
                            <a:pt x="759" y="0"/>
                          </a:moveTo>
                          <a:lnTo>
                            <a:pt x="60" y="684"/>
                          </a:lnTo>
                          <a:lnTo>
                            <a:pt x="4" y="648"/>
                          </a:lnTo>
                          <a:lnTo>
                            <a:pt x="0" y="648"/>
                          </a:lnTo>
                          <a:lnTo>
                            <a:pt x="759" y="0"/>
                          </a:lnTo>
                          <a:close/>
                        </a:path>
                      </a:pathLst>
                    </a:custGeom>
                    <a:solidFill>
                      <a:srgbClr val="000000"/>
                    </a:solidFill>
                    <a:ln w="9525">
                      <a:noFill/>
                      <a:round/>
                      <a:headEnd/>
                      <a:tailEnd/>
                    </a:ln>
                  </p:spPr>
                  <p:txBody>
                    <a:bodyPr/>
                    <a:lstStyle/>
                    <a:p>
                      <a:endParaRPr lang="en-US"/>
                    </a:p>
                  </p:txBody>
                </p:sp>
                <p:sp>
                  <p:nvSpPr>
                    <p:cNvPr id="473125" name="Freeform 37"/>
                    <p:cNvSpPr>
                      <a:spLocks/>
                    </p:cNvSpPr>
                    <p:nvPr/>
                  </p:nvSpPr>
                  <p:spPr bwMode="auto">
                    <a:xfrm>
                      <a:off x="1936" y="3220"/>
                      <a:ext cx="190" cy="181"/>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26" name="Freeform 38"/>
                    <p:cNvSpPr>
                      <a:spLocks/>
                    </p:cNvSpPr>
                    <p:nvPr/>
                  </p:nvSpPr>
                  <p:spPr bwMode="auto">
                    <a:xfrm>
                      <a:off x="1936" y="3221"/>
                      <a:ext cx="189" cy="172"/>
                    </a:xfrm>
                    <a:custGeom>
                      <a:avLst/>
                      <a:gdLst/>
                      <a:ahLst/>
                      <a:cxnLst>
                        <a:cxn ang="0">
                          <a:pos x="0" y="685"/>
                        </a:cxn>
                        <a:cxn ang="0">
                          <a:pos x="2" y="687"/>
                        </a:cxn>
                        <a:cxn ang="0">
                          <a:pos x="701" y="0"/>
                        </a:cxn>
                        <a:cxn ang="0">
                          <a:pos x="757" y="36"/>
                        </a:cxn>
                        <a:cxn ang="0">
                          <a:pos x="0" y="685"/>
                        </a:cxn>
                      </a:cxnLst>
                      <a:rect l="0" t="0" r="r" b="b"/>
                      <a:pathLst>
                        <a:path w="757" h="687">
                          <a:moveTo>
                            <a:pt x="0" y="685"/>
                          </a:moveTo>
                          <a:lnTo>
                            <a:pt x="2" y="687"/>
                          </a:lnTo>
                          <a:lnTo>
                            <a:pt x="701" y="0"/>
                          </a:lnTo>
                          <a:lnTo>
                            <a:pt x="757" y="36"/>
                          </a:lnTo>
                          <a:lnTo>
                            <a:pt x="0" y="685"/>
                          </a:lnTo>
                          <a:close/>
                        </a:path>
                      </a:pathLst>
                    </a:custGeom>
                    <a:solidFill>
                      <a:srgbClr val="000000"/>
                    </a:solidFill>
                    <a:ln w="9525">
                      <a:noFill/>
                      <a:round/>
                      <a:headEnd/>
                      <a:tailEnd/>
                    </a:ln>
                  </p:spPr>
                  <p:txBody>
                    <a:bodyPr/>
                    <a:lstStyle/>
                    <a:p>
                      <a:endParaRPr lang="en-US"/>
                    </a:p>
                  </p:txBody>
                </p:sp>
                <p:sp>
                  <p:nvSpPr>
                    <p:cNvPr id="473127" name="Freeform 39"/>
                    <p:cNvSpPr>
                      <a:spLocks/>
                    </p:cNvSpPr>
                    <p:nvPr/>
                  </p:nvSpPr>
                  <p:spPr bwMode="auto">
                    <a:xfrm>
                      <a:off x="1936" y="3230"/>
                      <a:ext cx="189" cy="171"/>
                    </a:xfrm>
                    <a:custGeom>
                      <a:avLst/>
                      <a:gdLst/>
                      <a:ahLst/>
                      <a:cxnLst>
                        <a:cxn ang="0">
                          <a:pos x="757" y="0"/>
                        </a:cxn>
                        <a:cxn ang="0">
                          <a:pos x="59" y="685"/>
                        </a:cxn>
                        <a:cxn ang="0">
                          <a:pos x="3" y="649"/>
                        </a:cxn>
                        <a:cxn ang="0">
                          <a:pos x="0" y="649"/>
                        </a:cxn>
                        <a:cxn ang="0">
                          <a:pos x="757" y="0"/>
                        </a:cxn>
                      </a:cxnLst>
                      <a:rect l="0" t="0" r="r" b="b"/>
                      <a:pathLst>
                        <a:path w="757" h="685">
                          <a:moveTo>
                            <a:pt x="757" y="0"/>
                          </a:moveTo>
                          <a:lnTo>
                            <a:pt x="59" y="685"/>
                          </a:lnTo>
                          <a:lnTo>
                            <a:pt x="3" y="649"/>
                          </a:lnTo>
                          <a:lnTo>
                            <a:pt x="0" y="649"/>
                          </a:lnTo>
                          <a:lnTo>
                            <a:pt x="757" y="0"/>
                          </a:lnTo>
                          <a:close/>
                        </a:path>
                      </a:pathLst>
                    </a:custGeom>
                    <a:solidFill>
                      <a:srgbClr val="000000"/>
                    </a:solidFill>
                    <a:ln w="9525">
                      <a:noFill/>
                      <a:round/>
                      <a:headEnd/>
                      <a:tailEnd/>
                    </a:ln>
                  </p:spPr>
                  <p:txBody>
                    <a:bodyPr/>
                    <a:lstStyle/>
                    <a:p>
                      <a:endParaRPr lang="en-US"/>
                    </a:p>
                  </p:txBody>
                </p:sp>
                <p:sp>
                  <p:nvSpPr>
                    <p:cNvPr id="473128" name="Freeform 40"/>
                    <p:cNvSpPr>
                      <a:spLocks/>
                    </p:cNvSpPr>
                    <p:nvPr/>
                  </p:nvSpPr>
                  <p:spPr bwMode="auto">
                    <a:xfrm>
                      <a:off x="1897" y="3197"/>
                      <a:ext cx="190" cy="181"/>
                    </a:xfrm>
                    <a:custGeom>
                      <a:avLst/>
                      <a:gdLst/>
                      <a:ahLst/>
                      <a:cxnLst>
                        <a:cxn ang="0">
                          <a:pos x="0" y="687"/>
                        </a:cxn>
                        <a:cxn ang="0">
                          <a:pos x="701" y="0"/>
                        </a:cxn>
                        <a:cxn ang="0">
                          <a:pos x="760" y="36"/>
                        </a:cxn>
                        <a:cxn ang="0">
                          <a:pos x="61" y="723"/>
                        </a:cxn>
                        <a:cxn ang="0">
                          <a:pos x="0" y="687"/>
                        </a:cxn>
                        <a:cxn ang="0">
                          <a:pos x="0" y="687"/>
                        </a:cxn>
                      </a:cxnLst>
                      <a:rect l="0" t="0" r="r" b="b"/>
                      <a:pathLst>
                        <a:path w="760" h="723">
                          <a:moveTo>
                            <a:pt x="0" y="687"/>
                          </a:moveTo>
                          <a:lnTo>
                            <a:pt x="701" y="0"/>
                          </a:lnTo>
                          <a:lnTo>
                            <a:pt x="760" y="36"/>
                          </a:lnTo>
                          <a:lnTo>
                            <a:pt x="61"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29" name="Freeform 41"/>
                    <p:cNvSpPr>
                      <a:spLocks/>
                    </p:cNvSpPr>
                    <p:nvPr/>
                  </p:nvSpPr>
                  <p:spPr bwMode="auto">
                    <a:xfrm>
                      <a:off x="1897" y="3198"/>
                      <a:ext cx="189" cy="180"/>
                    </a:xfrm>
                    <a:custGeom>
                      <a:avLst/>
                      <a:gdLst/>
                      <a:ahLst/>
                      <a:cxnLst>
                        <a:cxn ang="0">
                          <a:pos x="0" y="685"/>
                        </a:cxn>
                        <a:cxn ang="0">
                          <a:pos x="3" y="687"/>
                        </a:cxn>
                        <a:cxn ang="0">
                          <a:pos x="703" y="0"/>
                        </a:cxn>
                        <a:cxn ang="0">
                          <a:pos x="759" y="36"/>
                        </a:cxn>
                        <a:cxn ang="0">
                          <a:pos x="61" y="721"/>
                        </a:cxn>
                        <a:cxn ang="0">
                          <a:pos x="0" y="685"/>
                        </a:cxn>
                      </a:cxnLst>
                      <a:rect l="0" t="0" r="r" b="b"/>
                      <a:pathLst>
                        <a:path w="759" h="721">
                          <a:moveTo>
                            <a:pt x="0" y="685"/>
                          </a:moveTo>
                          <a:lnTo>
                            <a:pt x="3" y="687"/>
                          </a:lnTo>
                          <a:lnTo>
                            <a:pt x="703" y="0"/>
                          </a:lnTo>
                          <a:lnTo>
                            <a:pt x="759" y="36"/>
                          </a:lnTo>
                          <a:lnTo>
                            <a:pt x="61" y="721"/>
                          </a:lnTo>
                          <a:lnTo>
                            <a:pt x="0" y="685"/>
                          </a:lnTo>
                          <a:close/>
                        </a:path>
                      </a:pathLst>
                    </a:custGeom>
                    <a:solidFill>
                      <a:srgbClr val="000000"/>
                    </a:solidFill>
                    <a:ln w="9525">
                      <a:noFill/>
                      <a:round/>
                      <a:headEnd/>
                      <a:tailEnd/>
                    </a:ln>
                  </p:spPr>
                  <p:txBody>
                    <a:bodyPr/>
                    <a:lstStyle/>
                    <a:p>
                      <a:endParaRPr lang="en-US"/>
                    </a:p>
                  </p:txBody>
                </p:sp>
                <p:sp>
                  <p:nvSpPr>
                    <p:cNvPr id="473130" name="Freeform 42"/>
                    <p:cNvSpPr>
                      <a:spLocks/>
                    </p:cNvSpPr>
                    <p:nvPr/>
                  </p:nvSpPr>
                  <p:spPr bwMode="auto">
                    <a:xfrm>
                      <a:off x="1897" y="3369"/>
                      <a:ext cx="15" cy="9"/>
                    </a:xfrm>
                    <a:custGeom>
                      <a:avLst/>
                      <a:gdLst/>
                      <a:ahLst/>
                      <a:cxnLst>
                        <a:cxn ang="0">
                          <a:pos x="61" y="36"/>
                        </a:cxn>
                        <a:cxn ang="0">
                          <a:pos x="4" y="0"/>
                        </a:cxn>
                        <a:cxn ang="0">
                          <a:pos x="0" y="0"/>
                        </a:cxn>
                        <a:cxn ang="0">
                          <a:pos x="61" y="36"/>
                        </a:cxn>
                      </a:cxnLst>
                      <a:rect l="0" t="0" r="r" b="b"/>
                      <a:pathLst>
                        <a:path w="61" h="36">
                          <a:moveTo>
                            <a:pt x="61" y="36"/>
                          </a:moveTo>
                          <a:lnTo>
                            <a:pt x="4" y="0"/>
                          </a:lnTo>
                          <a:lnTo>
                            <a:pt x="0" y="0"/>
                          </a:lnTo>
                          <a:lnTo>
                            <a:pt x="61" y="36"/>
                          </a:lnTo>
                          <a:close/>
                        </a:path>
                      </a:pathLst>
                    </a:custGeom>
                    <a:solidFill>
                      <a:srgbClr val="000000"/>
                    </a:solidFill>
                    <a:ln w="9525">
                      <a:noFill/>
                      <a:round/>
                      <a:headEnd/>
                      <a:tailEnd/>
                    </a:ln>
                  </p:spPr>
                  <p:txBody>
                    <a:bodyPr/>
                    <a:lstStyle/>
                    <a:p>
                      <a:endParaRPr lang="en-US"/>
                    </a:p>
                  </p:txBody>
                </p:sp>
                <p:sp>
                  <p:nvSpPr>
                    <p:cNvPr id="473131" name="Freeform 43"/>
                    <p:cNvSpPr>
                      <a:spLocks/>
                    </p:cNvSpPr>
                    <p:nvPr/>
                  </p:nvSpPr>
                  <p:spPr bwMode="auto">
                    <a:xfrm>
                      <a:off x="1859" y="3174"/>
                      <a:ext cx="189" cy="181"/>
                    </a:xfrm>
                    <a:custGeom>
                      <a:avLst/>
                      <a:gdLst/>
                      <a:ahLst/>
                      <a:cxnLst>
                        <a:cxn ang="0">
                          <a:pos x="0" y="687"/>
                        </a:cxn>
                        <a:cxn ang="0">
                          <a:pos x="700" y="0"/>
                        </a:cxn>
                        <a:cxn ang="0">
                          <a:pos x="760" y="36"/>
                        </a:cxn>
                        <a:cxn ang="0">
                          <a:pos x="59" y="723"/>
                        </a:cxn>
                        <a:cxn ang="0">
                          <a:pos x="0" y="687"/>
                        </a:cxn>
                        <a:cxn ang="0">
                          <a:pos x="0" y="687"/>
                        </a:cxn>
                      </a:cxnLst>
                      <a:rect l="0" t="0" r="r" b="b"/>
                      <a:pathLst>
                        <a:path w="760" h="723">
                          <a:moveTo>
                            <a:pt x="0" y="687"/>
                          </a:moveTo>
                          <a:lnTo>
                            <a:pt x="700" y="0"/>
                          </a:lnTo>
                          <a:lnTo>
                            <a:pt x="760"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32" name="Freeform 44"/>
                    <p:cNvSpPr>
                      <a:spLocks/>
                    </p:cNvSpPr>
                    <p:nvPr/>
                  </p:nvSpPr>
                  <p:spPr bwMode="auto">
                    <a:xfrm>
                      <a:off x="1858" y="3174"/>
                      <a:ext cx="190" cy="172"/>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473133" name="Freeform 45"/>
                    <p:cNvSpPr>
                      <a:spLocks/>
                    </p:cNvSpPr>
                    <p:nvPr/>
                  </p:nvSpPr>
                  <p:spPr bwMode="auto">
                    <a:xfrm>
                      <a:off x="1858" y="3183"/>
                      <a:ext cx="190" cy="171"/>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473134" name="Freeform 46"/>
                    <p:cNvSpPr>
                      <a:spLocks/>
                    </p:cNvSpPr>
                    <p:nvPr/>
                  </p:nvSpPr>
                  <p:spPr bwMode="auto">
                    <a:xfrm>
                      <a:off x="1781" y="3128"/>
                      <a:ext cx="190" cy="181"/>
                    </a:xfrm>
                    <a:custGeom>
                      <a:avLst/>
                      <a:gdLst/>
                      <a:ahLst/>
                      <a:cxnLst>
                        <a:cxn ang="0">
                          <a:pos x="0" y="687"/>
                        </a:cxn>
                        <a:cxn ang="0">
                          <a:pos x="699" y="0"/>
                        </a:cxn>
                        <a:cxn ang="0">
                          <a:pos x="759" y="34"/>
                        </a:cxn>
                        <a:cxn ang="0">
                          <a:pos x="60" y="722"/>
                        </a:cxn>
                        <a:cxn ang="0">
                          <a:pos x="0" y="687"/>
                        </a:cxn>
                        <a:cxn ang="0">
                          <a:pos x="0" y="687"/>
                        </a:cxn>
                      </a:cxnLst>
                      <a:rect l="0" t="0" r="r" b="b"/>
                      <a:pathLst>
                        <a:path w="759" h="722">
                          <a:moveTo>
                            <a:pt x="0" y="687"/>
                          </a:moveTo>
                          <a:lnTo>
                            <a:pt x="699" y="0"/>
                          </a:lnTo>
                          <a:lnTo>
                            <a:pt x="759" y="34"/>
                          </a:lnTo>
                          <a:lnTo>
                            <a:pt x="60"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35" name="Freeform 47"/>
                    <p:cNvSpPr>
                      <a:spLocks/>
                    </p:cNvSpPr>
                    <p:nvPr/>
                  </p:nvSpPr>
                  <p:spPr bwMode="auto">
                    <a:xfrm>
                      <a:off x="1781" y="3128"/>
                      <a:ext cx="189" cy="180"/>
                    </a:xfrm>
                    <a:custGeom>
                      <a:avLst/>
                      <a:gdLst/>
                      <a:ahLst/>
                      <a:cxnLst>
                        <a:cxn ang="0">
                          <a:pos x="0" y="684"/>
                        </a:cxn>
                        <a:cxn ang="0">
                          <a:pos x="3" y="687"/>
                        </a:cxn>
                        <a:cxn ang="0">
                          <a:pos x="702" y="0"/>
                        </a:cxn>
                        <a:cxn ang="0">
                          <a:pos x="757" y="34"/>
                        </a:cxn>
                        <a:cxn ang="0">
                          <a:pos x="60" y="720"/>
                        </a:cxn>
                        <a:cxn ang="0">
                          <a:pos x="0" y="684"/>
                        </a:cxn>
                      </a:cxnLst>
                      <a:rect l="0" t="0" r="r" b="b"/>
                      <a:pathLst>
                        <a:path w="757" h="720">
                          <a:moveTo>
                            <a:pt x="0" y="684"/>
                          </a:moveTo>
                          <a:lnTo>
                            <a:pt x="3" y="687"/>
                          </a:lnTo>
                          <a:lnTo>
                            <a:pt x="702" y="0"/>
                          </a:lnTo>
                          <a:lnTo>
                            <a:pt x="757" y="34"/>
                          </a:lnTo>
                          <a:lnTo>
                            <a:pt x="60" y="720"/>
                          </a:lnTo>
                          <a:lnTo>
                            <a:pt x="0" y="684"/>
                          </a:lnTo>
                          <a:close/>
                        </a:path>
                      </a:pathLst>
                    </a:custGeom>
                    <a:solidFill>
                      <a:srgbClr val="000000"/>
                    </a:solidFill>
                    <a:ln w="9525">
                      <a:noFill/>
                      <a:round/>
                      <a:headEnd/>
                      <a:tailEnd/>
                    </a:ln>
                  </p:spPr>
                  <p:txBody>
                    <a:bodyPr/>
                    <a:lstStyle/>
                    <a:p>
                      <a:endParaRPr lang="en-US"/>
                    </a:p>
                  </p:txBody>
                </p:sp>
                <p:sp>
                  <p:nvSpPr>
                    <p:cNvPr id="473136" name="Freeform 48"/>
                    <p:cNvSpPr>
                      <a:spLocks/>
                    </p:cNvSpPr>
                    <p:nvPr/>
                  </p:nvSpPr>
                  <p:spPr bwMode="auto">
                    <a:xfrm>
                      <a:off x="1781" y="3299"/>
                      <a:ext cx="15" cy="9"/>
                    </a:xfrm>
                    <a:custGeom>
                      <a:avLst/>
                      <a:gdLst/>
                      <a:ahLst/>
                      <a:cxnLst>
                        <a:cxn ang="0">
                          <a:pos x="60" y="36"/>
                        </a:cxn>
                        <a:cxn ang="0">
                          <a:pos x="4" y="0"/>
                        </a:cxn>
                        <a:cxn ang="0">
                          <a:pos x="0" y="0"/>
                        </a:cxn>
                        <a:cxn ang="0">
                          <a:pos x="60" y="36"/>
                        </a:cxn>
                      </a:cxnLst>
                      <a:rect l="0" t="0" r="r" b="b"/>
                      <a:pathLst>
                        <a:path w="60" h="36">
                          <a:moveTo>
                            <a:pt x="60" y="36"/>
                          </a:moveTo>
                          <a:lnTo>
                            <a:pt x="4" y="0"/>
                          </a:lnTo>
                          <a:lnTo>
                            <a:pt x="0" y="0"/>
                          </a:lnTo>
                          <a:lnTo>
                            <a:pt x="60" y="36"/>
                          </a:lnTo>
                          <a:close/>
                        </a:path>
                      </a:pathLst>
                    </a:custGeom>
                    <a:solidFill>
                      <a:srgbClr val="000000"/>
                    </a:solidFill>
                    <a:ln w="9525">
                      <a:noFill/>
                      <a:round/>
                      <a:headEnd/>
                      <a:tailEnd/>
                    </a:ln>
                  </p:spPr>
                  <p:txBody>
                    <a:bodyPr/>
                    <a:lstStyle/>
                    <a:p>
                      <a:endParaRPr lang="en-US"/>
                    </a:p>
                  </p:txBody>
                </p:sp>
                <p:sp>
                  <p:nvSpPr>
                    <p:cNvPr id="473137" name="Freeform 49"/>
                    <p:cNvSpPr>
                      <a:spLocks/>
                    </p:cNvSpPr>
                    <p:nvPr/>
                  </p:nvSpPr>
                  <p:spPr bwMode="auto">
                    <a:xfrm>
                      <a:off x="1743" y="3105"/>
                      <a:ext cx="189" cy="180"/>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38" name="Freeform 50"/>
                    <p:cNvSpPr>
                      <a:spLocks/>
                    </p:cNvSpPr>
                    <p:nvPr/>
                  </p:nvSpPr>
                  <p:spPr bwMode="auto">
                    <a:xfrm>
                      <a:off x="1742" y="3105"/>
                      <a:ext cx="190" cy="172"/>
                    </a:xfrm>
                    <a:custGeom>
                      <a:avLst/>
                      <a:gdLst/>
                      <a:ahLst/>
                      <a:cxnLst>
                        <a:cxn ang="0">
                          <a:pos x="0" y="685"/>
                        </a:cxn>
                        <a:cxn ang="0">
                          <a:pos x="2" y="687"/>
                        </a:cxn>
                        <a:cxn ang="0">
                          <a:pos x="701" y="0"/>
                        </a:cxn>
                        <a:cxn ang="0">
                          <a:pos x="757" y="36"/>
                        </a:cxn>
                        <a:cxn ang="0">
                          <a:pos x="0" y="685"/>
                        </a:cxn>
                      </a:cxnLst>
                      <a:rect l="0" t="0" r="r" b="b"/>
                      <a:pathLst>
                        <a:path w="757" h="687">
                          <a:moveTo>
                            <a:pt x="0" y="685"/>
                          </a:moveTo>
                          <a:lnTo>
                            <a:pt x="2" y="687"/>
                          </a:lnTo>
                          <a:lnTo>
                            <a:pt x="701" y="0"/>
                          </a:lnTo>
                          <a:lnTo>
                            <a:pt x="757" y="36"/>
                          </a:lnTo>
                          <a:lnTo>
                            <a:pt x="0" y="685"/>
                          </a:lnTo>
                          <a:close/>
                        </a:path>
                      </a:pathLst>
                    </a:custGeom>
                    <a:solidFill>
                      <a:srgbClr val="000000"/>
                    </a:solidFill>
                    <a:ln w="9525">
                      <a:noFill/>
                      <a:round/>
                      <a:headEnd/>
                      <a:tailEnd/>
                    </a:ln>
                  </p:spPr>
                  <p:txBody>
                    <a:bodyPr/>
                    <a:lstStyle/>
                    <a:p>
                      <a:endParaRPr lang="en-US"/>
                    </a:p>
                  </p:txBody>
                </p:sp>
                <p:sp>
                  <p:nvSpPr>
                    <p:cNvPr id="473139" name="Freeform 51"/>
                    <p:cNvSpPr>
                      <a:spLocks/>
                    </p:cNvSpPr>
                    <p:nvPr/>
                  </p:nvSpPr>
                  <p:spPr bwMode="auto">
                    <a:xfrm>
                      <a:off x="1742" y="3114"/>
                      <a:ext cx="190" cy="171"/>
                    </a:xfrm>
                    <a:custGeom>
                      <a:avLst/>
                      <a:gdLst/>
                      <a:ahLst/>
                      <a:cxnLst>
                        <a:cxn ang="0">
                          <a:pos x="757" y="0"/>
                        </a:cxn>
                        <a:cxn ang="0">
                          <a:pos x="59" y="684"/>
                        </a:cxn>
                        <a:cxn ang="0">
                          <a:pos x="3" y="649"/>
                        </a:cxn>
                        <a:cxn ang="0">
                          <a:pos x="0" y="649"/>
                        </a:cxn>
                        <a:cxn ang="0">
                          <a:pos x="757" y="0"/>
                        </a:cxn>
                      </a:cxnLst>
                      <a:rect l="0" t="0" r="r" b="b"/>
                      <a:pathLst>
                        <a:path w="757" h="684">
                          <a:moveTo>
                            <a:pt x="757" y="0"/>
                          </a:moveTo>
                          <a:lnTo>
                            <a:pt x="59" y="684"/>
                          </a:lnTo>
                          <a:lnTo>
                            <a:pt x="3" y="649"/>
                          </a:lnTo>
                          <a:lnTo>
                            <a:pt x="0" y="649"/>
                          </a:lnTo>
                          <a:lnTo>
                            <a:pt x="757" y="0"/>
                          </a:lnTo>
                          <a:close/>
                        </a:path>
                      </a:pathLst>
                    </a:custGeom>
                    <a:solidFill>
                      <a:srgbClr val="000000"/>
                    </a:solidFill>
                    <a:ln w="9525">
                      <a:noFill/>
                      <a:round/>
                      <a:headEnd/>
                      <a:tailEnd/>
                    </a:ln>
                  </p:spPr>
                  <p:txBody>
                    <a:bodyPr/>
                    <a:lstStyle/>
                    <a:p>
                      <a:endParaRPr lang="en-US"/>
                    </a:p>
                  </p:txBody>
                </p:sp>
                <p:sp>
                  <p:nvSpPr>
                    <p:cNvPr id="473140" name="Freeform 52"/>
                    <p:cNvSpPr>
                      <a:spLocks/>
                    </p:cNvSpPr>
                    <p:nvPr/>
                  </p:nvSpPr>
                  <p:spPr bwMode="auto">
                    <a:xfrm>
                      <a:off x="1666" y="3058"/>
                      <a:ext cx="189" cy="181"/>
                    </a:xfrm>
                    <a:custGeom>
                      <a:avLst/>
                      <a:gdLst/>
                      <a:ahLst/>
                      <a:cxnLst>
                        <a:cxn ang="0">
                          <a:pos x="0" y="687"/>
                        </a:cxn>
                        <a:cxn ang="0">
                          <a:pos x="698" y="0"/>
                        </a:cxn>
                        <a:cxn ang="0">
                          <a:pos x="758" y="36"/>
                        </a:cxn>
                        <a:cxn ang="0">
                          <a:pos x="60" y="723"/>
                        </a:cxn>
                        <a:cxn ang="0">
                          <a:pos x="0" y="687"/>
                        </a:cxn>
                        <a:cxn ang="0">
                          <a:pos x="0" y="687"/>
                        </a:cxn>
                      </a:cxnLst>
                      <a:rect l="0" t="0" r="r" b="b"/>
                      <a:pathLst>
                        <a:path w="758" h="723">
                          <a:moveTo>
                            <a:pt x="0" y="687"/>
                          </a:moveTo>
                          <a:lnTo>
                            <a:pt x="698" y="0"/>
                          </a:lnTo>
                          <a:lnTo>
                            <a:pt x="758" y="36"/>
                          </a:lnTo>
                          <a:lnTo>
                            <a:pt x="60"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41" name="Freeform 53"/>
                    <p:cNvSpPr>
                      <a:spLocks/>
                    </p:cNvSpPr>
                    <p:nvPr/>
                  </p:nvSpPr>
                  <p:spPr bwMode="auto">
                    <a:xfrm>
                      <a:off x="1665" y="3059"/>
                      <a:ext cx="189" cy="171"/>
                    </a:xfrm>
                    <a:custGeom>
                      <a:avLst/>
                      <a:gdLst/>
                      <a:ahLst/>
                      <a:cxnLst>
                        <a:cxn ang="0">
                          <a:pos x="0" y="685"/>
                        </a:cxn>
                        <a:cxn ang="0">
                          <a:pos x="3" y="687"/>
                        </a:cxn>
                        <a:cxn ang="0">
                          <a:pos x="700" y="0"/>
                        </a:cxn>
                        <a:cxn ang="0">
                          <a:pos x="756" y="36"/>
                        </a:cxn>
                        <a:cxn ang="0">
                          <a:pos x="0" y="685"/>
                        </a:cxn>
                      </a:cxnLst>
                      <a:rect l="0" t="0" r="r" b="b"/>
                      <a:pathLst>
                        <a:path w="756" h="687">
                          <a:moveTo>
                            <a:pt x="0" y="685"/>
                          </a:moveTo>
                          <a:lnTo>
                            <a:pt x="3" y="687"/>
                          </a:lnTo>
                          <a:lnTo>
                            <a:pt x="700" y="0"/>
                          </a:lnTo>
                          <a:lnTo>
                            <a:pt x="756" y="36"/>
                          </a:lnTo>
                          <a:lnTo>
                            <a:pt x="0" y="685"/>
                          </a:lnTo>
                          <a:close/>
                        </a:path>
                      </a:pathLst>
                    </a:custGeom>
                    <a:solidFill>
                      <a:srgbClr val="000000"/>
                    </a:solidFill>
                    <a:ln w="9525">
                      <a:noFill/>
                      <a:round/>
                      <a:headEnd/>
                      <a:tailEnd/>
                    </a:ln>
                  </p:spPr>
                  <p:txBody>
                    <a:bodyPr/>
                    <a:lstStyle/>
                    <a:p>
                      <a:endParaRPr lang="en-US"/>
                    </a:p>
                  </p:txBody>
                </p:sp>
                <p:sp>
                  <p:nvSpPr>
                    <p:cNvPr id="473142" name="Freeform 54"/>
                    <p:cNvSpPr>
                      <a:spLocks/>
                    </p:cNvSpPr>
                    <p:nvPr/>
                  </p:nvSpPr>
                  <p:spPr bwMode="auto">
                    <a:xfrm>
                      <a:off x="1665" y="3068"/>
                      <a:ext cx="189" cy="171"/>
                    </a:xfrm>
                    <a:custGeom>
                      <a:avLst/>
                      <a:gdLst/>
                      <a:ahLst/>
                      <a:cxnLst>
                        <a:cxn ang="0">
                          <a:pos x="756" y="0"/>
                        </a:cxn>
                        <a:cxn ang="0">
                          <a:pos x="60" y="685"/>
                        </a:cxn>
                        <a:cxn ang="0">
                          <a:pos x="4" y="649"/>
                        </a:cxn>
                        <a:cxn ang="0">
                          <a:pos x="0" y="649"/>
                        </a:cxn>
                        <a:cxn ang="0">
                          <a:pos x="756" y="0"/>
                        </a:cxn>
                      </a:cxnLst>
                      <a:rect l="0" t="0" r="r" b="b"/>
                      <a:pathLst>
                        <a:path w="756" h="685">
                          <a:moveTo>
                            <a:pt x="756" y="0"/>
                          </a:moveTo>
                          <a:lnTo>
                            <a:pt x="60" y="685"/>
                          </a:lnTo>
                          <a:lnTo>
                            <a:pt x="4" y="649"/>
                          </a:lnTo>
                          <a:lnTo>
                            <a:pt x="0" y="649"/>
                          </a:lnTo>
                          <a:lnTo>
                            <a:pt x="756" y="0"/>
                          </a:lnTo>
                          <a:close/>
                        </a:path>
                      </a:pathLst>
                    </a:custGeom>
                    <a:solidFill>
                      <a:srgbClr val="000000"/>
                    </a:solidFill>
                    <a:ln w="9525">
                      <a:noFill/>
                      <a:round/>
                      <a:headEnd/>
                      <a:tailEnd/>
                    </a:ln>
                  </p:spPr>
                  <p:txBody>
                    <a:bodyPr/>
                    <a:lstStyle/>
                    <a:p>
                      <a:endParaRPr lang="en-US"/>
                    </a:p>
                  </p:txBody>
                </p:sp>
                <p:sp>
                  <p:nvSpPr>
                    <p:cNvPr id="473143" name="Freeform 55"/>
                    <p:cNvSpPr>
                      <a:spLocks/>
                    </p:cNvSpPr>
                    <p:nvPr/>
                  </p:nvSpPr>
                  <p:spPr bwMode="auto">
                    <a:xfrm>
                      <a:off x="1052" y="2264"/>
                      <a:ext cx="731" cy="824"/>
                    </a:xfrm>
                    <a:custGeom>
                      <a:avLst/>
                      <a:gdLst/>
                      <a:ahLst/>
                      <a:cxnLst>
                        <a:cxn ang="0">
                          <a:pos x="945" y="337"/>
                        </a:cxn>
                        <a:cxn ang="0">
                          <a:pos x="932" y="328"/>
                        </a:cxn>
                        <a:cxn ang="0">
                          <a:pos x="917" y="323"/>
                        </a:cxn>
                        <a:cxn ang="0">
                          <a:pos x="899" y="324"/>
                        </a:cxn>
                        <a:cxn ang="0">
                          <a:pos x="881" y="327"/>
                        </a:cxn>
                        <a:cxn ang="0">
                          <a:pos x="864" y="331"/>
                        </a:cxn>
                        <a:cxn ang="0">
                          <a:pos x="850" y="335"/>
                        </a:cxn>
                        <a:cxn ang="0">
                          <a:pos x="383" y="2"/>
                        </a:cxn>
                        <a:cxn ang="0">
                          <a:pos x="360" y="0"/>
                        </a:cxn>
                        <a:cxn ang="0">
                          <a:pos x="326" y="9"/>
                        </a:cxn>
                        <a:cxn ang="0">
                          <a:pos x="286" y="28"/>
                        </a:cxn>
                        <a:cxn ang="0">
                          <a:pos x="242" y="54"/>
                        </a:cxn>
                        <a:cxn ang="0">
                          <a:pos x="198" y="85"/>
                        </a:cxn>
                        <a:cxn ang="0">
                          <a:pos x="155" y="117"/>
                        </a:cxn>
                        <a:cxn ang="0">
                          <a:pos x="116" y="153"/>
                        </a:cxn>
                        <a:cxn ang="0">
                          <a:pos x="78" y="191"/>
                        </a:cxn>
                        <a:cxn ang="0">
                          <a:pos x="43" y="232"/>
                        </a:cxn>
                        <a:cxn ang="0">
                          <a:pos x="18" y="270"/>
                        </a:cxn>
                        <a:cxn ang="0">
                          <a:pos x="2" y="301"/>
                        </a:cxn>
                        <a:cxn ang="0">
                          <a:pos x="1" y="324"/>
                        </a:cxn>
                        <a:cxn ang="0">
                          <a:pos x="246" y="842"/>
                        </a:cxn>
                        <a:cxn ang="0">
                          <a:pos x="240" y="857"/>
                        </a:cxn>
                        <a:cxn ang="0">
                          <a:pos x="232" y="873"/>
                        </a:cxn>
                        <a:cxn ang="0">
                          <a:pos x="228" y="889"/>
                        </a:cxn>
                        <a:cxn ang="0">
                          <a:pos x="224" y="906"/>
                        </a:cxn>
                        <a:cxn ang="0">
                          <a:pos x="226" y="922"/>
                        </a:cxn>
                        <a:cxn ang="0">
                          <a:pos x="231" y="934"/>
                        </a:cxn>
                        <a:cxn ang="0">
                          <a:pos x="2219" y="3294"/>
                        </a:cxn>
                        <a:cxn ang="0">
                          <a:pos x="2274" y="3290"/>
                        </a:cxn>
                        <a:cxn ang="0">
                          <a:pos x="2352" y="3261"/>
                        </a:cxn>
                        <a:cxn ang="0">
                          <a:pos x="2440" y="3213"/>
                        </a:cxn>
                        <a:cxn ang="0">
                          <a:pos x="2529" y="3155"/>
                        </a:cxn>
                        <a:cxn ang="0">
                          <a:pos x="2611" y="3094"/>
                        </a:cxn>
                        <a:cxn ang="0">
                          <a:pos x="2678" y="3037"/>
                        </a:cxn>
                        <a:cxn ang="0">
                          <a:pos x="2748" y="2970"/>
                        </a:cxn>
                        <a:cxn ang="0">
                          <a:pos x="2815" y="2895"/>
                        </a:cxn>
                        <a:cxn ang="0">
                          <a:pos x="2873" y="2820"/>
                        </a:cxn>
                        <a:cxn ang="0">
                          <a:pos x="2912" y="2754"/>
                        </a:cxn>
                        <a:cxn ang="0">
                          <a:pos x="2924" y="2704"/>
                        </a:cxn>
                        <a:cxn ang="0">
                          <a:pos x="2916" y="2686"/>
                        </a:cxn>
                      </a:cxnLst>
                      <a:rect l="0" t="0" r="r" b="b"/>
                      <a:pathLst>
                        <a:path w="2924" h="3296">
                          <a:moveTo>
                            <a:pt x="2916" y="2686"/>
                          </a:moveTo>
                          <a:lnTo>
                            <a:pt x="945" y="337"/>
                          </a:lnTo>
                          <a:lnTo>
                            <a:pt x="939" y="332"/>
                          </a:lnTo>
                          <a:lnTo>
                            <a:pt x="932" y="328"/>
                          </a:lnTo>
                          <a:lnTo>
                            <a:pt x="925" y="326"/>
                          </a:lnTo>
                          <a:lnTo>
                            <a:pt x="917" y="323"/>
                          </a:lnTo>
                          <a:lnTo>
                            <a:pt x="908" y="323"/>
                          </a:lnTo>
                          <a:lnTo>
                            <a:pt x="899" y="324"/>
                          </a:lnTo>
                          <a:lnTo>
                            <a:pt x="890" y="326"/>
                          </a:lnTo>
                          <a:lnTo>
                            <a:pt x="881" y="327"/>
                          </a:lnTo>
                          <a:lnTo>
                            <a:pt x="873" y="329"/>
                          </a:lnTo>
                          <a:lnTo>
                            <a:pt x="864" y="331"/>
                          </a:lnTo>
                          <a:lnTo>
                            <a:pt x="857" y="333"/>
                          </a:lnTo>
                          <a:lnTo>
                            <a:pt x="850" y="335"/>
                          </a:lnTo>
                          <a:lnTo>
                            <a:pt x="835" y="319"/>
                          </a:lnTo>
                          <a:lnTo>
                            <a:pt x="383" y="2"/>
                          </a:lnTo>
                          <a:lnTo>
                            <a:pt x="373" y="0"/>
                          </a:lnTo>
                          <a:lnTo>
                            <a:pt x="360" y="0"/>
                          </a:lnTo>
                          <a:lnTo>
                            <a:pt x="344" y="3"/>
                          </a:lnTo>
                          <a:lnTo>
                            <a:pt x="326" y="9"/>
                          </a:lnTo>
                          <a:lnTo>
                            <a:pt x="307" y="17"/>
                          </a:lnTo>
                          <a:lnTo>
                            <a:pt x="286" y="28"/>
                          </a:lnTo>
                          <a:lnTo>
                            <a:pt x="265" y="40"/>
                          </a:lnTo>
                          <a:lnTo>
                            <a:pt x="242" y="54"/>
                          </a:lnTo>
                          <a:lnTo>
                            <a:pt x="220" y="69"/>
                          </a:lnTo>
                          <a:lnTo>
                            <a:pt x="198" y="85"/>
                          </a:lnTo>
                          <a:lnTo>
                            <a:pt x="176" y="102"/>
                          </a:lnTo>
                          <a:lnTo>
                            <a:pt x="155" y="117"/>
                          </a:lnTo>
                          <a:lnTo>
                            <a:pt x="136" y="134"/>
                          </a:lnTo>
                          <a:lnTo>
                            <a:pt x="116" y="153"/>
                          </a:lnTo>
                          <a:lnTo>
                            <a:pt x="97" y="172"/>
                          </a:lnTo>
                          <a:lnTo>
                            <a:pt x="78" y="191"/>
                          </a:lnTo>
                          <a:lnTo>
                            <a:pt x="60" y="211"/>
                          </a:lnTo>
                          <a:lnTo>
                            <a:pt x="43" y="232"/>
                          </a:lnTo>
                          <a:lnTo>
                            <a:pt x="29" y="251"/>
                          </a:lnTo>
                          <a:lnTo>
                            <a:pt x="18" y="270"/>
                          </a:lnTo>
                          <a:lnTo>
                            <a:pt x="8" y="286"/>
                          </a:lnTo>
                          <a:lnTo>
                            <a:pt x="2" y="301"/>
                          </a:lnTo>
                          <a:lnTo>
                            <a:pt x="0" y="314"/>
                          </a:lnTo>
                          <a:lnTo>
                            <a:pt x="1" y="324"/>
                          </a:lnTo>
                          <a:lnTo>
                            <a:pt x="231" y="825"/>
                          </a:lnTo>
                          <a:lnTo>
                            <a:pt x="246" y="842"/>
                          </a:lnTo>
                          <a:lnTo>
                            <a:pt x="243" y="849"/>
                          </a:lnTo>
                          <a:lnTo>
                            <a:pt x="240" y="857"/>
                          </a:lnTo>
                          <a:lnTo>
                            <a:pt x="236" y="865"/>
                          </a:lnTo>
                          <a:lnTo>
                            <a:pt x="232" y="873"/>
                          </a:lnTo>
                          <a:lnTo>
                            <a:pt x="230" y="882"/>
                          </a:lnTo>
                          <a:lnTo>
                            <a:pt x="228" y="889"/>
                          </a:lnTo>
                          <a:lnTo>
                            <a:pt x="226" y="898"/>
                          </a:lnTo>
                          <a:lnTo>
                            <a:pt x="224" y="906"/>
                          </a:lnTo>
                          <a:lnTo>
                            <a:pt x="224" y="914"/>
                          </a:lnTo>
                          <a:lnTo>
                            <a:pt x="226" y="922"/>
                          </a:lnTo>
                          <a:lnTo>
                            <a:pt x="228" y="929"/>
                          </a:lnTo>
                          <a:lnTo>
                            <a:pt x="231" y="934"/>
                          </a:lnTo>
                          <a:lnTo>
                            <a:pt x="2201" y="3282"/>
                          </a:lnTo>
                          <a:lnTo>
                            <a:pt x="2219" y="3294"/>
                          </a:lnTo>
                          <a:lnTo>
                            <a:pt x="2244" y="3296"/>
                          </a:lnTo>
                          <a:lnTo>
                            <a:pt x="2274" y="3290"/>
                          </a:lnTo>
                          <a:lnTo>
                            <a:pt x="2311" y="3279"/>
                          </a:lnTo>
                          <a:lnTo>
                            <a:pt x="2352" y="3261"/>
                          </a:lnTo>
                          <a:lnTo>
                            <a:pt x="2395" y="3239"/>
                          </a:lnTo>
                          <a:lnTo>
                            <a:pt x="2440" y="3213"/>
                          </a:lnTo>
                          <a:lnTo>
                            <a:pt x="2485" y="3185"/>
                          </a:lnTo>
                          <a:lnTo>
                            <a:pt x="2529" y="3155"/>
                          </a:lnTo>
                          <a:lnTo>
                            <a:pt x="2572" y="3125"/>
                          </a:lnTo>
                          <a:lnTo>
                            <a:pt x="2611" y="3094"/>
                          </a:lnTo>
                          <a:lnTo>
                            <a:pt x="2646" y="3066"/>
                          </a:lnTo>
                          <a:lnTo>
                            <a:pt x="2678" y="3037"/>
                          </a:lnTo>
                          <a:lnTo>
                            <a:pt x="2713" y="3005"/>
                          </a:lnTo>
                          <a:lnTo>
                            <a:pt x="2748" y="2970"/>
                          </a:lnTo>
                          <a:lnTo>
                            <a:pt x="2781" y="2933"/>
                          </a:lnTo>
                          <a:lnTo>
                            <a:pt x="2815" y="2895"/>
                          </a:lnTo>
                          <a:lnTo>
                            <a:pt x="2846" y="2857"/>
                          </a:lnTo>
                          <a:lnTo>
                            <a:pt x="2873" y="2820"/>
                          </a:lnTo>
                          <a:lnTo>
                            <a:pt x="2895" y="2786"/>
                          </a:lnTo>
                          <a:lnTo>
                            <a:pt x="2912" y="2754"/>
                          </a:lnTo>
                          <a:lnTo>
                            <a:pt x="2922" y="2726"/>
                          </a:lnTo>
                          <a:lnTo>
                            <a:pt x="2924" y="2704"/>
                          </a:lnTo>
                          <a:lnTo>
                            <a:pt x="2916" y="2686"/>
                          </a:lnTo>
                          <a:lnTo>
                            <a:pt x="2916" y="2686"/>
                          </a:lnTo>
                          <a:close/>
                        </a:path>
                      </a:pathLst>
                    </a:custGeom>
                    <a:solidFill>
                      <a:srgbClr val="000000"/>
                    </a:solidFill>
                    <a:ln w="4763">
                      <a:solidFill>
                        <a:srgbClr val="000000"/>
                      </a:solidFill>
                      <a:prstDash val="solid"/>
                      <a:round/>
                      <a:headEnd/>
                      <a:tailEnd/>
                    </a:ln>
                  </p:spPr>
                  <p:txBody>
                    <a:bodyPr/>
                    <a:lstStyle/>
                    <a:p>
                      <a:endParaRPr lang="en-US"/>
                    </a:p>
                  </p:txBody>
                </p:sp>
                <p:sp>
                  <p:nvSpPr>
                    <p:cNvPr id="473144" name="Freeform 56"/>
                    <p:cNvSpPr>
                      <a:spLocks/>
                    </p:cNvSpPr>
                    <p:nvPr/>
                  </p:nvSpPr>
                  <p:spPr bwMode="auto">
                    <a:xfrm>
                      <a:off x="1134" y="2468"/>
                      <a:ext cx="545" cy="612"/>
                    </a:xfrm>
                    <a:custGeom>
                      <a:avLst/>
                      <a:gdLst/>
                      <a:ahLst/>
                      <a:cxnLst>
                        <a:cxn ang="0">
                          <a:pos x="0" y="125"/>
                        </a:cxn>
                        <a:cxn ang="0">
                          <a:pos x="1953" y="2452"/>
                        </a:cxn>
                        <a:cxn ang="0">
                          <a:pos x="1974" y="2444"/>
                        </a:cxn>
                        <a:cxn ang="0">
                          <a:pos x="1994" y="2436"/>
                        </a:cxn>
                        <a:cxn ang="0">
                          <a:pos x="2013" y="2428"/>
                        </a:cxn>
                        <a:cxn ang="0">
                          <a:pos x="2033" y="2418"/>
                        </a:cxn>
                        <a:cxn ang="0">
                          <a:pos x="2052" y="2409"/>
                        </a:cxn>
                        <a:cxn ang="0">
                          <a:pos x="2071" y="2399"/>
                        </a:cxn>
                        <a:cxn ang="0">
                          <a:pos x="2090" y="2388"/>
                        </a:cxn>
                        <a:cxn ang="0">
                          <a:pos x="2108" y="2378"/>
                        </a:cxn>
                        <a:cxn ang="0">
                          <a:pos x="2127" y="2366"/>
                        </a:cxn>
                        <a:cxn ang="0">
                          <a:pos x="2145" y="2354"/>
                        </a:cxn>
                        <a:cxn ang="0">
                          <a:pos x="2163" y="2343"/>
                        </a:cxn>
                        <a:cxn ang="0">
                          <a:pos x="2181" y="2332"/>
                        </a:cxn>
                        <a:cxn ang="0">
                          <a:pos x="225" y="0"/>
                        </a:cxn>
                        <a:cxn ang="0">
                          <a:pos x="208" y="13"/>
                        </a:cxn>
                        <a:cxn ang="0">
                          <a:pos x="190" y="25"/>
                        </a:cxn>
                        <a:cxn ang="0">
                          <a:pos x="172" y="36"/>
                        </a:cxn>
                        <a:cxn ang="0">
                          <a:pos x="153" y="48"/>
                        </a:cxn>
                        <a:cxn ang="0">
                          <a:pos x="135" y="60"/>
                        </a:cxn>
                        <a:cxn ang="0">
                          <a:pos x="116" y="70"/>
                        </a:cxn>
                        <a:cxn ang="0">
                          <a:pos x="97" y="81"/>
                        </a:cxn>
                        <a:cxn ang="0">
                          <a:pos x="78" y="91"/>
                        </a:cxn>
                        <a:cxn ang="0">
                          <a:pos x="59" y="100"/>
                        </a:cxn>
                        <a:cxn ang="0">
                          <a:pos x="40" y="109"/>
                        </a:cxn>
                        <a:cxn ang="0">
                          <a:pos x="20" y="118"/>
                        </a:cxn>
                        <a:cxn ang="0">
                          <a:pos x="0" y="125"/>
                        </a:cxn>
                        <a:cxn ang="0">
                          <a:pos x="0" y="125"/>
                        </a:cxn>
                      </a:cxnLst>
                      <a:rect l="0" t="0" r="r" b="b"/>
                      <a:pathLst>
                        <a:path w="2181" h="2452">
                          <a:moveTo>
                            <a:pt x="0" y="125"/>
                          </a:moveTo>
                          <a:lnTo>
                            <a:pt x="1953" y="2452"/>
                          </a:lnTo>
                          <a:lnTo>
                            <a:pt x="1974" y="2444"/>
                          </a:lnTo>
                          <a:lnTo>
                            <a:pt x="1994" y="2436"/>
                          </a:lnTo>
                          <a:lnTo>
                            <a:pt x="2013" y="2428"/>
                          </a:lnTo>
                          <a:lnTo>
                            <a:pt x="2033" y="2418"/>
                          </a:lnTo>
                          <a:lnTo>
                            <a:pt x="2052" y="2409"/>
                          </a:lnTo>
                          <a:lnTo>
                            <a:pt x="2071" y="2399"/>
                          </a:lnTo>
                          <a:lnTo>
                            <a:pt x="2090" y="2388"/>
                          </a:lnTo>
                          <a:lnTo>
                            <a:pt x="2108" y="2378"/>
                          </a:lnTo>
                          <a:lnTo>
                            <a:pt x="2127" y="2366"/>
                          </a:lnTo>
                          <a:lnTo>
                            <a:pt x="2145" y="2354"/>
                          </a:lnTo>
                          <a:lnTo>
                            <a:pt x="2163" y="2343"/>
                          </a:lnTo>
                          <a:lnTo>
                            <a:pt x="2181" y="2332"/>
                          </a:lnTo>
                          <a:lnTo>
                            <a:pt x="225" y="0"/>
                          </a:lnTo>
                          <a:lnTo>
                            <a:pt x="208" y="13"/>
                          </a:lnTo>
                          <a:lnTo>
                            <a:pt x="190" y="25"/>
                          </a:lnTo>
                          <a:lnTo>
                            <a:pt x="172" y="36"/>
                          </a:lnTo>
                          <a:lnTo>
                            <a:pt x="153" y="48"/>
                          </a:lnTo>
                          <a:lnTo>
                            <a:pt x="135" y="60"/>
                          </a:lnTo>
                          <a:lnTo>
                            <a:pt x="116" y="70"/>
                          </a:lnTo>
                          <a:lnTo>
                            <a:pt x="97" y="81"/>
                          </a:lnTo>
                          <a:lnTo>
                            <a:pt x="78" y="91"/>
                          </a:lnTo>
                          <a:lnTo>
                            <a:pt x="59" y="100"/>
                          </a:lnTo>
                          <a:lnTo>
                            <a:pt x="40" y="109"/>
                          </a:lnTo>
                          <a:lnTo>
                            <a:pt x="20" y="118"/>
                          </a:lnTo>
                          <a:lnTo>
                            <a:pt x="0" y="125"/>
                          </a:lnTo>
                          <a:lnTo>
                            <a:pt x="0" y="125"/>
                          </a:lnTo>
                          <a:close/>
                        </a:path>
                      </a:pathLst>
                    </a:custGeom>
                    <a:solidFill>
                      <a:srgbClr val="BFFFFF"/>
                    </a:solidFill>
                    <a:ln w="9525">
                      <a:noFill/>
                      <a:round/>
                      <a:headEnd/>
                      <a:tailEnd/>
                    </a:ln>
                  </p:spPr>
                  <p:txBody>
                    <a:bodyPr/>
                    <a:lstStyle/>
                    <a:p>
                      <a:endParaRPr lang="en-US"/>
                    </a:p>
                  </p:txBody>
                </p:sp>
                <p:sp>
                  <p:nvSpPr>
                    <p:cNvPr id="473145" name="Freeform 57"/>
                    <p:cNvSpPr>
                      <a:spLocks/>
                    </p:cNvSpPr>
                    <p:nvPr/>
                  </p:nvSpPr>
                  <p:spPr bwMode="auto">
                    <a:xfrm>
                      <a:off x="1189" y="2434"/>
                      <a:ext cx="532" cy="616"/>
                    </a:xfrm>
                    <a:custGeom>
                      <a:avLst/>
                      <a:gdLst/>
                      <a:ahLst/>
                      <a:cxnLst>
                        <a:cxn ang="0">
                          <a:pos x="1957" y="2467"/>
                        </a:cxn>
                        <a:cxn ang="0">
                          <a:pos x="0" y="135"/>
                        </a:cxn>
                        <a:cxn ang="0">
                          <a:pos x="15" y="125"/>
                        </a:cxn>
                        <a:cxn ang="0">
                          <a:pos x="30" y="114"/>
                        </a:cxn>
                        <a:cxn ang="0">
                          <a:pos x="45" y="103"/>
                        </a:cxn>
                        <a:cxn ang="0">
                          <a:pos x="58" y="93"/>
                        </a:cxn>
                        <a:cxn ang="0">
                          <a:pos x="73" y="82"/>
                        </a:cxn>
                        <a:cxn ang="0">
                          <a:pos x="87" y="70"/>
                        </a:cxn>
                        <a:cxn ang="0">
                          <a:pos x="100" y="58"/>
                        </a:cxn>
                        <a:cxn ang="0">
                          <a:pos x="114" y="47"/>
                        </a:cxn>
                        <a:cxn ang="0">
                          <a:pos x="128" y="36"/>
                        </a:cxn>
                        <a:cxn ang="0">
                          <a:pos x="142" y="23"/>
                        </a:cxn>
                        <a:cxn ang="0">
                          <a:pos x="155" y="12"/>
                        </a:cxn>
                        <a:cxn ang="0">
                          <a:pos x="169" y="0"/>
                        </a:cxn>
                        <a:cxn ang="0">
                          <a:pos x="2126" y="2331"/>
                        </a:cxn>
                        <a:cxn ang="0">
                          <a:pos x="2112" y="2343"/>
                        </a:cxn>
                        <a:cxn ang="0">
                          <a:pos x="2099" y="2355"/>
                        </a:cxn>
                        <a:cxn ang="0">
                          <a:pos x="2086" y="2367"/>
                        </a:cxn>
                        <a:cxn ang="0">
                          <a:pos x="2071" y="2378"/>
                        </a:cxn>
                        <a:cxn ang="0">
                          <a:pos x="2058" y="2390"/>
                        </a:cxn>
                        <a:cxn ang="0">
                          <a:pos x="2044" y="2402"/>
                        </a:cxn>
                        <a:cxn ang="0">
                          <a:pos x="2030" y="2413"/>
                        </a:cxn>
                        <a:cxn ang="0">
                          <a:pos x="2015" y="2423"/>
                        </a:cxn>
                        <a:cxn ang="0">
                          <a:pos x="2002" y="2434"/>
                        </a:cxn>
                        <a:cxn ang="0">
                          <a:pos x="1987" y="2446"/>
                        </a:cxn>
                        <a:cxn ang="0">
                          <a:pos x="1973" y="2456"/>
                        </a:cxn>
                        <a:cxn ang="0">
                          <a:pos x="1957" y="2467"/>
                        </a:cxn>
                        <a:cxn ang="0">
                          <a:pos x="1957" y="2467"/>
                        </a:cxn>
                      </a:cxnLst>
                      <a:rect l="0" t="0" r="r" b="b"/>
                      <a:pathLst>
                        <a:path w="2126" h="2467">
                          <a:moveTo>
                            <a:pt x="1957" y="2467"/>
                          </a:moveTo>
                          <a:lnTo>
                            <a:pt x="0" y="135"/>
                          </a:lnTo>
                          <a:lnTo>
                            <a:pt x="15" y="125"/>
                          </a:lnTo>
                          <a:lnTo>
                            <a:pt x="30" y="114"/>
                          </a:lnTo>
                          <a:lnTo>
                            <a:pt x="45" y="103"/>
                          </a:lnTo>
                          <a:lnTo>
                            <a:pt x="58" y="93"/>
                          </a:lnTo>
                          <a:lnTo>
                            <a:pt x="73" y="82"/>
                          </a:lnTo>
                          <a:lnTo>
                            <a:pt x="87" y="70"/>
                          </a:lnTo>
                          <a:lnTo>
                            <a:pt x="100" y="58"/>
                          </a:lnTo>
                          <a:lnTo>
                            <a:pt x="114" y="47"/>
                          </a:lnTo>
                          <a:lnTo>
                            <a:pt x="128" y="36"/>
                          </a:lnTo>
                          <a:lnTo>
                            <a:pt x="142" y="23"/>
                          </a:lnTo>
                          <a:lnTo>
                            <a:pt x="155" y="12"/>
                          </a:lnTo>
                          <a:lnTo>
                            <a:pt x="169" y="0"/>
                          </a:lnTo>
                          <a:lnTo>
                            <a:pt x="2126" y="2331"/>
                          </a:lnTo>
                          <a:lnTo>
                            <a:pt x="2112" y="2343"/>
                          </a:lnTo>
                          <a:lnTo>
                            <a:pt x="2099" y="2355"/>
                          </a:lnTo>
                          <a:lnTo>
                            <a:pt x="2086" y="2367"/>
                          </a:lnTo>
                          <a:lnTo>
                            <a:pt x="2071" y="2378"/>
                          </a:lnTo>
                          <a:lnTo>
                            <a:pt x="2058" y="2390"/>
                          </a:lnTo>
                          <a:lnTo>
                            <a:pt x="2044" y="2402"/>
                          </a:lnTo>
                          <a:lnTo>
                            <a:pt x="2030" y="2413"/>
                          </a:lnTo>
                          <a:lnTo>
                            <a:pt x="2015" y="2423"/>
                          </a:lnTo>
                          <a:lnTo>
                            <a:pt x="2002" y="2434"/>
                          </a:lnTo>
                          <a:lnTo>
                            <a:pt x="1987" y="2446"/>
                          </a:lnTo>
                          <a:lnTo>
                            <a:pt x="1973" y="2456"/>
                          </a:lnTo>
                          <a:lnTo>
                            <a:pt x="1957" y="2467"/>
                          </a:lnTo>
                          <a:lnTo>
                            <a:pt x="1957" y="2467"/>
                          </a:lnTo>
                          <a:close/>
                        </a:path>
                      </a:pathLst>
                    </a:custGeom>
                    <a:solidFill>
                      <a:srgbClr val="40FFFF"/>
                    </a:solidFill>
                    <a:ln w="9525">
                      <a:noFill/>
                      <a:round/>
                      <a:headEnd/>
                      <a:tailEnd/>
                    </a:ln>
                  </p:spPr>
                  <p:txBody>
                    <a:bodyPr/>
                    <a:lstStyle/>
                    <a:p>
                      <a:endParaRPr lang="en-US"/>
                    </a:p>
                  </p:txBody>
                </p:sp>
                <p:sp>
                  <p:nvSpPr>
                    <p:cNvPr id="473146" name="Freeform 58"/>
                    <p:cNvSpPr>
                      <a:spLocks/>
                    </p:cNvSpPr>
                    <p:nvPr/>
                  </p:nvSpPr>
                  <p:spPr bwMode="auto">
                    <a:xfrm>
                      <a:off x="1232" y="2411"/>
                      <a:ext cx="511" cy="606"/>
                    </a:xfrm>
                    <a:custGeom>
                      <a:avLst/>
                      <a:gdLst/>
                      <a:ahLst/>
                      <a:cxnLst>
                        <a:cxn ang="0">
                          <a:pos x="1957" y="2421"/>
                        </a:cxn>
                        <a:cxn ang="0">
                          <a:pos x="0" y="90"/>
                        </a:cxn>
                        <a:cxn ang="0">
                          <a:pos x="8" y="83"/>
                        </a:cxn>
                        <a:cxn ang="0">
                          <a:pos x="15" y="75"/>
                        </a:cxn>
                        <a:cxn ang="0">
                          <a:pos x="23" y="69"/>
                        </a:cxn>
                        <a:cxn ang="0">
                          <a:pos x="31" y="61"/>
                        </a:cxn>
                        <a:cxn ang="0">
                          <a:pos x="39" y="54"/>
                        </a:cxn>
                        <a:cxn ang="0">
                          <a:pos x="47" y="46"/>
                        </a:cxn>
                        <a:cxn ang="0">
                          <a:pos x="55" y="40"/>
                        </a:cxn>
                        <a:cxn ang="0">
                          <a:pos x="61" y="32"/>
                        </a:cxn>
                        <a:cxn ang="0">
                          <a:pos x="69" y="24"/>
                        </a:cxn>
                        <a:cxn ang="0">
                          <a:pos x="76" y="16"/>
                        </a:cxn>
                        <a:cxn ang="0">
                          <a:pos x="83" y="8"/>
                        </a:cxn>
                        <a:cxn ang="0">
                          <a:pos x="89" y="0"/>
                        </a:cxn>
                        <a:cxn ang="0">
                          <a:pos x="2045" y="2332"/>
                        </a:cxn>
                        <a:cxn ang="0">
                          <a:pos x="2039" y="2339"/>
                        </a:cxn>
                        <a:cxn ang="0">
                          <a:pos x="2032" y="2346"/>
                        </a:cxn>
                        <a:cxn ang="0">
                          <a:pos x="2024" y="2354"/>
                        </a:cxn>
                        <a:cxn ang="0">
                          <a:pos x="2017" y="2361"/>
                        </a:cxn>
                        <a:cxn ang="0">
                          <a:pos x="2010" y="2369"/>
                        </a:cxn>
                        <a:cxn ang="0">
                          <a:pos x="2003" y="2377"/>
                        </a:cxn>
                        <a:cxn ang="0">
                          <a:pos x="1995" y="2385"/>
                        </a:cxn>
                        <a:cxn ang="0">
                          <a:pos x="1988" y="2391"/>
                        </a:cxn>
                        <a:cxn ang="0">
                          <a:pos x="1980" y="2399"/>
                        </a:cxn>
                        <a:cxn ang="0">
                          <a:pos x="1973" y="2406"/>
                        </a:cxn>
                        <a:cxn ang="0">
                          <a:pos x="1965" y="2414"/>
                        </a:cxn>
                        <a:cxn ang="0">
                          <a:pos x="1957" y="2421"/>
                        </a:cxn>
                        <a:cxn ang="0">
                          <a:pos x="1957" y="2421"/>
                        </a:cxn>
                      </a:cxnLst>
                      <a:rect l="0" t="0" r="r" b="b"/>
                      <a:pathLst>
                        <a:path w="2045" h="2421">
                          <a:moveTo>
                            <a:pt x="1957" y="2421"/>
                          </a:moveTo>
                          <a:lnTo>
                            <a:pt x="0" y="90"/>
                          </a:lnTo>
                          <a:lnTo>
                            <a:pt x="8" y="83"/>
                          </a:lnTo>
                          <a:lnTo>
                            <a:pt x="15" y="75"/>
                          </a:lnTo>
                          <a:lnTo>
                            <a:pt x="23" y="69"/>
                          </a:lnTo>
                          <a:lnTo>
                            <a:pt x="31" y="61"/>
                          </a:lnTo>
                          <a:lnTo>
                            <a:pt x="39" y="54"/>
                          </a:lnTo>
                          <a:lnTo>
                            <a:pt x="47" y="46"/>
                          </a:lnTo>
                          <a:lnTo>
                            <a:pt x="55" y="40"/>
                          </a:lnTo>
                          <a:lnTo>
                            <a:pt x="61" y="32"/>
                          </a:lnTo>
                          <a:lnTo>
                            <a:pt x="69" y="24"/>
                          </a:lnTo>
                          <a:lnTo>
                            <a:pt x="76" y="16"/>
                          </a:lnTo>
                          <a:lnTo>
                            <a:pt x="83" y="8"/>
                          </a:lnTo>
                          <a:lnTo>
                            <a:pt x="89" y="0"/>
                          </a:lnTo>
                          <a:lnTo>
                            <a:pt x="2045" y="2332"/>
                          </a:lnTo>
                          <a:lnTo>
                            <a:pt x="2039" y="2339"/>
                          </a:lnTo>
                          <a:lnTo>
                            <a:pt x="2032" y="2346"/>
                          </a:lnTo>
                          <a:lnTo>
                            <a:pt x="2024" y="2354"/>
                          </a:lnTo>
                          <a:lnTo>
                            <a:pt x="2017" y="2361"/>
                          </a:lnTo>
                          <a:lnTo>
                            <a:pt x="2010" y="2369"/>
                          </a:lnTo>
                          <a:lnTo>
                            <a:pt x="2003" y="2377"/>
                          </a:lnTo>
                          <a:lnTo>
                            <a:pt x="1995" y="2385"/>
                          </a:lnTo>
                          <a:lnTo>
                            <a:pt x="1988" y="2391"/>
                          </a:lnTo>
                          <a:lnTo>
                            <a:pt x="1980" y="2399"/>
                          </a:lnTo>
                          <a:lnTo>
                            <a:pt x="1973" y="2406"/>
                          </a:lnTo>
                          <a:lnTo>
                            <a:pt x="1965" y="2414"/>
                          </a:lnTo>
                          <a:lnTo>
                            <a:pt x="1957" y="2421"/>
                          </a:lnTo>
                          <a:lnTo>
                            <a:pt x="1957" y="2421"/>
                          </a:lnTo>
                          <a:close/>
                        </a:path>
                      </a:pathLst>
                    </a:custGeom>
                    <a:solidFill>
                      <a:srgbClr val="00FFFF"/>
                    </a:solidFill>
                    <a:ln w="9525">
                      <a:noFill/>
                      <a:round/>
                      <a:headEnd/>
                      <a:tailEnd/>
                    </a:ln>
                  </p:spPr>
                  <p:txBody>
                    <a:bodyPr/>
                    <a:lstStyle/>
                    <a:p>
                      <a:endParaRPr lang="en-US"/>
                    </a:p>
                  </p:txBody>
                </p:sp>
                <p:sp>
                  <p:nvSpPr>
                    <p:cNvPr id="473147" name="Freeform 59"/>
                    <p:cNvSpPr>
                      <a:spLocks/>
                    </p:cNvSpPr>
                    <p:nvPr/>
                  </p:nvSpPr>
                  <p:spPr bwMode="auto">
                    <a:xfrm>
                      <a:off x="1061" y="2273"/>
                      <a:ext cx="89" cy="199"/>
                    </a:xfrm>
                    <a:custGeom>
                      <a:avLst/>
                      <a:gdLst/>
                      <a:ahLst/>
                      <a:cxnLst>
                        <a:cxn ang="0">
                          <a:pos x="220" y="794"/>
                        </a:cxn>
                        <a:cxn ang="0">
                          <a:pos x="0" y="299"/>
                        </a:cxn>
                        <a:cxn ang="0">
                          <a:pos x="36" y="285"/>
                        </a:cxn>
                        <a:cxn ang="0">
                          <a:pos x="72" y="270"/>
                        </a:cxn>
                        <a:cxn ang="0">
                          <a:pos x="105" y="251"/>
                        </a:cxn>
                        <a:cxn ang="0">
                          <a:pos x="139" y="229"/>
                        </a:cxn>
                        <a:cxn ang="0">
                          <a:pos x="171" y="207"/>
                        </a:cxn>
                        <a:cxn ang="0">
                          <a:pos x="203" y="181"/>
                        </a:cxn>
                        <a:cxn ang="0">
                          <a:pos x="232" y="154"/>
                        </a:cxn>
                        <a:cxn ang="0">
                          <a:pos x="261" y="126"/>
                        </a:cxn>
                        <a:cxn ang="0">
                          <a:pos x="288" y="96"/>
                        </a:cxn>
                        <a:cxn ang="0">
                          <a:pos x="312" y="65"/>
                        </a:cxn>
                        <a:cxn ang="0">
                          <a:pos x="336" y="33"/>
                        </a:cxn>
                        <a:cxn ang="0">
                          <a:pos x="356" y="0"/>
                        </a:cxn>
                        <a:cxn ang="0">
                          <a:pos x="343" y="32"/>
                        </a:cxn>
                        <a:cxn ang="0">
                          <a:pos x="327" y="64"/>
                        </a:cxn>
                        <a:cxn ang="0">
                          <a:pos x="308" y="94"/>
                        </a:cxn>
                        <a:cxn ang="0">
                          <a:pos x="287" y="123"/>
                        </a:cxn>
                        <a:cxn ang="0">
                          <a:pos x="263" y="152"/>
                        </a:cxn>
                        <a:cxn ang="0">
                          <a:pos x="239" y="180"/>
                        </a:cxn>
                        <a:cxn ang="0">
                          <a:pos x="211" y="207"/>
                        </a:cxn>
                        <a:cxn ang="0">
                          <a:pos x="183" y="233"/>
                        </a:cxn>
                        <a:cxn ang="0">
                          <a:pos x="152" y="258"/>
                        </a:cxn>
                        <a:cxn ang="0">
                          <a:pos x="121" y="282"/>
                        </a:cxn>
                        <a:cxn ang="0">
                          <a:pos x="89" y="305"/>
                        </a:cxn>
                        <a:cxn ang="0">
                          <a:pos x="55" y="328"/>
                        </a:cxn>
                        <a:cxn ang="0">
                          <a:pos x="220" y="794"/>
                        </a:cxn>
                        <a:cxn ang="0">
                          <a:pos x="220" y="794"/>
                        </a:cxn>
                      </a:cxnLst>
                      <a:rect l="0" t="0" r="r" b="b"/>
                      <a:pathLst>
                        <a:path w="356" h="794">
                          <a:moveTo>
                            <a:pt x="220" y="794"/>
                          </a:moveTo>
                          <a:lnTo>
                            <a:pt x="0" y="299"/>
                          </a:lnTo>
                          <a:lnTo>
                            <a:pt x="36" y="285"/>
                          </a:lnTo>
                          <a:lnTo>
                            <a:pt x="72" y="270"/>
                          </a:lnTo>
                          <a:lnTo>
                            <a:pt x="105" y="251"/>
                          </a:lnTo>
                          <a:lnTo>
                            <a:pt x="139" y="229"/>
                          </a:lnTo>
                          <a:lnTo>
                            <a:pt x="171" y="207"/>
                          </a:lnTo>
                          <a:lnTo>
                            <a:pt x="203" y="181"/>
                          </a:lnTo>
                          <a:lnTo>
                            <a:pt x="232" y="154"/>
                          </a:lnTo>
                          <a:lnTo>
                            <a:pt x="261" y="126"/>
                          </a:lnTo>
                          <a:lnTo>
                            <a:pt x="288" y="96"/>
                          </a:lnTo>
                          <a:lnTo>
                            <a:pt x="312" y="65"/>
                          </a:lnTo>
                          <a:lnTo>
                            <a:pt x="336" y="33"/>
                          </a:lnTo>
                          <a:lnTo>
                            <a:pt x="356" y="0"/>
                          </a:lnTo>
                          <a:lnTo>
                            <a:pt x="343" y="32"/>
                          </a:lnTo>
                          <a:lnTo>
                            <a:pt x="327" y="64"/>
                          </a:lnTo>
                          <a:lnTo>
                            <a:pt x="308" y="94"/>
                          </a:lnTo>
                          <a:lnTo>
                            <a:pt x="287" y="123"/>
                          </a:lnTo>
                          <a:lnTo>
                            <a:pt x="263" y="152"/>
                          </a:lnTo>
                          <a:lnTo>
                            <a:pt x="239" y="180"/>
                          </a:lnTo>
                          <a:lnTo>
                            <a:pt x="211" y="207"/>
                          </a:lnTo>
                          <a:lnTo>
                            <a:pt x="183" y="233"/>
                          </a:lnTo>
                          <a:lnTo>
                            <a:pt x="152" y="258"/>
                          </a:lnTo>
                          <a:lnTo>
                            <a:pt x="121" y="282"/>
                          </a:lnTo>
                          <a:lnTo>
                            <a:pt x="89" y="305"/>
                          </a:lnTo>
                          <a:lnTo>
                            <a:pt x="55" y="328"/>
                          </a:lnTo>
                          <a:lnTo>
                            <a:pt x="220" y="794"/>
                          </a:lnTo>
                          <a:lnTo>
                            <a:pt x="220" y="794"/>
                          </a:lnTo>
                          <a:close/>
                        </a:path>
                      </a:pathLst>
                    </a:custGeom>
                    <a:solidFill>
                      <a:srgbClr val="FFFFFF"/>
                    </a:solidFill>
                    <a:ln w="1588">
                      <a:solidFill>
                        <a:srgbClr val="FFFFFF"/>
                      </a:solidFill>
                      <a:prstDash val="solid"/>
                      <a:round/>
                      <a:headEnd/>
                      <a:tailEnd/>
                    </a:ln>
                  </p:spPr>
                  <p:txBody>
                    <a:bodyPr/>
                    <a:lstStyle/>
                    <a:p>
                      <a:endParaRPr lang="en-US"/>
                    </a:p>
                  </p:txBody>
                </p:sp>
                <p:sp>
                  <p:nvSpPr>
                    <p:cNvPr id="473148" name="Freeform 60"/>
                    <p:cNvSpPr>
                      <a:spLocks/>
                    </p:cNvSpPr>
                    <p:nvPr/>
                  </p:nvSpPr>
                  <p:spPr bwMode="auto">
                    <a:xfrm>
                      <a:off x="1621" y="2954"/>
                      <a:ext cx="227" cy="235"/>
                    </a:xfrm>
                    <a:custGeom>
                      <a:avLst/>
                      <a:gdLst/>
                      <a:ahLst/>
                      <a:cxnLst>
                        <a:cxn ang="0">
                          <a:pos x="0" y="531"/>
                        </a:cxn>
                        <a:cxn ang="0">
                          <a:pos x="59" y="596"/>
                        </a:cxn>
                        <a:cxn ang="0">
                          <a:pos x="123" y="658"/>
                        </a:cxn>
                        <a:cxn ang="0">
                          <a:pos x="191" y="714"/>
                        </a:cxn>
                        <a:cxn ang="0">
                          <a:pos x="263" y="765"/>
                        </a:cxn>
                        <a:cxn ang="0">
                          <a:pos x="336" y="810"/>
                        </a:cxn>
                        <a:cxn ang="0">
                          <a:pos x="412" y="850"/>
                        </a:cxn>
                        <a:cxn ang="0">
                          <a:pos x="491" y="883"/>
                        </a:cxn>
                        <a:cxn ang="0">
                          <a:pos x="569" y="908"/>
                        </a:cxn>
                        <a:cxn ang="0">
                          <a:pos x="648" y="927"/>
                        </a:cxn>
                        <a:cxn ang="0">
                          <a:pos x="726" y="937"/>
                        </a:cxn>
                        <a:cxn ang="0">
                          <a:pos x="802" y="941"/>
                        </a:cxn>
                        <a:cxn ang="0">
                          <a:pos x="878" y="935"/>
                        </a:cxn>
                        <a:cxn ang="0">
                          <a:pos x="896" y="861"/>
                        </a:cxn>
                        <a:cxn ang="0">
                          <a:pos x="905" y="785"/>
                        </a:cxn>
                        <a:cxn ang="0">
                          <a:pos x="907" y="706"/>
                        </a:cxn>
                        <a:cxn ang="0">
                          <a:pos x="900" y="624"/>
                        </a:cxn>
                        <a:cxn ang="0">
                          <a:pos x="888" y="540"/>
                        </a:cxn>
                        <a:cxn ang="0">
                          <a:pos x="868" y="457"/>
                        </a:cxn>
                        <a:cxn ang="0">
                          <a:pos x="842" y="375"/>
                        </a:cxn>
                        <a:cxn ang="0">
                          <a:pos x="809" y="293"/>
                        </a:cxn>
                        <a:cxn ang="0">
                          <a:pos x="773" y="214"/>
                        </a:cxn>
                        <a:cxn ang="0">
                          <a:pos x="730" y="137"/>
                        </a:cxn>
                        <a:cxn ang="0">
                          <a:pos x="682" y="66"/>
                        </a:cxn>
                        <a:cxn ang="0">
                          <a:pos x="632" y="0"/>
                        </a:cxn>
                        <a:cxn ang="0">
                          <a:pos x="610" y="40"/>
                        </a:cxn>
                        <a:cxn ang="0">
                          <a:pos x="579" y="85"/>
                        </a:cxn>
                        <a:cxn ang="0">
                          <a:pos x="540" y="134"/>
                        </a:cxn>
                        <a:cxn ang="0">
                          <a:pos x="493" y="186"/>
                        </a:cxn>
                        <a:cxn ang="0">
                          <a:pos x="440" y="239"/>
                        </a:cxn>
                        <a:cxn ang="0">
                          <a:pos x="383" y="292"/>
                        </a:cxn>
                        <a:cxn ang="0">
                          <a:pos x="322" y="342"/>
                        </a:cxn>
                        <a:cxn ang="0">
                          <a:pos x="258" y="391"/>
                        </a:cxn>
                        <a:cxn ang="0">
                          <a:pos x="193" y="435"/>
                        </a:cxn>
                        <a:cxn ang="0">
                          <a:pos x="127" y="474"/>
                        </a:cxn>
                        <a:cxn ang="0">
                          <a:pos x="62" y="507"/>
                        </a:cxn>
                        <a:cxn ang="0">
                          <a:pos x="0" y="531"/>
                        </a:cxn>
                        <a:cxn ang="0">
                          <a:pos x="0" y="531"/>
                        </a:cxn>
                      </a:cxnLst>
                      <a:rect l="0" t="0" r="r" b="b"/>
                      <a:pathLst>
                        <a:path w="907" h="941">
                          <a:moveTo>
                            <a:pt x="0" y="531"/>
                          </a:moveTo>
                          <a:lnTo>
                            <a:pt x="59" y="596"/>
                          </a:lnTo>
                          <a:lnTo>
                            <a:pt x="123" y="658"/>
                          </a:lnTo>
                          <a:lnTo>
                            <a:pt x="191" y="714"/>
                          </a:lnTo>
                          <a:lnTo>
                            <a:pt x="263" y="765"/>
                          </a:lnTo>
                          <a:lnTo>
                            <a:pt x="336" y="810"/>
                          </a:lnTo>
                          <a:lnTo>
                            <a:pt x="412" y="850"/>
                          </a:lnTo>
                          <a:lnTo>
                            <a:pt x="491" y="883"/>
                          </a:lnTo>
                          <a:lnTo>
                            <a:pt x="569" y="908"/>
                          </a:lnTo>
                          <a:lnTo>
                            <a:pt x="648" y="927"/>
                          </a:lnTo>
                          <a:lnTo>
                            <a:pt x="726" y="937"/>
                          </a:lnTo>
                          <a:lnTo>
                            <a:pt x="802" y="941"/>
                          </a:lnTo>
                          <a:lnTo>
                            <a:pt x="878" y="935"/>
                          </a:lnTo>
                          <a:lnTo>
                            <a:pt x="896" y="861"/>
                          </a:lnTo>
                          <a:lnTo>
                            <a:pt x="905" y="785"/>
                          </a:lnTo>
                          <a:lnTo>
                            <a:pt x="907" y="706"/>
                          </a:lnTo>
                          <a:lnTo>
                            <a:pt x="900" y="624"/>
                          </a:lnTo>
                          <a:lnTo>
                            <a:pt x="888" y="540"/>
                          </a:lnTo>
                          <a:lnTo>
                            <a:pt x="868" y="457"/>
                          </a:lnTo>
                          <a:lnTo>
                            <a:pt x="842" y="375"/>
                          </a:lnTo>
                          <a:lnTo>
                            <a:pt x="809" y="293"/>
                          </a:lnTo>
                          <a:lnTo>
                            <a:pt x="773" y="214"/>
                          </a:lnTo>
                          <a:lnTo>
                            <a:pt x="730" y="137"/>
                          </a:lnTo>
                          <a:lnTo>
                            <a:pt x="682" y="66"/>
                          </a:lnTo>
                          <a:lnTo>
                            <a:pt x="632" y="0"/>
                          </a:lnTo>
                          <a:lnTo>
                            <a:pt x="610" y="40"/>
                          </a:lnTo>
                          <a:lnTo>
                            <a:pt x="579" y="85"/>
                          </a:lnTo>
                          <a:lnTo>
                            <a:pt x="540" y="134"/>
                          </a:lnTo>
                          <a:lnTo>
                            <a:pt x="493" y="186"/>
                          </a:lnTo>
                          <a:lnTo>
                            <a:pt x="440" y="239"/>
                          </a:lnTo>
                          <a:lnTo>
                            <a:pt x="383" y="292"/>
                          </a:lnTo>
                          <a:lnTo>
                            <a:pt x="322" y="342"/>
                          </a:lnTo>
                          <a:lnTo>
                            <a:pt x="258" y="391"/>
                          </a:lnTo>
                          <a:lnTo>
                            <a:pt x="193" y="435"/>
                          </a:lnTo>
                          <a:lnTo>
                            <a:pt x="127" y="474"/>
                          </a:lnTo>
                          <a:lnTo>
                            <a:pt x="62" y="507"/>
                          </a:lnTo>
                          <a:lnTo>
                            <a:pt x="0" y="531"/>
                          </a:lnTo>
                          <a:lnTo>
                            <a:pt x="0" y="531"/>
                          </a:lnTo>
                          <a:close/>
                        </a:path>
                      </a:pathLst>
                    </a:custGeom>
                    <a:solidFill>
                      <a:srgbClr val="000000"/>
                    </a:solidFill>
                    <a:ln w="4763">
                      <a:solidFill>
                        <a:srgbClr val="000000"/>
                      </a:solidFill>
                      <a:prstDash val="solid"/>
                      <a:round/>
                      <a:headEnd/>
                      <a:tailEnd/>
                    </a:ln>
                  </p:spPr>
                  <p:txBody>
                    <a:bodyPr/>
                    <a:lstStyle/>
                    <a:p>
                      <a:endParaRPr lang="en-US"/>
                    </a:p>
                  </p:txBody>
                </p:sp>
                <p:sp>
                  <p:nvSpPr>
                    <p:cNvPr id="473149" name="Freeform 61"/>
                    <p:cNvSpPr>
                      <a:spLocks/>
                    </p:cNvSpPr>
                    <p:nvPr/>
                  </p:nvSpPr>
                  <p:spPr bwMode="auto">
                    <a:xfrm>
                      <a:off x="1643" y="3067"/>
                      <a:ext cx="180" cy="117"/>
                    </a:xfrm>
                    <a:custGeom>
                      <a:avLst/>
                      <a:gdLst/>
                      <a:ahLst/>
                      <a:cxnLst>
                        <a:cxn ang="0">
                          <a:pos x="0" y="69"/>
                        </a:cxn>
                        <a:cxn ang="0">
                          <a:pos x="51" y="125"/>
                        </a:cxn>
                        <a:cxn ang="0">
                          <a:pos x="104" y="177"/>
                        </a:cxn>
                        <a:cxn ang="0">
                          <a:pos x="159" y="222"/>
                        </a:cxn>
                        <a:cxn ang="0">
                          <a:pos x="214" y="264"/>
                        </a:cxn>
                        <a:cxn ang="0">
                          <a:pos x="273" y="302"/>
                        </a:cxn>
                        <a:cxn ang="0">
                          <a:pos x="332" y="334"/>
                        </a:cxn>
                        <a:cxn ang="0">
                          <a:pos x="393" y="365"/>
                        </a:cxn>
                        <a:cxn ang="0">
                          <a:pos x="456" y="390"/>
                        </a:cxn>
                        <a:cxn ang="0">
                          <a:pos x="521" y="414"/>
                        </a:cxn>
                        <a:cxn ang="0">
                          <a:pos x="585" y="433"/>
                        </a:cxn>
                        <a:cxn ang="0">
                          <a:pos x="652" y="451"/>
                        </a:cxn>
                        <a:cxn ang="0">
                          <a:pos x="721" y="466"/>
                        </a:cxn>
                        <a:cxn ang="0">
                          <a:pos x="661" y="441"/>
                        </a:cxn>
                        <a:cxn ang="0">
                          <a:pos x="604" y="412"/>
                        </a:cxn>
                        <a:cxn ang="0">
                          <a:pos x="550" y="381"/>
                        </a:cxn>
                        <a:cxn ang="0">
                          <a:pos x="497" y="348"/>
                        </a:cxn>
                        <a:cxn ang="0">
                          <a:pos x="446" y="312"/>
                        </a:cxn>
                        <a:cxn ang="0">
                          <a:pos x="398" y="274"/>
                        </a:cxn>
                        <a:cxn ang="0">
                          <a:pos x="350" y="234"/>
                        </a:cxn>
                        <a:cxn ang="0">
                          <a:pos x="305" y="191"/>
                        </a:cxn>
                        <a:cxn ang="0">
                          <a:pos x="260" y="146"/>
                        </a:cxn>
                        <a:cxn ang="0">
                          <a:pos x="218" y="99"/>
                        </a:cxn>
                        <a:cxn ang="0">
                          <a:pos x="175" y="50"/>
                        </a:cxn>
                        <a:cxn ang="0">
                          <a:pos x="134" y="0"/>
                        </a:cxn>
                        <a:cxn ang="0">
                          <a:pos x="0" y="69"/>
                        </a:cxn>
                        <a:cxn ang="0">
                          <a:pos x="0" y="69"/>
                        </a:cxn>
                      </a:cxnLst>
                      <a:rect l="0" t="0" r="r" b="b"/>
                      <a:pathLst>
                        <a:path w="721" h="466">
                          <a:moveTo>
                            <a:pt x="0" y="69"/>
                          </a:moveTo>
                          <a:lnTo>
                            <a:pt x="51" y="125"/>
                          </a:lnTo>
                          <a:lnTo>
                            <a:pt x="104" y="177"/>
                          </a:lnTo>
                          <a:lnTo>
                            <a:pt x="159" y="222"/>
                          </a:lnTo>
                          <a:lnTo>
                            <a:pt x="214" y="264"/>
                          </a:lnTo>
                          <a:lnTo>
                            <a:pt x="273" y="302"/>
                          </a:lnTo>
                          <a:lnTo>
                            <a:pt x="332" y="334"/>
                          </a:lnTo>
                          <a:lnTo>
                            <a:pt x="393" y="365"/>
                          </a:lnTo>
                          <a:lnTo>
                            <a:pt x="456" y="390"/>
                          </a:lnTo>
                          <a:lnTo>
                            <a:pt x="521" y="414"/>
                          </a:lnTo>
                          <a:lnTo>
                            <a:pt x="585" y="433"/>
                          </a:lnTo>
                          <a:lnTo>
                            <a:pt x="652" y="451"/>
                          </a:lnTo>
                          <a:lnTo>
                            <a:pt x="721" y="466"/>
                          </a:lnTo>
                          <a:lnTo>
                            <a:pt x="661" y="441"/>
                          </a:lnTo>
                          <a:lnTo>
                            <a:pt x="604" y="412"/>
                          </a:lnTo>
                          <a:lnTo>
                            <a:pt x="550" y="381"/>
                          </a:lnTo>
                          <a:lnTo>
                            <a:pt x="497" y="348"/>
                          </a:lnTo>
                          <a:lnTo>
                            <a:pt x="446" y="312"/>
                          </a:lnTo>
                          <a:lnTo>
                            <a:pt x="398" y="274"/>
                          </a:lnTo>
                          <a:lnTo>
                            <a:pt x="350" y="234"/>
                          </a:lnTo>
                          <a:lnTo>
                            <a:pt x="305" y="191"/>
                          </a:lnTo>
                          <a:lnTo>
                            <a:pt x="260" y="146"/>
                          </a:lnTo>
                          <a:lnTo>
                            <a:pt x="218" y="99"/>
                          </a:lnTo>
                          <a:lnTo>
                            <a:pt x="175" y="50"/>
                          </a:lnTo>
                          <a:lnTo>
                            <a:pt x="134" y="0"/>
                          </a:lnTo>
                          <a:lnTo>
                            <a:pt x="0" y="69"/>
                          </a:lnTo>
                          <a:lnTo>
                            <a:pt x="0" y="69"/>
                          </a:lnTo>
                          <a:close/>
                        </a:path>
                      </a:pathLst>
                    </a:custGeom>
                    <a:solidFill>
                      <a:srgbClr val="FFFFFF"/>
                    </a:solidFill>
                    <a:ln w="1588">
                      <a:solidFill>
                        <a:srgbClr val="FFFFFF"/>
                      </a:solidFill>
                      <a:prstDash val="solid"/>
                      <a:round/>
                      <a:headEnd/>
                      <a:tailEnd/>
                    </a:ln>
                  </p:spPr>
                  <p:txBody>
                    <a:bodyPr/>
                    <a:lstStyle/>
                    <a:p>
                      <a:endParaRPr lang="en-US"/>
                    </a:p>
                  </p:txBody>
                </p:sp>
                <p:sp>
                  <p:nvSpPr>
                    <p:cNvPr id="473150" name="Freeform 62"/>
                    <p:cNvSpPr>
                      <a:spLocks/>
                    </p:cNvSpPr>
                    <p:nvPr/>
                  </p:nvSpPr>
                  <p:spPr bwMode="auto">
                    <a:xfrm>
                      <a:off x="880" y="2186"/>
                      <a:ext cx="1888" cy="1605"/>
                    </a:xfrm>
                    <a:custGeom>
                      <a:avLst/>
                      <a:gdLst/>
                      <a:ahLst/>
                      <a:cxnLst>
                        <a:cxn ang="0">
                          <a:pos x="607" y="6422"/>
                        </a:cxn>
                        <a:cxn ang="0">
                          <a:pos x="443" y="6411"/>
                        </a:cxn>
                        <a:cxn ang="0">
                          <a:pos x="297" y="6376"/>
                        </a:cxn>
                        <a:cxn ang="0">
                          <a:pos x="175" y="6315"/>
                        </a:cxn>
                        <a:cxn ang="0">
                          <a:pos x="81" y="6224"/>
                        </a:cxn>
                        <a:cxn ang="0">
                          <a:pos x="21" y="6100"/>
                        </a:cxn>
                        <a:cxn ang="0">
                          <a:pos x="0" y="5942"/>
                        </a:cxn>
                        <a:cxn ang="0">
                          <a:pos x="11" y="237"/>
                        </a:cxn>
                        <a:cxn ang="0">
                          <a:pos x="90" y="73"/>
                        </a:cxn>
                        <a:cxn ang="0">
                          <a:pos x="231" y="2"/>
                        </a:cxn>
                        <a:cxn ang="0">
                          <a:pos x="416" y="19"/>
                        </a:cxn>
                        <a:cxn ang="0">
                          <a:pos x="625" y="118"/>
                        </a:cxn>
                        <a:cxn ang="0">
                          <a:pos x="840" y="293"/>
                        </a:cxn>
                        <a:cxn ang="0">
                          <a:pos x="950" y="419"/>
                        </a:cxn>
                        <a:cxn ang="0">
                          <a:pos x="944" y="454"/>
                        </a:cxn>
                        <a:cxn ang="0">
                          <a:pos x="918" y="494"/>
                        </a:cxn>
                        <a:cxn ang="0">
                          <a:pos x="880" y="532"/>
                        </a:cxn>
                        <a:cxn ang="0">
                          <a:pos x="837" y="559"/>
                        </a:cxn>
                        <a:cxn ang="0">
                          <a:pos x="799" y="566"/>
                        </a:cxn>
                        <a:cxn ang="0">
                          <a:pos x="737" y="504"/>
                        </a:cxn>
                        <a:cxn ang="0">
                          <a:pos x="626" y="397"/>
                        </a:cxn>
                        <a:cxn ang="0">
                          <a:pos x="506" y="307"/>
                        </a:cxn>
                        <a:cxn ang="0">
                          <a:pos x="392" y="252"/>
                        </a:cxn>
                        <a:cxn ang="0">
                          <a:pos x="302" y="247"/>
                        </a:cxn>
                        <a:cxn ang="0">
                          <a:pos x="248" y="308"/>
                        </a:cxn>
                        <a:cxn ang="0">
                          <a:pos x="254" y="5892"/>
                        </a:cxn>
                        <a:cxn ang="0">
                          <a:pos x="266" y="6002"/>
                        </a:cxn>
                        <a:cxn ang="0">
                          <a:pos x="298" y="6080"/>
                        </a:cxn>
                        <a:cxn ang="0">
                          <a:pos x="350" y="6133"/>
                        </a:cxn>
                        <a:cxn ang="0">
                          <a:pos x="420" y="6164"/>
                        </a:cxn>
                        <a:cxn ang="0">
                          <a:pos x="506" y="6178"/>
                        </a:cxn>
                        <a:cxn ang="0">
                          <a:pos x="608" y="6183"/>
                        </a:cxn>
                        <a:cxn ang="0">
                          <a:pos x="7553" y="6422"/>
                        </a:cxn>
                      </a:cxnLst>
                      <a:rect l="0" t="0" r="r" b="b"/>
                      <a:pathLst>
                        <a:path w="7554" h="6422">
                          <a:moveTo>
                            <a:pt x="7553" y="6422"/>
                          </a:moveTo>
                          <a:lnTo>
                            <a:pt x="607" y="6422"/>
                          </a:lnTo>
                          <a:lnTo>
                            <a:pt x="523" y="6419"/>
                          </a:lnTo>
                          <a:lnTo>
                            <a:pt x="443" y="6411"/>
                          </a:lnTo>
                          <a:lnTo>
                            <a:pt x="368" y="6397"/>
                          </a:lnTo>
                          <a:lnTo>
                            <a:pt x="297" y="6376"/>
                          </a:lnTo>
                          <a:lnTo>
                            <a:pt x="232" y="6349"/>
                          </a:lnTo>
                          <a:lnTo>
                            <a:pt x="175" y="6315"/>
                          </a:lnTo>
                          <a:lnTo>
                            <a:pt x="124" y="6274"/>
                          </a:lnTo>
                          <a:lnTo>
                            <a:pt x="81" y="6224"/>
                          </a:lnTo>
                          <a:lnTo>
                            <a:pt x="47" y="6166"/>
                          </a:lnTo>
                          <a:lnTo>
                            <a:pt x="21" y="6100"/>
                          </a:lnTo>
                          <a:lnTo>
                            <a:pt x="5" y="6026"/>
                          </a:lnTo>
                          <a:lnTo>
                            <a:pt x="0" y="5942"/>
                          </a:lnTo>
                          <a:lnTo>
                            <a:pt x="0" y="355"/>
                          </a:lnTo>
                          <a:lnTo>
                            <a:pt x="11" y="237"/>
                          </a:lnTo>
                          <a:lnTo>
                            <a:pt x="42" y="143"/>
                          </a:lnTo>
                          <a:lnTo>
                            <a:pt x="90" y="73"/>
                          </a:lnTo>
                          <a:lnTo>
                            <a:pt x="154" y="26"/>
                          </a:lnTo>
                          <a:lnTo>
                            <a:pt x="231" y="2"/>
                          </a:lnTo>
                          <a:lnTo>
                            <a:pt x="319" y="0"/>
                          </a:lnTo>
                          <a:lnTo>
                            <a:pt x="416" y="19"/>
                          </a:lnTo>
                          <a:lnTo>
                            <a:pt x="517" y="59"/>
                          </a:lnTo>
                          <a:lnTo>
                            <a:pt x="625" y="118"/>
                          </a:lnTo>
                          <a:lnTo>
                            <a:pt x="732" y="197"/>
                          </a:lnTo>
                          <a:lnTo>
                            <a:pt x="840" y="293"/>
                          </a:lnTo>
                          <a:lnTo>
                            <a:pt x="944" y="407"/>
                          </a:lnTo>
                          <a:lnTo>
                            <a:pt x="950" y="419"/>
                          </a:lnTo>
                          <a:lnTo>
                            <a:pt x="950" y="435"/>
                          </a:lnTo>
                          <a:lnTo>
                            <a:pt x="944" y="454"/>
                          </a:lnTo>
                          <a:lnTo>
                            <a:pt x="932" y="474"/>
                          </a:lnTo>
                          <a:lnTo>
                            <a:pt x="918" y="494"/>
                          </a:lnTo>
                          <a:lnTo>
                            <a:pt x="900" y="514"/>
                          </a:lnTo>
                          <a:lnTo>
                            <a:pt x="880" y="532"/>
                          </a:lnTo>
                          <a:lnTo>
                            <a:pt x="859" y="548"/>
                          </a:lnTo>
                          <a:lnTo>
                            <a:pt x="837" y="559"/>
                          </a:lnTo>
                          <a:lnTo>
                            <a:pt x="817" y="566"/>
                          </a:lnTo>
                          <a:lnTo>
                            <a:pt x="799" y="566"/>
                          </a:lnTo>
                          <a:lnTo>
                            <a:pt x="783" y="558"/>
                          </a:lnTo>
                          <a:lnTo>
                            <a:pt x="737" y="504"/>
                          </a:lnTo>
                          <a:lnTo>
                            <a:pt x="683" y="449"/>
                          </a:lnTo>
                          <a:lnTo>
                            <a:pt x="626" y="397"/>
                          </a:lnTo>
                          <a:lnTo>
                            <a:pt x="567" y="349"/>
                          </a:lnTo>
                          <a:lnTo>
                            <a:pt x="506" y="307"/>
                          </a:lnTo>
                          <a:lnTo>
                            <a:pt x="448" y="275"/>
                          </a:lnTo>
                          <a:lnTo>
                            <a:pt x="392" y="252"/>
                          </a:lnTo>
                          <a:lnTo>
                            <a:pt x="343" y="242"/>
                          </a:lnTo>
                          <a:lnTo>
                            <a:pt x="302" y="247"/>
                          </a:lnTo>
                          <a:lnTo>
                            <a:pt x="269" y="268"/>
                          </a:lnTo>
                          <a:lnTo>
                            <a:pt x="248" y="308"/>
                          </a:lnTo>
                          <a:lnTo>
                            <a:pt x="240" y="369"/>
                          </a:lnTo>
                          <a:lnTo>
                            <a:pt x="254" y="5892"/>
                          </a:lnTo>
                          <a:lnTo>
                            <a:pt x="257" y="5950"/>
                          </a:lnTo>
                          <a:lnTo>
                            <a:pt x="266" y="6002"/>
                          </a:lnTo>
                          <a:lnTo>
                            <a:pt x="279" y="6044"/>
                          </a:lnTo>
                          <a:lnTo>
                            <a:pt x="298" y="6080"/>
                          </a:lnTo>
                          <a:lnTo>
                            <a:pt x="322" y="6109"/>
                          </a:lnTo>
                          <a:lnTo>
                            <a:pt x="350" y="6133"/>
                          </a:lnTo>
                          <a:lnTo>
                            <a:pt x="383" y="6150"/>
                          </a:lnTo>
                          <a:lnTo>
                            <a:pt x="420" y="6164"/>
                          </a:lnTo>
                          <a:lnTo>
                            <a:pt x="462" y="6173"/>
                          </a:lnTo>
                          <a:lnTo>
                            <a:pt x="506" y="6178"/>
                          </a:lnTo>
                          <a:lnTo>
                            <a:pt x="555" y="6182"/>
                          </a:lnTo>
                          <a:lnTo>
                            <a:pt x="608" y="6183"/>
                          </a:lnTo>
                          <a:lnTo>
                            <a:pt x="7554" y="6183"/>
                          </a:lnTo>
                          <a:lnTo>
                            <a:pt x="7553" y="6422"/>
                          </a:lnTo>
                          <a:lnTo>
                            <a:pt x="7553" y="6422"/>
                          </a:lnTo>
                          <a:close/>
                        </a:path>
                      </a:pathLst>
                    </a:custGeom>
                    <a:solidFill>
                      <a:srgbClr val="5E5E5E"/>
                    </a:solidFill>
                    <a:ln w="4763">
                      <a:solidFill>
                        <a:srgbClr val="000000"/>
                      </a:solidFill>
                      <a:prstDash val="solid"/>
                      <a:round/>
                      <a:headEnd/>
                      <a:tailEnd/>
                    </a:ln>
                  </p:spPr>
                  <p:txBody>
                    <a:bodyPr/>
                    <a:lstStyle/>
                    <a:p>
                      <a:endParaRPr lang="en-US"/>
                    </a:p>
                  </p:txBody>
                </p:sp>
              </p:grpSp>
              <p:sp>
                <p:nvSpPr>
                  <p:cNvPr id="473151" name="Text Box 63"/>
                  <p:cNvSpPr txBox="1">
                    <a:spLocks noChangeArrowheads="1"/>
                  </p:cNvSpPr>
                  <p:nvPr/>
                </p:nvSpPr>
                <p:spPr bwMode="auto">
                  <a:xfrm>
                    <a:off x="3200" y="2671"/>
                    <a:ext cx="71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Phantom</a:t>
                    </a:r>
                  </a:p>
                </p:txBody>
              </p:sp>
            </p:grpSp>
          </p:grpSp>
          <p:grpSp>
            <p:nvGrpSpPr>
              <p:cNvPr id="9" name="Group 64"/>
              <p:cNvGrpSpPr>
                <a:grpSpLocks/>
              </p:cNvGrpSpPr>
              <p:nvPr/>
            </p:nvGrpSpPr>
            <p:grpSpPr bwMode="auto">
              <a:xfrm>
                <a:off x="4505" y="2256"/>
                <a:ext cx="1037" cy="562"/>
                <a:chOff x="4615" y="1982"/>
                <a:chExt cx="1037" cy="562"/>
              </a:xfrm>
            </p:grpSpPr>
            <p:grpSp>
              <p:nvGrpSpPr>
                <p:cNvPr id="10" name="Group 65"/>
                <p:cNvGrpSpPr>
                  <a:grpSpLocks/>
                </p:cNvGrpSpPr>
                <p:nvPr/>
              </p:nvGrpSpPr>
              <p:grpSpPr bwMode="auto">
                <a:xfrm>
                  <a:off x="5318" y="1982"/>
                  <a:ext cx="334" cy="544"/>
                  <a:chOff x="900" y="2092"/>
                  <a:chExt cx="462" cy="800"/>
                </a:xfrm>
              </p:grpSpPr>
              <p:sp>
                <p:nvSpPr>
                  <p:cNvPr id="473154" name="AutoShape 66"/>
                  <p:cNvSpPr>
                    <a:spLocks noChangeArrowheads="1"/>
                  </p:cNvSpPr>
                  <p:nvPr/>
                </p:nvSpPr>
                <p:spPr bwMode="auto">
                  <a:xfrm>
                    <a:off x="900" y="2092"/>
                    <a:ext cx="462" cy="800"/>
                  </a:xfrm>
                  <a:prstGeom prst="can">
                    <a:avLst>
                      <a:gd name="adj" fmla="val 43290"/>
                    </a:avLst>
                  </a:prstGeom>
                  <a:gradFill rotWithShape="0">
                    <a:gsLst>
                      <a:gs pos="0">
                        <a:srgbClr val="969696">
                          <a:gamma/>
                          <a:shade val="46275"/>
                          <a:invGamma/>
                        </a:srgbClr>
                      </a:gs>
                      <a:gs pos="50000">
                        <a:srgbClr val="969696"/>
                      </a:gs>
                      <a:gs pos="100000">
                        <a:srgbClr val="969696">
                          <a:gamma/>
                          <a:shade val="46275"/>
                          <a:invGamma/>
                        </a:srgbClr>
                      </a:gs>
                    </a:gsLst>
                    <a:lin ang="0" scaled="1"/>
                  </a:gradFill>
                  <a:ln w="9525">
                    <a:solidFill>
                      <a:schemeClr val="tx1"/>
                    </a:solidFill>
                    <a:round/>
                    <a:headEnd/>
                    <a:tailEnd/>
                  </a:ln>
                  <a:effectLst/>
                </p:spPr>
                <p:txBody>
                  <a:bodyPr wrap="none" anchor="ctr"/>
                  <a:lstStyle/>
                  <a:p>
                    <a:endParaRPr lang="en-US"/>
                  </a:p>
                </p:txBody>
              </p:sp>
              <p:sp>
                <p:nvSpPr>
                  <p:cNvPr id="473155" name="WordArt 67"/>
                  <p:cNvSpPr>
                    <a:spLocks noChangeArrowheads="1" noChangeShapeType="1" noTextEdit="1"/>
                  </p:cNvSpPr>
                  <p:nvPr/>
                </p:nvSpPr>
                <p:spPr bwMode="auto">
                  <a:xfrm rot="5400000">
                    <a:off x="881" y="2459"/>
                    <a:ext cx="489" cy="234"/>
                  </a:xfrm>
                  <a:prstGeom prst="rect">
                    <a:avLst/>
                  </a:prstGeom>
                </p:spPr>
                <p:txBody>
                  <a:bodyPr vert="wordArtVert" wrap="none" fromWordArt="1">
                    <a:prstTxWarp prst="textPlain">
                      <a:avLst>
                        <a:gd name="adj" fmla="val 50000"/>
                      </a:avLst>
                    </a:prstTxWarp>
                  </a:bodyPr>
                  <a:lstStyle/>
                  <a:p>
                    <a:pPr algn="ctr" fontAlgn="auto"/>
                    <a:r>
                      <a:rPr lang="en-US" kern="10">
                        <a:ln w="9525">
                          <a:solidFill>
                            <a:srgbClr val="000000"/>
                          </a:solidFill>
                          <a:round/>
                          <a:headEnd/>
                          <a:tailEnd/>
                        </a:ln>
                        <a:solidFill>
                          <a:srgbClr val="FFFFFF"/>
                        </a:solidFill>
                        <a:latin typeface="Arial Black"/>
                      </a:rPr>
                      <a:t>AFM</a:t>
                    </a:r>
                  </a:p>
                </p:txBody>
              </p:sp>
            </p:grpSp>
            <p:grpSp>
              <p:nvGrpSpPr>
                <p:cNvPr id="11" name="Group 68"/>
                <p:cNvGrpSpPr>
                  <a:grpSpLocks/>
                </p:cNvGrpSpPr>
                <p:nvPr/>
              </p:nvGrpSpPr>
              <p:grpSpPr bwMode="auto">
                <a:xfrm>
                  <a:off x="4615" y="2039"/>
                  <a:ext cx="672" cy="505"/>
                  <a:chOff x="4506" y="915"/>
                  <a:chExt cx="672" cy="505"/>
                </a:xfrm>
              </p:grpSpPr>
              <p:grpSp>
                <p:nvGrpSpPr>
                  <p:cNvPr id="12" name="Group 69"/>
                  <p:cNvGrpSpPr>
                    <a:grpSpLocks/>
                  </p:cNvGrpSpPr>
                  <p:nvPr/>
                </p:nvGrpSpPr>
                <p:grpSpPr bwMode="auto">
                  <a:xfrm>
                    <a:off x="4506" y="915"/>
                    <a:ext cx="672" cy="505"/>
                    <a:chOff x="2448" y="1152"/>
                    <a:chExt cx="864" cy="624"/>
                  </a:xfrm>
                </p:grpSpPr>
                <p:sp>
                  <p:nvSpPr>
                    <p:cNvPr id="473158" name="Rectangle 70"/>
                    <p:cNvSpPr>
                      <a:spLocks noChangeArrowheads="1"/>
                    </p:cNvSpPr>
                    <p:nvPr/>
                  </p:nvSpPr>
                  <p:spPr bwMode="auto">
                    <a:xfrm>
                      <a:off x="2448" y="1152"/>
                      <a:ext cx="864" cy="624"/>
                    </a:xfrm>
                    <a:prstGeom prst="rect">
                      <a:avLst/>
                    </a:prstGeom>
                    <a:gradFill rotWithShape="0">
                      <a:gsLst>
                        <a:gs pos="0">
                          <a:srgbClr val="B2B2B2">
                            <a:gamma/>
                            <a:shade val="46275"/>
                            <a:invGamma/>
                          </a:srgbClr>
                        </a:gs>
                        <a:gs pos="100000">
                          <a:srgbClr val="B2B2B2"/>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473159" name="Rectangle 71"/>
                    <p:cNvSpPr>
                      <a:spLocks noChangeArrowheads="1"/>
                    </p:cNvSpPr>
                    <p:nvPr/>
                  </p:nvSpPr>
                  <p:spPr bwMode="auto">
                    <a:xfrm>
                      <a:off x="2496" y="1200"/>
                      <a:ext cx="768" cy="528"/>
                    </a:xfrm>
                    <a:prstGeom prst="rect">
                      <a:avLst/>
                    </a:prstGeom>
                    <a:gradFill rotWithShape="0">
                      <a:gsLst>
                        <a:gs pos="0">
                          <a:srgbClr val="B2B2B2"/>
                        </a:gs>
                        <a:gs pos="100000">
                          <a:srgbClr val="B2B2B2">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grpSp>
              <p:sp>
                <p:nvSpPr>
                  <p:cNvPr id="473160" name="Text Box 72"/>
                  <p:cNvSpPr txBox="1">
                    <a:spLocks noChangeArrowheads="1"/>
                  </p:cNvSpPr>
                  <p:nvPr/>
                </p:nvSpPr>
                <p:spPr bwMode="auto">
                  <a:xfrm>
                    <a:off x="4553" y="1005"/>
                    <a:ext cx="585" cy="330"/>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Topo S/W</a:t>
                    </a:r>
                  </a:p>
                </p:txBody>
              </p:sp>
            </p:grpSp>
          </p:grpSp>
          <p:grpSp>
            <p:nvGrpSpPr>
              <p:cNvPr id="13" name="Group 73"/>
              <p:cNvGrpSpPr>
                <a:grpSpLocks/>
              </p:cNvGrpSpPr>
              <p:nvPr/>
            </p:nvGrpSpPr>
            <p:grpSpPr bwMode="auto">
              <a:xfrm>
                <a:off x="3694" y="2309"/>
                <a:ext cx="837" cy="505"/>
                <a:chOff x="3568" y="499"/>
                <a:chExt cx="837" cy="505"/>
              </a:xfrm>
            </p:grpSpPr>
            <p:grpSp>
              <p:nvGrpSpPr>
                <p:cNvPr id="14" name="Group 74"/>
                <p:cNvGrpSpPr>
                  <a:grpSpLocks/>
                </p:cNvGrpSpPr>
                <p:nvPr/>
              </p:nvGrpSpPr>
              <p:grpSpPr bwMode="auto">
                <a:xfrm>
                  <a:off x="3642" y="499"/>
                  <a:ext cx="672" cy="505"/>
                  <a:chOff x="2448" y="1152"/>
                  <a:chExt cx="864" cy="624"/>
                </a:xfrm>
              </p:grpSpPr>
              <p:sp>
                <p:nvSpPr>
                  <p:cNvPr id="473163" name="Rectangle 75"/>
                  <p:cNvSpPr>
                    <a:spLocks noChangeArrowheads="1"/>
                  </p:cNvSpPr>
                  <p:nvPr/>
                </p:nvSpPr>
                <p:spPr bwMode="auto">
                  <a:xfrm>
                    <a:off x="2448" y="1152"/>
                    <a:ext cx="864" cy="624"/>
                  </a:xfrm>
                  <a:prstGeom prst="rect">
                    <a:avLst/>
                  </a:prstGeom>
                  <a:gradFill rotWithShape="0">
                    <a:gsLst>
                      <a:gs pos="0">
                        <a:srgbClr val="B2B2B2">
                          <a:gamma/>
                          <a:shade val="46275"/>
                          <a:invGamma/>
                        </a:srgbClr>
                      </a:gs>
                      <a:gs pos="100000">
                        <a:srgbClr val="B2B2B2"/>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473164" name="Rectangle 76"/>
                  <p:cNvSpPr>
                    <a:spLocks noChangeArrowheads="1"/>
                  </p:cNvSpPr>
                  <p:nvPr/>
                </p:nvSpPr>
                <p:spPr bwMode="auto">
                  <a:xfrm>
                    <a:off x="2496" y="1200"/>
                    <a:ext cx="768" cy="528"/>
                  </a:xfrm>
                  <a:prstGeom prst="rect">
                    <a:avLst/>
                  </a:prstGeom>
                  <a:gradFill rotWithShape="0">
                    <a:gsLst>
                      <a:gs pos="0">
                        <a:srgbClr val="B2B2B2"/>
                      </a:gs>
                      <a:gs pos="100000">
                        <a:srgbClr val="B2B2B2">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grpSp>
            <p:sp>
              <p:nvSpPr>
                <p:cNvPr id="473165" name="Text Box 77"/>
                <p:cNvSpPr txBox="1">
                  <a:spLocks noChangeArrowheads="1"/>
                </p:cNvSpPr>
                <p:nvPr/>
              </p:nvSpPr>
              <p:spPr bwMode="auto">
                <a:xfrm>
                  <a:off x="3591" y="663"/>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Analysis S/W</a:t>
                  </a:r>
                </a:p>
              </p:txBody>
            </p:sp>
            <p:grpSp>
              <p:nvGrpSpPr>
                <p:cNvPr id="15" name="Group 78"/>
                <p:cNvGrpSpPr>
                  <a:grpSpLocks/>
                </p:cNvGrpSpPr>
                <p:nvPr/>
              </p:nvGrpSpPr>
              <p:grpSpPr bwMode="auto">
                <a:xfrm>
                  <a:off x="3568" y="549"/>
                  <a:ext cx="834" cy="382"/>
                  <a:chOff x="3568" y="549"/>
                  <a:chExt cx="834" cy="382"/>
                </a:xfrm>
              </p:grpSpPr>
              <p:sp>
                <p:nvSpPr>
                  <p:cNvPr id="473167" name="Text Box 79"/>
                  <p:cNvSpPr txBox="1">
                    <a:spLocks noChangeArrowheads="1"/>
                  </p:cNvSpPr>
                  <p:nvPr/>
                </p:nvSpPr>
                <p:spPr bwMode="auto">
                  <a:xfrm>
                    <a:off x="3568" y="549"/>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Audio-Video</a:t>
                    </a:r>
                  </a:p>
                </p:txBody>
              </p:sp>
              <p:sp>
                <p:nvSpPr>
                  <p:cNvPr id="473168" name="Text Box 80"/>
                  <p:cNvSpPr txBox="1">
                    <a:spLocks noChangeArrowheads="1"/>
                  </p:cNvSpPr>
                  <p:nvPr/>
                </p:nvSpPr>
                <p:spPr bwMode="auto">
                  <a:xfrm>
                    <a:off x="3588" y="777"/>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Shared Apps</a:t>
                    </a:r>
                  </a:p>
                </p:txBody>
              </p:sp>
            </p:grpSp>
          </p:grpSp>
          <p:grpSp>
            <p:nvGrpSpPr>
              <p:cNvPr id="16" name="Group 81"/>
              <p:cNvGrpSpPr>
                <a:grpSpLocks/>
              </p:cNvGrpSpPr>
              <p:nvPr/>
            </p:nvGrpSpPr>
            <p:grpSpPr bwMode="auto">
              <a:xfrm>
                <a:off x="4204" y="1763"/>
                <a:ext cx="596" cy="384"/>
                <a:chOff x="4251" y="3264"/>
                <a:chExt cx="596" cy="384"/>
              </a:xfrm>
            </p:grpSpPr>
            <p:sp>
              <p:nvSpPr>
                <p:cNvPr id="473170" name="AutoShape 82"/>
                <p:cNvSpPr>
                  <a:spLocks noChangeArrowheads="1"/>
                </p:cNvSpPr>
                <p:nvPr/>
              </p:nvSpPr>
              <p:spPr bwMode="auto">
                <a:xfrm>
                  <a:off x="4251" y="3264"/>
                  <a:ext cx="576" cy="384"/>
                </a:xfrm>
                <a:prstGeom prst="cloudCallout">
                  <a:avLst>
                    <a:gd name="adj1" fmla="val 3819"/>
                    <a:gd name="adj2" fmla="val 1042"/>
                  </a:avLst>
                </a:prstGeom>
                <a:solidFill>
                  <a:schemeClr val="accent1"/>
                </a:solidFill>
                <a:ln w="12700" cap="sq">
                  <a:noFill/>
                  <a:round/>
                  <a:headEnd/>
                  <a:tailEnd/>
                </a:ln>
                <a:effectLst>
                  <a:outerShdw dist="107763" dir="8100000" algn="ctr" rotWithShape="0">
                    <a:schemeClr val="bg2"/>
                  </a:outerShdw>
                </a:effectLst>
              </p:spPr>
              <p:txBody>
                <a:bodyPr anchor="ctr"/>
                <a:lstStyle/>
                <a:p>
                  <a:pPr algn="ctr" eaLnBrk="0" hangingPunct="0"/>
                  <a:endParaRPr lang="en-US" sz="1400">
                    <a:latin typeface="Tahoma" charset="0"/>
                  </a:endParaRPr>
                </a:p>
              </p:txBody>
            </p:sp>
            <p:sp>
              <p:nvSpPr>
                <p:cNvPr id="473171" name="Text Box 83"/>
                <p:cNvSpPr txBox="1">
                  <a:spLocks noChangeArrowheads="1"/>
                </p:cNvSpPr>
                <p:nvPr/>
              </p:nvSpPr>
              <p:spPr bwMode="auto">
                <a:xfrm>
                  <a:off x="4253" y="3356"/>
                  <a:ext cx="59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Sample</a:t>
                  </a:r>
                </a:p>
              </p:txBody>
            </p:sp>
          </p:grpSp>
        </p:grpSp>
      </p:grpSp>
      <p:grpSp>
        <p:nvGrpSpPr>
          <p:cNvPr id="17" name="Group 84"/>
          <p:cNvGrpSpPr>
            <a:grpSpLocks/>
          </p:cNvGrpSpPr>
          <p:nvPr/>
        </p:nvGrpSpPr>
        <p:grpSpPr bwMode="auto">
          <a:xfrm>
            <a:off x="4949827" y="1617663"/>
            <a:ext cx="3857625" cy="4557712"/>
            <a:chOff x="3118" y="1019"/>
            <a:chExt cx="2430" cy="2871"/>
          </a:xfrm>
          <a:effectLst>
            <a:outerShdw blurRad="50800" dist="38100" dir="2700000" algn="tl" rotWithShape="0">
              <a:prstClr val="black">
                <a:alpha val="40000"/>
              </a:prstClr>
            </a:outerShdw>
          </a:effectLst>
        </p:grpSpPr>
        <p:sp>
          <p:nvSpPr>
            <p:cNvPr id="473173" name="AutoShape 85"/>
            <p:cNvSpPr>
              <a:spLocks noChangeArrowheads="1"/>
            </p:cNvSpPr>
            <p:nvPr/>
          </p:nvSpPr>
          <p:spPr bwMode="auto">
            <a:xfrm rot="-4253733">
              <a:off x="2897" y="1240"/>
              <a:ext cx="2871" cy="2430"/>
            </a:xfrm>
            <a:prstGeom prst="cloudCallout">
              <a:avLst>
                <a:gd name="adj1" fmla="val 48472"/>
                <a:gd name="adj2" fmla="val -16222"/>
              </a:avLst>
            </a:prstGeom>
            <a:solidFill>
              <a:srgbClr val="3366FF"/>
            </a:solidFill>
            <a:ln w="76200" cap="sq">
              <a:noFill/>
              <a:round/>
              <a:headEnd/>
              <a:tailEnd/>
            </a:ln>
            <a:effectLst/>
          </p:spPr>
          <p:txBody>
            <a:bodyPr vert="eaVert" anchor="ctr"/>
            <a:lstStyle/>
            <a:p>
              <a:pPr algn="ctr" eaLnBrk="0" hangingPunct="0"/>
              <a:endParaRPr lang="en-US" sz="1400">
                <a:latin typeface="Tahoma" charset="0"/>
              </a:endParaRPr>
            </a:p>
          </p:txBody>
        </p:sp>
        <p:sp>
          <p:nvSpPr>
            <p:cNvPr id="473174" name="Text Box 86"/>
            <p:cNvSpPr txBox="1">
              <a:spLocks noChangeArrowheads="1"/>
            </p:cNvSpPr>
            <p:nvPr/>
          </p:nvSpPr>
          <p:spPr bwMode="auto">
            <a:xfrm>
              <a:off x="3692" y="1296"/>
              <a:ext cx="1350" cy="233"/>
            </a:xfrm>
            <a:prstGeom prst="rect">
              <a:avLst/>
            </a:prstGeom>
            <a:noFill/>
            <a:ln w="76200" cap="sq">
              <a:noFill/>
              <a:miter lim="800000"/>
              <a:headEnd/>
              <a:tailEnd/>
            </a:ln>
            <a:effectLst/>
          </p:spPr>
          <p:txBody>
            <a:bodyPr>
              <a:spAutoFit/>
            </a:bodyPr>
            <a:lstStyle/>
            <a:p>
              <a:pPr algn="ctr" eaLnBrk="0" hangingPunct="0">
                <a:spcBef>
                  <a:spcPct val="50000"/>
                </a:spcBef>
              </a:pPr>
              <a:r>
                <a:rPr lang="en-US">
                  <a:effectLst>
                    <a:outerShdw blurRad="38100" dist="38100" dir="2700000" algn="tl">
                      <a:srgbClr val="000000"/>
                    </a:outerShdw>
                  </a:effectLst>
                  <a:latin typeface="Tahoma" charset="0"/>
                </a:rPr>
                <a:t>NIEHS</a:t>
              </a:r>
            </a:p>
          </p:txBody>
        </p:sp>
        <p:grpSp>
          <p:nvGrpSpPr>
            <p:cNvPr id="18" name="Group 87"/>
            <p:cNvGrpSpPr>
              <a:grpSpLocks/>
            </p:cNvGrpSpPr>
            <p:nvPr/>
          </p:nvGrpSpPr>
          <p:grpSpPr bwMode="auto">
            <a:xfrm>
              <a:off x="3879" y="2048"/>
              <a:ext cx="1472" cy="1120"/>
              <a:chOff x="865" y="2030"/>
              <a:chExt cx="1472" cy="1120"/>
            </a:xfrm>
          </p:grpSpPr>
          <p:grpSp>
            <p:nvGrpSpPr>
              <p:cNvPr id="19" name="Group 88"/>
              <p:cNvGrpSpPr>
                <a:grpSpLocks/>
              </p:cNvGrpSpPr>
              <p:nvPr/>
            </p:nvGrpSpPr>
            <p:grpSpPr bwMode="auto">
              <a:xfrm>
                <a:off x="935" y="2551"/>
                <a:ext cx="1402" cy="599"/>
                <a:chOff x="3902" y="2921"/>
                <a:chExt cx="1402" cy="599"/>
              </a:xfrm>
            </p:grpSpPr>
            <p:grpSp>
              <p:nvGrpSpPr>
                <p:cNvPr id="20" name="Group 89"/>
                <p:cNvGrpSpPr>
                  <a:grpSpLocks/>
                </p:cNvGrpSpPr>
                <p:nvPr/>
              </p:nvGrpSpPr>
              <p:grpSpPr bwMode="auto">
                <a:xfrm>
                  <a:off x="3902" y="2921"/>
                  <a:ext cx="672" cy="542"/>
                  <a:chOff x="2640" y="3360"/>
                  <a:chExt cx="672" cy="542"/>
                </a:xfrm>
              </p:grpSpPr>
              <p:grpSp>
                <p:nvGrpSpPr>
                  <p:cNvPr id="21" name="Group 90"/>
                  <p:cNvGrpSpPr>
                    <a:grpSpLocks/>
                  </p:cNvGrpSpPr>
                  <p:nvPr/>
                </p:nvGrpSpPr>
                <p:grpSpPr bwMode="auto">
                  <a:xfrm>
                    <a:off x="2640" y="3360"/>
                    <a:ext cx="672" cy="542"/>
                    <a:chOff x="2448" y="3360"/>
                    <a:chExt cx="864" cy="624"/>
                  </a:xfrm>
                </p:grpSpPr>
                <p:sp>
                  <p:nvSpPr>
                    <p:cNvPr id="473179" name="Rectangle 91"/>
                    <p:cNvSpPr>
                      <a:spLocks noChangeArrowheads="1"/>
                    </p:cNvSpPr>
                    <p:nvPr/>
                  </p:nvSpPr>
                  <p:spPr bwMode="auto">
                    <a:xfrm>
                      <a:off x="2448" y="3360"/>
                      <a:ext cx="864" cy="624"/>
                    </a:xfrm>
                    <a:prstGeom prst="rect">
                      <a:avLst/>
                    </a:prstGeom>
                    <a:gradFill rotWithShape="0">
                      <a:gsLst>
                        <a:gs pos="0">
                          <a:srgbClr val="B2B2B2"/>
                        </a:gs>
                        <a:gs pos="100000">
                          <a:srgbClr val="B2B2B2">
                            <a:gamma/>
                            <a:shade val="46275"/>
                            <a:invGamma/>
                          </a:srgbClr>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473180" name="Rectangle 92" descr="Purple mesh"/>
                    <p:cNvSpPr>
                      <a:spLocks noChangeArrowheads="1"/>
                    </p:cNvSpPr>
                    <p:nvPr/>
                  </p:nvSpPr>
                  <p:spPr bwMode="auto">
                    <a:xfrm>
                      <a:off x="2494" y="3391"/>
                      <a:ext cx="768" cy="528"/>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endParaRPr lang="en-US"/>
                    </a:p>
                  </p:txBody>
                </p:sp>
              </p:grpSp>
              <p:sp>
                <p:nvSpPr>
                  <p:cNvPr id="473181" name="Text Box 93"/>
                  <p:cNvSpPr txBox="1">
                    <a:spLocks noChangeArrowheads="1"/>
                  </p:cNvSpPr>
                  <p:nvPr/>
                </p:nvSpPr>
                <p:spPr bwMode="auto">
                  <a:xfrm>
                    <a:off x="2688" y="3518"/>
                    <a:ext cx="59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nM</a:t>
                    </a:r>
                  </a:p>
                </p:txBody>
              </p:sp>
            </p:grpSp>
            <p:grpSp>
              <p:nvGrpSpPr>
                <p:cNvPr id="22" name="Group 94"/>
                <p:cNvGrpSpPr>
                  <a:grpSpLocks/>
                </p:cNvGrpSpPr>
                <p:nvPr/>
              </p:nvGrpSpPr>
              <p:grpSpPr bwMode="auto">
                <a:xfrm>
                  <a:off x="4590" y="2950"/>
                  <a:ext cx="714" cy="570"/>
                  <a:chOff x="3200" y="2293"/>
                  <a:chExt cx="714" cy="570"/>
                </a:xfrm>
              </p:grpSpPr>
              <p:grpSp>
                <p:nvGrpSpPr>
                  <p:cNvPr id="23" name="Group 95"/>
                  <p:cNvGrpSpPr>
                    <a:grpSpLocks/>
                  </p:cNvGrpSpPr>
                  <p:nvPr/>
                </p:nvGrpSpPr>
                <p:grpSpPr bwMode="auto">
                  <a:xfrm rot="3181">
                    <a:off x="3213" y="2293"/>
                    <a:ext cx="623" cy="409"/>
                    <a:chOff x="880" y="2186"/>
                    <a:chExt cx="1888" cy="1605"/>
                  </a:xfrm>
                </p:grpSpPr>
                <p:sp>
                  <p:nvSpPr>
                    <p:cNvPr id="473184" name="Freeform 96"/>
                    <p:cNvSpPr>
                      <a:spLocks noEditPoints="1"/>
                    </p:cNvSpPr>
                    <p:nvPr/>
                  </p:nvSpPr>
                  <p:spPr bwMode="auto">
                    <a:xfrm>
                      <a:off x="1666" y="3058"/>
                      <a:ext cx="808" cy="552"/>
                    </a:xfrm>
                    <a:custGeom>
                      <a:avLst/>
                      <a:gdLst/>
                      <a:ahLst/>
                      <a:cxnLst>
                        <a:cxn ang="0">
                          <a:pos x="3173" y="1484"/>
                        </a:cxn>
                        <a:cxn ang="0">
                          <a:pos x="2532" y="2206"/>
                        </a:cxn>
                        <a:cxn ang="0">
                          <a:pos x="2473" y="2170"/>
                        </a:cxn>
                        <a:cxn ang="0">
                          <a:pos x="3019" y="1391"/>
                        </a:cxn>
                        <a:cxn ang="0">
                          <a:pos x="2378" y="2113"/>
                        </a:cxn>
                        <a:cxn ang="0">
                          <a:pos x="2319" y="2078"/>
                        </a:cxn>
                        <a:cxn ang="0">
                          <a:pos x="2864" y="1298"/>
                        </a:cxn>
                        <a:cxn ang="0">
                          <a:pos x="2224" y="2021"/>
                        </a:cxn>
                        <a:cxn ang="0">
                          <a:pos x="2165" y="1985"/>
                        </a:cxn>
                        <a:cxn ang="0">
                          <a:pos x="2709" y="1205"/>
                        </a:cxn>
                        <a:cxn ang="0">
                          <a:pos x="2069" y="1928"/>
                        </a:cxn>
                        <a:cxn ang="0">
                          <a:pos x="2009" y="1892"/>
                        </a:cxn>
                        <a:cxn ang="0">
                          <a:pos x="2555" y="1112"/>
                        </a:cxn>
                        <a:cxn ang="0">
                          <a:pos x="1914" y="1835"/>
                        </a:cxn>
                        <a:cxn ang="0">
                          <a:pos x="1855" y="1799"/>
                        </a:cxn>
                        <a:cxn ang="0">
                          <a:pos x="2245" y="928"/>
                        </a:cxn>
                        <a:cxn ang="0">
                          <a:pos x="1605" y="1650"/>
                        </a:cxn>
                        <a:cxn ang="0">
                          <a:pos x="1545" y="1614"/>
                        </a:cxn>
                        <a:cxn ang="0">
                          <a:pos x="2091" y="835"/>
                        </a:cxn>
                        <a:cxn ang="0">
                          <a:pos x="1450" y="1557"/>
                        </a:cxn>
                        <a:cxn ang="0">
                          <a:pos x="1391" y="1522"/>
                        </a:cxn>
                        <a:cxn ang="0">
                          <a:pos x="1781" y="649"/>
                        </a:cxn>
                        <a:cxn ang="0">
                          <a:pos x="1141" y="1372"/>
                        </a:cxn>
                        <a:cxn ang="0">
                          <a:pos x="1082" y="1336"/>
                        </a:cxn>
                        <a:cxn ang="0">
                          <a:pos x="1627" y="556"/>
                        </a:cxn>
                        <a:cxn ang="0">
                          <a:pos x="987" y="1279"/>
                        </a:cxn>
                        <a:cxn ang="0">
                          <a:pos x="926" y="1243"/>
                        </a:cxn>
                        <a:cxn ang="0">
                          <a:pos x="1472" y="463"/>
                        </a:cxn>
                        <a:cxn ang="0">
                          <a:pos x="831" y="1186"/>
                        </a:cxn>
                        <a:cxn ang="0">
                          <a:pos x="772" y="1150"/>
                        </a:cxn>
                        <a:cxn ang="0">
                          <a:pos x="1162" y="279"/>
                        </a:cxn>
                        <a:cxn ang="0">
                          <a:pos x="523" y="1001"/>
                        </a:cxn>
                        <a:cxn ang="0">
                          <a:pos x="463" y="966"/>
                        </a:cxn>
                        <a:cxn ang="0">
                          <a:pos x="1008" y="186"/>
                        </a:cxn>
                        <a:cxn ang="0">
                          <a:pos x="368" y="909"/>
                        </a:cxn>
                        <a:cxn ang="0">
                          <a:pos x="309" y="873"/>
                        </a:cxn>
                        <a:cxn ang="0">
                          <a:pos x="698" y="0"/>
                        </a:cxn>
                        <a:cxn ang="0">
                          <a:pos x="60" y="723"/>
                        </a:cxn>
                        <a:cxn ang="0">
                          <a:pos x="0" y="687"/>
                        </a:cxn>
                      </a:cxnLst>
                      <a:rect l="0" t="0" r="r" b="b"/>
                      <a:pathLst>
                        <a:path w="3233" h="2206">
                          <a:moveTo>
                            <a:pt x="2473" y="2170"/>
                          </a:moveTo>
                          <a:lnTo>
                            <a:pt x="3173" y="1484"/>
                          </a:lnTo>
                          <a:lnTo>
                            <a:pt x="3233" y="1519"/>
                          </a:lnTo>
                          <a:lnTo>
                            <a:pt x="2532" y="2206"/>
                          </a:lnTo>
                          <a:lnTo>
                            <a:pt x="2473" y="2170"/>
                          </a:lnTo>
                          <a:lnTo>
                            <a:pt x="2473" y="2170"/>
                          </a:lnTo>
                          <a:close/>
                          <a:moveTo>
                            <a:pt x="2319" y="2078"/>
                          </a:moveTo>
                          <a:lnTo>
                            <a:pt x="3019" y="1391"/>
                          </a:lnTo>
                          <a:lnTo>
                            <a:pt x="3078" y="1427"/>
                          </a:lnTo>
                          <a:lnTo>
                            <a:pt x="2378" y="2113"/>
                          </a:lnTo>
                          <a:lnTo>
                            <a:pt x="2319" y="2078"/>
                          </a:lnTo>
                          <a:lnTo>
                            <a:pt x="2319" y="2078"/>
                          </a:lnTo>
                          <a:close/>
                          <a:moveTo>
                            <a:pt x="2165" y="1985"/>
                          </a:moveTo>
                          <a:lnTo>
                            <a:pt x="2864" y="1298"/>
                          </a:lnTo>
                          <a:lnTo>
                            <a:pt x="2923" y="1334"/>
                          </a:lnTo>
                          <a:lnTo>
                            <a:pt x="2224" y="2021"/>
                          </a:lnTo>
                          <a:lnTo>
                            <a:pt x="2165" y="1985"/>
                          </a:lnTo>
                          <a:lnTo>
                            <a:pt x="2165" y="1985"/>
                          </a:lnTo>
                          <a:close/>
                          <a:moveTo>
                            <a:pt x="2009" y="1892"/>
                          </a:moveTo>
                          <a:lnTo>
                            <a:pt x="2709" y="1205"/>
                          </a:lnTo>
                          <a:lnTo>
                            <a:pt x="2768" y="1241"/>
                          </a:lnTo>
                          <a:lnTo>
                            <a:pt x="2069" y="1928"/>
                          </a:lnTo>
                          <a:lnTo>
                            <a:pt x="2009" y="1892"/>
                          </a:lnTo>
                          <a:lnTo>
                            <a:pt x="2009" y="1892"/>
                          </a:lnTo>
                          <a:close/>
                          <a:moveTo>
                            <a:pt x="1855" y="1799"/>
                          </a:moveTo>
                          <a:lnTo>
                            <a:pt x="2555" y="1112"/>
                          </a:lnTo>
                          <a:lnTo>
                            <a:pt x="2614" y="1148"/>
                          </a:lnTo>
                          <a:lnTo>
                            <a:pt x="1914" y="1835"/>
                          </a:lnTo>
                          <a:lnTo>
                            <a:pt x="1855" y="1799"/>
                          </a:lnTo>
                          <a:lnTo>
                            <a:pt x="1855" y="1799"/>
                          </a:lnTo>
                          <a:close/>
                          <a:moveTo>
                            <a:pt x="1545" y="1614"/>
                          </a:moveTo>
                          <a:lnTo>
                            <a:pt x="2245" y="928"/>
                          </a:lnTo>
                          <a:lnTo>
                            <a:pt x="2304" y="963"/>
                          </a:lnTo>
                          <a:lnTo>
                            <a:pt x="1605" y="1650"/>
                          </a:lnTo>
                          <a:lnTo>
                            <a:pt x="1545" y="1614"/>
                          </a:lnTo>
                          <a:lnTo>
                            <a:pt x="1545" y="1614"/>
                          </a:lnTo>
                          <a:close/>
                          <a:moveTo>
                            <a:pt x="1391" y="1522"/>
                          </a:moveTo>
                          <a:lnTo>
                            <a:pt x="2091" y="835"/>
                          </a:lnTo>
                          <a:lnTo>
                            <a:pt x="2150" y="871"/>
                          </a:lnTo>
                          <a:lnTo>
                            <a:pt x="1450" y="1557"/>
                          </a:lnTo>
                          <a:lnTo>
                            <a:pt x="1391" y="1522"/>
                          </a:lnTo>
                          <a:lnTo>
                            <a:pt x="1391" y="1522"/>
                          </a:lnTo>
                          <a:close/>
                          <a:moveTo>
                            <a:pt x="1082" y="1336"/>
                          </a:moveTo>
                          <a:lnTo>
                            <a:pt x="1781" y="649"/>
                          </a:lnTo>
                          <a:lnTo>
                            <a:pt x="1840" y="685"/>
                          </a:lnTo>
                          <a:lnTo>
                            <a:pt x="1141" y="1372"/>
                          </a:lnTo>
                          <a:lnTo>
                            <a:pt x="1082" y="1336"/>
                          </a:lnTo>
                          <a:lnTo>
                            <a:pt x="1082" y="1336"/>
                          </a:lnTo>
                          <a:close/>
                          <a:moveTo>
                            <a:pt x="926" y="1243"/>
                          </a:moveTo>
                          <a:lnTo>
                            <a:pt x="1627" y="556"/>
                          </a:lnTo>
                          <a:lnTo>
                            <a:pt x="1686" y="592"/>
                          </a:lnTo>
                          <a:lnTo>
                            <a:pt x="987" y="1279"/>
                          </a:lnTo>
                          <a:lnTo>
                            <a:pt x="926" y="1243"/>
                          </a:lnTo>
                          <a:lnTo>
                            <a:pt x="926" y="1243"/>
                          </a:lnTo>
                          <a:close/>
                          <a:moveTo>
                            <a:pt x="772" y="1150"/>
                          </a:moveTo>
                          <a:lnTo>
                            <a:pt x="1472" y="463"/>
                          </a:lnTo>
                          <a:lnTo>
                            <a:pt x="1532" y="499"/>
                          </a:lnTo>
                          <a:lnTo>
                            <a:pt x="831" y="1186"/>
                          </a:lnTo>
                          <a:lnTo>
                            <a:pt x="772" y="1150"/>
                          </a:lnTo>
                          <a:lnTo>
                            <a:pt x="772" y="1150"/>
                          </a:lnTo>
                          <a:close/>
                          <a:moveTo>
                            <a:pt x="463" y="966"/>
                          </a:moveTo>
                          <a:lnTo>
                            <a:pt x="1162" y="279"/>
                          </a:lnTo>
                          <a:lnTo>
                            <a:pt x="1222" y="313"/>
                          </a:lnTo>
                          <a:lnTo>
                            <a:pt x="523" y="1001"/>
                          </a:lnTo>
                          <a:lnTo>
                            <a:pt x="463" y="966"/>
                          </a:lnTo>
                          <a:lnTo>
                            <a:pt x="463" y="966"/>
                          </a:lnTo>
                          <a:close/>
                          <a:moveTo>
                            <a:pt x="309" y="873"/>
                          </a:moveTo>
                          <a:lnTo>
                            <a:pt x="1008" y="186"/>
                          </a:lnTo>
                          <a:lnTo>
                            <a:pt x="1067" y="222"/>
                          </a:lnTo>
                          <a:lnTo>
                            <a:pt x="368" y="909"/>
                          </a:lnTo>
                          <a:lnTo>
                            <a:pt x="309" y="873"/>
                          </a:lnTo>
                          <a:lnTo>
                            <a:pt x="309" y="873"/>
                          </a:lnTo>
                          <a:close/>
                          <a:moveTo>
                            <a:pt x="0" y="687"/>
                          </a:moveTo>
                          <a:lnTo>
                            <a:pt x="698" y="0"/>
                          </a:lnTo>
                          <a:lnTo>
                            <a:pt x="758" y="36"/>
                          </a:lnTo>
                          <a:lnTo>
                            <a:pt x="60" y="723"/>
                          </a:lnTo>
                          <a:lnTo>
                            <a:pt x="0" y="687"/>
                          </a:lnTo>
                          <a:lnTo>
                            <a:pt x="0" y="687"/>
                          </a:lnTo>
                          <a:close/>
                        </a:path>
                      </a:pathLst>
                    </a:custGeom>
                    <a:solidFill>
                      <a:srgbClr val="000000"/>
                    </a:solidFill>
                    <a:ln w="9525">
                      <a:noFill/>
                      <a:round/>
                      <a:headEnd/>
                      <a:tailEnd/>
                    </a:ln>
                  </p:spPr>
                  <p:txBody>
                    <a:bodyPr/>
                    <a:lstStyle/>
                    <a:p>
                      <a:endParaRPr lang="en-US"/>
                    </a:p>
                  </p:txBody>
                </p:sp>
                <p:sp>
                  <p:nvSpPr>
                    <p:cNvPr id="473185" name="Freeform 97"/>
                    <p:cNvSpPr>
                      <a:spLocks/>
                    </p:cNvSpPr>
                    <p:nvPr/>
                  </p:nvSpPr>
                  <p:spPr bwMode="auto">
                    <a:xfrm>
                      <a:off x="2284" y="3429"/>
                      <a:ext cx="190" cy="181"/>
                    </a:xfrm>
                    <a:custGeom>
                      <a:avLst/>
                      <a:gdLst/>
                      <a:ahLst/>
                      <a:cxnLst>
                        <a:cxn ang="0">
                          <a:pos x="0" y="686"/>
                        </a:cxn>
                        <a:cxn ang="0">
                          <a:pos x="700" y="0"/>
                        </a:cxn>
                        <a:cxn ang="0">
                          <a:pos x="760" y="35"/>
                        </a:cxn>
                        <a:cxn ang="0">
                          <a:pos x="59" y="722"/>
                        </a:cxn>
                        <a:cxn ang="0">
                          <a:pos x="0" y="686"/>
                        </a:cxn>
                        <a:cxn ang="0">
                          <a:pos x="0" y="686"/>
                        </a:cxn>
                      </a:cxnLst>
                      <a:rect l="0" t="0" r="r" b="b"/>
                      <a:pathLst>
                        <a:path w="760" h="722">
                          <a:moveTo>
                            <a:pt x="0" y="686"/>
                          </a:moveTo>
                          <a:lnTo>
                            <a:pt x="700" y="0"/>
                          </a:lnTo>
                          <a:lnTo>
                            <a:pt x="760" y="35"/>
                          </a:lnTo>
                          <a:lnTo>
                            <a:pt x="59" y="722"/>
                          </a:lnTo>
                          <a:lnTo>
                            <a:pt x="0" y="686"/>
                          </a:lnTo>
                          <a:lnTo>
                            <a:pt x="0" y="686"/>
                          </a:lnTo>
                        </a:path>
                      </a:pathLst>
                    </a:custGeom>
                    <a:noFill/>
                    <a:ln w="1588">
                      <a:solidFill>
                        <a:srgbClr val="000000"/>
                      </a:solidFill>
                      <a:prstDash val="solid"/>
                      <a:round/>
                      <a:headEnd/>
                      <a:tailEnd/>
                    </a:ln>
                  </p:spPr>
                  <p:txBody>
                    <a:bodyPr/>
                    <a:lstStyle/>
                    <a:p>
                      <a:endParaRPr lang="en-US"/>
                    </a:p>
                  </p:txBody>
                </p:sp>
                <p:sp>
                  <p:nvSpPr>
                    <p:cNvPr id="473186" name="Freeform 98"/>
                    <p:cNvSpPr>
                      <a:spLocks/>
                    </p:cNvSpPr>
                    <p:nvPr/>
                  </p:nvSpPr>
                  <p:spPr bwMode="auto">
                    <a:xfrm>
                      <a:off x="2284" y="3429"/>
                      <a:ext cx="189" cy="172"/>
                    </a:xfrm>
                    <a:custGeom>
                      <a:avLst/>
                      <a:gdLst/>
                      <a:ahLst/>
                      <a:cxnLst>
                        <a:cxn ang="0">
                          <a:pos x="0" y="684"/>
                        </a:cxn>
                        <a:cxn ang="0">
                          <a:pos x="2" y="687"/>
                        </a:cxn>
                        <a:cxn ang="0">
                          <a:pos x="702" y="0"/>
                        </a:cxn>
                        <a:cxn ang="0">
                          <a:pos x="758" y="35"/>
                        </a:cxn>
                        <a:cxn ang="0">
                          <a:pos x="0" y="684"/>
                        </a:cxn>
                      </a:cxnLst>
                      <a:rect l="0" t="0" r="r" b="b"/>
                      <a:pathLst>
                        <a:path w="758" h="687">
                          <a:moveTo>
                            <a:pt x="0" y="684"/>
                          </a:moveTo>
                          <a:lnTo>
                            <a:pt x="2" y="687"/>
                          </a:lnTo>
                          <a:lnTo>
                            <a:pt x="702" y="0"/>
                          </a:lnTo>
                          <a:lnTo>
                            <a:pt x="758" y="35"/>
                          </a:lnTo>
                          <a:lnTo>
                            <a:pt x="0" y="684"/>
                          </a:lnTo>
                          <a:close/>
                        </a:path>
                      </a:pathLst>
                    </a:custGeom>
                    <a:solidFill>
                      <a:srgbClr val="000000"/>
                    </a:solidFill>
                    <a:ln w="9525">
                      <a:noFill/>
                      <a:round/>
                      <a:headEnd/>
                      <a:tailEnd/>
                    </a:ln>
                  </p:spPr>
                  <p:txBody>
                    <a:bodyPr/>
                    <a:lstStyle/>
                    <a:p>
                      <a:endParaRPr lang="en-US"/>
                    </a:p>
                  </p:txBody>
                </p:sp>
                <p:sp>
                  <p:nvSpPr>
                    <p:cNvPr id="473187" name="Freeform 99"/>
                    <p:cNvSpPr>
                      <a:spLocks/>
                    </p:cNvSpPr>
                    <p:nvPr/>
                  </p:nvSpPr>
                  <p:spPr bwMode="auto">
                    <a:xfrm>
                      <a:off x="2284" y="3438"/>
                      <a:ext cx="189" cy="172"/>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473188" name="Freeform 100"/>
                    <p:cNvSpPr>
                      <a:spLocks/>
                    </p:cNvSpPr>
                    <p:nvPr/>
                  </p:nvSpPr>
                  <p:spPr bwMode="auto">
                    <a:xfrm>
                      <a:off x="2245" y="3406"/>
                      <a:ext cx="190" cy="181"/>
                    </a:xfrm>
                    <a:custGeom>
                      <a:avLst/>
                      <a:gdLst/>
                      <a:ahLst/>
                      <a:cxnLst>
                        <a:cxn ang="0">
                          <a:pos x="0" y="687"/>
                        </a:cxn>
                        <a:cxn ang="0">
                          <a:pos x="700" y="0"/>
                        </a:cxn>
                        <a:cxn ang="0">
                          <a:pos x="759" y="36"/>
                        </a:cxn>
                        <a:cxn ang="0">
                          <a:pos x="59" y="722"/>
                        </a:cxn>
                        <a:cxn ang="0">
                          <a:pos x="0" y="687"/>
                        </a:cxn>
                        <a:cxn ang="0">
                          <a:pos x="0" y="687"/>
                        </a:cxn>
                      </a:cxnLst>
                      <a:rect l="0" t="0" r="r" b="b"/>
                      <a:pathLst>
                        <a:path w="759" h="722">
                          <a:moveTo>
                            <a:pt x="0" y="687"/>
                          </a:moveTo>
                          <a:lnTo>
                            <a:pt x="700" y="0"/>
                          </a:lnTo>
                          <a:lnTo>
                            <a:pt x="759" y="36"/>
                          </a:lnTo>
                          <a:lnTo>
                            <a:pt x="59"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89" name="Freeform 101"/>
                    <p:cNvSpPr>
                      <a:spLocks/>
                    </p:cNvSpPr>
                    <p:nvPr/>
                  </p:nvSpPr>
                  <p:spPr bwMode="auto">
                    <a:xfrm>
                      <a:off x="2245" y="3406"/>
                      <a:ext cx="190" cy="172"/>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473190" name="Freeform 102"/>
                    <p:cNvSpPr>
                      <a:spLocks/>
                    </p:cNvSpPr>
                    <p:nvPr/>
                  </p:nvSpPr>
                  <p:spPr bwMode="auto">
                    <a:xfrm>
                      <a:off x="2245" y="3415"/>
                      <a:ext cx="190" cy="171"/>
                    </a:xfrm>
                    <a:custGeom>
                      <a:avLst/>
                      <a:gdLst/>
                      <a:ahLst/>
                      <a:cxnLst>
                        <a:cxn ang="0">
                          <a:pos x="758" y="0"/>
                        </a:cxn>
                        <a:cxn ang="0">
                          <a:pos x="59" y="684"/>
                        </a:cxn>
                        <a:cxn ang="0">
                          <a:pos x="3" y="649"/>
                        </a:cxn>
                        <a:cxn ang="0">
                          <a:pos x="0" y="649"/>
                        </a:cxn>
                        <a:cxn ang="0">
                          <a:pos x="758" y="0"/>
                        </a:cxn>
                      </a:cxnLst>
                      <a:rect l="0" t="0" r="r" b="b"/>
                      <a:pathLst>
                        <a:path w="758" h="684">
                          <a:moveTo>
                            <a:pt x="758" y="0"/>
                          </a:moveTo>
                          <a:lnTo>
                            <a:pt x="59" y="684"/>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473191" name="Freeform 103"/>
                    <p:cNvSpPr>
                      <a:spLocks/>
                    </p:cNvSpPr>
                    <p:nvPr/>
                  </p:nvSpPr>
                  <p:spPr bwMode="auto">
                    <a:xfrm>
                      <a:off x="2207" y="3383"/>
                      <a:ext cx="189" cy="180"/>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92" name="Freeform 104"/>
                    <p:cNvSpPr>
                      <a:spLocks/>
                    </p:cNvSpPr>
                    <p:nvPr/>
                  </p:nvSpPr>
                  <p:spPr bwMode="auto">
                    <a:xfrm>
                      <a:off x="2206" y="3383"/>
                      <a:ext cx="190" cy="172"/>
                    </a:xfrm>
                    <a:custGeom>
                      <a:avLst/>
                      <a:gdLst/>
                      <a:ahLst/>
                      <a:cxnLst>
                        <a:cxn ang="0">
                          <a:pos x="0" y="685"/>
                        </a:cxn>
                        <a:cxn ang="0">
                          <a:pos x="3" y="687"/>
                        </a:cxn>
                        <a:cxn ang="0">
                          <a:pos x="702" y="0"/>
                        </a:cxn>
                        <a:cxn ang="0">
                          <a:pos x="758" y="36"/>
                        </a:cxn>
                        <a:cxn ang="0">
                          <a:pos x="0" y="685"/>
                        </a:cxn>
                      </a:cxnLst>
                      <a:rect l="0" t="0" r="r" b="b"/>
                      <a:pathLst>
                        <a:path w="758" h="687">
                          <a:moveTo>
                            <a:pt x="0" y="685"/>
                          </a:moveTo>
                          <a:lnTo>
                            <a:pt x="3"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473193" name="Freeform 105"/>
                    <p:cNvSpPr>
                      <a:spLocks/>
                    </p:cNvSpPr>
                    <p:nvPr/>
                  </p:nvSpPr>
                  <p:spPr bwMode="auto">
                    <a:xfrm>
                      <a:off x="2206" y="3392"/>
                      <a:ext cx="190" cy="171"/>
                    </a:xfrm>
                    <a:custGeom>
                      <a:avLst/>
                      <a:gdLst/>
                      <a:ahLst/>
                      <a:cxnLst>
                        <a:cxn ang="0">
                          <a:pos x="758" y="0"/>
                        </a:cxn>
                        <a:cxn ang="0">
                          <a:pos x="60" y="684"/>
                        </a:cxn>
                        <a:cxn ang="0">
                          <a:pos x="4" y="649"/>
                        </a:cxn>
                        <a:cxn ang="0">
                          <a:pos x="0" y="649"/>
                        </a:cxn>
                        <a:cxn ang="0">
                          <a:pos x="758" y="0"/>
                        </a:cxn>
                      </a:cxnLst>
                      <a:rect l="0" t="0" r="r" b="b"/>
                      <a:pathLst>
                        <a:path w="758" h="684">
                          <a:moveTo>
                            <a:pt x="758" y="0"/>
                          </a:moveTo>
                          <a:lnTo>
                            <a:pt x="60" y="684"/>
                          </a:lnTo>
                          <a:lnTo>
                            <a:pt x="4" y="649"/>
                          </a:lnTo>
                          <a:lnTo>
                            <a:pt x="0" y="649"/>
                          </a:lnTo>
                          <a:lnTo>
                            <a:pt x="758" y="0"/>
                          </a:lnTo>
                          <a:close/>
                        </a:path>
                      </a:pathLst>
                    </a:custGeom>
                    <a:solidFill>
                      <a:srgbClr val="000000"/>
                    </a:solidFill>
                    <a:ln w="9525">
                      <a:noFill/>
                      <a:round/>
                      <a:headEnd/>
                      <a:tailEnd/>
                    </a:ln>
                  </p:spPr>
                  <p:txBody>
                    <a:bodyPr/>
                    <a:lstStyle/>
                    <a:p>
                      <a:endParaRPr lang="en-US"/>
                    </a:p>
                  </p:txBody>
                </p:sp>
                <p:sp>
                  <p:nvSpPr>
                    <p:cNvPr id="473194" name="Freeform 106"/>
                    <p:cNvSpPr>
                      <a:spLocks/>
                    </p:cNvSpPr>
                    <p:nvPr/>
                  </p:nvSpPr>
                  <p:spPr bwMode="auto">
                    <a:xfrm>
                      <a:off x="2168" y="3360"/>
                      <a:ext cx="190" cy="180"/>
                    </a:xfrm>
                    <a:custGeom>
                      <a:avLst/>
                      <a:gdLst/>
                      <a:ahLst/>
                      <a:cxnLst>
                        <a:cxn ang="0">
                          <a:pos x="0" y="687"/>
                        </a:cxn>
                        <a:cxn ang="0">
                          <a:pos x="700" y="0"/>
                        </a:cxn>
                        <a:cxn ang="0">
                          <a:pos x="759" y="36"/>
                        </a:cxn>
                        <a:cxn ang="0">
                          <a:pos x="60" y="723"/>
                        </a:cxn>
                        <a:cxn ang="0">
                          <a:pos x="0" y="687"/>
                        </a:cxn>
                        <a:cxn ang="0">
                          <a:pos x="0" y="687"/>
                        </a:cxn>
                      </a:cxnLst>
                      <a:rect l="0" t="0" r="r" b="b"/>
                      <a:pathLst>
                        <a:path w="759" h="723">
                          <a:moveTo>
                            <a:pt x="0" y="687"/>
                          </a:moveTo>
                          <a:lnTo>
                            <a:pt x="700" y="0"/>
                          </a:lnTo>
                          <a:lnTo>
                            <a:pt x="759" y="36"/>
                          </a:lnTo>
                          <a:lnTo>
                            <a:pt x="60"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95" name="Freeform 107"/>
                    <p:cNvSpPr>
                      <a:spLocks/>
                    </p:cNvSpPr>
                    <p:nvPr/>
                  </p:nvSpPr>
                  <p:spPr bwMode="auto">
                    <a:xfrm>
                      <a:off x="2167" y="3360"/>
                      <a:ext cx="190" cy="180"/>
                    </a:xfrm>
                    <a:custGeom>
                      <a:avLst/>
                      <a:gdLst/>
                      <a:ahLst/>
                      <a:cxnLst>
                        <a:cxn ang="0">
                          <a:pos x="0" y="685"/>
                        </a:cxn>
                        <a:cxn ang="0">
                          <a:pos x="2" y="687"/>
                        </a:cxn>
                        <a:cxn ang="0">
                          <a:pos x="702" y="0"/>
                        </a:cxn>
                        <a:cxn ang="0">
                          <a:pos x="758" y="36"/>
                        </a:cxn>
                        <a:cxn ang="0">
                          <a:pos x="60" y="721"/>
                        </a:cxn>
                        <a:cxn ang="0">
                          <a:pos x="0" y="685"/>
                        </a:cxn>
                      </a:cxnLst>
                      <a:rect l="0" t="0" r="r" b="b"/>
                      <a:pathLst>
                        <a:path w="758" h="721">
                          <a:moveTo>
                            <a:pt x="0" y="685"/>
                          </a:moveTo>
                          <a:lnTo>
                            <a:pt x="2" y="687"/>
                          </a:lnTo>
                          <a:lnTo>
                            <a:pt x="702" y="0"/>
                          </a:lnTo>
                          <a:lnTo>
                            <a:pt x="758" y="36"/>
                          </a:lnTo>
                          <a:lnTo>
                            <a:pt x="60" y="721"/>
                          </a:lnTo>
                          <a:lnTo>
                            <a:pt x="0" y="685"/>
                          </a:lnTo>
                          <a:close/>
                        </a:path>
                      </a:pathLst>
                    </a:custGeom>
                    <a:solidFill>
                      <a:srgbClr val="000000"/>
                    </a:solidFill>
                    <a:ln w="9525">
                      <a:noFill/>
                      <a:round/>
                      <a:headEnd/>
                      <a:tailEnd/>
                    </a:ln>
                  </p:spPr>
                  <p:txBody>
                    <a:bodyPr/>
                    <a:lstStyle/>
                    <a:p>
                      <a:endParaRPr lang="en-US"/>
                    </a:p>
                  </p:txBody>
                </p:sp>
                <p:sp>
                  <p:nvSpPr>
                    <p:cNvPr id="473196" name="Freeform 108"/>
                    <p:cNvSpPr>
                      <a:spLocks/>
                    </p:cNvSpPr>
                    <p:nvPr/>
                  </p:nvSpPr>
                  <p:spPr bwMode="auto">
                    <a:xfrm>
                      <a:off x="2167" y="3531"/>
                      <a:ext cx="16" cy="9"/>
                    </a:xfrm>
                    <a:custGeom>
                      <a:avLst/>
                      <a:gdLst/>
                      <a:ahLst/>
                      <a:cxnLst>
                        <a:cxn ang="0">
                          <a:pos x="60" y="36"/>
                        </a:cxn>
                        <a:cxn ang="0">
                          <a:pos x="3" y="0"/>
                        </a:cxn>
                        <a:cxn ang="0">
                          <a:pos x="0" y="0"/>
                        </a:cxn>
                        <a:cxn ang="0">
                          <a:pos x="60" y="36"/>
                        </a:cxn>
                      </a:cxnLst>
                      <a:rect l="0" t="0" r="r" b="b"/>
                      <a:pathLst>
                        <a:path w="60" h="36">
                          <a:moveTo>
                            <a:pt x="60" y="36"/>
                          </a:moveTo>
                          <a:lnTo>
                            <a:pt x="3" y="0"/>
                          </a:lnTo>
                          <a:lnTo>
                            <a:pt x="0" y="0"/>
                          </a:lnTo>
                          <a:lnTo>
                            <a:pt x="60" y="36"/>
                          </a:lnTo>
                          <a:close/>
                        </a:path>
                      </a:pathLst>
                    </a:custGeom>
                    <a:solidFill>
                      <a:srgbClr val="000000"/>
                    </a:solidFill>
                    <a:ln w="9525">
                      <a:noFill/>
                      <a:round/>
                      <a:headEnd/>
                      <a:tailEnd/>
                    </a:ln>
                  </p:spPr>
                  <p:txBody>
                    <a:bodyPr/>
                    <a:lstStyle/>
                    <a:p>
                      <a:endParaRPr lang="en-US"/>
                    </a:p>
                  </p:txBody>
                </p:sp>
                <p:sp>
                  <p:nvSpPr>
                    <p:cNvPr id="473197" name="Freeform 109"/>
                    <p:cNvSpPr>
                      <a:spLocks/>
                    </p:cNvSpPr>
                    <p:nvPr/>
                  </p:nvSpPr>
                  <p:spPr bwMode="auto">
                    <a:xfrm>
                      <a:off x="2129" y="3336"/>
                      <a:ext cx="190" cy="181"/>
                    </a:xfrm>
                    <a:custGeom>
                      <a:avLst/>
                      <a:gdLst/>
                      <a:ahLst/>
                      <a:cxnLst>
                        <a:cxn ang="0">
                          <a:pos x="0" y="687"/>
                        </a:cxn>
                        <a:cxn ang="0">
                          <a:pos x="700" y="0"/>
                        </a:cxn>
                        <a:cxn ang="0">
                          <a:pos x="759" y="36"/>
                        </a:cxn>
                        <a:cxn ang="0">
                          <a:pos x="59" y="723"/>
                        </a:cxn>
                        <a:cxn ang="0">
                          <a:pos x="0" y="687"/>
                        </a:cxn>
                        <a:cxn ang="0">
                          <a:pos x="0" y="687"/>
                        </a:cxn>
                      </a:cxnLst>
                      <a:rect l="0" t="0" r="r" b="b"/>
                      <a:pathLst>
                        <a:path w="759" h="723">
                          <a:moveTo>
                            <a:pt x="0" y="687"/>
                          </a:moveTo>
                          <a:lnTo>
                            <a:pt x="700" y="0"/>
                          </a:lnTo>
                          <a:lnTo>
                            <a:pt x="759"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198" name="Freeform 110"/>
                    <p:cNvSpPr>
                      <a:spLocks/>
                    </p:cNvSpPr>
                    <p:nvPr/>
                  </p:nvSpPr>
                  <p:spPr bwMode="auto">
                    <a:xfrm>
                      <a:off x="2129" y="3337"/>
                      <a:ext cx="189" cy="171"/>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473199" name="Freeform 111"/>
                    <p:cNvSpPr>
                      <a:spLocks/>
                    </p:cNvSpPr>
                    <p:nvPr/>
                  </p:nvSpPr>
                  <p:spPr bwMode="auto">
                    <a:xfrm>
                      <a:off x="2129" y="3346"/>
                      <a:ext cx="189" cy="171"/>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473200" name="Freeform 112"/>
                    <p:cNvSpPr>
                      <a:spLocks/>
                    </p:cNvSpPr>
                    <p:nvPr/>
                  </p:nvSpPr>
                  <p:spPr bwMode="auto">
                    <a:xfrm>
                      <a:off x="2052" y="3290"/>
                      <a:ext cx="190" cy="181"/>
                    </a:xfrm>
                    <a:custGeom>
                      <a:avLst/>
                      <a:gdLst/>
                      <a:ahLst/>
                      <a:cxnLst>
                        <a:cxn ang="0">
                          <a:pos x="0" y="686"/>
                        </a:cxn>
                        <a:cxn ang="0">
                          <a:pos x="700" y="0"/>
                        </a:cxn>
                        <a:cxn ang="0">
                          <a:pos x="759" y="35"/>
                        </a:cxn>
                        <a:cxn ang="0">
                          <a:pos x="60" y="722"/>
                        </a:cxn>
                        <a:cxn ang="0">
                          <a:pos x="0" y="686"/>
                        </a:cxn>
                        <a:cxn ang="0">
                          <a:pos x="0" y="686"/>
                        </a:cxn>
                      </a:cxnLst>
                      <a:rect l="0" t="0" r="r" b="b"/>
                      <a:pathLst>
                        <a:path w="759" h="722">
                          <a:moveTo>
                            <a:pt x="0" y="686"/>
                          </a:moveTo>
                          <a:lnTo>
                            <a:pt x="700" y="0"/>
                          </a:lnTo>
                          <a:lnTo>
                            <a:pt x="759" y="35"/>
                          </a:lnTo>
                          <a:lnTo>
                            <a:pt x="60" y="722"/>
                          </a:lnTo>
                          <a:lnTo>
                            <a:pt x="0" y="686"/>
                          </a:lnTo>
                          <a:lnTo>
                            <a:pt x="0" y="686"/>
                          </a:lnTo>
                        </a:path>
                      </a:pathLst>
                    </a:custGeom>
                    <a:noFill/>
                    <a:ln w="1588">
                      <a:solidFill>
                        <a:srgbClr val="000000"/>
                      </a:solidFill>
                      <a:prstDash val="solid"/>
                      <a:round/>
                      <a:headEnd/>
                      <a:tailEnd/>
                    </a:ln>
                  </p:spPr>
                  <p:txBody>
                    <a:bodyPr/>
                    <a:lstStyle/>
                    <a:p>
                      <a:endParaRPr lang="en-US"/>
                    </a:p>
                  </p:txBody>
                </p:sp>
                <p:sp>
                  <p:nvSpPr>
                    <p:cNvPr id="473201" name="Freeform 113"/>
                    <p:cNvSpPr>
                      <a:spLocks/>
                    </p:cNvSpPr>
                    <p:nvPr/>
                  </p:nvSpPr>
                  <p:spPr bwMode="auto">
                    <a:xfrm>
                      <a:off x="2051" y="3290"/>
                      <a:ext cx="190" cy="181"/>
                    </a:xfrm>
                    <a:custGeom>
                      <a:avLst/>
                      <a:gdLst/>
                      <a:ahLst/>
                      <a:cxnLst>
                        <a:cxn ang="0">
                          <a:pos x="0" y="684"/>
                        </a:cxn>
                        <a:cxn ang="0">
                          <a:pos x="2" y="687"/>
                        </a:cxn>
                        <a:cxn ang="0">
                          <a:pos x="702" y="0"/>
                        </a:cxn>
                        <a:cxn ang="0">
                          <a:pos x="758" y="35"/>
                        </a:cxn>
                        <a:cxn ang="0">
                          <a:pos x="60" y="720"/>
                        </a:cxn>
                        <a:cxn ang="0">
                          <a:pos x="0" y="684"/>
                        </a:cxn>
                      </a:cxnLst>
                      <a:rect l="0" t="0" r="r" b="b"/>
                      <a:pathLst>
                        <a:path w="758" h="720">
                          <a:moveTo>
                            <a:pt x="0" y="684"/>
                          </a:moveTo>
                          <a:lnTo>
                            <a:pt x="2" y="687"/>
                          </a:lnTo>
                          <a:lnTo>
                            <a:pt x="702" y="0"/>
                          </a:lnTo>
                          <a:lnTo>
                            <a:pt x="758" y="35"/>
                          </a:lnTo>
                          <a:lnTo>
                            <a:pt x="60" y="720"/>
                          </a:lnTo>
                          <a:lnTo>
                            <a:pt x="0" y="684"/>
                          </a:lnTo>
                          <a:close/>
                        </a:path>
                      </a:pathLst>
                    </a:custGeom>
                    <a:solidFill>
                      <a:srgbClr val="000000"/>
                    </a:solidFill>
                    <a:ln w="9525">
                      <a:noFill/>
                      <a:round/>
                      <a:headEnd/>
                      <a:tailEnd/>
                    </a:ln>
                  </p:spPr>
                  <p:txBody>
                    <a:bodyPr/>
                    <a:lstStyle/>
                    <a:p>
                      <a:endParaRPr lang="en-US"/>
                    </a:p>
                  </p:txBody>
                </p:sp>
                <p:sp>
                  <p:nvSpPr>
                    <p:cNvPr id="473202" name="Freeform 114"/>
                    <p:cNvSpPr>
                      <a:spLocks/>
                    </p:cNvSpPr>
                    <p:nvPr/>
                  </p:nvSpPr>
                  <p:spPr bwMode="auto">
                    <a:xfrm>
                      <a:off x="2051" y="3462"/>
                      <a:ext cx="16" cy="9"/>
                    </a:xfrm>
                    <a:custGeom>
                      <a:avLst/>
                      <a:gdLst/>
                      <a:ahLst/>
                      <a:cxnLst>
                        <a:cxn ang="0">
                          <a:pos x="60" y="36"/>
                        </a:cxn>
                        <a:cxn ang="0">
                          <a:pos x="3" y="0"/>
                        </a:cxn>
                        <a:cxn ang="0">
                          <a:pos x="0" y="0"/>
                        </a:cxn>
                        <a:cxn ang="0">
                          <a:pos x="60" y="36"/>
                        </a:cxn>
                      </a:cxnLst>
                      <a:rect l="0" t="0" r="r" b="b"/>
                      <a:pathLst>
                        <a:path w="60" h="36">
                          <a:moveTo>
                            <a:pt x="60" y="36"/>
                          </a:moveTo>
                          <a:lnTo>
                            <a:pt x="3" y="0"/>
                          </a:lnTo>
                          <a:lnTo>
                            <a:pt x="0" y="0"/>
                          </a:lnTo>
                          <a:lnTo>
                            <a:pt x="60" y="36"/>
                          </a:lnTo>
                          <a:close/>
                        </a:path>
                      </a:pathLst>
                    </a:custGeom>
                    <a:solidFill>
                      <a:srgbClr val="000000"/>
                    </a:solidFill>
                    <a:ln w="9525">
                      <a:noFill/>
                      <a:round/>
                      <a:headEnd/>
                      <a:tailEnd/>
                    </a:ln>
                  </p:spPr>
                  <p:txBody>
                    <a:bodyPr/>
                    <a:lstStyle/>
                    <a:p>
                      <a:endParaRPr lang="en-US"/>
                    </a:p>
                  </p:txBody>
                </p:sp>
                <p:sp>
                  <p:nvSpPr>
                    <p:cNvPr id="473203" name="Freeform 115"/>
                    <p:cNvSpPr>
                      <a:spLocks/>
                    </p:cNvSpPr>
                    <p:nvPr/>
                  </p:nvSpPr>
                  <p:spPr bwMode="auto">
                    <a:xfrm>
                      <a:off x="2013" y="3267"/>
                      <a:ext cx="190" cy="181"/>
                    </a:xfrm>
                    <a:custGeom>
                      <a:avLst/>
                      <a:gdLst/>
                      <a:ahLst/>
                      <a:cxnLst>
                        <a:cxn ang="0">
                          <a:pos x="0" y="687"/>
                        </a:cxn>
                        <a:cxn ang="0">
                          <a:pos x="700" y="0"/>
                        </a:cxn>
                        <a:cxn ang="0">
                          <a:pos x="759" y="36"/>
                        </a:cxn>
                        <a:cxn ang="0">
                          <a:pos x="59" y="722"/>
                        </a:cxn>
                        <a:cxn ang="0">
                          <a:pos x="0" y="687"/>
                        </a:cxn>
                        <a:cxn ang="0">
                          <a:pos x="0" y="687"/>
                        </a:cxn>
                      </a:cxnLst>
                      <a:rect l="0" t="0" r="r" b="b"/>
                      <a:pathLst>
                        <a:path w="759" h="722">
                          <a:moveTo>
                            <a:pt x="0" y="687"/>
                          </a:moveTo>
                          <a:lnTo>
                            <a:pt x="700" y="0"/>
                          </a:lnTo>
                          <a:lnTo>
                            <a:pt x="759" y="36"/>
                          </a:lnTo>
                          <a:lnTo>
                            <a:pt x="59"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204" name="Freeform 116"/>
                    <p:cNvSpPr>
                      <a:spLocks/>
                    </p:cNvSpPr>
                    <p:nvPr/>
                  </p:nvSpPr>
                  <p:spPr bwMode="auto">
                    <a:xfrm>
                      <a:off x="2013" y="3267"/>
                      <a:ext cx="189" cy="172"/>
                    </a:xfrm>
                    <a:custGeom>
                      <a:avLst/>
                      <a:gdLst/>
                      <a:ahLst/>
                      <a:cxnLst>
                        <a:cxn ang="0">
                          <a:pos x="0" y="684"/>
                        </a:cxn>
                        <a:cxn ang="0">
                          <a:pos x="3" y="687"/>
                        </a:cxn>
                        <a:cxn ang="0">
                          <a:pos x="703" y="0"/>
                        </a:cxn>
                        <a:cxn ang="0">
                          <a:pos x="759" y="36"/>
                        </a:cxn>
                        <a:cxn ang="0">
                          <a:pos x="0" y="684"/>
                        </a:cxn>
                      </a:cxnLst>
                      <a:rect l="0" t="0" r="r" b="b"/>
                      <a:pathLst>
                        <a:path w="759" h="687">
                          <a:moveTo>
                            <a:pt x="0" y="684"/>
                          </a:moveTo>
                          <a:lnTo>
                            <a:pt x="3" y="687"/>
                          </a:lnTo>
                          <a:lnTo>
                            <a:pt x="703" y="0"/>
                          </a:lnTo>
                          <a:lnTo>
                            <a:pt x="759" y="36"/>
                          </a:lnTo>
                          <a:lnTo>
                            <a:pt x="0" y="684"/>
                          </a:lnTo>
                          <a:close/>
                        </a:path>
                      </a:pathLst>
                    </a:custGeom>
                    <a:solidFill>
                      <a:srgbClr val="000000"/>
                    </a:solidFill>
                    <a:ln w="9525">
                      <a:noFill/>
                      <a:round/>
                      <a:headEnd/>
                      <a:tailEnd/>
                    </a:ln>
                  </p:spPr>
                  <p:txBody>
                    <a:bodyPr/>
                    <a:lstStyle/>
                    <a:p>
                      <a:endParaRPr lang="en-US"/>
                    </a:p>
                  </p:txBody>
                </p:sp>
                <p:sp>
                  <p:nvSpPr>
                    <p:cNvPr id="473205" name="Freeform 117"/>
                    <p:cNvSpPr>
                      <a:spLocks/>
                    </p:cNvSpPr>
                    <p:nvPr/>
                  </p:nvSpPr>
                  <p:spPr bwMode="auto">
                    <a:xfrm>
                      <a:off x="2013" y="3276"/>
                      <a:ext cx="189" cy="171"/>
                    </a:xfrm>
                    <a:custGeom>
                      <a:avLst/>
                      <a:gdLst/>
                      <a:ahLst/>
                      <a:cxnLst>
                        <a:cxn ang="0">
                          <a:pos x="759" y="0"/>
                        </a:cxn>
                        <a:cxn ang="0">
                          <a:pos x="60" y="684"/>
                        </a:cxn>
                        <a:cxn ang="0">
                          <a:pos x="4" y="648"/>
                        </a:cxn>
                        <a:cxn ang="0">
                          <a:pos x="0" y="648"/>
                        </a:cxn>
                        <a:cxn ang="0">
                          <a:pos x="759" y="0"/>
                        </a:cxn>
                      </a:cxnLst>
                      <a:rect l="0" t="0" r="r" b="b"/>
                      <a:pathLst>
                        <a:path w="759" h="684">
                          <a:moveTo>
                            <a:pt x="759" y="0"/>
                          </a:moveTo>
                          <a:lnTo>
                            <a:pt x="60" y="684"/>
                          </a:lnTo>
                          <a:lnTo>
                            <a:pt x="4" y="648"/>
                          </a:lnTo>
                          <a:lnTo>
                            <a:pt x="0" y="648"/>
                          </a:lnTo>
                          <a:lnTo>
                            <a:pt x="759" y="0"/>
                          </a:lnTo>
                          <a:close/>
                        </a:path>
                      </a:pathLst>
                    </a:custGeom>
                    <a:solidFill>
                      <a:srgbClr val="000000"/>
                    </a:solidFill>
                    <a:ln w="9525">
                      <a:noFill/>
                      <a:round/>
                      <a:headEnd/>
                      <a:tailEnd/>
                    </a:ln>
                  </p:spPr>
                  <p:txBody>
                    <a:bodyPr/>
                    <a:lstStyle/>
                    <a:p>
                      <a:endParaRPr lang="en-US"/>
                    </a:p>
                  </p:txBody>
                </p:sp>
                <p:sp>
                  <p:nvSpPr>
                    <p:cNvPr id="473206" name="Freeform 118"/>
                    <p:cNvSpPr>
                      <a:spLocks/>
                    </p:cNvSpPr>
                    <p:nvPr/>
                  </p:nvSpPr>
                  <p:spPr bwMode="auto">
                    <a:xfrm>
                      <a:off x="1936" y="3220"/>
                      <a:ext cx="190" cy="181"/>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207" name="Freeform 119"/>
                    <p:cNvSpPr>
                      <a:spLocks/>
                    </p:cNvSpPr>
                    <p:nvPr/>
                  </p:nvSpPr>
                  <p:spPr bwMode="auto">
                    <a:xfrm>
                      <a:off x="1936" y="3221"/>
                      <a:ext cx="189" cy="172"/>
                    </a:xfrm>
                    <a:custGeom>
                      <a:avLst/>
                      <a:gdLst/>
                      <a:ahLst/>
                      <a:cxnLst>
                        <a:cxn ang="0">
                          <a:pos x="0" y="685"/>
                        </a:cxn>
                        <a:cxn ang="0">
                          <a:pos x="2" y="687"/>
                        </a:cxn>
                        <a:cxn ang="0">
                          <a:pos x="701" y="0"/>
                        </a:cxn>
                        <a:cxn ang="0">
                          <a:pos x="757" y="36"/>
                        </a:cxn>
                        <a:cxn ang="0">
                          <a:pos x="0" y="685"/>
                        </a:cxn>
                      </a:cxnLst>
                      <a:rect l="0" t="0" r="r" b="b"/>
                      <a:pathLst>
                        <a:path w="757" h="687">
                          <a:moveTo>
                            <a:pt x="0" y="685"/>
                          </a:moveTo>
                          <a:lnTo>
                            <a:pt x="2" y="687"/>
                          </a:lnTo>
                          <a:lnTo>
                            <a:pt x="701" y="0"/>
                          </a:lnTo>
                          <a:lnTo>
                            <a:pt x="757" y="36"/>
                          </a:lnTo>
                          <a:lnTo>
                            <a:pt x="0" y="685"/>
                          </a:lnTo>
                          <a:close/>
                        </a:path>
                      </a:pathLst>
                    </a:custGeom>
                    <a:solidFill>
                      <a:srgbClr val="000000"/>
                    </a:solidFill>
                    <a:ln w="9525">
                      <a:noFill/>
                      <a:round/>
                      <a:headEnd/>
                      <a:tailEnd/>
                    </a:ln>
                  </p:spPr>
                  <p:txBody>
                    <a:bodyPr/>
                    <a:lstStyle/>
                    <a:p>
                      <a:endParaRPr lang="en-US"/>
                    </a:p>
                  </p:txBody>
                </p:sp>
                <p:sp>
                  <p:nvSpPr>
                    <p:cNvPr id="473208" name="Freeform 120"/>
                    <p:cNvSpPr>
                      <a:spLocks/>
                    </p:cNvSpPr>
                    <p:nvPr/>
                  </p:nvSpPr>
                  <p:spPr bwMode="auto">
                    <a:xfrm>
                      <a:off x="1936" y="3230"/>
                      <a:ext cx="189" cy="171"/>
                    </a:xfrm>
                    <a:custGeom>
                      <a:avLst/>
                      <a:gdLst/>
                      <a:ahLst/>
                      <a:cxnLst>
                        <a:cxn ang="0">
                          <a:pos x="757" y="0"/>
                        </a:cxn>
                        <a:cxn ang="0">
                          <a:pos x="59" y="685"/>
                        </a:cxn>
                        <a:cxn ang="0">
                          <a:pos x="3" y="649"/>
                        </a:cxn>
                        <a:cxn ang="0">
                          <a:pos x="0" y="649"/>
                        </a:cxn>
                        <a:cxn ang="0">
                          <a:pos x="757" y="0"/>
                        </a:cxn>
                      </a:cxnLst>
                      <a:rect l="0" t="0" r="r" b="b"/>
                      <a:pathLst>
                        <a:path w="757" h="685">
                          <a:moveTo>
                            <a:pt x="757" y="0"/>
                          </a:moveTo>
                          <a:lnTo>
                            <a:pt x="59" y="685"/>
                          </a:lnTo>
                          <a:lnTo>
                            <a:pt x="3" y="649"/>
                          </a:lnTo>
                          <a:lnTo>
                            <a:pt x="0" y="649"/>
                          </a:lnTo>
                          <a:lnTo>
                            <a:pt x="757" y="0"/>
                          </a:lnTo>
                          <a:close/>
                        </a:path>
                      </a:pathLst>
                    </a:custGeom>
                    <a:solidFill>
                      <a:srgbClr val="000000"/>
                    </a:solidFill>
                    <a:ln w="9525">
                      <a:noFill/>
                      <a:round/>
                      <a:headEnd/>
                      <a:tailEnd/>
                    </a:ln>
                  </p:spPr>
                  <p:txBody>
                    <a:bodyPr/>
                    <a:lstStyle/>
                    <a:p>
                      <a:endParaRPr lang="en-US"/>
                    </a:p>
                  </p:txBody>
                </p:sp>
                <p:sp>
                  <p:nvSpPr>
                    <p:cNvPr id="473209" name="Freeform 121"/>
                    <p:cNvSpPr>
                      <a:spLocks/>
                    </p:cNvSpPr>
                    <p:nvPr/>
                  </p:nvSpPr>
                  <p:spPr bwMode="auto">
                    <a:xfrm>
                      <a:off x="1897" y="3197"/>
                      <a:ext cx="190" cy="181"/>
                    </a:xfrm>
                    <a:custGeom>
                      <a:avLst/>
                      <a:gdLst/>
                      <a:ahLst/>
                      <a:cxnLst>
                        <a:cxn ang="0">
                          <a:pos x="0" y="687"/>
                        </a:cxn>
                        <a:cxn ang="0">
                          <a:pos x="701" y="0"/>
                        </a:cxn>
                        <a:cxn ang="0">
                          <a:pos x="760" y="36"/>
                        </a:cxn>
                        <a:cxn ang="0">
                          <a:pos x="61" y="723"/>
                        </a:cxn>
                        <a:cxn ang="0">
                          <a:pos x="0" y="687"/>
                        </a:cxn>
                        <a:cxn ang="0">
                          <a:pos x="0" y="687"/>
                        </a:cxn>
                      </a:cxnLst>
                      <a:rect l="0" t="0" r="r" b="b"/>
                      <a:pathLst>
                        <a:path w="760" h="723">
                          <a:moveTo>
                            <a:pt x="0" y="687"/>
                          </a:moveTo>
                          <a:lnTo>
                            <a:pt x="701" y="0"/>
                          </a:lnTo>
                          <a:lnTo>
                            <a:pt x="760" y="36"/>
                          </a:lnTo>
                          <a:lnTo>
                            <a:pt x="61"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210" name="Freeform 122"/>
                    <p:cNvSpPr>
                      <a:spLocks/>
                    </p:cNvSpPr>
                    <p:nvPr/>
                  </p:nvSpPr>
                  <p:spPr bwMode="auto">
                    <a:xfrm>
                      <a:off x="1897" y="3198"/>
                      <a:ext cx="189" cy="180"/>
                    </a:xfrm>
                    <a:custGeom>
                      <a:avLst/>
                      <a:gdLst/>
                      <a:ahLst/>
                      <a:cxnLst>
                        <a:cxn ang="0">
                          <a:pos x="0" y="685"/>
                        </a:cxn>
                        <a:cxn ang="0">
                          <a:pos x="3" y="687"/>
                        </a:cxn>
                        <a:cxn ang="0">
                          <a:pos x="703" y="0"/>
                        </a:cxn>
                        <a:cxn ang="0">
                          <a:pos x="759" y="36"/>
                        </a:cxn>
                        <a:cxn ang="0">
                          <a:pos x="61" y="721"/>
                        </a:cxn>
                        <a:cxn ang="0">
                          <a:pos x="0" y="685"/>
                        </a:cxn>
                      </a:cxnLst>
                      <a:rect l="0" t="0" r="r" b="b"/>
                      <a:pathLst>
                        <a:path w="759" h="721">
                          <a:moveTo>
                            <a:pt x="0" y="685"/>
                          </a:moveTo>
                          <a:lnTo>
                            <a:pt x="3" y="687"/>
                          </a:lnTo>
                          <a:lnTo>
                            <a:pt x="703" y="0"/>
                          </a:lnTo>
                          <a:lnTo>
                            <a:pt x="759" y="36"/>
                          </a:lnTo>
                          <a:lnTo>
                            <a:pt x="61" y="721"/>
                          </a:lnTo>
                          <a:lnTo>
                            <a:pt x="0" y="685"/>
                          </a:lnTo>
                          <a:close/>
                        </a:path>
                      </a:pathLst>
                    </a:custGeom>
                    <a:solidFill>
                      <a:srgbClr val="000000"/>
                    </a:solidFill>
                    <a:ln w="9525">
                      <a:noFill/>
                      <a:round/>
                      <a:headEnd/>
                      <a:tailEnd/>
                    </a:ln>
                  </p:spPr>
                  <p:txBody>
                    <a:bodyPr/>
                    <a:lstStyle/>
                    <a:p>
                      <a:endParaRPr lang="en-US"/>
                    </a:p>
                  </p:txBody>
                </p:sp>
                <p:sp>
                  <p:nvSpPr>
                    <p:cNvPr id="473211" name="Freeform 123"/>
                    <p:cNvSpPr>
                      <a:spLocks/>
                    </p:cNvSpPr>
                    <p:nvPr/>
                  </p:nvSpPr>
                  <p:spPr bwMode="auto">
                    <a:xfrm>
                      <a:off x="1897" y="3369"/>
                      <a:ext cx="15" cy="9"/>
                    </a:xfrm>
                    <a:custGeom>
                      <a:avLst/>
                      <a:gdLst/>
                      <a:ahLst/>
                      <a:cxnLst>
                        <a:cxn ang="0">
                          <a:pos x="61" y="36"/>
                        </a:cxn>
                        <a:cxn ang="0">
                          <a:pos x="4" y="0"/>
                        </a:cxn>
                        <a:cxn ang="0">
                          <a:pos x="0" y="0"/>
                        </a:cxn>
                        <a:cxn ang="0">
                          <a:pos x="61" y="36"/>
                        </a:cxn>
                      </a:cxnLst>
                      <a:rect l="0" t="0" r="r" b="b"/>
                      <a:pathLst>
                        <a:path w="61" h="36">
                          <a:moveTo>
                            <a:pt x="61" y="36"/>
                          </a:moveTo>
                          <a:lnTo>
                            <a:pt x="4" y="0"/>
                          </a:lnTo>
                          <a:lnTo>
                            <a:pt x="0" y="0"/>
                          </a:lnTo>
                          <a:lnTo>
                            <a:pt x="61" y="36"/>
                          </a:lnTo>
                          <a:close/>
                        </a:path>
                      </a:pathLst>
                    </a:custGeom>
                    <a:solidFill>
                      <a:srgbClr val="000000"/>
                    </a:solidFill>
                    <a:ln w="9525">
                      <a:noFill/>
                      <a:round/>
                      <a:headEnd/>
                      <a:tailEnd/>
                    </a:ln>
                  </p:spPr>
                  <p:txBody>
                    <a:bodyPr/>
                    <a:lstStyle/>
                    <a:p>
                      <a:endParaRPr lang="en-US"/>
                    </a:p>
                  </p:txBody>
                </p:sp>
                <p:sp>
                  <p:nvSpPr>
                    <p:cNvPr id="473212" name="Freeform 124"/>
                    <p:cNvSpPr>
                      <a:spLocks/>
                    </p:cNvSpPr>
                    <p:nvPr/>
                  </p:nvSpPr>
                  <p:spPr bwMode="auto">
                    <a:xfrm>
                      <a:off x="1859" y="3174"/>
                      <a:ext cx="189" cy="181"/>
                    </a:xfrm>
                    <a:custGeom>
                      <a:avLst/>
                      <a:gdLst/>
                      <a:ahLst/>
                      <a:cxnLst>
                        <a:cxn ang="0">
                          <a:pos x="0" y="687"/>
                        </a:cxn>
                        <a:cxn ang="0">
                          <a:pos x="700" y="0"/>
                        </a:cxn>
                        <a:cxn ang="0">
                          <a:pos x="760" y="36"/>
                        </a:cxn>
                        <a:cxn ang="0">
                          <a:pos x="59" y="723"/>
                        </a:cxn>
                        <a:cxn ang="0">
                          <a:pos x="0" y="687"/>
                        </a:cxn>
                        <a:cxn ang="0">
                          <a:pos x="0" y="687"/>
                        </a:cxn>
                      </a:cxnLst>
                      <a:rect l="0" t="0" r="r" b="b"/>
                      <a:pathLst>
                        <a:path w="760" h="723">
                          <a:moveTo>
                            <a:pt x="0" y="687"/>
                          </a:moveTo>
                          <a:lnTo>
                            <a:pt x="700" y="0"/>
                          </a:lnTo>
                          <a:lnTo>
                            <a:pt x="760"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213" name="Freeform 125"/>
                    <p:cNvSpPr>
                      <a:spLocks/>
                    </p:cNvSpPr>
                    <p:nvPr/>
                  </p:nvSpPr>
                  <p:spPr bwMode="auto">
                    <a:xfrm>
                      <a:off x="1858" y="3174"/>
                      <a:ext cx="190" cy="172"/>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473214" name="Freeform 126"/>
                    <p:cNvSpPr>
                      <a:spLocks/>
                    </p:cNvSpPr>
                    <p:nvPr/>
                  </p:nvSpPr>
                  <p:spPr bwMode="auto">
                    <a:xfrm>
                      <a:off x="1858" y="3183"/>
                      <a:ext cx="190" cy="171"/>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473215" name="Freeform 127"/>
                    <p:cNvSpPr>
                      <a:spLocks/>
                    </p:cNvSpPr>
                    <p:nvPr/>
                  </p:nvSpPr>
                  <p:spPr bwMode="auto">
                    <a:xfrm>
                      <a:off x="1781" y="3128"/>
                      <a:ext cx="190" cy="181"/>
                    </a:xfrm>
                    <a:custGeom>
                      <a:avLst/>
                      <a:gdLst/>
                      <a:ahLst/>
                      <a:cxnLst>
                        <a:cxn ang="0">
                          <a:pos x="0" y="687"/>
                        </a:cxn>
                        <a:cxn ang="0">
                          <a:pos x="699" y="0"/>
                        </a:cxn>
                        <a:cxn ang="0">
                          <a:pos x="759" y="34"/>
                        </a:cxn>
                        <a:cxn ang="0">
                          <a:pos x="60" y="722"/>
                        </a:cxn>
                        <a:cxn ang="0">
                          <a:pos x="0" y="687"/>
                        </a:cxn>
                        <a:cxn ang="0">
                          <a:pos x="0" y="687"/>
                        </a:cxn>
                      </a:cxnLst>
                      <a:rect l="0" t="0" r="r" b="b"/>
                      <a:pathLst>
                        <a:path w="759" h="722">
                          <a:moveTo>
                            <a:pt x="0" y="687"/>
                          </a:moveTo>
                          <a:lnTo>
                            <a:pt x="699" y="0"/>
                          </a:lnTo>
                          <a:lnTo>
                            <a:pt x="759" y="34"/>
                          </a:lnTo>
                          <a:lnTo>
                            <a:pt x="60"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216" name="Freeform 128"/>
                    <p:cNvSpPr>
                      <a:spLocks/>
                    </p:cNvSpPr>
                    <p:nvPr/>
                  </p:nvSpPr>
                  <p:spPr bwMode="auto">
                    <a:xfrm>
                      <a:off x="1781" y="3128"/>
                      <a:ext cx="189" cy="180"/>
                    </a:xfrm>
                    <a:custGeom>
                      <a:avLst/>
                      <a:gdLst/>
                      <a:ahLst/>
                      <a:cxnLst>
                        <a:cxn ang="0">
                          <a:pos x="0" y="684"/>
                        </a:cxn>
                        <a:cxn ang="0">
                          <a:pos x="3" y="687"/>
                        </a:cxn>
                        <a:cxn ang="0">
                          <a:pos x="702" y="0"/>
                        </a:cxn>
                        <a:cxn ang="0">
                          <a:pos x="757" y="34"/>
                        </a:cxn>
                        <a:cxn ang="0">
                          <a:pos x="60" y="720"/>
                        </a:cxn>
                        <a:cxn ang="0">
                          <a:pos x="0" y="684"/>
                        </a:cxn>
                      </a:cxnLst>
                      <a:rect l="0" t="0" r="r" b="b"/>
                      <a:pathLst>
                        <a:path w="757" h="720">
                          <a:moveTo>
                            <a:pt x="0" y="684"/>
                          </a:moveTo>
                          <a:lnTo>
                            <a:pt x="3" y="687"/>
                          </a:lnTo>
                          <a:lnTo>
                            <a:pt x="702" y="0"/>
                          </a:lnTo>
                          <a:lnTo>
                            <a:pt x="757" y="34"/>
                          </a:lnTo>
                          <a:lnTo>
                            <a:pt x="60" y="720"/>
                          </a:lnTo>
                          <a:lnTo>
                            <a:pt x="0" y="684"/>
                          </a:lnTo>
                          <a:close/>
                        </a:path>
                      </a:pathLst>
                    </a:custGeom>
                    <a:solidFill>
                      <a:srgbClr val="000000"/>
                    </a:solidFill>
                    <a:ln w="9525">
                      <a:noFill/>
                      <a:round/>
                      <a:headEnd/>
                      <a:tailEnd/>
                    </a:ln>
                  </p:spPr>
                  <p:txBody>
                    <a:bodyPr/>
                    <a:lstStyle/>
                    <a:p>
                      <a:endParaRPr lang="en-US"/>
                    </a:p>
                  </p:txBody>
                </p:sp>
                <p:sp>
                  <p:nvSpPr>
                    <p:cNvPr id="473217" name="Freeform 129"/>
                    <p:cNvSpPr>
                      <a:spLocks/>
                    </p:cNvSpPr>
                    <p:nvPr/>
                  </p:nvSpPr>
                  <p:spPr bwMode="auto">
                    <a:xfrm>
                      <a:off x="1781" y="3299"/>
                      <a:ext cx="15" cy="9"/>
                    </a:xfrm>
                    <a:custGeom>
                      <a:avLst/>
                      <a:gdLst/>
                      <a:ahLst/>
                      <a:cxnLst>
                        <a:cxn ang="0">
                          <a:pos x="60" y="36"/>
                        </a:cxn>
                        <a:cxn ang="0">
                          <a:pos x="4" y="0"/>
                        </a:cxn>
                        <a:cxn ang="0">
                          <a:pos x="0" y="0"/>
                        </a:cxn>
                        <a:cxn ang="0">
                          <a:pos x="60" y="36"/>
                        </a:cxn>
                      </a:cxnLst>
                      <a:rect l="0" t="0" r="r" b="b"/>
                      <a:pathLst>
                        <a:path w="60" h="36">
                          <a:moveTo>
                            <a:pt x="60" y="36"/>
                          </a:moveTo>
                          <a:lnTo>
                            <a:pt x="4" y="0"/>
                          </a:lnTo>
                          <a:lnTo>
                            <a:pt x="0" y="0"/>
                          </a:lnTo>
                          <a:lnTo>
                            <a:pt x="60" y="36"/>
                          </a:lnTo>
                          <a:close/>
                        </a:path>
                      </a:pathLst>
                    </a:custGeom>
                    <a:solidFill>
                      <a:srgbClr val="000000"/>
                    </a:solidFill>
                    <a:ln w="9525">
                      <a:noFill/>
                      <a:round/>
                      <a:headEnd/>
                      <a:tailEnd/>
                    </a:ln>
                  </p:spPr>
                  <p:txBody>
                    <a:bodyPr/>
                    <a:lstStyle/>
                    <a:p>
                      <a:endParaRPr lang="en-US"/>
                    </a:p>
                  </p:txBody>
                </p:sp>
                <p:sp>
                  <p:nvSpPr>
                    <p:cNvPr id="473218" name="Freeform 130"/>
                    <p:cNvSpPr>
                      <a:spLocks/>
                    </p:cNvSpPr>
                    <p:nvPr/>
                  </p:nvSpPr>
                  <p:spPr bwMode="auto">
                    <a:xfrm>
                      <a:off x="1743" y="3105"/>
                      <a:ext cx="189" cy="180"/>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219" name="Freeform 131"/>
                    <p:cNvSpPr>
                      <a:spLocks/>
                    </p:cNvSpPr>
                    <p:nvPr/>
                  </p:nvSpPr>
                  <p:spPr bwMode="auto">
                    <a:xfrm>
                      <a:off x="1742" y="3105"/>
                      <a:ext cx="190" cy="172"/>
                    </a:xfrm>
                    <a:custGeom>
                      <a:avLst/>
                      <a:gdLst/>
                      <a:ahLst/>
                      <a:cxnLst>
                        <a:cxn ang="0">
                          <a:pos x="0" y="685"/>
                        </a:cxn>
                        <a:cxn ang="0">
                          <a:pos x="2" y="687"/>
                        </a:cxn>
                        <a:cxn ang="0">
                          <a:pos x="701" y="0"/>
                        </a:cxn>
                        <a:cxn ang="0">
                          <a:pos x="757" y="36"/>
                        </a:cxn>
                        <a:cxn ang="0">
                          <a:pos x="0" y="685"/>
                        </a:cxn>
                      </a:cxnLst>
                      <a:rect l="0" t="0" r="r" b="b"/>
                      <a:pathLst>
                        <a:path w="757" h="687">
                          <a:moveTo>
                            <a:pt x="0" y="685"/>
                          </a:moveTo>
                          <a:lnTo>
                            <a:pt x="2" y="687"/>
                          </a:lnTo>
                          <a:lnTo>
                            <a:pt x="701" y="0"/>
                          </a:lnTo>
                          <a:lnTo>
                            <a:pt x="757" y="36"/>
                          </a:lnTo>
                          <a:lnTo>
                            <a:pt x="0" y="685"/>
                          </a:lnTo>
                          <a:close/>
                        </a:path>
                      </a:pathLst>
                    </a:custGeom>
                    <a:solidFill>
                      <a:srgbClr val="000000"/>
                    </a:solidFill>
                    <a:ln w="9525">
                      <a:noFill/>
                      <a:round/>
                      <a:headEnd/>
                      <a:tailEnd/>
                    </a:ln>
                  </p:spPr>
                  <p:txBody>
                    <a:bodyPr/>
                    <a:lstStyle/>
                    <a:p>
                      <a:endParaRPr lang="en-US"/>
                    </a:p>
                  </p:txBody>
                </p:sp>
                <p:sp>
                  <p:nvSpPr>
                    <p:cNvPr id="473220" name="Freeform 132"/>
                    <p:cNvSpPr>
                      <a:spLocks/>
                    </p:cNvSpPr>
                    <p:nvPr/>
                  </p:nvSpPr>
                  <p:spPr bwMode="auto">
                    <a:xfrm>
                      <a:off x="1742" y="3114"/>
                      <a:ext cx="190" cy="171"/>
                    </a:xfrm>
                    <a:custGeom>
                      <a:avLst/>
                      <a:gdLst/>
                      <a:ahLst/>
                      <a:cxnLst>
                        <a:cxn ang="0">
                          <a:pos x="757" y="0"/>
                        </a:cxn>
                        <a:cxn ang="0">
                          <a:pos x="59" y="684"/>
                        </a:cxn>
                        <a:cxn ang="0">
                          <a:pos x="3" y="649"/>
                        </a:cxn>
                        <a:cxn ang="0">
                          <a:pos x="0" y="649"/>
                        </a:cxn>
                        <a:cxn ang="0">
                          <a:pos x="757" y="0"/>
                        </a:cxn>
                      </a:cxnLst>
                      <a:rect l="0" t="0" r="r" b="b"/>
                      <a:pathLst>
                        <a:path w="757" h="684">
                          <a:moveTo>
                            <a:pt x="757" y="0"/>
                          </a:moveTo>
                          <a:lnTo>
                            <a:pt x="59" y="684"/>
                          </a:lnTo>
                          <a:lnTo>
                            <a:pt x="3" y="649"/>
                          </a:lnTo>
                          <a:lnTo>
                            <a:pt x="0" y="649"/>
                          </a:lnTo>
                          <a:lnTo>
                            <a:pt x="757" y="0"/>
                          </a:lnTo>
                          <a:close/>
                        </a:path>
                      </a:pathLst>
                    </a:custGeom>
                    <a:solidFill>
                      <a:srgbClr val="000000"/>
                    </a:solidFill>
                    <a:ln w="9525">
                      <a:noFill/>
                      <a:round/>
                      <a:headEnd/>
                      <a:tailEnd/>
                    </a:ln>
                  </p:spPr>
                  <p:txBody>
                    <a:bodyPr/>
                    <a:lstStyle/>
                    <a:p>
                      <a:endParaRPr lang="en-US"/>
                    </a:p>
                  </p:txBody>
                </p:sp>
                <p:sp>
                  <p:nvSpPr>
                    <p:cNvPr id="473221" name="Freeform 133"/>
                    <p:cNvSpPr>
                      <a:spLocks/>
                    </p:cNvSpPr>
                    <p:nvPr/>
                  </p:nvSpPr>
                  <p:spPr bwMode="auto">
                    <a:xfrm>
                      <a:off x="1666" y="3058"/>
                      <a:ext cx="189" cy="181"/>
                    </a:xfrm>
                    <a:custGeom>
                      <a:avLst/>
                      <a:gdLst/>
                      <a:ahLst/>
                      <a:cxnLst>
                        <a:cxn ang="0">
                          <a:pos x="0" y="687"/>
                        </a:cxn>
                        <a:cxn ang="0">
                          <a:pos x="698" y="0"/>
                        </a:cxn>
                        <a:cxn ang="0">
                          <a:pos x="758" y="36"/>
                        </a:cxn>
                        <a:cxn ang="0">
                          <a:pos x="60" y="723"/>
                        </a:cxn>
                        <a:cxn ang="0">
                          <a:pos x="0" y="687"/>
                        </a:cxn>
                        <a:cxn ang="0">
                          <a:pos x="0" y="687"/>
                        </a:cxn>
                      </a:cxnLst>
                      <a:rect l="0" t="0" r="r" b="b"/>
                      <a:pathLst>
                        <a:path w="758" h="723">
                          <a:moveTo>
                            <a:pt x="0" y="687"/>
                          </a:moveTo>
                          <a:lnTo>
                            <a:pt x="698" y="0"/>
                          </a:lnTo>
                          <a:lnTo>
                            <a:pt x="758" y="36"/>
                          </a:lnTo>
                          <a:lnTo>
                            <a:pt x="60"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473222" name="Freeform 134"/>
                    <p:cNvSpPr>
                      <a:spLocks/>
                    </p:cNvSpPr>
                    <p:nvPr/>
                  </p:nvSpPr>
                  <p:spPr bwMode="auto">
                    <a:xfrm>
                      <a:off x="1665" y="3059"/>
                      <a:ext cx="189" cy="171"/>
                    </a:xfrm>
                    <a:custGeom>
                      <a:avLst/>
                      <a:gdLst/>
                      <a:ahLst/>
                      <a:cxnLst>
                        <a:cxn ang="0">
                          <a:pos x="0" y="685"/>
                        </a:cxn>
                        <a:cxn ang="0">
                          <a:pos x="3" y="687"/>
                        </a:cxn>
                        <a:cxn ang="0">
                          <a:pos x="700" y="0"/>
                        </a:cxn>
                        <a:cxn ang="0">
                          <a:pos x="756" y="36"/>
                        </a:cxn>
                        <a:cxn ang="0">
                          <a:pos x="0" y="685"/>
                        </a:cxn>
                      </a:cxnLst>
                      <a:rect l="0" t="0" r="r" b="b"/>
                      <a:pathLst>
                        <a:path w="756" h="687">
                          <a:moveTo>
                            <a:pt x="0" y="685"/>
                          </a:moveTo>
                          <a:lnTo>
                            <a:pt x="3" y="687"/>
                          </a:lnTo>
                          <a:lnTo>
                            <a:pt x="700" y="0"/>
                          </a:lnTo>
                          <a:lnTo>
                            <a:pt x="756" y="36"/>
                          </a:lnTo>
                          <a:lnTo>
                            <a:pt x="0" y="685"/>
                          </a:lnTo>
                          <a:close/>
                        </a:path>
                      </a:pathLst>
                    </a:custGeom>
                    <a:solidFill>
                      <a:srgbClr val="000000"/>
                    </a:solidFill>
                    <a:ln w="9525">
                      <a:noFill/>
                      <a:round/>
                      <a:headEnd/>
                      <a:tailEnd/>
                    </a:ln>
                  </p:spPr>
                  <p:txBody>
                    <a:bodyPr/>
                    <a:lstStyle/>
                    <a:p>
                      <a:endParaRPr lang="en-US"/>
                    </a:p>
                  </p:txBody>
                </p:sp>
                <p:sp>
                  <p:nvSpPr>
                    <p:cNvPr id="473223" name="Freeform 135"/>
                    <p:cNvSpPr>
                      <a:spLocks/>
                    </p:cNvSpPr>
                    <p:nvPr/>
                  </p:nvSpPr>
                  <p:spPr bwMode="auto">
                    <a:xfrm>
                      <a:off x="1665" y="3068"/>
                      <a:ext cx="189" cy="171"/>
                    </a:xfrm>
                    <a:custGeom>
                      <a:avLst/>
                      <a:gdLst/>
                      <a:ahLst/>
                      <a:cxnLst>
                        <a:cxn ang="0">
                          <a:pos x="756" y="0"/>
                        </a:cxn>
                        <a:cxn ang="0">
                          <a:pos x="60" y="685"/>
                        </a:cxn>
                        <a:cxn ang="0">
                          <a:pos x="4" y="649"/>
                        </a:cxn>
                        <a:cxn ang="0">
                          <a:pos x="0" y="649"/>
                        </a:cxn>
                        <a:cxn ang="0">
                          <a:pos x="756" y="0"/>
                        </a:cxn>
                      </a:cxnLst>
                      <a:rect l="0" t="0" r="r" b="b"/>
                      <a:pathLst>
                        <a:path w="756" h="685">
                          <a:moveTo>
                            <a:pt x="756" y="0"/>
                          </a:moveTo>
                          <a:lnTo>
                            <a:pt x="60" y="685"/>
                          </a:lnTo>
                          <a:lnTo>
                            <a:pt x="4" y="649"/>
                          </a:lnTo>
                          <a:lnTo>
                            <a:pt x="0" y="649"/>
                          </a:lnTo>
                          <a:lnTo>
                            <a:pt x="756" y="0"/>
                          </a:lnTo>
                          <a:close/>
                        </a:path>
                      </a:pathLst>
                    </a:custGeom>
                    <a:solidFill>
                      <a:srgbClr val="000000"/>
                    </a:solidFill>
                    <a:ln w="9525">
                      <a:noFill/>
                      <a:round/>
                      <a:headEnd/>
                      <a:tailEnd/>
                    </a:ln>
                  </p:spPr>
                  <p:txBody>
                    <a:bodyPr/>
                    <a:lstStyle/>
                    <a:p>
                      <a:endParaRPr lang="en-US"/>
                    </a:p>
                  </p:txBody>
                </p:sp>
                <p:sp>
                  <p:nvSpPr>
                    <p:cNvPr id="473224" name="Freeform 136"/>
                    <p:cNvSpPr>
                      <a:spLocks/>
                    </p:cNvSpPr>
                    <p:nvPr/>
                  </p:nvSpPr>
                  <p:spPr bwMode="auto">
                    <a:xfrm>
                      <a:off x="1052" y="2264"/>
                      <a:ext cx="731" cy="824"/>
                    </a:xfrm>
                    <a:custGeom>
                      <a:avLst/>
                      <a:gdLst/>
                      <a:ahLst/>
                      <a:cxnLst>
                        <a:cxn ang="0">
                          <a:pos x="945" y="337"/>
                        </a:cxn>
                        <a:cxn ang="0">
                          <a:pos x="932" y="328"/>
                        </a:cxn>
                        <a:cxn ang="0">
                          <a:pos x="917" y="323"/>
                        </a:cxn>
                        <a:cxn ang="0">
                          <a:pos x="899" y="324"/>
                        </a:cxn>
                        <a:cxn ang="0">
                          <a:pos x="881" y="327"/>
                        </a:cxn>
                        <a:cxn ang="0">
                          <a:pos x="864" y="331"/>
                        </a:cxn>
                        <a:cxn ang="0">
                          <a:pos x="850" y="335"/>
                        </a:cxn>
                        <a:cxn ang="0">
                          <a:pos x="383" y="2"/>
                        </a:cxn>
                        <a:cxn ang="0">
                          <a:pos x="360" y="0"/>
                        </a:cxn>
                        <a:cxn ang="0">
                          <a:pos x="326" y="9"/>
                        </a:cxn>
                        <a:cxn ang="0">
                          <a:pos x="286" y="28"/>
                        </a:cxn>
                        <a:cxn ang="0">
                          <a:pos x="242" y="54"/>
                        </a:cxn>
                        <a:cxn ang="0">
                          <a:pos x="198" y="85"/>
                        </a:cxn>
                        <a:cxn ang="0">
                          <a:pos x="155" y="117"/>
                        </a:cxn>
                        <a:cxn ang="0">
                          <a:pos x="116" y="153"/>
                        </a:cxn>
                        <a:cxn ang="0">
                          <a:pos x="78" y="191"/>
                        </a:cxn>
                        <a:cxn ang="0">
                          <a:pos x="43" y="232"/>
                        </a:cxn>
                        <a:cxn ang="0">
                          <a:pos x="18" y="270"/>
                        </a:cxn>
                        <a:cxn ang="0">
                          <a:pos x="2" y="301"/>
                        </a:cxn>
                        <a:cxn ang="0">
                          <a:pos x="1" y="324"/>
                        </a:cxn>
                        <a:cxn ang="0">
                          <a:pos x="246" y="842"/>
                        </a:cxn>
                        <a:cxn ang="0">
                          <a:pos x="240" y="857"/>
                        </a:cxn>
                        <a:cxn ang="0">
                          <a:pos x="232" y="873"/>
                        </a:cxn>
                        <a:cxn ang="0">
                          <a:pos x="228" y="889"/>
                        </a:cxn>
                        <a:cxn ang="0">
                          <a:pos x="224" y="906"/>
                        </a:cxn>
                        <a:cxn ang="0">
                          <a:pos x="226" y="922"/>
                        </a:cxn>
                        <a:cxn ang="0">
                          <a:pos x="231" y="934"/>
                        </a:cxn>
                        <a:cxn ang="0">
                          <a:pos x="2219" y="3294"/>
                        </a:cxn>
                        <a:cxn ang="0">
                          <a:pos x="2274" y="3290"/>
                        </a:cxn>
                        <a:cxn ang="0">
                          <a:pos x="2352" y="3261"/>
                        </a:cxn>
                        <a:cxn ang="0">
                          <a:pos x="2440" y="3213"/>
                        </a:cxn>
                        <a:cxn ang="0">
                          <a:pos x="2529" y="3155"/>
                        </a:cxn>
                        <a:cxn ang="0">
                          <a:pos x="2611" y="3094"/>
                        </a:cxn>
                        <a:cxn ang="0">
                          <a:pos x="2678" y="3037"/>
                        </a:cxn>
                        <a:cxn ang="0">
                          <a:pos x="2748" y="2970"/>
                        </a:cxn>
                        <a:cxn ang="0">
                          <a:pos x="2815" y="2895"/>
                        </a:cxn>
                        <a:cxn ang="0">
                          <a:pos x="2873" y="2820"/>
                        </a:cxn>
                        <a:cxn ang="0">
                          <a:pos x="2912" y="2754"/>
                        </a:cxn>
                        <a:cxn ang="0">
                          <a:pos x="2924" y="2704"/>
                        </a:cxn>
                        <a:cxn ang="0">
                          <a:pos x="2916" y="2686"/>
                        </a:cxn>
                      </a:cxnLst>
                      <a:rect l="0" t="0" r="r" b="b"/>
                      <a:pathLst>
                        <a:path w="2924" h="3296">
                          <a:moveTo>
                            <a:pt x="2916" y="2686"/>
                          </a:moveTo>
                          <a:lnTo>
                            <a:pt x="945" y="337"/>
                          </a:lnTo>
                          <a:lnTo>
                            <a:pt x="939" y="332"/>
                          </a:lnTo>
                          <a:lnTo>
                            <a:pt x="932" y="328"/>
                          </a:lnTo>
                          <a:lnTo>
                            <a:pt x="925" y="326"/>
                          </a:lnTo>
                          <a:lnTo>
                            <a:pt x="917" y="323"/>
                          </a:lnTo>
                          <a:lnTo>
                            <a:pt x="908" y="323"/>
                          </a:lnTo>
                          <a:lnTo>
                            <a:pt x="899" y="324"/>
                          </a:lnTo>
                          <a:lnTo>
                            <a:pt x="890" y="326"/>
                          </a:lnTo>
                          <a:lnTo>
                            <a:pt x="881" y="327"/>
                          </a:lnTo>
                          <a:lnTo>
                            <a:pt x="873" y="329"/>
                          </a:lnTo>
                          <a:lnTo>
                            <a:pt x="864" y="331"/>
                          </a:lnTo>
                          <a:lnTo>
                            <a:pt x="857" y="333"/>
                          </a:lnTo>
                          <a:lnTo>
                            <a:pt x="850" y="335"/>
                          </a:lnTo>
                          <a:lnTo>
                            <a:pt x="835" y="319"/>
                          </a:lnTo>
                          <a:lnTo>
                            <a:pt x="383" y="2"/>
                          </a:lnTo>
                          <a:lnTo>
                            <a:pt x="373" y="0"/>
                          </a:lnTo>
                          <a:lnTo>
                            <a:pt x="360" y="0"/>
                          </a:lnTo>
                          <a:lnTo>
                            <a:pt x="344" y="3"/>
                          </a:lnTo>
                          <a:lnTo>
                            <a:pt x="326" y="9"/>
                          </a:lnTo>
                          <a:lnTo>
                            <a:pt x="307" y="17"/>
                          </a:lnTo>
                          <a:lnTo>
                            <a:pt x="286" y="28"/>
                          </a:lnTo>
                          <a:lnTo>
                            <a:pt x="265" y="40"/>
                          </a:lnTo>
                          <a:lnTo>
                            <a:pt x="242" y="54"/>
                          </a:lnTo>
                          <a:lnTo>
                            <a:pt x="220" y="69"/>
                          </a:lnTo>
                          <a:lnTo>
                            <a:pt x="198" y="85"/>
                          </a:lnTo>
                          <a:lnTo>
                            <a:pt x="176" y="102"/>
                          </a:lnTo>
                          <a:lnTo>
                            <a:pt x="155" y="117"/>
                          </a:lnTo>
                          <a:lnTo>
                            <a:pt x="136" y="134"/>
                          </a:lnTo>
                          <a:lnTo>
                            <a:pt x="116" y="153"/>
                          </a:lnTo>
                          <a:lnTo>
                            <a:pt x="97" y="172"/>
                          </a:lnTo>
                          <a:lnTo>
                            <a:pt x="78" y="191"/>
                          </a:lnTo>
                          <a:lnTo>
                            <a:pt x="60" y="211"/>
                          </a:lnTo>
                          <a:lnTo>
                            <a:pt x="43" y="232"/>
                          </a:lnTo>
                          <a:lnTo>
                            <a:pt x="29" y="251"/>
                          </a:lnTo>
                          <a:lnTo>
                            <a:pt x="18" y="270"/>
                          </a:lnTo>
                          <a:lnTo>
                            <a:pt x="8" y="286"/>
                          </a:lnTo>
                          <a:lnTo>
                            <a:pt x="2" y="301"/>
                          </a:lnTo>
                          <a:lnTo>
                            <a:pt x="0" y="314"/>
                          </a:lnTo>
                          <a:lnTo>
                            <a:pt x="1" y="324"/>
                          </a:lnTo>
                          <a:lnTo>
                            <a:pt x="231" y="825"/>
                          </a:lnTo>
                          <a:lnTo>
                            <a:pt x="246" y="842"/>
                          </a:lnTo>
                          <a:lnTo>
                            <a:pt x="243" y="849"/>
                          </a:lnTo>
                          <a:lnTo>
                            <a:pt x="240" y="857"/>
                          </a:lnTo>
                          <a:lnTo>
                            <a:pt x="236" y="865"/>
                          </a:lnTo>
                          <a:lnTo>
                            <a:pt x="232" y="873"/>
                          </a:lnTo>
                          <a:lnTo>
                            <a:pt x="230" y="882"/>
                          </a:lnTo>
                          <a:lnTo>
                            <a:pt x="228" y="889"/>
                          </a:lnTo>
                          <a:lnTo>
                            <a:pt x="226" y="898"/>
                          </a:lnTo>
                          <a:lnTo>
                            <a:pt x="224" y="906"/>
                          </a:lnTo>
                          <a:lnTo>
                            <a:pt x="224" y="914"/>
                          </a:lnTo>
                          <a:lnTo>
                            <a:pt x="226" y="922"/>
                          </a:lnTo>
                          <a:lnTo>
                            <a:pt x="228" y="929"/>
                          </a:lnTo>
                          <a:lnTo>
                            <a:pt x="231" y="934"/>
                          </a:lnTo>
                          <a:lnTo>
                            <a:pt x="2201" y="3282"/>
                          </a:lnTo>
                          <a:lnTo>
                            <a:pt x="2219" y="3294"/>
                          </a:lnTo>
                          <a:lnTo>
                            <a:pt x="2244" y="3296"/>
                          </a:lnTo>
                          <a:lnTo>
                            <a:pt x="2274" y="3290"/>
                          </a:lnTo>
                          <a:lnTo>
                            <a:pt x="2311" y="3279"/>
                          </a:lnTo>
                          <a:lnTo>
                            <a:pt x="2352" y="3261"/>
                          </a:lnTo>
                          <a:lnTo>
                            <a:pt x="2395" y="3239"/>
                          </a:lnTo>
                          <a:lnTo>
                            <a:pt x="2440" y="3213"/>
                          </a:lnTo>
                          <a:lnTo>
                            <a:pt x="2485" y="3185"/>
                          </a:lnTo>
                          <a:lnTo>
                            <a:pt x="2529" y="3155"/>
                          </a:lnTo>
                          <a:lnTo>
                            <a:pt x="2572" y="3125"/>
                          </a:lnTo>
                          <a:lnTo>
                            <a:pt x="2611" y="3094"/>
                          </a:lnTo>
                          <a:lnTo>
                            <a:pt x="2646" y="3066"/>
                          </a:lnTo>
                          <a:lnTo>
                            <a:pt x="2678" y="3037"/>
                          </a:lnTo>
                          <a:lnTo>
                            <a:pt x="2713" y="3005"/>
                          </a:lnTo>
                          <a:lnTo>
                            <a:pt x="2748" y="2970"/>
                          </a:lnTo>
                          <a:lnTo>
                            <a:pt x="2781" y="2933"/>
                          </a:lnTo>
                          <a:lnTo>
                            <a:pt x="2815" y="2895"/>
                          </a:lnTo>
                          <a:lnTo>
                            <a:pt x="2846" y="2857"/>
                          </a:lnTo>
                          <a:lnTo>
                            <a:pt x="2873" y="2820"/>
                          </a:lnTo>
                          <a:lnTo>
                            <a:pt x="2895" y="2786"/>
                          </a:lnTo>
                          <a:lnTo>
                            <a:pt x="2912" y="2754"/>
                          </a:lnTo>
                          <a:lnTo>
                            <a:pt x="2922" y="2726"/>
                          </a:lnTo>
                          <a:lnTo>
                            <a:pt x="2924" y="2704"/>
                          </a:lnTo>
                          <a:lnTo>
                            <a:pt x="2916" y="2686"/>
                          </a:lnTo>
                          <a:lnTo>
                            <a:pt x="2916" y="2686"/>
                          </a:lnTo>
                          <a:close/>
                        </a:path>
                      </a:pathLst>
                    </a:custGeom>
                    <a:solidFill>
                      <a:srgbClr val="000000"/>
                    </a:solidFill>
                    <a:ln w="4763">
                      <a:solidFill>
                        <a:srgbClr val="000000"/>
                      </a:solidFill>
                      <a:prstDash val="solid"/>
                      <a:round/>
                      <a:headEnd/>
                      <a:tailEnd/>
                    </a:ln>
                  </p:spPr>
                  <p:txBody>
                    <a:bodyPr/>
                    <a:lstStyle/>
                    <a:p>
                      <a:endParaRPr lang="en-US"/>
                    </a:p>
                  </p:txBody>
                </p:sp>
                <p:sp>
                  <p:nvSpPr>
                    <p:cNvPr id="473225" name="Freeform 137"/>
                    <p:cNvSpPr>
                      <a:spLocks/>
                    </p:cNvSpPr>
                    <p:nvPr/>
                  </p:nvSpPr>
                  <p:spPr bwMode="auto">
                    <a:xfrm>
                      <a:off x="1134" y="2468"/>
                      <a:ext cx="545" cy="612"/>
                    </a:xfrm>
                    <a:custGeom>
                      <a:avLst/>
                      <a:gdLst/>
                      <a:ahLst/>
                      <a:cxnLst>
                        <a:cxn ang="0">
                          <a:pos x="0" y="125"/>
                        </a:cxn>
                        <a:cxn ang="0">
                          <a:pos x="1953" y="2452"/>
                        </a:cxn>
                        <a:cxn ang="0">
                          <a:pos x="1974" y="2444"/>
                        </a:cxn>
                        <a:cxn ang="0">
                          <a:pos x="1994" y="2436"/>
                        </a:cxn>
                        <a:cxn ang="0">
                          <a:pos x="2013" y="2428"/>
                        </a:cxn>
                        <a:cxn ang="0">
                          <a:pos x="2033" y="2418"/>
                        </a:cxn>
                        <a:cxn ang="0">
                          <a:pos x="2052" y="2409"/>
                        </a:cxn>
                        <a:cxn ang="0">
                          <a:pos x="2071" y="2399"/>
                        </a:cxn>
                        <a:cxn ang="0">
                          <a:pos x="2090" y="2388"/>
                        </a:cxn>
                        <a:cxn ang="0">
                          <a:pos x="2108" y="2378"/>
                        </a:cxn>
                        <a:cxn ang="0">
                          <a:pos x="2127" y="2366"/>
                        </a:cxn>
                        <a:cxn ang="0">
                          <a:pos x="2145" y="2354"/>
                        </a:cxn>
                        <a:cxn ang="0">
                          <a:pos x="2163" y="2343"/>
                        </a:cxn>
                        <a:cxn ang="0">
                          <a:pos x="2181" y="2332"/>
                        </a:cxn>
                        <a:cxn ang="0">
                          <a:pos x="225" y="0"/>
                        </a:cxn>
                        <a:cxn ang="0">
                          <a:pos x="208" y="13"/>
                        </a:cxn>
                        <a:cxn ang="0">
                          <a:pos x="190" y="25"/>
                        </a:cxn>
                        <a:cxn ang="0">
                          <a:pos x="172" y="36"/>
                        </a:cxn>
                        <a:cxn ang="0">
                          <a:pos x="153" y="48"/>
                        </a:cxn>
                        <a:cxn ang="0">
                          <a:pos x="135" y="60"/>
                        </a:cxn>
                        <a:cxn ang="0">
                          <a:pos x="116" y="70"/>
                        </a:cxn>
                        <a:cxn ang="0">
                          <a:pos x="97" y="81"/>
                        </a:cxn>
                        <a:cxn ang="0">
                          <a:pos x="78" y="91"/>
                        </a:cxn>
                        <a:cxn ang="0">
                          <a:pos x="59" y="100"/>
                        </a:cxn>
                        <a:cxn ang="0">
                          <a:pos x="40" y="109"/>
                        </a:cxn>
                        <a:cxn ang="0">
                          <a:pos x="20" y="118"/>
                        </a:cxn>
                        <a:cxn ang="0">
                          <a:pos x="0" y="125"/>
                        </a:cxn>
                        <a:cxn ang="0">
                          <a:pos x="0" y="125"/>
                        </a:cxn>
                      </a:cxnLst>
                      <a:rect l="0" t="0" r="r" b="b"/>
                      <a:pathLst>
                        <a:path w="2181" h="2452">
                          <a:moveTo>
                            <a:pt x="0" y="125"/>
                          </a:moveTo>
                          <a:lnTo>
                            <a:pt x="1953" y="2452"/>
                          </a:lnTo>
                          <a:lnTo>
                            <a:pt x="1974" y="2444"/>
                          </a:lnTo>
                          <a:lnTo>
                            <a:pt x="1994" y="2436"/>
                          </a:lnTo>
                          <a:lnTo>
                            <a:pt x="2013" y="2428"/>
                          </a:lnTo>
                          <a:lnTo>
                            <a:pt x="2033" y="2418"/>
                          </a:lnTo>
                          <a:lnTo>
                            <a:pt x="2052" y="2409"/>
                          </a:lnTo>
                          <a:lnTo>
                            <a:pt x="2071" y="2399"/>
                          </a:lnTo>
                          <a:lnTo>
                            <a:pt x="2090" y="2388"/>
                          </a:lnTo>
                          <a:lnTo>
                            <a:pt x="2108" y="2378"/>
                          </a:lnTo>
                          <a:lnTo>
                            <a:pt x="2127" y="2366"/>
                          </a:lnTo>
                          <a:lnTo>
                            <a:pt x="2145" y="2354"/>
                          </a:lnTo>
                          <a:lnTo>
                            <a:pt x="2163" y="2343"/>
                          </a:lnTo>
                          <a:lnTo>
                            <a:pt x="2181" y="2332"/>
                          </a:lnTo>
                          <a:lnTo>
                            <a:pt x="225" y="0"/>
                          </a:lnTo>
                          <a:lnTo>
                            <a:pt x="208" y="13"/>
                          </a:lnTo>
                          <a:lnTo>
                            <a:pt x="190" y="25"/>
                          </a:lnTo>
                          <a:lnTo>
                            <a:pt x="172" y="36"/>
                          </a:lnTo>
                          <a:lnTo>
                            <a:pt x="153" y="48"/>
                          </a:lnTo>
                          <a:lnTo>
                            <a:pt x="135" y="60"/>
                          </a:lnTo>
                          <a:lnTo>
                            <a:pt x="116" y="70"/>
                          </a:lnTo>
                          <a:lnTo>
                            <a:pt x="97" y="81"/>
                          </a:lnTo>
                          <a:lnTo>
                            <a:pt x="78" y="91"/>
                          </a:lnTo>
                          <a:lnTo>
                            <a:pt x="59" y="100"/>
                          </a:lnTo>
                          <a:lnTo>
                            <a:pt x="40" y="109"/>
                          </a:lnTo>
                          <a:lnTo>
                            <a:pt x="20" y="118"/>
                          </a:lnTo>
                          <a:lnTo>
                            <a:pt x="0" y="125"/>
                          </a:lnTo>
                          <a:lnTo>
                            <a:pt x="0" y="125"/>
                          </a:lnTo>
                          <a:close/>
                        </a:path>
                      </a:pathLst>
                    </a:custGeom>
                    <a:solidFill>
                      <a:srgbClr val="BFFFFF"/>
                    </a:solidFill>
                    <a:ln w="9525">
                      <a:noFill/>
                      <a:round/>
                      <a:headEnd/>
                      <a:tailEnd/>
                    </a:ln>
                  </p:spPr>
                  <p:txBody>
                    <a:bodyPr/>
                    <a:lstStyle/>
                    <a:p>
                      <a:endParaRPr lang="en-US"/>
                    </a:p>
                  </p:txBody>
                </p:sp>
                <p:sp>
                  <p:nvSpPr>
                    <p:cNvPr id="473226" name="Freeform 138"/>
                    <p:cNvSpPr>
                      <a:spLocks/>
                    </p:cNvSpPr>
                    <p:nvPr/>
                  </p:nvSpPr>
                  <p:spPr bwMode="auto">
                    <a:xfrm>
                      <a:off x="1189" y="2434"/>
                      <a:ext cx="532" cy="616"/>
                    </a:xfrm>
                    <a:custGeom>
                      <a:avLst/>
                      <a:gdLst/>
                      <a:ahLst/>
                      <a:cxnLst>
                        <a:cxn ang="0">
                          <a:pos x="1957" y="2467"/>
                        </a:cxn>
                        <a:cxn ang="0">
                          <a:pos x="0" y="135"/>
                        </a:cxn>
                        <a:cxn ang="0">
                          <a:pos x="15" y="125"/>
                        </a:cxn>
                        <a:cxn ang="0">
                          <a:pos x="30" y="114"/>
                        </a:cxn>
                        <a:cxn ang="0">
                          <a:pos x="45" y="103"/>
                        </a:cxn>
                        <a:cxn ang="0">
                          <a:pos x="58" y="93"/>
                        </a:cxn>
                        <a:cxn ang="0">
                          <a:pos x="73" y="82"/>
                        </a:cxn>
                        <a:cxn ang="0">
                          <a:pos x="87" y="70"/>
                        </a:cxn>
                        <a:cxn ang="0">
                          <a:pos x="100" y="58"/>
                        </a:cxn>
                        <a:cxn ang="0">
                          <a:pos x="114" y="47"/>
                        </a:cxn>
                        <a:cxn ang="0">
                          <a:pos x="128" y="36"/>
                        </a:cxn>
                        <a:cxn ang="0">
                          <a:pos x="142" y="23"/>
                        </a:cxn>
                        <a:cxn ang="0">
                          <a:pos x="155" y="12"/>
                        </a:cxn>
                        <a:cxn ang="0">
                          <a:pos x="169" y="0"/>
                        </a:cxn>
                        <a:cxn ang="0">
                          <a:pos x="2126" y="2331"/>
                        </a:cxn>
                        <a:cxn ang="0">
                          <a:pos x="2112" y="2343"/>
                        </a:cxn>
                        <a:cxn ang="0">
                          <a:pos x="2099" y="2355"/>
                        </a:cxn>
                        <a:cxn ang="0">
                          <a:pos x="2086" y="2367"/>
                        </a:cxn>
                        <a:cxn ang="0">
                          <a:pos x="2071" y="2378"/>
                        </a:cxn>
                        <a:cxn ang="0">
                          <a:pos x="2058" y="2390"/>
                        </a:cxn>
                        <a:cxn ang="0">
                          <a:pos x="2044" y="2402"/>
                        </a:cxn>
                        <a:cxn ang="0">
                          <a:pos x="2030" y="2413"/>
                        </a:cxn>
                        <a:cxn ang="0">
                          <a:pos x="2015" y="2423"/>
                        </a:cxn>
                        <a:cxn ang="0">
                          <a:pos x="2002" y="2434"/>
                        </a:cxn>
                        <a:cxn ang="0">
                          <a:pos x="1987" y="2446"/>
                        </a:cxn>
                        <a:cxn ang="0">
                          <a:pos x="1973" y="2456"/>
                        </a:cxn>
                        <a:cxn ang="0">
                          <a:pos x="1957" y="2467"/>
                        </a:cxn>
                        <a:cxn ang="0">
                          <a:pos x="1957" y="2467"/>
                        </a:cxn>
                      </a:cxnLst>
                      <a:rect l="0" t="0" r="r" b="b"/>
                      <a:pathLst>
                        <a:path w="2126" h="2467">
                          <a:moveTo>
                            <a:pt x="1957" y="2467"/>
                          </a:moveTo>
                          <a:lnTo>
                            <a:pt x="0" y="135"/>
                          </a:lnTo>
                          <a:lnTo>
                            <a:pt x="15" y="125"/>
                          </a:lnTo>
                          <a:lnTo>
                            <a:pt x="30" y="114"/>
                          </a:lnTo>
                          <a:lnTo>
                            <a:pt x="45" y="103"/>
                          </a:lnTo>
                          <a:lnTo>
                            <a:pt x="58" y="93"/>
                          </a:lnTo>
                          <a:lnTo>
                            <a:pt x="73" y="82"/>
                          </a:lnTo>
                          <a:lnTo>
                            <a:pt x="87" y="70"/>
                          </a:lnTo>
                          <a:lnTo>
                            <a:pt x="100" y="58"/>
                          </a:lnTo>
                          <a:lnTo>
                            <a:pt x="114" y="47"/>
                          </a:lnTo>
                          <a:lnTo>
                            <a:pt x="128" y="36"/>
                          </a:lnTo>
                          <a:lnTo>
                            <a:pt x="142" y="23"/>
                          </a:lnTo>
                          <a:lnTo>
                            <a:pt x="155" y="12"/>
                          </a:lnTo>
                          <a:lnTo>
                            <a:pt x="169" y="0"/>
                          </a:lnTo>
                          <a:lnTo>
                            <a:pt x="2126" y="2331"/>
                          </a:lnTo>
                          <a:lnTo>
                            <a:pt x="2112" y="2343"/>
                          </a:lnTo>
                          <a:lnTo>
                            <a:pt x="2099" y="2355"/>
                          </a:lnTo>
                          <a:lnTo>
                            <a:pt x="2086" y="2367"/>
                          </a:lnTo>
                          <a:lnTo>
                            <a:pt x="2071" y="2378"/>
                          </a:lnTo>
                          <a:lnTo>
                            <a:pt x="2058" y="2390"/>
                          </a:lnTo>
                          <a:lnTo>
                            <a:pt x="2044" y="2402"/>
                          </a:lnTo>
                          <a:lnTo>
                            <a:pt x="2030" y="2413"/>
                          </a:lnTo>
                          <a:lnTo>
                            <a:pt x="2015" y="2423"/>
                          </a:lnTo>
                          <a:lnTo>
                            <a:pt x="2002" y="2434"/>
                          </a:lnTo>
                          <a:lnTo>
                            <a:pt x="1987" y="2446"/>
                          </a:lnTo>
                          <a:lnTo>
                            <a:pt x="1973" y="2456"/>
                          </a:lnTo>
                          <a:lnTo>
                            <a:pt x="1957" y="2467"/>
                          </a:lnTo>
                          <a:lnTo>
                            <a:pt x="1957" y="2467"/>
                          </a:lnTo>
                          <a:close/>
                        </a:path>
                      </a:pathLst>
                    </a:custGeom>
                    <a:solidFill>
                      <a:srgbClr val="40FFFF"/>
                    </a:solidFill>
                    <a:ln w="9525">
                      <a:noFill/>
                      <a:round/>
                      <a:headEnd/>
                      <a:tailEnd/>
                    </a:ln>
                  </p:spPr>
                  <p:txBody>
                    <a:bodyPr/>
                    <a:lstStyle/>
                    <a:p>
                      <a:endParaRPr lang="en-US"/>
                    </a:p>
                  </p:txBody>
                </p:sp>
                <p:sp>
                  <p:nvSpPr>
                    <p:cNvPr id="473227" name="Freeform 139"/>
                    <p:cNvSpPr>
                      <a:spLocks/>
                    </p:cNvSpPr>
                    <p:nvPr/>
                  </p:nvSpPr>
                  <p:spPr bwMode="auto">
                    <a:xfrm>
                      <a:off x="1232" y="2411"/>
                      <a:ext cx="511" cy="606"/>
                    </a:xfrm>
                    <a:custGeom>
                      <a:avLst/>
                      <a:gdLst/>
                      <a:ahLst/>
                      <a:cxnLst>
                        <a:cxn ang="0">
                          <a:pos x="1957" y="2421"/>
                        </a:cxn>
                        <a:cxn ang="0">
                          <a:pos x="0" y="90"/>
                        </a:cxn>
                        <a:cxn ang="0">
                          <a:pos x="8" y="83"/>
                        </a:cxn>
                        <a:cxn ang="0">
                          <a:pos x="15" y="75"/>
                        </a:cxn>
                        <a:cxn ang="0">
                          <a:pos x="23" y="69"/>
                        </a:cxn>
                        <a:cxn ang="0">
                          <a:pos x="31" y="61"/>
                        </a:cxn>
                        <a:cxn ang="0">
                          <a:pos x="39" y="54"/>
                        </a:cxn>
                        <a:cxn ang="0">
                          <a:pos x="47" y="46"/>
                        </a:cxn>
                        <a:cxn ang="0">
                          <a:pos x="55" y="40"/>
                        </a:cxn>
                        <a:cxn ang="0">
                          <a:pos x="61" y="32"/>
                        </a:cxn>
                        <a:cxn ang="0">
                          <a:pos x="69" y="24"/>
                        </a:cxn>
                        <a:cxn ang="0">
                          <a:pos x="76" y="16"/>
                        </a:cxn>
                        <a:cxn ang="0">
                          <a:pos x="83" y="8"/>
                        </a:cxn>
                        <a:cxn ang="0">
                          <a:pos x="89" y="0"/>
                        </a:cxn>
                        <a:cxn ang="0">
                          <a:pos x="2045" y="2332"/>
                        </a:cxn>
                        <a:cxn ang="0">
                          <a:pos x="2039" y="2339"/>
                        </a:cxn>
                        <a:cxn ang="0">
                          <a:pos x="2032" y="2346"/>
                        </a:cxn>
                        <a:cxn ang="0">
                          <a:pos x="2024" y="2354"/>
                        </a:cxn>
                        <a:cxn ang="0">
                          <a:pos x="2017" y="2361"/>
                        </a:cxn>
                        <a:cxn ang="0">
                          <a:pos x="2010" y="2369"/>
                        </a:cxn>
                        <a:cxn ang="0">
                          <a:pos x="2003" y="2377"/>
                        </a:cxn>
                        <a:cxn ang="0">
                          <a:pos x="1995" y="2385"/>
                        </a:cxn>
                        <a:cxn ang="0">
                          <a:pos x="1988" y="2391"/>
                        </a:cxn>
                        <a:cxn ang="0">
                          <a:pos x="1980" y="2399"/>
                        </a:cxn>
                        <a:cxn ang="0">
                          <a:pos x="1973" y="2406"/>
                        </a:cxn>
                        <a:cxn ang="0">
                          <a:pos x="1965" y="2414"/>
                        </a:cxn>
                        <a:cxn ang="0">
                          <a:pos x="1957" y="2421"/>
                        </a:cxn>
                        <a:cxn ang="0">
                          <a:pos x="1957" y="2421"/>
                        </a:cxn>
                      </a:cxnLst>
                      <a:rect l="0" t="0" r="r" b="b"/>
                      <a:pathLst>
                        <a:path w="2045" h="2421">
                          <a:moveTo>
                            <a:pt x="1957" y="2421"/>
                          </a:moveTo>
                          <a:lnTo>
                            <a:pt x="0" y="90"/>
                          </a:lnTo>
                          <a:lnTo>
                            <a:pt x="8" y="83"/>
                          </a:lnTo>
                          <a:lnTo>
                            <a:pt x="15" y="75"/>
                          </a:lnTo>
                          <a:lnTo>
                            <a:pt x="23" y="69"/>
                          </a:lnTo>
                          <a:lnTo>
                            <a:pt x="31" y="61"/>
                          </a:lnTo>
                          <a:lnTo>
                            <a:pt x="39" y="54"/>
                          </a:lnTo>
                          <a:lnTo>
                            <a:pt x="47" y="46"/>
                          </a:lnTo>
                          <a:lnTo>
                            <a:pt x="55" y="40"/>
                          </a:lnTo>
                          <a:lnTo>
                            <a:pt x="61" y="32"/>
                          </a:lnTo>
                          <a:lnTo>
                            <a:pt x="69" y="24"/>
                          </a:lnTo>
                          <a:lnTo>
                            <a:pt x="76" y="16"/>
                          </a:lnTo>
                          <a:lnTo>
                            <a:pt x="83" y="8"/>
                          </a:lnTo>
                          <a:lnTo>
                            <a:pt x="89" y="0"/>
                          </a:lnTo>
                          <a:lnTo>
                            <a:pt x="2045" y="2332"/>
                          </a:lnTo>
                          <a:lnTo>
                            <a:pt x="2039" y="2339"/>
                          </a:lnTo>
                          <a:lnTo>
                            <a:pt x="2032" y="2346"/>
                          </a:lnTo>
                          <a:lnTo>
                            <a:pt x="2024" y="2354"/>
                          </a:lnTo>
                          <a:lnTo>
                            <a:pt x="2017" y="2361"/>
                          </a:lnTo>
                          <a:lnTo>
                            <a:pt x="2010" y="2369"/>
                          </a:lnTo>
                          <a:lnTo>
                            <a:pt x="2003" y="2377"/>
                          </a:lnTo>
                          <a:lnTo>
                            <a:pt x="1995" y="2385"/>
                          </a:lnTo>
                          <a:lnTo>
                            <a:pt x="1988" y="2391"/>
                          </a:lnTo>
                          <a:lnTo>
                            <a:pt x="1980" y="2399"/>
                          </a:lnTo>
                          <a:lnTo>
                            <a:pt x="1973" y="2406"/>
                          </a:lnTo>
                          <a:lnTo>
                            <a:pt x="1965" y="2414"/>
                          </a:lnTo>
                          <a:lnTo>
                            <a:pt x="1957" y="2421"/>
                          </a:lnTo>
                          <a:lnTo>
                            <a:pt x="1957" y="2421"/>
                          </a:lnTo>
                          <a:close/>
                        </a:path>
                      </a:pathLst>
                    </a:custGeom>
                    <a:solidFill>
                      <a:srgbClr val="00FFFF"/>
                    </a:solidFill>
                    <a:ln w="9525">
                      <a:noFill/>
                      <a:round/>
                      <a:headEnd/>
                      <a:tailEnd/>
                    </a:ln>
                  </p:spPr>
                  <p:txBody>
                    <a:bodyPr/>
                    <a:lstStyle/>
                    <a:p>
                      <a:endParaRPr lang="en-US"/>
                    </a:p>
                  </p:txBody>
                </p:sp>
                <p:sp>
                  <p:nvSpPr>
                    <p:cNvPr id="473228" name="Freeform 140"/>
                    <p:cNvSpPr>
                      <a:spLocks/>
                    </p:cNvSpPr>
                    <p:nvPr/>
                  </p:nvSpPr>
                  <p:spPr bwMode="auto">
                    <a:xfrm>
                      <a:off x="1061" y="2273"/>
                      <a:ext cx="89" cy="199"/>
                    </a:xfrm>
                    <a:custGeom>
                      <a:avLst/>
                      <a:gdLst/>
                      <a:ahLst/>
                      <a:cxnLst>
                        <a:cxn ang="0">
                          <a:pos x="220" y="794"/>
                        </a:cxn>
                        <a:cxn ang="0">
                          <a:pos x="0" y="299"/>
                        </a:cxn>
                        <a:cxn ang="0">
                          <a:pos x="36" y="285"/>
                        </a:cxn>
                        <a:cxn ang="0">
                          <a:pos x="72" y="270"/>
                        </a:cxn>
                        <a:cxn ang="0">
                          <a:pos x="105" y="251"/>
                        </a:cxn>
                        <a:cxn ang="0">
                          <a:pos x="139" y="229"/>
                        </a:cxn>
                        <a:cxn ang="0">
                          <a:pos x="171" y="207"/>
                        </a:cxn>
                        <a:cxn ang="0">
                          <a:pos x="203" y="181"/>
                        </a:cxn>
                        <a:cxn ang="0">
                          <a:pos x="232" y="154"/>
                        </a:cxn>
                        <a:cxn ang="0">
                          <a:pos x="261" y="126"/>
                        </a:cxn>
                        <a:cxn ang="0">
                          <a:pos x="288" y="96"/>
                        </a:cxn>
                        <a:cxn ang="0">
                          <a:pos x="312" y="65"/>
                        </a:cxn>
                        <a:cxn ang="0">
                          <a:pos x="336" y="33"/>
                        </a:cxn>
                        <a:cxn ang="0">
                          <a:pos x="356" y="0"/>
                        </a:cxn>
                        <a:cxn ang="0">
                          <a:pos x="343" y="32"/>
                        </a:cxn>
                        <a:cxn ang="0">
                          <a:pos x="327" y="64"/>
                        </a:cxn>
                        <a:cxn ang="0">
                          <a:pos x="308" y="94"/>
                        </a:cxn>
                        <a:cxn ang="0">
                          <a:pos x="287" y="123"/>
                        </a:cxn>
                        <a:cxn ang="0">
                          <a:pos x="263" y="152"/>
                        </a:cxn>
                        <a:cxn ang="0">
                          <a:pos x="239" y="180"/>
                        </a:cxn>
                        <a:cxn ang="0">
                          <a:pos x="211" y="207"/>
                        </a:cxn>
                        <a:cxn ang="0">
                          <a:pos x="183" y="233"/>
                        </a:cxn>
                        <a:cxn ang="0">
                          <a:pos x="152" y="258"/>
                        </a:cxn>
                        <a:cxn ang="0">
                          <a:pos x="121" y="282"/>
                        </a:cxn>
                        <a:cxn ang="0">
                          <a:pos x="89" y="305"/>
                        </a:cxn>
                        <a:cxn ang="0">
                          <a:pos x="55" y="328"/>
                        </a:cxn>
                        <a:cxn ang="0">
                          <a:pos x="220" y="794"/>
                        </a:cxn>
                        <a:cxn ang="0">
                          <a:pos x="220" y="794"/>
                        </a:cxn>
                      </a:cxnLst>
                      <a:rect l="0" t="0" r="r" b="b"/>
                      <a:pathLst>
                        <a:path w="356" h="794">
                          <a:moveTo>
                            <a:pt x="220" y="794"/>
                          </a:moveTo>
                          <a:lnTo>
                            <a:pt x="0" y="299"/>
                          </a:lnTo>
                          <a:lnTo>
                            <a:pt x="36" y="285"/>
                          </a:lnTo>
                          <a:lnTo>
                            <a:pt x="72" y="270"/>
                          </a:lnTo>
                          <a:lnTo>
                            <a:pt x="105" y="251"/>
                          </a:lnTo>
                          <a:lnTo>
                            <a:pt x="139" y="229"/>
                          </a:lnTo>
                          <a:lnTo>
                            <a:pt x="171" y="207"/>
                          </a:lnTo>
                          <a:lnTo>
                            <a:pt x="203" y="181"/>
                          </a:lnTo>
                          <a:lnTo>
                            <a:pt x="232" y="154"/>
                          </a:lnTo>
                          <a:lnTo>
                            <a:pt x="261" y="126"/>
                          </a:lnTo>
                          <a:lnTo>
                            <a:pt x="288" y="96"/>
                          </a:lnTo>
                          <a:lnTo>
                            <a:pt x="312" y="65"/>
                          </a:lnTo>
                          <a:lnTo>
                            <a:pt x="336" y="33"/>
                          </a:lnTo>
                          <a:lnTo>
                            <a:pt x="356" y="0"/>
                          </a:lnTo>
                          <a:lnTo>
                            <a:pt x="343" y="32"/>
                          </a:lnTo>
                          <a:lnTo>
                            <a:pt x="327" y="64"/>
                          </a:lnTo>
                          <a:lnTo>
                            <a:pt x="308" y="94"/>
                          </a:lnTo>
                          <a:lnTo>
                            <a:pt x="287" y="123"/>
                          </a:lnTo>
                          <a:lnTo>
                            <a:pt x="263" y="152"/>
                          </a:lnTo>
                          <a:lnTo>
                            <a:pt x="239" y="180"/>
                          </a:lnTo>
                          <a:lnTo>
                            <a:pt x="211" y="207"/>
                          </a:lnTo>
                          <a:lnTo>
                            <a:pt x="183" y="233"/>
                          </a:lnTo>
                          <a:lnTo>
                            <a:pt x="152" y="258"/>
                          </a:lnTo>
                          <a:lnTo>
                            <a:pt x="121" y="282"/>
                          </a:lnTo>
                          <a:lnTo>
                            <a:pt x="89" y="305"/>
                          </a:lnTo>
                          <a:lnTo>
                            <a:pt x="55" y="328"/>
                          </a:lnTo>
                          <a:lnTo>
                            <a:pt x="220" y="794"/>
                          </a:lnTo>
                          <a:lnTo>
                            <a:pt x="220" y="794"/>
                          </a:lnTo>
                          <a:close/>
                        </a:path>
                      </a:pathLst>
                    </a:custGeom>
                    <a:solidFill>
                      <a:srgbClr val="FFFFFF"/>
                    </a:solidFill>
                    <a:ln w="1588">
                      <a:solidFill>
                        <a:srgbClr val="FFFFFF"/>
                      </a:solidFill>
                      <a:prstDash val="solid"/>
                      <a:round/>
                      <a:headEnd/>
                      <a:tailEnd/>
                    </a:ln>
                  </p:spPr>
                  <p:txBody>
                    <a:bodyPr/>
                    <a:lstStyle/>
                    <a:p>
                      <a:endParaRPr lang="en-US"/>
                    </a:p>
                  </p:txBody>
                </p:sp>
                <p:sp>
                  <p:nvSpPr>
                    <p:cNvPr id="473229" name="Freeform 141"/>
                    <p:cNvSpPr>
                      <a:spLocks/>
                    </p:cNvSpPr>
                    <p:nvPr/>
                  </p:nvSpPr>
                  <p:spPr bwMode="auto">
                    <a:xfrm>
                      <a:off x="1621" y="2954"/>
                      <a:ext cx="227" cy="235"/>
                    </a:xfrm>
                    <a:custGeom>
                      <a:avLst/>
                      <a:gdLst/>
                      <a:ahLst/>
                      <a:cxnLst>
                        <a:cxn ang="0">
                          <a:pos x="0" y="531"/>
                        </a:cxn>
                        <a:cxn ang="0">
                          <a:pos x="59" y="596"/>
                        </a:cxn>
                        <a:cxn ang="0">
                          <a:pos x="123" y="658"/>
                        </a:cxn>
                        <a:cxn ang="0">
                          <a:pos x="191" y="714"/>
                        </a:cxn>
                        <a:cxn ang="0">
                          <a:pos x="263" y="765"/>
                        </a:cxn>
                        <a:cxn ang="0">
                          <a:pos x="336" y="810"/>
                        </a:cxn>
                        <a:cxn ang="0">
                          <a:pos x="412" y="850"/>
                        </a:cxn>
                        <a:cxn ang="0">
                          <a:pos x="491" y="883"/>
                        </a:cxn>
                        <a:cxn ang="0">
                          <a:pos x="569" y="908"/>
                        </a:cxn>
                        <a:cxn ang="0">
                          <a:pos x="648" y="927"/>
                        </a:cxn>
                        <a:cxn ang="0">
                          <a:pos x="726" y="937"/>
                        </a:cxn>
                        <a:cxn ang="0">
                          <a:pos x="802" y="941"/>
                        </a:cxn>
                        <a:cxn ang="0">
                          <a:pos x="878" y="935"/>
                        </a:cxn>
                        <a:cxn ang="0">
                          <a:pos x="896" y="861"/>
                        </a:cxn>
                        <a:cxn ang="0">
                          <a:pos x="905" y="785"/>
                        </a:cxn>
                        <a:cxn ang="0">
                          <a:pos x="907" y="706"/>
                        </a:cxn>
                        <a:cxn ang="0">
                          <a:pos x="900" y="624"/>
                        </a:cxn>
                        <a:cxn ang="0">
                          <a:pos x="888" y="540"/>
                        </a:cxn>
                        <a:cxn ang="0">
                          <a:pos x="868" y="457"/>
                        </a:cxn>
                        <a:cxn ang="0">
                          <a:pos x="842" y="375"/>
                        </a:cxn>
                        <a:cxn ang="0">
                          <a:pos x="809" y="293"/>
                        </a:cxn>
                        <a:cxn ang="0">
                          <a:pos x="773" y="214"/>
                        </a:cxn>
                        <a:cxn ang="0">
                          <a:pos x="730" y="137"/>
                        </a:cxn>
                        <a:cxn ang="0">
                          <a:pos x="682" y="66"/>
                        </a:cxn>
                        <a:cxn ang="0">
                          <a:pos x="632" y="0"/>
                        </a:cxn>
                        <a:cxn ang="0">
                          <a:pos x="610" y="40"/>
                        </a:cxn>
                        <a:cxn ang="0">
                          <a:pos x="579" y="85"/>
                        </a:cxn>
                        <a:cxn ang="0">
                          <a:pos x="540" y="134"/>
                        </a:cxn>
                        <a:cxn ang="0">
                          <a:pos x="493" y="186"/>
                        </a:cxn>
                        <a:cxn ang="0">
                          <a:pos x="440" y="239"/>
                        </a:cxn>
                        <a:cxn ang="0">
                          <a:pos x="383" y="292"/>
                        </a:cxn>
                        <a:cxn ang="0">
                          <a:pos x="322" y="342"/>
                        </a:cxn>
                        <a:cxn ang="0">
                          <a:pos x="258" y="391"/>
                        </a:cxn>
                        <a:cxn ang="0">
                          <a:pos x="193" y="435"/>
                        </a:cxn>
                        <a:cxn ang="0">
                          <a:pos x="127" y="474"/>
                        </a:cxn>
                        <a:cxn ang="0">
                          <a:pos x="62" y="507"/>
                        </a:cxn>
                        <a:cxn ang="0">
                          <a:pos x="0" y="531"/>
                        </a:cxn>
                        <a:cxn ang="0">
                          <a:pos x="0" y="531"/>
                        </a:cxn>
                      </a:cxnLst>
                      <a:rect l="0" t="0" r="r" b="b"/>
                      <a:pathLst>
                        <a:path w="907" h="941">
                          <a:moveTo>
                            <a:pt x="0" y="531"/>
                          </a:moveTo>
                          <a:lnTo>
                            <a:pt x="59" y="596"/>
                          </a:lnTo>
                          <a:lnTo>
                            <a:pt x="123" y="658"/>
                          </a:lnTo>
                          <a:lnTo>
                            <a:pt x="191" y="714"/>
                          </a:lnTo>
                          <a:lnTo>
                            <a:pt x="263" y="765"/>
                          </a:lnTo>
                          <a:lnTo>
                            <a:pt x="336" y="810"/>
                          </a:lnTo>
                          <a:lnTo>
                            <a:pt x="412" y="850"/>
                          </a:lnTo>
                          <a:lnTo>
                            <a:pt x="491" y="883"/>
                          </a:lnTo>
                          <a:lnTo>
                            <a:pt x="569" y="908"/>
                          </a:lnTo>
                          <a:lnTo>
                            <a:pt x="648" y="927"/>
                          </a:lnTo>
                          <a:lnTo>
                            <a:pt x="726" y="937"/>
                          </a:lnTo>
                          <a:lnTo>
                            <a:pt x="802" y="941"/>
                          </a:lnTo>
                          <a:lnTo>
                            <a:pt x="878" y="935"/>
                          </a:lnTo>
                          <a:lnTo>
                            <a:pt x="896" y="861"/>
                          </a:lnTo>
                          <a:lnTo>
                            <a:pt x="905" y="785"/>
                          </a:lnTo>
                          <a:lnTo>
                            <a:pt x="907" y="706"/>
                          </a:lnTo>
                          <a:lnTo>
                            <a:pt x="900" y="624"/>
                          </a:lnTo>
                          <a:lnTo>
                            <a:pt x="888" y="540"/>
                          </a:lnTo>
                          <a:lnTo>
                            <a:pt x="868" y="457"/>
                          </a:lnTo>
                          <a:lnTo>
                            <a:pt x="842" y="375"/>
                          </a:lnTo>
                          <a:lnTo>
                            <a:pt x="809" y="293"/>
                          </a:lnTo>
                          <a:lnTo>
                            <a:pt x="773" y="214"/>
                          </a:lnTo>
                          <a:lnTo>
                            <a:pt x="730" y="137"/>
                          </a:lnTo>
                          <a:lnTo>
                            <a:pt x="682" y="66"/>
                          </a:lnTo>
                          <a:lnTo>
                            <a:pt x="632" y="0"/>
                          </a:lnTo>
                          <a:lnTo>
                            <a:pt x="610" y="40"/>
                          </a:lnTo>
                          <a:lnTo>
                            <a:pt x="579" y="85"/>
                          </a:lnTo>
                          <a:lnTo>
                            <a:pt x="540" y="134"/>
                          </a:lnTo>
                          <a:lnTo>
                            <a:pt x="493" y="186"/>
                          </a:lnTo>
                          <a:lnTo>
                            <a:pt x="440" y="239"/>
                          </a:lnTo>
                          <a:lnTo>
                            <a:pt x="383" y="292"/>
                          </a:lnTo>
                          <a:lnTo>
                            <a:pt x="322" y="342"/>
                          </a:lnTo>
                          <a:lnTo>
                            <a:pt x="258" y="391"/>
                          </a:lnTo>
                          <a:lnTo>
                            <a:pt x="193" y="435"/>
                          </a:lnTo>
                          <a:lnTo>
                            <a:pt x="127" y="474"/>
                          </a:lnTo>
                          <a:lnTo>
                            <a:pt x="62" y="507"/>
                          </a:lnTo>
                          <a:lnTo>
                            <a:pt x="0" y="531"/>
                          </a:lnTo>
                          <a:lnTo>
                            <a:pt x="0" y="531"/>
                          </a:lnTo>
                          <a:close/>
                        </a:path>
                      </a:pathLst>
                    </a:custGeom>
                    <a:solidFill>
                      <a:srgbClr val="000000"/>
                    </a:solidFill>
                    <a:ln w="4763">
                      <a:solidFill>
                        <a:srgbClr val="000000"/>
                      </a:solidFill>
                      <a:prstDash val="solid"/>
                      <a:round/>
                      <a:headEnd/>
                      <a:tailEnd/>
                    </a:ln>
                  </p:spPr>
                  <p:txBody>
                    <a:bodyPr/>
                    <a:lstStyle/>
                    <a:p>
                      <a:endParaRPr lang="en-US"/>
                    </a:p>
                  </p:txBody>
                </p:sp>
                <p:sp>
                  <p:nvSpPr>
                    <p:cNvPr id="473230" name="Freeform 142"/>
                    <p:cNvSpPr>
                      <a:spLocks/>
                    </p:cNvSpPr>
                    <p:nvPr/>
                  </p:nvSpPr>
                  <p:spPr bwMode="auto">
                    <a:xfrm>
                      <a:off x="1643" y="3067"/>
                      <a:ext cx="180" cy="117"/>
                    </a:xfrm>
                    <a:custGeom>
                      <a:avLst/>
                      <a:gdLst/>
                      <a:ahLst/>
                      <a:cxnLst>
                        <a:cxn ang="0">
                          <a:pos x="0" y="69"/>
                        </a:cxn>
                        <a:cxn ang="0">
                          <a:pos x="51" y="125"/>
                        </a:cxn>
                        <a:cxn ang="0">
                          <a:pos x="104" y="177"/>
                        </a:cxn>
                        <a:cxn ang="0">
                          <a:pos x="159" y="222"/>
                        </a:cxn>
                        <a:cxn ang="0">
                          <a:pos x="214" y="264"/>
                        </a:cxn>
                        <a:cxn ang="0">
                          <a:pos x="273" y="302"/>
                        </a:cxn>
                        <a:cxn ang="0">
                          <a:pos x="332" y="334"/>
                        </a:cxn>
                        <a:cxn ang="0">
                          <a:pos x="393" y="365"/>
                        </a:cxn>
                        <a:cxn ang="0">
                          <a:pos x="456" y="390"/>
                        </a:cxn>
                        <a:cxn ang="0">
                          <a:pos x="521" y="414"/>
                        </a:cxn>
                        <a:cxn ang="0">
                          <a:pos x="585" y="433"/>
                        </a:cxn>
                        <a:cxn ang="0">
                          <a:pos x="652" y="451"/>
                        </a:cxn>
                        <a:cxn ang="0">
                          <a:pos x="721" y="466"/>
                        </a:cxn>
                        <a:cxn ang="0">
                          <a:pos x="661" y="441"/>
                        </a:cxn>
                        <a:cxn ang="0">
                          <a:pos x="604" y="412"/>
                        </a:cxn>
                        <a:cxn ang="0">
                          <a:pos x="550" y="381"/>
                        </a:cxn>
                        <a:cxn ang="0">
                          <a:pos x="497" y="348"/>
                        </a:cxn>
                        <a:cxn ang="0">
                          <a:pos x="446" y="312"/>
                        </a:cxn>
                        <a:cxn ang="0">
                          <a:pos x="398" y="274"/>
                        </a:cxn>
                        <a:cxn ang="0">
                          <a:pos x="350" y="234"/>
                        </a:cxn>
                        <a:cxn ang="0">
                          <a:pos x="305" y="191"/>
                        </a:cxn>
                        <a:cxn ang="0">
                          <a:pos x="260" y="146"/>
                        </a:cxn>
                        <a:cxn ang="0">
                          <a:pos x="218" y="99"/>
                        </a:cxn>
                        <a:cxn ang="0">
                          <a:pos x="175" y="50"/>
                        </a:cxn>
                        <a:cxn ang="0">
                          <a:pos x="134" y="0"/>
                        </a:cxn>
                        <a:cxn ang="0">
                          <a:pos x="0" y="69"/>
                        </a:cxn>
                        <a:cxn ang="0">
                          <a:pos x="0" y="69"/>
                        </a:cxn>
                      </a:cxnLst>
                      <a:rect l="0" t="0" r="r" b="b"/>
                      <a:pathLst>
                        <a:path w="721" h="466">
                          <a:moveTo>
                            <a:pt x="0" y="69"/>
                          </a:moveTo>
                          <a:lnTo>
                            <a:pt x="51" y="125"/>
                          </a:lnTo>
                          <a:lnTo>
                            <a:pt x="104" y="177"/>
                          </a:lnTo>
                          <a:lnTo>
                            <a:pt x="159" y="222"/>
                          </a:lnTo>
                          <a:lnTo>
                            <a:pt x="214" y="264"/>
                          </a:lnTo>
                          <a:lnTo>
                            <a:pt x="273" y="302"/>
                          </a:lnTo>
                          <a:lnTo>
                            <a:pt x="332" y="334"/>
                          </a:lnTo>
                          <a:lnTo>
                            <a:pt x="393" y="365"/>
                          </a:lnTo>
                          <a:lnTo>
                            <a:pt x="456" y="390"/>
                          </a:lnTo>
                          <a:lnTo>
                            <a:pt x="521" y="414"/>
                          </a:lnTo>
                          <a:lnTo>
                            <a:pt x="585" y="433"/>
                          </a:lnTo>
                          <a:lnTo>
                            <a:pt x="652" y="451"/>
                          </a:lnTo>
                          <a:lnTo>
                            <a:pt x="721" y="466"/>
                          </a:lnTo>
                          <a:lnTo>
                            <a:pt x="661" y="441"/>
                          </a:lnTo>
                          <a:lnTo>
                            <a:pt x="604" y="412"/>
                          </a:lnTo>
                          <a:lnTo>
                            <a:pt x="550" y="381"/>
                          </a:lnTo>
                          <a:lnTo>
                            <a:pt x="497" y="348"/>
                          </a:lnTo>
                          <a:lnTo>
                            <a:pt x="446" y="312"/>
                          </a:lnTo>
                          <a:lnTo>
                            <a:pt x="398" y="274"/>
                          </a:lnTo>
                          <a:lnTo>
                            <a:pt x="350" y="234"/>
                          </a:lnTo>
                          <a:lnTo>
                            <a:pt x="305" y="191"/>
                          </a:lnTo>
                          <a:lnTo>
                            <a:pt x="260" y="146"/>
                          </a:lnTo>
                          <a:lnTo>
                            <a:pt x="218" y="99"/>
                          </a:lnTo>
                          <a:lnTo>
                            <a:pt x="175" y="50"/>
                          </a:lnTo>
                          <a:lnTo>
                            <a:pt x="134" y="0"/>
                          </a:lnTo>
                          <a:lnTo>
                            <a:pt x="0" y="69"/>
                          </a:lnTo>
                          <a:lnTo>
                            <a:pt x="0" y="69"/>
                          </a:lnTo>
                          <a:close/>
                        </a:path>
                      </a:pathLst>
                    </a:custGeom>
                    <a:solidFill>
                      <a:srgbClr val="FFFFFF"/>
                    </a:solidFill>
                    <a:ln w="1588">
                      <a:solidFill>
                        <a:srgbClr val="FFFFFF"/>
                      </a:solidFill>
                      <a:prstDash val="solid"/>
                      <a:round/>
                      <a:headEnd/>
                      <a:tailEnd/>
                    </a:ln>
                  </p:spPr>
                  <p:txBody>
                    <a:bodyPr/>
                    <a:lstStyle/>
                    <a:p>
                      <a:endParaRPr lang="en-US"/>
                    </a:p>
                  </p:txBody>
                </p:sp>
                <p:sp>
                  <p:nvSpPr>
                    <p:cNvPr id="473231" name="Freeform 143"/>
                    <p:cNvSpPr>
                      <a:spLocks/>
                    </p:cNvSpPr>
                    <p:nvPr/>
                  </p:nvSpPr>
                  <p:spPr bwMode="auto">
                    <a:xfrm>
                      <a:off x="880" y="2186"/>
                      <a:ext cx="1888" cy="1605"/>
                    </a:xfrm>
                    <a:custGeom>
                      <a:avLst/>
                      <a:gdLst/>
                      <a:ahLst/>
                      <a:cxnLst>
                        <a:cxn ang="0">
                          <a:pos x="607" y="6422"/>
                        </a:cxn>
                        <a:cxn ang="0">
                          <a:pos x="443" y="6411"/>
                        </a:cxn>
                        <a:cxn ang="0">
                          <a:pos x="297" y="6376"/>
                        </a:cxn>
                        <a:cxn ang="0">
                          <a:pos x="175" y="6315"/>
                        </a:cxn>
                        <a:cxn ang="0">
                          <a:pos x="81" y="6224"/>
                        </a:cxn>
                        <a:cxn ang="0">
                          <a:pos x="21" y="6100"/>
                        </a:cxn>
                        <a:cxn ang="0">
                          <a:pos x="0" y="5942"/>
                        </a:cxn>
                        <a:cxn ang="0">
                          <a:pos x="11" y="237"/>
                        </a:cxn>
                        <a:cxn ang="0">
                          <a:pos x="90" y="73"/>
                        </a:cxn>
                        <a:cxn ang="0">
                          <a:pos x="231" y="2"/>
                        </a:cxn>
                        <a:cxn ang="0">
                          <a:pos x="416" y="19"/>
                        </a:cxn>
                        <a:cxn ang="0">
                          <a:pos x="625" y="118"/>
                        </a:cxn>
                        <a:cxn ang="0">
                          <a:pos x="840" y="293"/>
                        </a:cxn>
                        <a:cxn ang="0">
                          <a:pos x="950" y="419"/>
                        </a:cxn>
                        <a:cxn ang="0">
                          <a:pos x="944" y="454"/>
                        </a:cxn>
                        <a:cxn ang="0">
                          <a:pos x="918" y="494"/>
                        </a:cxn>
                        <a:cxn ang="0">
                          <a:pos x="880" y="532"/>
                        </a:cxn>
                        <a:cxn ang="0">
                          <a:pos x="837" y="559"/>
                        </a:cxn>
                        <a:cxn ang="0">
                          <a:pos x="799" y="566"/>
                        </a:cxn>
                        <a:cxn ang="0">
                          <a:pos x="737" y="504"/>
                        </a:cxn>
                        <a:cxn ang="0">
                          <a:pos x="626" y="397"/>
                        </a:cxn>
                        <a:cxn ang="0">
                          <a:pos x="506" y="307"/>
                        </a:cxn>
                        <a:cxn ang="0">
                          <a:pos x="392" y="252"/>
                        </a:cxn>
                        <a:cxn ang="0">
                          <a:pos x="302" y="247"/>
                        </a:cxn>
                        <a:cxn ang="0">
                          <a:pos x="248" y="308"/>
                        </a:cxn>
                        <a:cxn ang="0">
                          <a:pos x="254" y="5892"/>
                        </a:cxn>
                        <a:cxn ang="0">
                          <a:pos x="266" y="6002"/>
                        </a:cxn>
                        <a:cxn ang="0">
                          <a:pos x="298" y="6080"/>
                        </a:cxn>
                        <a:cxn ang="0">
                          <a:pos x="350" y="6133"/>
                        </a:cxn>
                        <a:cxn ang="0">
                          <a:pos x="420" y="6164"/>
                        </a:cxn>
                        <a:cxn ang="0">
                          <a:pos x="506" y="6178"/>
                        </a:cxn>
                        <a:cxn ang="0">
                          <a:pos x="608" y="6183"/>
                        </a:cxn>
                        <a:cxn ang="0">
                          <a:pos x="7553" y="6422"/>
                        </a:cxn>
                      </a:cxnLst>
                      <a:rect l="0" t="0" r="r" b="b"/>
                      <a:pathLst>
                        <a:path w="7554" h="6422">
                          <a:moveTo>
                            <a:pt x="7553" y="6422"/>
                          </a:moveTo>
                          <a:lnTo>
                            <a:pt x="607" y="6422"/>
                          </a:lnTo>
                          <a:lnTo>
                            <a:pt x="523" y="6419"/>
                          </a:lnTo>
                          <a:lnTo>
                            <a:pt x="443" y="6411"/>
                          </a:lnTo>
                          <a:lnTo>
                            <a:pt x="368" y="6397"/>
                          </a:lnTo>
                          <a:lnTo>
                            <a:pt x="297" y="6376"/>
                          </a:lnTo>
                          <a:lnTo>
                            <a:pt x="232" y="6349"/>
                          </a:lnTo>
                          <a:lnTo>
                            <a:pt x="175" y="6315"/>
                          </a:lnTo>
                          <a:lnTo>
                            <a:pt x="124" y="6274"/>
                          </a:lnTo>
                          <a:lnTo>
                            <a:pt x="81" y="6224"/>
                          </a:lnTo>
                          <a:lnTo>
                            <a:pt x="47" y="6166"/>
                          </a:lnTo>
                          <a:lnTo>
                            <a:pt x="21" y="6100"/>
                          </a:lnTo>
                          <a:lnTo>
                            <a:pt x="5" y="6026"/>
                          </a:lnTo>
                          <a:lnTo>
                            <a:pt x="0" y="5942"/>
                          </a:lnTo>
                          <a:lnTo>
                            <a:pt x="0" y="355"/>
                          </a:lnTo>
                          <a:lnTo>
                            <a:pt x="11" y="237"/>
                          </a:lnTo>
                          <a:lnTo>
                            <a:pt x="42" y="143"/>
                          </a:lnTo>
                          <a:lnTo>
                            <a:pt x="90" y="73"/>
                          </a:lnTo>
                          <a:lnTo>
                            <a:pt x="154" y="26"/>
                          </a:lnTo>
                          <a:lnTo>
                            <a:pt x="231" y="2"/>
                          </a:lnTo>
                          <a:lnTo>
                            <a:pt x="319" y="0"/>
                          </a:lnTo>
                          <a:lnTo>
                            <a:pt x="416" y="19"/>
                          </a:lnTo>
                          <a:lnTo>
                            <a:pt x="517" y="59"/>
                          </a:lnTo>
                          <a:lnTo>
                            <a:pt x="625" y="118"/>
                          </a:lnTo>
                          <a:lnTo>
                            <a:pt x="732" y="197"/>
                          </a:lnTo>
                          <a:lnTo>
                            <a:pt x="840" y="293"/>
                          </a:lnTo>
                          <a:lnTo>
                            <a:pt x="944" y="407"/>
                          </a:lnTo>
                          <a:lnTo>
                            <a:pt x="950" y="419"/>
                          </a:lnTo>
                          <a:lnTo>
                            <a:pt x="950" y="435"/>
                          </a:lnTo>
                          <a:lnTo>
                            <a:pt x="944" y="454"/>
                          </a:lnTo>
                          <a:lnTo>
                            <a:pt x="932" y="474"/>
                          </a:lnTo>
                          <a:lnTo>
                            <a:pt x="918" y="494"/>
                          </a:lnTo>
                          <a:lnTo>
                            <a:pt x="900" y="514"/>
                          </a:lnTo>
                          <a:lnTo>
                            <a:pt x="880" y="532"/>
                          </a:lnTo>
                          <a:lnTo>
                            <a:pt x="859" y="548"/>
                          </a:lnTo>
                          <a:lnTo>
                            <a:pt x="837" y="559"/>
                          </a:lnTo>
                          <a:lnTo>
                            <a:pt x="817" y="566"/>
                          </a:lnTo>
                          <a:lnTo>
                            <a:pt x="799" y="566"/>
                          </a:lnTo>
                          <a:lnTo>
                            <a:pt x="783" y="558"/>
                          </a:lnTo>
                          <a:lnTo>
                            <a:pt x="737" y="504"/>
                          </a:lnTo>
                          <a:lnTo>
                            <a:pt x="683" y="449"/>
                          </a:lnTo>
                          <a:lnTo>
                            <a:pt x="626" y="397"/>
                          </a:lnTo>
                          <a:lnTo>
                            <a:pt x="567" y="349"/>
                          </a:lnTo>
                          <a:lnTo>
                            <a:pt x="506" y="307"/>
                          </a:lnTo>
                          <a:lnTo>
                            <a:pt x="448" y="275"/>
                          </a:lnTo>
                          <a:lnTo>
                            <a:pt x="392" y="252"/>
                          </a:lnTo>
                          <a:lnTo>
                            <a:pt x="343" y="242"/>
                          </a:lnTo>
                          <a:lnTo>
                            <a:pt x="302" y="247"/>
                          </a:lnTo>
                          <a:lnTo>
                            <a:pt x="269" y="268"/>
                          </a:lnTo>
                          <a:lnTo>
                            <a:pt x="248" y="308"/>
                          </a:lnTo>
                          <a:lnTo>
                            <a:pt x="240" y="369"/>
                          </a:lnTo>
                          <a:lnTo>
                            <a:pt x="254" y="5892"/>
                          </a:lnTo>
                          <a:lnTo>
                            <a:pt x="257" y="5950"/>
                          </a:lnTo>
                          <a:lnTo>
                            <a:pt x="266" y="6002"/>
                          </a:lnTo>
                          <a:lnTo>
                            <a:pt x="279" y="6044"/>
                          </a:lnTo>
                          <a:lnTo>
                            <a:pt x="298" y="6080"/>
                          </a:lnTo>
                          <a:lnTo>
                            <a:pt x="322" y="6109"/>
                          </a:lnTo>
                          <a:lnTo>
                            <a:pt x="350" y="6133"/>
                          </a:lnTo>
                          <a:lnTo>
                            <a:pt x="383" y="6150"/>
                          </a:lnTo>
                          <a:lnTo>
                            <a:pt x="420" y="6164"/>
                          </a:lnTo>
                          <a:lnTo>
                            <a:pt x="462" y="6173"/>
                          </a:lnTo>
                          <a:lnTo>
                            <a:pt x="506" y="6178"/>
                          </a:lnTo>
                          <a:lnTo>
                            <a:pt x="555" y="6182"/>
                          </a:lnTo>
                          <a:lnTo>
                            <a:pt x="608" y="6183"/>
                          </a:lnTo>
                          <a:lnTo>
                            <a:pt x="7554" y="6183"/>
                          </a:lnTo>
                          <a:lnTo>
                            <a:pt x="7553" y="6422"/>
                          </a:lnTo>
                          <a:lnTo>
                            <a:pt x="7553" y="6422"/>
                          </a:lnTo>
                          <a:close/>
                        </a:path>
                      </a:pathLst>
                    </a:custGeom>
                    <a:solidFill>
                      <a:srgbClr val="5E5E5E"/>
                    </a:solidFill>
                    <a:ln w="4763">
                      <a:solidFill>
                        <a:srgbClr val="000000"/>
                      </a:solidFill>
                      <a:prstDash val="solid"/>
                      <a:round/>
                      <a:headEnd/>
                      <a:tailEnd/>
                    </a:ln>
                  </p:spPr>
                  <p:txBody>
                    <a:bodyPr/>
                    <a:lstStyle/>
                    <a:p>
                      <a:endParaRPr lang="en-US"/>
                    </a:p>
                  </p:txBody>
                </p:sp>
              </p:grpSp>
              <p:sp>
                <p:nvSpPr>
                  <p:cNvPr id="473232" name="Text Box 144"/>
                  <p:cNvSpPr txBox="1">
                    <a:spLocks noChangeArrowheads="1"/>
                  </p:cNvSpPr>
                  <p:nvPr/>
                </p:nvSpPr>
                <p:spPr bwMode="auto">
                  <a:xfrm>
                    <a:off x="3200" y="2671"/>
                    <a:ext cx="71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Phantom</a:t>
                    </a:r>
                  </a:p>
                </p:txBody>
              </p:sp>
            </p:grpSp>
          </p:grpSp>
          <p:grpSp>
            <p:nvGrpSpPr>
              <p:cNvPr id="24" name="Group 145"/>
              <p:cNvGrpSpPr>
                <a:grpSpLocks/>
              </p:cNvGrpSpPr>
              <p:nvPr/>
            </p:nvGrpSpPr>
            <p:grpSpPr bwMode="auto">
              <a:xfrm>
                <a:off x="865" y="2030"/>
                <a:ext cx="837" cy="505"/>
                <a:chOff x="3568" y="499"/>
                <a:chExt cx="837" cy="505"/>
              </a:xfrm>
            </p:grpSpPr>
            <p:grpSp>
              <p:nvGrpSpPr>
                <p:cNvPr id="25" name="Group 146"/>
                <p:cNvGrpSpPr>
                  <a:grpSpLocks/>
                </p:cNvGrpSpPr>
                <p:nvPr/>
              </p:nvGrpSpPr>
              <p:grpSpPr bwMode="auto">
                <a:xfrm>
                  <a:off x="3642" y="499"/>
                  <a:ext cx="672" cy="505"/>
                  <a:chOff x="2448" y="1152"/>
                  <a:chExt cx="864" cy="624"/>
                </a:xfrm>
              </p:grpSpPr>
              <p:sp>
                <p:nvSpPr>
                  <p:cNvPr id="473235" name="Rectangle 147"/>
                  <p:cNvSpPr>
                    <a:spLocks noChangeArrowheads="1"/>
                  </p:cNvSpPr>
                  <p:nvPr/>
                </p:nvSpPr>
                <p:spPr bwMode="auto">
                  <a:xfrm>
                    <a:off x="2448" y="1152"/>
                    <a:ext cx="864" cy="624"/>
                  </a:xfrm>
                  <a:prstGeom prst="rect">
                    <a:avLst/>
                  </a:prstGeom>
                  <a:gradFill rotWithShape="0">
                    <a:gsLst>
                      <a:gs pos="0">
                        <a:srgbClr val="B2B2B2">
                          <a:gamma/>
                          <a:shade val="46275"/>
                          <a:invGamma/>
                        </a:srgbClr>
                      </a:gs>
                      <a:gs pos="100000">
                        <a:srgbClr val="B2B2B2"/>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473236" name="Rectangle 148"/>
                  <p:cNvSpPr>
                    <a:spLocks noChangeArrowheads="1"/>
                  </p:cNvSpPr>
                  <p:nvPr/>
                </p:nvSpPr>
                <p:spPr bwMode="auto">
                  <a:xfrm>
                    <a:off x="2496" y="1200"/>
                    <a:ext cx="768" cy="528"/>
                  </a:xfrm>
                  <a:prstGeom prst="rect">
                    <a:avLst/>
                  </a:prstGeom>
                  <a:gradFill rotWithShape="0">
                    <a:gsLst>
                      <a:gs pos="0">
                        <a:srgbClr val="B2B2B2"/>
                      </a:gs>
                      <a:gs pos="100000">
                        <a:srgbClr val="B2B2B2">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grpSp>
            <p:sp>
              <p:nvSpPr>
                <p:cNvPr id="473237" name="Text Box 149"/>
                <p:cNvSpPr txBox="1">
                  <a:spLocks noChangeArrowheads="1"/>
                </p:cNvSpPr>
                <p:nvPr/>
              </p:nvSpPr>
              <p:spPr bwMode="auto">
                <a:xfrm>
                  <a:off x="3591" y="663"/>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Analysis S/W</a:t>
                  </a:r>
                </a:p>
              </p:txBody>
            </p:sp>
            <p:grpSp>
              <p:nvGrpSpPr>
                <p:cNvPr id="26" name="Group 150"/>
                <p:cNvGrpSpPr>
                  <a:grpSpLocks/>
                </p:cNvGrpSpPr>
                <p:nvPr/>
              </p:nvGrpSpPr>
              <p:grpSpPr bwMode="auto">
                <a:xfrm>
                  <a:off x="3568" y="549"/>
                  <a:ext cx="834" cy="382"/>
                  <a:chOff x="3568" y="549"/>
                  <a:chExt cx="834" cy="382"/>
                </a:xfrm>
              </p:grpSpPr>
              <p:sp>
                <p:nvSpPr>
                  <p:cNvPr id="473239" name="Text Box 151"/>
                  <p:cNvSpPr txBox="1">
                    <a:spLocks noChangeArrowheads="1"/>
                  </p:cNvSpPr>
                  <p:nvPr/>
                </p:nvSpPr>
                <p:spPr bwMode="auto">
                  <a:xfrm>
                    <a:off x="3568" y="549"/>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Audio-Video</a:t>
                    </a:r>
                  </a:p>
                </p:txBody>
              </p:sp>
              <p:sp>
                <p:nvSpPr>
                  <p:cNvPr id="473240" name="Text Box 152"/>
                  <p:cNvSpPr txBox="1">
                    <a:spLocks noChangeArrowheads="1"/>
                  </p:cNvSpPr>
                  <p:nvPr/>
                </p:nvSpPr>
                <p:spPr bwMode="auto">
                  <a:xfrm>
                    <a:off x="3588" y="777"/>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Shared Apps</a:t>
                    </a:r>
                  </a:p>
                </p:txBody>
              </p:sp>
            </p:grpSp>
          </p:grpSp>
        </p:grpSp>
      </p:grpSp>
      <p:sp>
        <p:nvSpPr>
          <p:cNvPr id="154" name="AutoShape 30">
            <a:hlinkClick r:id="" action="ppaction://hlinkshowjump?jump=nextslide" highlightClick="1"/>
          </p:cNvPr>
          <p:cNvSpPr>
            <a:spLocks noChangeArrowheads="1"/>
          </p:cNvSpPr>
          <p:nvPr/>
        </p:nvSpPr>
        <p:spPr bwMode="auto">
          <a:xfrm>
            <a:off x="5286377" y="5991227"/>
            <a:ext cx="3313113" cy="595313"/>
          </a:xfrm>
          <a:prstGeom prst="actionButtonBlank">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US" dirty="0" smtClean="0">
                <a:effectLst>
                  <a:outerShdw blurRad="38100" dist="38100" dir="2700000" algn="tl">
                    <a:srgbClr val="000000"/>
                  </a:outerShdw>
                </a:effectLst>
              </a:rPr>
              <a:t>faded </a:t>
            </a:r>
            <a:r>
              <a:rPr lang="en-US" dirty="0">
                <a:effectLst>
                  <a:outerShdw blurRad="38100" dist="38100" dir="2700000" algn="tl">
                    <a:srgbClr val="000000"/>
                  </a:outerShdw>
                </a:effectLst>
              </a:rPr>
              <a:t>background</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9" name="Rectangle 3"/>
          <p:cNvSpPr>
            <a:spLocks noGrp="1" noChangeArrowheads="1"/>
          </p:cNvSpPr>
          <p:nvPr>
            <p:ph type="title"/>
          </p:nvPr>
        </p:nvSpPr>
        <p:spPr/>
        <p:txBody>
          <a:bodyPr/>
          <a:lstStyle/>
          <a:p>
            <a:r>
              <a:rPr lang="en-US"/>
              <a:t>Review of Style Sheets</a:t>
            </a:r>
          </a:p>
        </p:txBody>
      </p:sp>
      <p:sp>
        <p:nvSpPr>
          <p:cNvPr id="2" name="Text Placeholder 1"/>
          <p:cNvSpPr>
            <a:spLocks noGrp="1"/>
          </p:cNvSpPr>
          <p:nvPr>
            <p:ph type="body" idx="1"/>
          </p:nvPr>
        </p:nvSpPr>
        <p:spPr/>
        <p:txBody>
          <a:bodyPr/>
          <a:lstStyle/>
          <a:p>
            <a:r>
              <a:rPr lang="en-US" dirty="0"/>
              <a:t>the template sets the </a:t>
            </a:r>
            <a:r>
              <a:rPr lang="en-US" dirty="0" smtClean="0"/>
              <a:t>mood</a:t>
            </a:r>
            <a:endParaRPr lang="en-US" dirty="0"/>
          </a:p>
        </p:txBody>
      </p:sp>
      <p:sp>
        <p:nvSpPr>
          <p:cNvPr id="4" name="Text Placeholder 3"/>
          <p:cNvSpPr>
            <a:spLocks noGrp="1"/>
          </p:cNvSpPr>
          <p:nvPr>
            <p:ph type="body" sz="quarter" idx="3"/>
          </p:nvPr>
        </p:nvSpPr>
        <p:spPr/>
        <p:txBody>
          <a:bodyPr/>
          <a:lstStyle/>
          <a:p>
            <a:r>
              <a:rPr lang="en-US" dirty="0"/>
              <a:t>pick the one that works for </a:t>
            </a:r>
            <a:r>
              <a:rPr lang="en-US" dirty="0" smtClean="0"/>
              <a:t>you</a:t>
            </a:r>
            <a:endParaRPr lang="en-US" dirty="0"/>
          </a:p>
        </p:txBody>
      </p:sp>
      <p:sp>
        <p:nvSpPr>
          <p:cNvPr id="459781" name="AutoShape 5">
            <a:hlinkClick r:id="" action="ppaction://hlinkshowjump?jump=nextslide" highlightClick="1"/>
          </p:cNvPr>
          <p:cNvSpPr>
            <a:spLocks noChangeArrowheads="1"/>
          </p:cNvSpPr>
          <p:nvPr/>
        </p:nvSpPr>
        <p:spPr bwMode="auto">
          <a:xfrm>
            <a:off x="1929306" y="2356466"/>
            <a:ext cx="5615580" cy="369332"/>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A simple approach keeping the map consistent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endParaRP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2898650"/>
            <a:ext cx="6099048" cy="3668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fld id="{26058B6E-F5C9-451F-BE88-91B1D2D1B5C5}"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2216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www"/>
          <p:cNvPicPr>
            <a:picLocks noChangeAspect="1" noChangeArrowheads="1"/>
          </p:cNvPicPr>
          <p:nvPr/>
        </p:nvPicPr>
        <p:blipFill>
          <a:blip r:embed="rId3" cstate="print"/>
          <a:srcRect/>
          <a:stretch>
            <a:fillRect/>
          </a:stretch>
        </p:blipFill>
        <p:spPr bwMode="auto">
          <a:xfrm>
            <a:off x="685800" y="2457450"/>
            <a:ext cx="7772400" cy="3162300"/>
          </a:xfrm>
          <a:prstGeom prst="rect">
            <a:avLst/>
          </a:prstGeom>
          <a:noFill/>
          <a:ln w="9525">
            <a:noFill/>
            <a:miter lim="800000"/>
            <a:headEnd/>
            <a:tailEnd/>
          </a:ln>
        </p:spPr>
      </p:pic>
      <p:sp>
        <p:nvSpPr>
          <p:cNvPr id="477187" name="Rectangle 3"/>
          <p:cNvSpPr>
            <a:spLocks noGrp="1" noChangeArrowheads="1"/>
          </p:cNvSpPr>
          <p:nvPr>
            <p:ph type="ctrTitle"/>
          </p:nvPr>
        </p:nvSpPr>
        <p:spPr>
          <a:xfrm>
            <a:off x="685800" y="1300163"/>
            <a:ext cx="7772400" cy="1143000"/>
          </a:xfrm>
        </p:spPr>
        <p:txBody>
          <a:bodyPr/>
          <a:lstStyle/>
          <a:p>
            <a:r>
              <a:rPr lang="en-US"/>
              <a:t>North Carolina’s Regional Library Systems</a:t>
            </a:r>
          </a:p>
        </p:txBody>
      </p:sp>
      <p:sp>
        <p:nvSpPr>
          <p:cNvPr id="477188" name="Rectangle 4"/>
          <p:cNvSpPr>
            <a:spLocks noGrp="1" noChangeArrowheads="1"/>
          </p:cNvSpPr>
          <p:nvPr>
            <p:ph type="subTitle" idx="1"/>
          </p:nvPr>
        </p:nvSpPr>
        <p:spPr>
          <a:xfrm>
            <a:off x="0" y="4425950"/>
            <a:ext cx="6400800" cy="1752600"/>
          </a:xfrm>
        </p:spPr>
        <p:txBody>
          <a:bodyPr/>
          <a:lstStyle/>
          <a:p>
            <a:r>
              <a:rPr lang="en-US"/>
              <a:t>How they evolved</a:t>
            </a:r>
          </a:p>
        </p:txBody>
      </p:sp>
      <p:sp>
        <p:nvSpPr>
          <p:cNvPr id="477189" name="chair1"/>
          <p:cNvSpPr>
            <a:spLocks noEditPoints="1" noChangeArrowheads="1"/>
          </p:cNvSpPr>
          <p:nvPr/>
        </p:nvSpPr>
        <p:spPr bwMode="auto">
          <a:xfrm>
            <a:off x="912813" y="339727"/>
            <a:ext cx="3160712" cy="117951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1593 w 21600"/>
              <a:gd name="T9" fmla="*/ 7848 h 21600"/>
              <a:gd name="T10" fmla="*/ 20317 w 21600"/>
              <a:gd name="T11" fmla="*/ 17575 h 21600"/>
            </a:gdLst>
            <a:ahLst/>
            <a:cxnLst>
              <a:cxn ang="0">
                <a:pos x="T0" y="T1"/>
              </a:cxn>
              <a:cxn ang="0">
                <a:pos x="T2" y="T3"/>
              </a:cxn>
              <a:cxn ang="0">
                <a:pos x="T4" y="T5"/>
              </a:cxn>
              <a:cxn ang="0">
                <a:pos x="T6" y="T7"/>
              </a:cxn>
            </a:cxnLst>
            <a:rect l="T8" t="T9" r="T10" b="T11"/>
            <a:pathLst>
              <a:path w="21600" h="21600" extrusionOk="0">
                <a:moveTo>
                  <a:pt x="17752" y="5993"/>
                </a:moveTo>
                <a:lnTo>
                  <a:pt x="13862" y="5993"/>
                </a:lnTo>
                <a:lnTo>
                  <a:pt x="13862" y="3443"/>
                </a:lnTo>
                <a:lnTo>
                  <a:pt x="18455" y="3443"/>
                </a:lnTo>
                <a:lnTo>
                  <a:pt x="18952" y="3443"/>
                </a:lnTo>
                <a:lnTo>
                  <a:pt x="19448" y="3354"/>
                </a:lnTo>
                <a:lnTo>
                  <a:pt x="19697" y="3220"/>
                </a:lnTo>
                <a:lnTo>
                  <a:pt x="20234" y="3041"/>
                </a:lnTo>
                <a:lnTo>
                  <a:pt x="20566" y="2817"/>
                </a:lnTo>
                <a:lnTo>
                  <a:pt x="20731" y="2460"/>
                </a:lnTo>
                <a:lnTo>
                  <a:pt x="20897" y="2102"/>
                </a:lnTo>
                <a:lnTo>
                  <a:pt x="20897" y="1744"/>
                </a:lnTo>
                <a:lnTo>
                  <a:pt x="20897" y="1431"/>
                </a:lnTo>
                <a:lnTo>
                  <a:pt x="20731" y="1073"/>
                </a:lnTo>
                <a:lnTo>
                  <a:pt x="20566" y="716"/>
                </a:lnTo>
                <a:lnTo>
                  <a:pt x="20234" y="492"/>
                </a:lnTo>
                <a:lnTo>
                  <a:pt x="19697" y="224"/>
                </a:lnTo>
                <a:lnTo>
                  <a:pt x="19448" y="134"/>
                </a:lnTo>
                <a:lnTo>
                  <a:pt x="18952" y="0"/>
                </a:lnTo>
                <a:lnTo>
                  <a:pt x="18455" y="0"/>
                </a:lnTo>
                <a:lnTo>
                  <a:pt x="10966" y="0"/>
                </a:lnTo>
                <a:lnTo>
                  <a:pt x="3641" y="0"/>
                </a:lnTo>
                <a:lnTo>
                  <a:pt x="3145" y="0"/>
                </a:lnTo>
                <a:lnTo>
                  <a:pt x="2648" y="134"/>
                </a:lnTo>
                <a:lnTo>
                  <a:pt x="2276" y="224"/>
                </a:lnTo>
                <a:lnTo>
                  <a:pt x="1945" y="492"/>
                </a:lnTo>
                <a:lnTo>
                  <a:pt x="1697" y="716"/>
                </a:lnTo>
                <a:lnTo>
                  <a:pt x="1366" y="1073"/>
                </a:lnTo>
                <a:lnTo>
                  <a:pt x="1200" y="1431"/>
                </a:lnTo>
                <a:lnTo>
                  <a:pt x="1200" y="1744"/>
                </a:lnTo>
                <a:lnTo>
                  <a:pt x="1200" y="2102"/>
                </a:lnTo>
                <a:lnTo>
                  <a:pt x="1366" y="2460"/>
                </a:lnTo>
                <a:lnTo>
                  <a:pt x="1697" y="2817"/>
                </a:lnTo>
                <a:lnTo>
                  <a:pt x="1945" y="3041"/>
                </a:lnTo>
                <a:lnTo>
                  <a:pt x="2276" y="3220"/>
                </a:lnTo>
                <a:lnTo>
                  <a:pt x="2648" y="3354"/>
                </a:lnTo>
                <a:lnTo>
                  <a:pt x="3145" y="3443"/>
                </a:lnTo>
                <a:lnTo>
                  <a:pt x="3641" y="3443"/>
                </a:lnTo>
                <a:lnTo>
                  <a:pt x="8152" y="3443"/>
                </a:lnTo>
                <a:lnTo>
                  <a:pt x="8152" y="5993"/>
                </a:lnTo>
                <a:lnTo>
                  <a:pt x="3890" y="5993"/>
                </a:lnTo>
                <a:lnTo>
                  <a:pt x="3145" y="6127"/>
                </a:lnTo>
                <a:lnTo>
                  <a:pt x="2276" y="6306"/>
                </a:lnTo>
                <a:lnTo>
                  <a:pt x="1697" y="6663"/>
                </a:lnTo>
                <a:lnTo>
                  <a:pt x="1200" y="7155"/>
                </a:lnTo>
                <a:lnTo>
                  <a:pt x="662" y="7737"/>
                </a:lnTo>
                <a:lnTo>
                  <a:pt x="166" y="8273"/>
                </a:lnTo>
                <a:lnTo>
                  <a:pt x="0" y="8989"/>
                </a:lnTo>
                <a:lnTo>
                  <a:pt x="0" y="9525"/>
                </a:lnTo>
                <a:lnTo>
                  <a:pt x="0" y="10822"/>
                </a:lnTo>
                <a:lnTo>
                  <a:pt x="0" y="15831"/>
                </a:lnTo>
                <a:lnTo>
                  <a:pt x="166" y="16547"/>
                </a:lnTo>
                <a:lnTo>
                  <a:pt x="662" y="17307"/>
                </a:lnTo>
                <a:lnTo>
                  <a:pt x="1697" y="18380"/>
                </a:lnTo>
                <a:lnTo>
                  <a:pt x="2814" y="19275"/>
                </a:lnTo>
                <a:lnTo>
                  <a:pt x="3641" y="19766"/>
                </a:lnTo>
                <a:lnTo>
                  <a:pt x="4428" y="20169"/>
                </a:lnTo>
                <a:lnTo>
                  <a:pt x="5421" y="20527"/>
                </a:lnTo>
                <a:lnTo>
                  <a:pt x="6372" y="20884"/>
                </a:lnTo>
                <a:lnTo>
                  <a:pt x="7572" y="21242"/>
                </a:lnTo>
                <a:lnTo>
                  <a:pt x="8648" y="21466"/>
                </a:lnTo>
                <a:lnTo>
                  <a:pt x="9766" y="21600"/>
                </a:lnTo>
                <a:lnTo>
                  <a:pt x="11131" y="21600"/>
                </a:lnTo>
                <a:lnTo>
                  <a:pt x="12414" y="21600"/>
                </a:lnTo>
                <a:lnTo>
                  <a:pt x="13779" y="21466"/>
                </a:lnTo>
                <a:lnTo>
                  <a:pt x="14855" y="21242"/>
                </a:lnTo>
                <a:lnTo>
                  <a:pt x="15807" y="20884"/>
                </a:lnTo>
                <a:lnTo>
                  <a:pt x="16841" y="20527"/>
                </a:lnTo>
                <a:lnTo>
                  <a:pt x="17669" y="20169"/>
                </a:lnTo>
                <a:lnTo>
                  <a:pt x="18455" y="19766"/>
                </a:lnTo>
                <a:lnTo>
                  <a:pt x="19117" y="19275"/>
                </a:lnTo>
                <a:lnTo>
                  <a:pt x="20234" y="18380"/>
                </a:lnTo>
                <a:lnTo>
                  <a:pt x="21062" y="17307"/>
                </a:lnTo>
                <a:lnTo>
                  <a:pt x="21600" y="16547"/>
                </a:lnTo>
                <a:lnTo>
                  <a:pt x="21600" y="15831"/>
                </a:lnTo>
                <a:lnTo>
                  <a:pt x="21600" y="10733"/>
                </a:lnTo>
                <a:lnTo>
                  <a:pt x="21600" y="9525"/>
                </a:lnTo>
                <a:lnTo>
                  <a:pt x="21600" y="8989"/>
                </a:lnTo>
                <a:lnTo>
                  <a:pt x="21434" y="8273"/>
                </a:lnTo>
                <a:lnTo>
                  <a:pt x="21062" y="7737"/>
                </a:lnTo>
                <a:lnTo>
                  <a:pt x="20566" y="7155"/>
                </a:lnTo>
                <a:lnTo>
                  <a:pt x="19903" y="6663"/>
                </a:lnTo>
                <a:lnTo>
                  <a:pt x="19283" y="6306"/>
                </a:lnTo>
                <a:lnTo>
                  <a:pt x="18621" y="6127"/>
                </a:lnTo>
                <a:lnTo>
                  <a:pt x="17752" y="5993"/>
                </a:lnTo>
                <a:close/>
              </a:path>
              <a:path w="21600" h="21600" extrusionOk="0">
                <a:moveTo>
                  <a:pt x="8152" y="3443"/>
                </a:moveTo>
                <a:lnTo>
                  <a:pt x="13862" y="3443"/>
                </a:lnTo>
              </a:path>
              <a:path w="21600" h="21600" extrusionOk="0">
                <a:moveTo>
                  <a:pt x="8152" y="5993"/>
                </a:moveTo>
                <a:lnTo>
                  <a:pt x="13862" y="5993"/>
                </a:lnTo>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lgn="ctr"/>
            <a:r>
              <a:rPr lang="en-US" sz="2000"/>
              <a:t>obtained from the web, then modified</a:t>
            </a:r>
          </a:p>
        </p:txBody>
      </p:sp>
      <p:sp>
        <p:nvSpPr>
          <p:cNvPr id="2" name="Date Placeholder 1"/>
          <p:cNvSpPr>
            <a:spLocks noGrp="1"/>
          </p:cNvSpPr>
          <p:nvPr>
            <p:ph type="dt" sz="half" idx="10"/>
          </p:nvPr>
        </p:nvSpPr>
        <p:spPr/>
        <p:txBody>
          <a:bodyPr/>
          <a:lstStyle/>
          <a:p>
            <a:fld id="{A704F3A9-FA03-4293-A8A3-B406B83CFB99}"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Help in the program</a:t>
            </a:r>
            <a:endParaRPr lang="en-US" dirty="0"/>
          </a:p>
        </p:txBody>
      </p:sp>
      <p:pic>
        <p:nvPicPr>
          <p:cNvPr id="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9875" y="1105594"/>
            <a:ext cx="8466138" cy="5291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fld id="{E9B63961-2B88-4684-AAC4-7A38060A0D93}"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11" name="Footer Placeholder 10"/>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171312485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79235"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2170"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9236" name="Text Box 4"/>
            <p:cNvSpPr txBox="1">
              <a:spLocks noChangeArrowheads="1"/>
            </p:cNvSpPr>
            <p:nvPr/>
          </p:nvSpPr>
          <p:spPr bwMode="auto">
            <a:xfrm>
              <a:off x="1797" y="2497"/>
              <a:ext cx="1275" cy="366"/>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a:spcBef>
                  <a:spcPct val="50000"/>
                </a:spcBef>
              </a:pPr>
              <a:r>
                <a:rPr lang="en-US" sz="1600">
                  <a:latin typeface="Palatino" pitchFamily="18" charset="0"/>
                </a:rPr>
                <a:t>Regional Library Systems</a:t>
              </a:r>
            </a:p>
          </p:txBody>
        </p:sp>
      </p:grpSp>
      <p:sp>
        <p:nvSpPr>
          <p:cNvPr id="479237" name="Rectangle 5"/>
          <p:cNvSpPr>
            <a:spLocks noGrp="1" noChangeArrowheads="1"/>
          </p:cNvSpPr>
          <p:nvPr>
            <p:ph type="title"/>
          </p:nvPr>
        </p:nvSpPr>
        <p:spPr/>
        <p:txBody>
          <a:bodyPr/>
          <a:lstStyle/>
          <a:p>
            <a:r>
              <a:rPr lang="en-US" smtClean="0"/>
              <a:t>Where are the Regions?</a:t>
            </a:r>
            <a:endParaRPr lang="en-US"/>
          </a:p>
        </p:txBody>
      </p:sp>
      <p:sp>
        <p:nvSpPr>
          <p:cNvPr id="479238" name="Text Box 6"/>
          <p:cNvSpPr txBox="1">
            <a:spLocks noChangeArrowheads="1"/>
          </p:cNvSpPr>
          <p:nvPr/>
        </p:nvSpPr>
        <p:spPr bwMode="auto">
          <a:xfrm>
            <a:off x="3505202" y="4648202"/>
            <a:ext cx="2024063" cy="58102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50000"/>
              </a:spcBef>
            </a:pPr>
            <a:r>
              <a:rPr lang="en-US" sz="1600" dirty="0">
                <a:latin typeface="Palatino" pitchFamily="18" charset="0"/>
              </a:rPr>
              <a:t>County Library Systems</a:t>
            </a:r>
          </a:p>
        </p:txBody>
      </p:sp>
      <p:sp>
        <p:nvSpPr>
          <p:cNvPr id="479239" name="Text Box 7"/>
          <p:cNvSpPr txBox="1">
            <a:spLocks noChangeArrowheads="1"/>
          </p:cNvSpPr>
          <p:nvPr/>
        </p:nvSpPr>
        <p:spPr bwMode="auto">
          <a:xfrm>
            <a:off x="746127" y="731838"/>
            <a:ext cx="2682875"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b="0">
                <a:solidFill>
                  <a:schemeClr val="bg1"/>
                </a:solidFill>
                <a:latin typeface="Haettenschweiler" pitchFamily="34" charset="0"/>
              </a:rPr>
              <a:t>let’s alter a county</a:t>
            </a:r>
          </a:p>
        </p:txBody>
      </p:sp>
      <p:sp>
        <p:nvSpPr>
          <p:cNvPr id="3" name="Date Placeholder 2"/>
          <p:cNvSpPr>
            <a:spLocks noGrp="1"/>
          </p:cNvSpPr>
          <p:nvPr>
            <p:ph type="dt" sz="half" idx="10"/>
          </p:nvPr>
        </p:nvSpPr>
        <p:spPr/>
        <p:txBody>
          <a:bodyPr/>
          <a:lstStyle/>
          <a:p>
            <a:fld id="{D17C89B6-8874-46E7-A363-55E26478CDA6}"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81283"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3194"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284" name="Text Box 4"/>
            <p:cNvSpPr txBox="1">
              <a:spLocks noChangeArrowheads="1"/>
            </p:cNvSpPr>
            <p:nvPr/>
          </p:nvSpPr>
          <p:spPr bwMode="auto">
            <a:xfrm>
              <a:off x="1806" y="2506"/>
              <a:ext cx="1275" cy="192"/>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sz="1400">
                  <a:latin typeface="Lucida Console" pitchFamily="49" charset="0"/>
                </a:rPr>
                <a:t>1942</a:t>
              </a:r>
            </a:p>
          </p:txBody>
        </p:sp>
      </p:grpSp>
      <p:sp>
        <p:nvSpPr>
          <p:cNvPr id="481285" name="Rectangle 5"/>
          <p:cNvSpPr>
            <a:spLocks noGrp="1" noChangeArrowheads="1"/>
          </p:cNvSpPr>
          <p:nvPr>
            <p:ph type="title"/>
          </p:nvPr>
        </p:nvSpPr>
        <p:spPr>
          <a:xfrm>
            <a:off x="762000" y="0"/>
            <a:ext cx="8382000" cy="914400"/>
          </a:xfrm>
        </p:spPr>
        <p:txBody>
          <a:bodyPr/>
          <a:lstStyle/>
          <a:p>
            <a:r>
              <a:rPr lang="en-US"/>
              <a:t>Starting in 1942 – one in the west, one in the east</a:t>
            </a:r>
          </a:p>
        </p:txBody>
      </p:sp>
      <p:sp>
        <p:nvSpPr>
          <p:cNvPr id="481286" name="Oval 6"/>
          <p:cNvSpPr>
            <a:spLocks noChangeArrowheads="1"/>
          </p:cNvSpPr>
          <p:nvPr/>
        </p:nvSpPr>
        <p:spPr bwMode="auto">
          <a:xfrm>
            <a:off x="6248400" y="685800"/>
            <a:ext cx="152400" cy="152400"/>
          </a:xfrm>
          <a:prstGeom prst="ellipse">
            <a:avLst/>
          </a:prstGeom>
          <a:noFill/>
          <a:ln w="9525">
            <a:noFill/>
            <a:round/>
            <a:headEnd/>
            <a:tailEnd/>
          </a:ln>
          <a:effectLst/>
        </p:spPr>
        <p:txBody>
          <a:bodyPr wrap="none" anchor="ctr"/>
          <a:lstStyle/>
          <a:p>
            <a:endParaRPr lang="en-US"/>
          </a:p>
        </p:txBody>
      </p:sp>
      <p:sp>
        <p:nvSpPr>
          <p:cNvPr id="481287" name="Oval 7"/>
          <p:cNvSpPr>
            <a:spLocks noChangeArrowheads="1"/>
          </p:cNvSpPr>
          <p:nvPr/>
        </p:nvSpPr>
        <p:spPr bwMode="auto">
          <a:xfrm>
            <a:off x="8382000" y="685800"/>
            <a:ext cx="152400" cy="152400"/>
          </a:xfrm>
          <a:prstGeom prst="ellipse">
            <a:avLst/>
          </a:prstGeom>
          <a:noFill/>
          <a:ln w="9525">
            <a:noFill/>
            <a:round/>
            <a:headEnd/>
            <a:tailEnd/>
          </a:ln>
          <a:effectLst/>
        </p:spPr>
        <p:txBody>
          <a:bodyPr wrap="none" anchor="ctr"/>
          <a:lstStyle/>
          <a:p>
            <a:endParaRPr lang="en-US"/>
          </a:p>
        </p:txBody>
      </p:sp>
      <p:sp>
        <p:nvSpPr>
          <p:cNvPr id="481288" name="Oval 8"/>
          <p:cNvSpPr>
            <a:spLocks noChangeArrowheads="1"/>
          </p:cNvSpPr>
          <p:nvPr/>
        </p:nvSpPr>
        <p:spPr bwMode="auto">
          <a:xfrm>
            <a:off x="1752600" y="3352800"/>
            <a:ext cx="152400" cy="152400"/>
          </a:xfrm>
          <a:prstGeom prst="ellipse">
            <a:avLst/>
          </a:prstGeom>
          <a:noFill/>
          <a:ln w="9525">
            <a:noFill/>
            <a:round/>
            <a:headEnd/>
            <a:tailEnd/>
          </a:ln>
          <a:effectLst/>
        </p:spPr>
        <p:txBody>
          <a:bodyPr wrap="none" anchor="ctr"/>
          <a:lstStyle/>
          <a:p>
            <a:endParaRPr lang="en-US"/>
          </a:p>
        </p:txBody>
      </p:sp>
      <p:sp>
        <p:nvSpPr>
          <p:cNvPr id="481289" name="Oval 9"/>
          <p:cNvSpPr>
            <a:spLocks noChangeArrowheads="1"/>
          </p:cNvSpPr>
          <p:nvPr/>
        </p:nvSpPr>
        <p:spPr bwMode="auto">
          <a:xfrm>
            <a:off x="6858000" y="2971800"/>
            <a:ext cx="152400" cy="152400"/>
          </a:xfrm>
          <a:prstGeom prst="ellipse">
            <a:avLst/>
          </a:prstGeom>
          <a:noFill/>
          <a:ln w="9525">
            <a:noFill/>
            <a:round/>
            <a:headEnd/>
            <a:tailEnd/>
          </a:ln>
          <a:effectLst/>
        </p:spPr>
        <p:txBody>
          <a:bodyPr wrap="none" anchor="ctr"/>
          <a:lstStyle/>
          <a:p>
            <a:endParaRPr lang="en-US"/>
          </a:p>
        </p:txBody>
      </p:sp>
      <p:sp>
        <p:nvSpPr>
          <p:cNvPr id="481290" name="Text Box 10"/>
          <p:cNvSpPr txBox="1">
            <a:spLocks noChangeArrowheads="1"/>
          </p:cNvSpPr>
          <p:nvPr/>
        </p:nvSpPr>
        <p:spPr bwMode="auto">
          <a:xfrm>
            <a:off x="228600" y="28194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Nantahala</a:t>
            </a:r>
          </a:p>
        </p:txBody>
      </p:sp>
      <p:sp>
        <p:nvSpPr>
          <p:cNvPr id="481291" name="Text Box 11"/>
          <p:cNvSpPr txBox="1">
            <a:spLocks noChangeArrowheads="1"/>
          </p:cNvSpPr>
          <p:nvPr/>
        </p:nvSpPr>
        <p:spPr bwMode="auto">
          <a:xfrm>
            <a:off x="7239000" y="28194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BHM</a:t>
            </a:r>
          </a:p>
        </p:txBody>
      </p:sp>
      <p:sp>
        <p:nvSpPr>
          <p:cNvPr id="15" name="Rectangle 14"/>
          <p:cNvSpPr/>
          <p:nvPr/>
        </p:nvSpPr>
        <p:spPr>
          <a:xfrm rot="871957">
            <a:off x="853989" y="5264330"/>
            <a:ext cx="6011582" cy="369332"/>
          </a:xfrm>
          <a:prstGeom prst="rect">
            <a:avLst/>
          </a:prstGeom>
          <a:scene3d>
            <a:camera prst="isometricTopUp"/>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Placement is critical so the object doesn’t move</a:t>
            </a:r>
          </a:p>
        </p:txBody>
      </p:sp>
      <p:sp>
        <p:nvSpPr>
          <p:cNvPr id="3" name="Date Placeholder 2"/>
          <p:cNvSpPr>
            <a:spLocks noGrp="1"/>
          </p:cNvSpPr>
          <p:nvPr>
            <p:ph type="dt" sz="half" idx="10"/>
          </p:nvPr>
        </p:nvSpPr>
        <p:spPr/>
        <p:txBody>
          <a:bodyPr/>
          <a:lstStyle/>
          <a:p>
            <a:fld id="{90F11DC3-B03D-4721-BBBC-61032E0A8B7B}"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83331"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4218"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3332" name="Text Box 4"/>
            <p:cNvSpPr txBox="1">
              <a:spLocks noChangeArrowheads="1"/>
            </p:cNvSpPr>
            <p:nvPr/>
          </p:nvSpPr>
          <p:spPr bwMode="auto">
            <a:xfrm>
              <a:off x="1806" y="2506"/>
              <a:ext cx="1275" cy="192"/>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sz="1400">
                  <a:latin typeface="Lucida Console" pitchFamily="49" charset="0"/>
                </a:rPr>
                <a:t>1944</a:t>
              </a:r>
            </a:p>
          </p:txBody>
        </p:sp>
      </p:grpSp>
      <p:sp>
        <p:nvSpPr>
          <p:cNvPr id="483333" name="Rectangle 5"/>
          <p:cNvSpPr>
            <a:spLocks noGrp="1" noChangeArrowheads="1"/>
          </p:cNvSpPr>
          <p:nvPr>
            <p:ph type="title"/>
          </p:nvPr>
        </p:nvSpPr>
        <p:spPr/>
        <p:txBody>
          <a:bodyPr/>
          <a:lstStyle/>
          <a:p>
            <a:r>
              <a:rPr lang="en-US"/>
              <a:t>1944 – west, north central, northeast</a:t>
            </a:r>
          </a:p>
        </p:txBody>
      </p:sp>
      <p:sp>
        <p:nvSpPr>
          <p:cNvPr id="483334" name="Text Box 6"/>
          <p:cNvSpPr txBox="1">
            <a:spLocks noChangeArrowheads="1"/>
          </p:cNvSpPr>
          <p:nvPr/>
        </p:nvSpPr>
        <p:spPr bwMode="auto">
          <a:xfrm>
            <a:off x="762000" y="26670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Fontana</a:t>
            </a:r>
          </a:p>
        </p:txBody>
      </p:sp>
      <p:sp>
        <p:nvSpPr>
          <p:cNvPr id="483335" name="Text Box 7"/>
          <p:cNvSpPr txBox="1">
            <a:spLocks noChangeArrowheads="1"/>
          </p:cNvSpPr>
          <p:nvPr/>
        </p:nvSpPr>
        <p:spPr bwMode="auto">
          <a:xfrm>
            <a:off x="6096000" y="1676400"/>
            <a:ext cx="3048000" cy="369332"/>
          </a:xfrm>
          <a:prstGeom prst="rect">
            <a:avLst/>
          </a:prstGeom>
          <a:noFill/>
          <a:ln w="9525">
            <a:noFill/>
            <a:miter lim="800000"/>
            <a:headEnd/>
            <a:tailEnd/>
          </a:ln>
          <a:effectLst/>
        </p:spPr>
        <p:txBody>
          <a:bodyPr>
            <a:spAutoFit/>
          </a:bodyPr>
          <a:lstStyle/>
          <a:p>
            <a:pPr algn="ctr">
              <a:spcBef>
                <a:spcPct val="50000"/>
              </a:spcBef>
            </a:pPr>
            <a:r>
              <a:rPr lang="en-US" b="0">
                <a:solidFill>
                  <a:schemeClr val="tx2"/>
                </a:solidFill>
                <a:latin typeface="Berlin Sans FB" pitchFamily="34" charset="0"/>
              </a:rPr>
              <a:t>Camden-Pasquotank</a:t>
            </a:r>
          </a:p>
        </p:txBody>
      </p:sp>
      <p:sp>
        <p:nvSpPr>
          <p:cNvPr id="483336" name="Text Box 8"/>
          <p:cNvSpPr txBox="1">
            <a:spLocks noChangeArrowheads="1"/>
          </p:cNvSpPr>
          <p:nvPr/>
        </p:nvSpPr>
        <p:spPr bwMode="auto">
          <a:xfrm>
            <a:off x="3352800" y="1752600"/>
            <a:ext cx="2819400" cy="369332"/>
          </a:xfrm>
          <a:prstGeom prst="rect">
            <a:avLst/>
          </a:prstGeom>
          <a:noFill/>
          <a:ln w="9525">
            <a:noFill/>
            <a:miter lim="800000"/>
            <a:headEnd/>
            <a:tailEnd/>
          </a:ln>
          <a:effectLst/>
        </p:spPr>
        <p:txBody>
          <a:bodyPr>
            <a:spAutoFit/>
          </a:bodyPr>
          <a:lstStyle/>
          <a:p>
            <a:pPr algn="ctr">
              <a:spcBef>
                <a:spcPct val="50000"/>
              </a:spcBef>
            </a:pPr>
            <a:r>
              <a:rPr lang="en-US" b="0">
                <a:solidFill>
                  <a:schemeClr val="tx2"/>
                </a:solidFill>
                <a:latin typeface="Berlin Sans FB" pitchFamily="34" charset="0"/>
              </a:rPr>
              <a:t>Caswell-Person</a:t>
            </a:r>
          </a:p>
        </p:txBody>
      </p:sp>
      <p:sp>
        <p:nvSpPr>
          <p:cNvPr id="3" name="Date Placeholder 2"/>
          <p:cNvSpPr>
            <a:spLocks noGrp="1"/>
          </p:cNvSpPr>
          <p:nvPr>
            <p:ph type="dt" sz="half" idx="10"/>
          </p:nvPr>
        </p:nvSpPr>
        <p:spPr/>
        <p:txBody>
          <a:bodyPr/>
          <a:lstStyle/>
          <a:p>
            <a:fld id="{B939F3B4-29D8-49AF-95CA-77A5159F529B}"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85379"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5242"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5380" name="Text Box 4"/>
            <p:cNvSpPr txBox="1">
              <a:spLocks noChangeArrowheads="1"/>
            </p:cNvSpPr>
            <p:nvPr/>
          </p:nvSpPr>
          <p:spPr bwMode="auto">
            <a:xfrm>
              <a:off x="1808" y="2506"/>
              <a:ext cx="1275" cy="192"/>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sz="1400">
                  <a:latin typeface="Lucida Console" pitchFamily="49" charset="0"/>
                </a:rPr>
                <a:t>1947</a:t>
              </a:r>
            </a:p>
          </p:txBody>
        </p:sp>
      </p:grpSp>
      <p:sp>
        <p:nvSpPr>
          <p:cNvPr id="485381" name="Rectangle 5"/>
          <p:cNvSpPr>
            <a:spLocks noGrp="1" noChangeArrowheads="1"/>
          </p:cNvSpPr>
          <p:nvPr>
            <p:ph type="title"/>
          </p:nvPr>
        </p:nvSpPr>
        <p:spPr/>
        <p:txBody>
          <a:bodyPr/>
          <a:lstStyle/>
          <a:p>
            <a:r>
              <a:rPr lang="en-US"/>
              <a:t>1947 – east central</a:t>
            </a:r>
          </a:p>
        </p:txBody>
      </p:sp>
      <p:sp>
        <p:nvSpPr>
          <p:cNvPr id="485382" name="Text Box 6"/>
          <p:cNvSpPr txBox="1">
            <a:spLocks noChangeArrowheads="1"/>
          </p:cNvSpPr>
          <p:nvPr/>
        </p:nvSpPr>
        <p:spPr bwMode="auto">
          <a:xfrm>
            <a:off x="6324600" y="3886200"/>
            <a:ext cx="25908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Craven-Pamlico</a:t>
            </a:r>
          </a:p>
        </p:txBody>
      </p:sp>
      <p:sp>
        <p:nvSpPr>
          <p:cNvPr id="3" name="Date Placeholder 2"/>
          <p:cNvSpPr>
            <a:spLocks noGrp="1"/>
          </p:cNvSpPr>
          <p:nvPr>
            <p:ph type="dt" sz="half" idx="10"/>
          </p:nvPr>
        </p:nvSpPr>
        <p:spPr/>
        <p:txBody>
          <a:bodyPr/>
          <a:lstStyle/>
          <a:p>
            <a:fld id="{7C8FEEB6-A2BB-4DCD-812B-BF060606AC8E}"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87427"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6266"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7428" name="Text Box 4"/>
            <p:cNvSpPr txBox="1">
              <a:spLocks noChangeArrowheads="1"/>
            </p:cNvSpPr>
            <p:nvPr/>
          </p:nvSpPr>
          <p:spPr bwMode="auto">
            <a:xfrm>
              <a:off x="1808" y="2506"/>
              <a:ext cx="1275" cy="192"/>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sz="1400">
                  <a:latin typeface="Lucida Console" pitchFamily="49" charset="0"/>
                </a:rPr>
                <a:t>1948</a:t>
              </a:r>
            </a:p>
          </p:txBody>
        </p:sp>
      </p:grpSp>
      <p:sp>
        <p:nvSpPr>
          <p:cNvPr id="487429" name="Rectangle 5"/>
          <p:cNvSpPr>
            <a:spLocks noGrp="1" noChangeArrowheads="1"/>
          </p:cNvSpPr>
          <p:nvPr>
            <p:ph type="title"/>
          </p:nvPr>
        </p:nvSpPr>
        <p:spPr/>
        <p:txBody>
          <a:bodyPr/>
          <a:lstStyle/>
          <a:p>
            <a:r>
              <a:rPr lang="en-US"/>
              <a:t>1948 – enlargement &amp; northeast</a:t>
            </a:r>
          </a:p>
        </p:txBody>
      </p:sp>
      <p:sp>
        <p:nvSpPr>
          <p:cNvPr id="487430" name="Text Box 6"/>
          <p:cNvSpPr txBox="1">
            <a:spLocks noChangeArrowheads="1"/>
          </p:cNvSpPr>
          <p:nvPr/>
        </p:nvSpPr>
        <p:spPr bwMode="auto">
          <a:xfrm>
            <a:off x="5791200" y="17526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Albemarle</a:t>
            </a:r>
          </a:p>
        </p:txBody>
      </p:sp>
      <p:sp>
        <p:nvSpPr>
          <p:cNvPr id="487431" name="Text Box 7"/>
          <p:cNvSpPr txBox="1">
            <a:spLocks noChangeArrowheads="1"/>
          </p:cNvSpPr>
          <p:nvPr/>
        </p:nvSpPr>
        <p:spPr bwMode="auto">
          <a:xfrm>
            <a:off x="4191000" y="17526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Hyconeechee</a:t>
            </a:r>
          </a:p>
        </p:txBody>
      </p:sp>
      <p:sp>
        <p:nvSpPr>
          <p:cNvPr id="3" name="Date Placeholder 2"/>
          <p:cNvSpPr>
            <a:spLocks noGrp="1"/>
          </p:cNvSpPr>
          <p:nvPr>
            <p:ph type="dt" sz="half" idx="10"/>
          </p:nvPr>
        </p:nvSpPr>
        <p:spPr/>
        <p:txBody>
          <a:bodyPr/>
          <a:lstStyle/>
          <a:p>
            <a:fld id="{9DEEBA33-3A39-48AE-BC9D-60941A07FC4A}"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89475"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7290"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9476" name="Text Box 4"/>
            <p:cNvSpPr txBox="1">
              <a:spLocks noChangeArrowheads="1"/>
            </p:cNvSpPr>
            <p:nvPr/>
          </p:nvSpPr>
          <p:spPr bwMode="auto">
            <a:xfrm>
              <a:off x="1808" y="2506"/>
              <a:ext cx="1275" cy="192"/>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sz="1400">
                  <a:latin typeface="Lucida Console" pitchFamily="49" charset="0"/>
                </a:rPr>
                <a:t>1959</a:t>
              </a:r>
            </a:p>
          </p:txBody>
        </p:sp>
      </p:grpSp>
      <p:sp>
        <p:nvSpPr>
          <p:cNvPr id="489477" name="Rectangle 5"/>
          <p:cNvSpPr>
            <a:spLocks noGrp="1" noChangeArrowheads="1"/>
          </p:cNvSpPr>
          <p:nvPr>
            <p:ph type="title"/>
          </p:nvPr>
        </p:nvSpPr>
        <p:spPr/>
        <p:txBody>
          <a:bodyPr/>
          <a:lstStyle/>
          <a:p>
            <a:r>
              <a:rPr lang="en-US"/>
              <a:t>1959 – northwest &amp; northeast</a:t>
            </a:r>
          </a:p>
        </p:txBody>
      </p:sp>
      <p:sp>
        <p:nvSpPr>
          <p:cNvPr id="489478" name="Text Box 6"/>
          <p:cNvSpPr txBox="1">
            <a:spLocks noChangeArrowheads="1"/>
          </p:cNvSpPr>
          <p:nvPr/>
        </p:nvSpPr>
        <p:spPr bwMode="auto">
          <a:xfrm>
            <a:off x="2895600" y="16764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Northwestern</a:t>
            </a:r>
          </a:p>
        </p:txBody>
      </p:sp>
      <p:sp>
        <p:nvSpPr>
          <p:cNvPr id="489479" name="Text Box 7"/>
          <p:cNvSpPr txBox="1">
            <a:spLocks noChangeArrowheads="1"/>
          </p:cNvSpPr>
          <p:nvPr/>
        </p:nvSpPr>
        <p:spPr bwMode="auto">
          <a:xfrm>
            <a:off x="7239000" y="21336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Pettigrew</a:t>
            </a:r>
          </a:p>
        </p:txBody>
      </p:sp>
      <p:sp>
        <p:nvSpPr>
          <p:cNvPr id="3" name="Date Placeholder 2"/>
          <p:cNvSpPr>
            <a:spLocks noGrp="1"/>
          </p:cNvSpPr>
          <p:nvPr>
            <p:ph type="dt" sz="half" idx="10"/>
          </p:nvPr>
        </p:nvSpPr>
        <p:spPr/>
        <p:txBody>
          <a:bodyPr/>
          <a:lstStyle/>
          <a:p>
            <a:fld id="{4C22E789-D06F-4CAD-B46B-0B05E2CD2681}"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91523"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8314"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24" name="Text Box 4"/>
            <p:cNvSpPr txBox="1">
              <a:spLocks noChangeArrowheads="1"/>
            </p:cNvSpPr>
            <p:nvPr/>
          </p:nvSpPr>
          <p:spPr bwMode="auto">
            <a:xfrm>
              <a:off x="1808" y="2506"/>
              <a:ext cx="1275" cy="192"/>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sz="1400">
                  <a:latin typeface="Lucida Console" pitchFamily="49" charset="0"/>
                </a:rPr>
                <a:t>1961</a:t>
              </a:r>
            </a:p>
          </p:txBody>
        </p:sp>
      </p:grpSp>
      <p:sp>
        <p:nvSpPr>
          <p:cNvPr id="491525" name="Rectangle 5"/>
          <p:cNvSpPr>
            <a:spLocks noGrp="1" noChangeArrowheads="1"/>
          </p:cNvSpPr>
          <p:nvPr>
            <p:ph type="title"/>
          </p:nvPr>
        </p:nvSpPr>
        <p:spPr/>
        <p:txBody>
          <a:bodyPr/>
          <a:lstStyle/>
          <a:p>
            <a:r>
              <a:rPr lang="en-US"/>
              <a:t>1961 - west</a:t>
            </a:r>
          </a:p>
        </p:txBody>
      </p:sp>
      <p:sp>
        <p:nvSpPr>
          <p:cNvPr id="491526" name="Text Box 6"/>
          <p:cNvSpPr txBox="1">
            <a:spLocks noChangeArrowheads="1"/>
          </p:cNvSpPr>
          <p:nvPr/>
        </p:nvSpPr>
        <p:spPr bwMode="auto">
          <a:xfrm>
            <a:off x="1752600" y="22098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AMY</a:t>
            </a:r>
          </a:p>
        </p:txBody>
      </p:sp>
      <p:sp>
        <p:nvSpPr>
          <p:cNvPr id="3" name="Date Placeholder 2"/>
          <p:cNvSpPr>
            <a:spLocks noGrp="1"/>
          </p:cNvSpPr>
          <p:nvPr>
            <p:ph type="dt" sz="half" idx="10"/>
          </p:nvPr>
        </p:nvSpPr>
        <p:spPr/>
        <p:txBody>
          <a:bodyPr/>
          <a:lstStyle/>
          <a:p>
            <a:fld id="{AB8E9F40-6C5C-4077-B257-DA6992813519}"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93571"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9338"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3572" name="Text Box 4"/>
            <p:cNvSpPr txBox="1">
              <a:spLocks noChangeArrowheads="1"/>
            </p:cNvSpPr>
            <p:nvPr/>
          </p:nvSpPr>
          <p:spPr bwMode="auto">
            <a:xfrm>
              <a:off x="1808" y="2506"/>
              <a:ext cx="1275" cy="192"/>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sz="1400">
                  <a:latin typeface="Lucida Console" pitchFamily="49" charset="0"/>
                </a:rPr>
                <a:t>1963</a:t>
              </a:r>
            </a:p>
          </p:txBody>
        </p:sp>
      </p:grpSp>
      <p:sp>
        <p:nvSpPr>
          <p:cNvPr id="493573" name="Rectangle 5"/>
          <p:cNvSpPr>
            <a:spLocks noGrp="1" noChangeArrowheads="1"/>
          </p:cNvSpPr>
          <p:nvPr>
            <p:ph type="title"/>
          </p:nvPr>
        </p:nvSpPr>
        <p:spPr/>
        <p:txBody>
          <a:bodyPr/>
          <a:lstStyle/>
          <a:p>
            <a:r>
              <a:rPr lang="en-US"/>
              <a:t>1963 – northwest, central, east central</a:t>
            </a:r>
          </a:p>
        </p:txBody>
      </p:sp>
      <p:sp>
        <p:nvSpPr>
          <p:cNvPr id="493574" name="Text Box 6"/>
          <p:cNvSpPr txBox="1">
            <a:spLocks noChangeArrowheads="1"/>
          </p:cNvSpPr>
          <p:nvPr/>
        </p:nvSpPr>
        <p:spPr bwMode="auto">
          <a:xfrm>
            <a:off x="5791200" y="40386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Neuse</a:t>
            </a:r>
          </a:p>
        </p:txBody>
      </p:sp>
      <p:sp>
        <p:nvSpPr>
          <p:cNvPr id="493575" name="Text Box 7"/>
          <p:cNvSpPr txBox="1">
            <a:spLocks noChangeArrowheads="1"/>
          </p:cNvSpPr>
          <p:nvPr/>
        </p:nvSpPr>
        <p:spPr bwMode="auto">
          <a:xfrm>
            <a:off x="1600200" y="19812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Appalachian</a:t>
            </a:r>
          </a:p>
        </p:txBody>
      </p:sp>
      <p:sp>
        <p:nvSpPr>
          <p:cNvPr id="493576" name="Text Box 8"/>
          <p:cNvSpPr txBox="1">
            <a:spLocks noChangeArrowheads="1"/>
          </p:cNvSpPr>
          <p:nvPr/>
        </p:nvSpPr>
        <p:spPr bwMode="auto">
          <a:xfrm>
            <a:off x="3429000" y="36576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Sandhill</a:t>
            </a:r>
          </a:p>
        </p:txBody>
      </p:sp>
      <p:sp>
        <p:nvSpPr>
          <p:cNvPr id="493577" name="Text Box 9"/>
          <p:cNvSpPr txBox="1">
            <a:spLocks noChangeArrowheads="1"/>
          </p:cNvSpPr>
          <p:nvPr/>
        </p:nvSpPr>
        <p:spPr bwMode="auto">
          <a:xfrm>
            <a:off x="6705600" y="3825876"/>
            <a:ext cx="2819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Craven-Pamlico-Carteret</a:t>
            </a:r>
          </a:p>
        </p:txBody>
      </p:sp>
      <p:sp>
        <p:nvSpPr>
          <p:cNvPr id="493578" name="Text Box 10"/>
          <p:cNvSpPr txBox="1">
            <a:spLocks noChangeArrowheads="1"/>
          </p:cNvSpPr>
          <p:nvPr/>
        </p:nvSpPr>
        <p:spPr bwMode="auto">
          <a:xfrm>
            <a:off x="4191000" y="1752600"/>
            <a:ext cx="20574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Central NC</a:t>
            </a:r>
          </a:p>
        </p:txBody>
      </p:sp>
      <p:sp>
        <p:nvSpPr>
          <p:cNvPr id="3" name="Date Placeholder 2"/>
          <p:cNvSpPr>
            <a:spLocks noGrp="1"/>
          </p:cNvSpPr>
          <p:nvPr>
            <p:ph type="dt" sz="half" idx="10"/>
          </p:nvPr>
        </p:nvSpPr>
        <p:spPr/>
        <p:txBody>
          <a:bodyPr/>
          <a:lstStyle/>
          <a:p>
            <a:fld id="{14CD4896-BF5C-4B07-A3CF-3430EDA8F1F4}"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95619"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10362" name="Bitmap Image" r:id="rId5" imgW="6571429" imgH="2676899" progId="PBrush">
                    <p:embed/>
                  </p:oleObj>
                </mc:Choice>
                <mc:Fallback>
                  <p:oleObj name="Bitmap Image" r:id="rId5" imgW="6571429" imgH="2676899" progId="PBrus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5620" name="Text Box 4"/>
            <p:cNvSpPr txBox="1">
              <a:spLocks noChangeArrowheads="1"/>
            </p:cNvSpPr>
            <p:nvPr/>
          </p:nvSpPr>
          <p:spPr bwMode="auto">
            <a:xfrm>
              <a:off x="1808" y="2506"/>
              <a:ext cx="1275" cy="192"/>
            </a:xfrm>
            <a:prstGeom prst="rect">
              <a:avLst/>
            </a:prstGeom>
            <a:solidFill>
              <a:srgbClr val="2D2DB9"/>
            </a:solidFill>
            <a:ln>
              <a:headEnd/>
              <a:tailEnd/>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spAutoFit/>
            </a:bodyPr>
            <a:lstStyle/>
            <a:p>
              <a:pPr algn="ctr">
                <a:spcBef>
                  <a:spcPct val="50000"/>
                </a:spcBef>
              </a:pPr>
              <a:r>
                <a:rPr lang="en-US" sz="1400">
                  <a:latin typeface="Lucida Console" pitchFamily="49" charset="0"/>
                </a:rPr>
                <a:t>1964</a:t>
              </a:r>
            </a:p>
          </p:txBody>
        </p:sp>
      </p:grpSp>
      <p:sp>
        <p:nvSpPr>
          <p:cNvPr id="495621" name="Rectangle 5"/>
          <p:cNvSpPr>
            <a:spLocks noGrp="1" noChangeArrowheads="1"/>
          </p:cNvSpPr>
          <p:nvPr>
            <p:ph type="title"/>
          </p:nvPr>
        </p:nvSpPr>
        <p:spPr>
          <a:xfrm>
            <a:off x="1219200" y="0"/>
            <a:ext cx="7924800" cy="914400"/>
          </a:xfrm>
        </p:spPr>
        <p:txBody>
          <a:bodyPr/>
          <a:lstStyle/>
          <a:p>
            <a:r>
              <a:rPr lang="en-US"/>
              <a:t>1964+ – southwest central, northeast, growth</a:t>
            </a:r>
          </a:p>
        </p:txBody>
      </p:sp>
      <p:sp>
        <p:nvSpPr>
          <p:cNvPr id="495622" name="Text Box 6"/>
          <p:cNvSpPr txBox="1">
            <a:spLocks noChangeArrowheads="1"/>
          </p:cNvSpPr>
          <p:nvPr/>
        </p:nvSpPr>
        <p:spPr bwMode="auto">
          <a:xfrm>
            <a:off x="1905000" y="3581400"/>
            <a:ext cx="23622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Gaston-Lincoln</a:t>
            </a:r>
          </a:p>
        </p:txBody>
      </p:sp>
      <p:sp>
        <p:nvSpPr>
          <p:cNvPr id="495623" name="Text Box 7"/>
          <p:cNvSpPr txBox="1">
            <a:spLocks noChangeArrowheads="1"/>
          </p:cNvSpPr>
          <p:nvPr/>
        </p:nvSpPr>
        <p:spPr bwMode="auto">
          <a:xfrm>
            <a:off x="6248400" y="1524000"/>
            <a:ext cx="2362200" cy="369332"/>
          </a:xfrm>
          <a:prstGeom prst="rect">
            <a:avLst/>
          </a:prstGeom>
          <a:noFill/>
          <a:ln w="9525">
            <a:noFill/>
            <a:miter lim="800000"/>
            <a:headEnd/>
            <a:tailEnd/>
          </a:ln>
          <a:effectLst/>
        </p:spPr>
        <p:txBody>
          <a:bodyPr>
            <a:spAutoFit/>
          </a:bodyPr>
          <a:lstStyle/>
          <a:p>
            <a:pPr algn="ctr">
              <a:spcBef>
                <a:spcPct val="50000"/>
              </a:spcBef>
            </a:pPr>
            <a:r>
              <a:rPr lang="en-US" b="0">
                <a:latin typeface="Berlin Sans FB" pitchFamily="34" charset="0"/>
              </a:rPr>
              <a:t>East Albemarle</a:t>
            </a:r>
          </a:p>
        </p:txBody>
      </p:sp>
      <p:sp>
        <p:nvSpPr>
          <p:cNvPr id="3" name="Date Placeholder 2"/>
          <p:cNvSpPr>
            <a:spLocks noGrp="1"/>
          </p:cNvSpPr>
          <p:nvPr>
            <p:ph type="dt" sz="half" idx="10"/>
          </p:nvPr>
        </p:nvSpPr>
        <p:spPr/>
        <p:txBody>
          <a:bodyPr/>
          <a:lstStyle/>
          <a:p>
            <a:fld id="{76DC3F65-162F-44B6-9E78-11FEBDA0F57C}"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7463" y="2090740"/>
            <a:ext cx="6570662" cy="2676525"/>
            <a:chOff x="811" y="1317"/>
            <a:chExt cx="4139" cy="1686"/>
          </a:xfrm>
        </p:grpSpPr>
        <p:graphicFrame>
          <p:nvGraphicFramePr>
            <p:cNvPr id="497667" name="Object 3"/>
            <p:cNvGraphicFramePr>
              <a:graphicFrameLocks noChangeAspect="1"/>
            </p:cNvGraphicFramePr>
            <p:nvPr/>
          </p:nvGraphicFramePr>
          <p:xfrm>
            <a:off x="811" y="1317"/>
            <a:ext cx="4139" cy="1686"/>
          </p:xfrm>
          <a:graphic>
            <a:graphicData uri="http://schemas.openxmlformats.org/presentationml/2006/ole">
              <mc:AlternateContent xmlns:mc="http://schemas.openxmlformats.org/markup-compatibility/2006">
                <mc:Choice xmlns:v="urn:schemas-microsoft-com:vml" Requires="v">
                  <p:oleObj spid="_x0000_s11386" name="Bitmap Image" r:id="rId4" imgW="6571429" imgH="2676899" progId="PBrush">
                    <p:embed/>
                  </p:oleObj>
                </mc:Choice>
                <mc:Fallback>
                  <p:oleObj name="Bitmap Image" r:id="rId4" imgW="6571429" imgH="267689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1317"/>
                          <a:ext cx="4139" cy="1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7668" name="Text Box 4"/>
            <p:cNvSpPr txBox="1">
              <a:spLocks noChangeArrowheads="1"/>
            </p:cNvSpPr>
            <p:nvPr/>
          </p:nvSpPr>
          <p:spPr bwMode="auto">
            <a:xfrm>
              <a:off x="1808" y="2504"/>
              <a:ext cx="1275" cy="36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a:spcBef>
                  <a:spcPct val="50000"/>
                </a:spcBef>
              </a:pPr>
              <a:r>
                <a:rPr lang="en-US" sz="1600" dirty="0">
                  <a:latin typeface="Palatino" pitchFamily="18" charset="0"/>
                </a:rPr>
                <a:t>Regional Library Systems</a:t>
              </a:r>
            </a:p>
          </p:txBody>
        </p:sp>
      </p:grpSp>
      <p:sp>
        <p:nvSpPr>
          <p:cNvPr id="497669" name="Rectangle 5"/>
          <p:cNvSpPr>
            <a:spLocks noGrp="1" noChangeArrowheads="1"/>
          </p:cNvSpPr>
          <p:nvPr>
            <p:ph type="title"/>
          </p:nvPr>
        </p:nvSpPr>
        <p:spPr/>
        <p:txBody>
          <a:bodyPr/>
          <a:lstStyle/>
          <a:p>
            <a:r>
              <a:rPr lang="en-US"/>
              <a:t>Stability since 1964</a:t>
            </a:r>
          </a:p>
        </p:txBody>
      </p:sp>
      <p:sp>
        <p:nvSpPr>
          <p:cNvPr id="497670" name="Text Box 6"/>
          <p:cNvSpPr txBox="1">
            <a:spLocks noChangeArrowheads="1"/>
          </p:cNvSpPr>
          <p:nvPr/>
        </p:nvSpPr>
        <p:spPr bwMode="auto">
          <a:xfrm>
            <a:off x="3505202" y="4648202"/>
            <a:ext cx="2024063" cy="58102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spAutoFit/>
          </a:bodyPr>
          <a:lstStyle/>
          <a:p>
            <a:pPr algn="ctr">
              <a:spcBef>
                <a:spcPct val="50000"/>
              </a:spcBef>
            </a:pPr>
            <a:r>
              <a:rPr lang="en-US" sz="1600">
                <a:latin typeface="Palatino" pitchFamily="18" charset="0"/>
              </a:rPr>
              <a:t>County Library Systems</a:t>
            </a:r>
          </a:p>
        </p:txBody>
      </p:sp>
      <p:sp>
        <p:nvSpPr>
          <p:cNvPr id="497671" name="AutoShape 7">
            <a:hlinkClick r:id="rId6" highlightClick="1"/>
          </p:cNvPr>
          <p:cNvSpPr>
            <a:spLocks noChangeArrowheads="1"/>
          </p:cNvSpPr>
          <p:nvPr/>
        </p:nvSpPr>
        <p:spPr bwMode="auto">
          <a:xfrm>
            <a:off x="8077200" y="5943600"/>
            <a:ext cx="838200" cy="685800"/>
          </a:xfrm>
          <a:prstGeom prst="actionButtonHome">
            <a:avLst/>
          </a:prstGeom>
          <a:ln>
            <a:headEnd/>
            <a:tailEnd/>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none" anchor="ctr"/>
          <a:lstStyle/>
          <a:p>
            <a:endParaRPr lang="en-US"/>
          </a:p>
        </p:txBody>
      </p:sp>
      <p:sp>
        <p:nvSpPr>
          <p:cNvPr id="12" name="Right Arrow 11"/>
          <p:cNvSpPr/>
          <p:nvPr/>
        </p:nvSpPr>
        <p:spPr bwMode="auto">
          <a:xfrm>
            <a:off x="6332563" y="5909482"/>
            <a:ext cx="1521921" cy="733663"/>
          </a:xfrm>
          <a:prstGeom prst="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schemeClr val="accent1">
                <a:lumMod val="50000"/>
                <a:alpha val="40000"/>
              </a:schemeClr>
            </a:outerShdw>
          </a:effectLst>
          <a:scene3d>
            <a:camera prst="orthographicFront"/>
            <a:lightRig rig="threePt" dir="t"/>
          </a:scene3d>
          <a:sp3d>
            <a:bevelT/>
          </a:sp3d>
        </p:spPr>
        <p:txBody>
          <a:bodyPr vert="horz" wrap="none" lIns="91440" tIns="45720" rIns="91440" bIns="45720" numCol="1" rtlCol="0" anchor="ctr" anchorCtr="1" compatLnSpc="1">
            <a:prstTxWarp prst="textNoShape">
              <a:avLst/>
            </a:prstTxWarp>
            <a:spAutoFit/>
          </a:bodyPr>
          <a:lstStyle/>
          <a:p>
            <a:r>
              <a:rPr lang="en-US" b="1" dirty="0">
                <a:latin typeface="Tempus Sans ITC" pitchFamily="82" charset="0"/>
              </a:rPr>
              <a:t>What’s this?</a:t>
            </a:r>
          </a:p>
        </p:txBody>
      </p:sp>
      <p:sp>
        <p:nvSpPr>
          <p:cNvPr id="3" name="Date Placeholder 2"/>
          <p:cNvSpPr>
            <a:spLocks noGrp="1"/>
          </p:cNvSpPr>
          <p:nvPr>
            <p:ph type="dt" sz="half" idx="10"/>
          </p:nvPr>
        </p:nvSpPr>
        <p:spPr/>
        <p:txBody>
          <a:bodyPr/>
          <a:lstStyle/>
          <a:p>
            <a:fld id="{57FD426B-A858-4AD1-8EFB-5E392C20FEB6}" type="datetime1">
              <a:rPr lang="en-US" smtClean="0"/>
              <a:t>2016-04-18</a:t>
            </a:fld>
            <a:endParaRPr lang="en-US"/>
          </a:p>
        </p:txBody>
      </p:sp>
      <p:sp>
        <p:nvSpPr>
          <p:cNvPr id="4" name="Footer Placeholder 3"/>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Layouts</a:t>
            </a:r>
            <a:endParaRPr lang="en-US" dirty="0"/>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1289" y="857251"/>
            <a:ext cx="9260840" cy="578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 y="3329606"/>
            <a:ext cx="904461" cy="475442"/>
            <a:chOff x="0" y="3329606"/>
            <a:chExt cx="904461" cy="475442"/>
          </a:xfrm>
        </p:grpSpPr>
        <p:cxnSp>
          <p:nvCxnSpPr>
            <p:cNvPr id="5" name="Straight Connector 4"/>
            <p:cNvCxnSpPr/>
            <p:nvPr/>
          </p:nvCxnSpPr>
          <p:spPr bwMode="auto">
            <a:xfrm>
              <a:off x="432619" y="3339545"/>
              <a:ext cx="471842" cy="0"/>
            </a:xfrm>
            <a:prstGeom prst="line">
              <a:avLst/>
            </a:prstGeom>
            <a:ln w="28575">
              <a:solidFill>
                <a:srgbClr val="FFFF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Straight Connector 5"/>
            <p:cNvCxnSpPr/>
            <p:nvPr/>
          </p:nvCxnSpPr>
          <p:spPr bwMode="auto">
            <a:xfrm>
              <a:off x="432619" y="3329606"/>
              <a:ext cx="0" cy="365760"/>
            </a:xfrm>
            <a:prstGeom prst="line">
              <a:avLst/>
            </a:prstGeom>
            <a:ln w="28575">
              <a:solidFill>
                <a:srgbClr val="FFFF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7" name="Rounded Rectangle 6"/>
            <p:cNvSpPr/>
            <p:nvPr/>
          </p:nvSpPr>
          <p:spPr bwMode="auto">
            <a:xfrm>
              <a:off x="0" y="3647732"/>
              <a:ext cx="432619" cy="157316"/>
            </a:xfrm>
            <a:prstGeom prst="roundRect">
              <a:avLst/>
            </a:pr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en-US" sz="2400" b="1">
                <a:latin typeface="Times New Roman" charset="0"/>
              </a:endParaRPr>
            </a:p>
          </p:txBody>
        </p:sp>
      </p:grpSp>
      <p:sp>
        <p:nvSpPr>
          <p:cNvPr id="4" name="Date Placeholder 3"/>
          <p:cNvSpPr>
            <a:spLocks noGrp="1"/>
          </p:cNvSpPr>
          <p:nvPr>
            <p:ph type="dt" sz="half" idx="10"/>
          </p:nvPr>
        </p:nvSpPr>
        <p:spPr/>
        <p:txBody>
          <a:bodyPr/>
          <a:lstStyle/>
          <a:p>
            <a:fld id="{A20C67D1-DCE8-4747-B8AA-6B99677A79AC}"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9" name="Footer Placeholder 8"/>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2"/>
          </p:nvPr>
        </p:nvSpPr>
        <p:spPr/>
        <p:txBody>
          <a:bodyPr/>
          <a:lstStyle/>
          <a:p>
            <a:endParaRPr lang="en-US"/>
          </a:p>
        </p:txBody>
      </p:sp>
      <p:sp>
        <p:nvSpPr>
          <p:cNvPr id="459779" name="Rectangle 3"/>
          <p:cNvSpPr>
            <a:spLocks noGrp="1" noChangeArrowheads="1"/>
          </p:cNvSpPr>
          <p:nvPr>
            <p:ph type="title"/>
          </p:nvPr>
        </p:nvSpPr>
        <p:spPr/>
        <p:txBody>
          <a:bodyPr/>
          <a:lstStyle/>
          <a:p>
            <a:r>
              <a:rPr lang="en-US"/>
              <a:t>Review of Style Sheets</a:t>
            </a:r>
          </a:p>
        </p:txBody>
      </p:sp>
      <p:sp>
        <p:nvSpPr>
          <p:cNvPr id="2" name="Text Placeholder 1"/>
          <p:cNvSpPr>
            <a:spLocks noGrp="1"/>
          </p:cNvSpPr>
          <p:nvPr>
            <p:ph type="body" idx="1"/>
          </p:nvPr>
        </p:nvSpPr>
        <p:spPr/>
        <p:txBody>
          <a:bodyPr/>
          <a:lstStyle/>
          <a:p>
            <a:r>
              <a:rPr lang="en-US" dirty="0"/>
              <a:t>the template sets the </a:t>
            </a:r>
            <a:r>
              <a:rPr lang="en-US" dirty="0" smtClean="0"/>
              <a:t>mood</a:t>
            </a:r>
            <a:endParaRPr lang="en-US" dirty="0"/>
          </a:p>
        </p:txBody>
      </p:sp>
      <p:sp>
        <p:nvSpPr>
          <p:cNvPr id="4" name="Text Placeholder 3"/>
          <p:cNvSpPr>
            <a:spLocks noGrp="1"/>
          </p:cNvSpPr>
          <p:nvPr>
            <p:ph type="body" sz="quarter" idx="3"/>
          </p:nvPr>
        </p:nvSpPr>
        <p:spPr/>
        <p:txBody>
          <a:bodyPr/>
          <a:lstStyle/>
          <a:p>
            <a:r>
              <a:rPr lang="en-US" dirty="0"/>
              <a:t>pick the one that works for </a:t>
            </a:r>
            <a:r>
              <a:rPr lang="en-US" dirty="0" smtClean="0"/>
              <a:t>you</a:t>
            </a:r>
            <a:endParaRPr lang="en-US" dirty="0"/>
          </a:p>
        </p:txBody>
      </p:sp>
      <p:sp>
        <p:nvSpPr>
          <p:cNvPr id="3" name="Content Placeholder 2"/>
          <p:cNvSpPr>
            <a:spLocks noGrp="1"/>
          </p:cNvSpPr>
          <p:nvPr>
            <p:ph sz="half" idx="2"/>
          </p:nvPr>
        </p:nvSpPr>
        <p:spPr/>
        <p:txBody>
          <a:bodyPr/>
          <a:lstStyle/>
          <a:p>
            <a:endParaRPr lang="en-US"/>
          </a:p>
        </p:txBody>
      </p:sp>
      <p:sp>
        <p:nvSpPr>
          <p:cNvPr id="459781" name="AutoShape 5">
            <a:hlinkClick r:id="" action="ppaction://hlinkshowjump?jump=nextslide" highlightClick="1"/>
          </p:cNvPr>
          <p:cNvSpPr>
            <a:spLocks noChangeArrowheads="1"/>
          </p:cNvSpPr>
          <p:nvPr/>
        </p:nvSpPr>
        <p:spPr bwMode="auto">
          <a:xfrm>
            <a:off x="1929306" y="2356466"/>
            <a:ext cx="5615580" cy="369332"/>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but maybe you need to build your own new identity</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2898650"/>
            <a:ext cx="6099048" cy="3668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fld id="{DF0FE63B-0D4F-4406-B226-488DE6509178}"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98025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Information Tools - Presentation Tool</a:t>
            </a:r>
            <a:endParaRPr lang="en-US"/>
          </a:p>
        </p:txBody>
      </p:sp>
      <p:sp>
        <p:nvSpPr>
          <p:cNvPr id="502786" name="Rectangle 2"/>
          <p:cNvSpPr>
            <a:spLocks noGrp="1" noChangeArrowheads="1"/>
          </p:cNvSpPr>
          <p:nvPr>
            <p:ph type="title"/>
          </p:nvPr>
        </p:nvSpPr>
        <p:spPr/>
        <p:txBody>
          <a:bodyPr/>
          <a:lstStyle/>
          <a:p>
            <a:r>
              <a:rPr lang="en-US"/>
              <a:t>A Basic “Idealized” Web Page</a:t>
            </a:r>
          </a:p>
        </p:txBody>
      </p:sp>
      <p:sp>
        <p:nvSpPr>
          <p:cNvPr id="502787" name="Rectangle 3"/>
          <p:cNvSpPr>
            <a:spLocks noGrp="1" noChangeArrowheads="1"/>
          </p:cNvSpPr>
          <p:nvPr>
            <p:ph type="body" idx="1"/>
          </p:nvPr>
        </p:nvSpPr>
        <p:spPr>
          <a:xfrm>
            <a:off x="2438400" y="1828800"/>
            <a:ext cx="4495800" cy="4114800"/>
          </a:xfrm>
        </p:spPr>
        <p:txBody>
          <a:bodyPr/>
          <a:lstStyle/>
          <a:p>
            <a:pPr>
              <a:buFont typeface="Monotype Sorts" pitchFamily="2" charset="2"/>
              <a:buNone/>
            </a:pPr>
            <a:r>
              <a:rPr lang="en-US" sz="2800">
                <a:solidFill>
                  <a:srgbClr val="FF3300"/>
                </a:solidFill>
                <a:latin typeface="Bookman" pitchFamily="18" charset="0"/>
              </a:rPr>
              <a:t>&lt;html&gt;</a:t>
            </a:r>
            <a:endParaRPr lang="en-US" sz="2800">
              <a:latin typeface="Bookman" pitchFamily="18" charset="0"/>
            </a:endParaRPr>
          </a:p>
          <a:p>
            <a:pPr>
              <a:buFont typeface="Monotype Sorts" pitchFamily="2" charset="2"/>
              <a:buNone/>
            </a:pPr>
            <a:r>
              <a:rPr lang="en-US" sz="2800">
                <a:solidFill>
                  <a:srgbClr val="00FF00"/>
                </a:solidFill>
                <a:latin typeface="Bookman" pitchFamily="18" charset="0"/>
              </a:rPr>
              <a:t>&lt;head&gt;</a:t>
            </a:r>
            <a:endParaRPr lang="en-US" sz="2800">
              <a:latin typeface="Bookman" pitchFamily="18" charset="0"/>
            </a:endParaRPr>
          </a:p>
          <a:p>
            <a:pPr>
              <a:buFont typeface="Monotype Sorts" pitchFamily="2" charset="2"/>
              <a:buNone/>
            </a:pPr>
            <a:r>
              <a:rPr lang="en-US" sz="2800">
                <a:solidFill>
                  <a:srgbClr val="00FF00"/>
                </a:solidFill>
                <a:latin typeface="Bookman" pitchFamily="18" charset="0"/>
              </a:rPr>
              <a:t>&lt;title&gt;</a:t>
            </a:r>
            <a:r>
              <a:rPr lang="en-US" sz="2800">
                <a:latin typeface="Bookman" pitchFamily="18" charset="0"/>
              </a:rPr>
              <a:t>Hello</a:t>
            </a:r>
            <a:r>
              <a:rPr lang="en-US" sz="2800">
                <a:solidFill>
                  <a:srgbClr val="00FF00"/>
                </a:solidFill>
                <a:latin typeface="Bookman" pitchFamily="18" charset="0"/>
              </a:rPr>
              <a:t>&lt;/title&gt;</a:t>
            </a:r>
            <a:r>
              <a:rPr lang="en-US" sz="2800">
                <a:latin typeface="Bookman" pitchFamily="18" charset="0"/>
              </a:rPr>
              <a:t> </a:t>
            </a:r>
          </a:p>
          <a:p>
            <a:pPr>
              <a:buFont typeface="Monotype Sorts" pitchFamily="2" charset="2"/>
              <a:buNone/>
            </a:pPr>
            <a:r>
              <a:rPr lang="en-US" sz="2800">
                <a:solidFill>
                  <a:srgbClr val="00FF00"/>
                </a:solidFill>
                <a:latin typeface="Bookman" pitchFamily="18" charset="0"/>
              </a:rPr>
              <a:t>&lt;/head&gt;</a:t>
            </a:r>
            <a:endParaRPr lang="en-US" sz="2800">
              <a:latin typeface="Bookman" pitchFamily="18" charset="0"/>
            </a:endParaRPr>
          </a:p>
          <a:p>
            <a:pPr>
              <a:buFont typeface="Monotype Sorts" pitchFamily="2" charset="2"/>
              <a:buNone/>
            </a:pPr>
            <a:r>
              <a:rPr lang="en-US" sz="2800">
                <a:solidFill>
                  <a:srgbClr val="66FFFF"/>
                </a:solidFill>
                <a:latin typeface="Bookman" pitchFamily="18" charset="0"/>
              </a:rPr>
              <a:t>&lt;body&gt;</a:t>
            </a:r>
          </a:p>
          <a:p>
            <a:pPr>
              <a:buFont typeface="Monotype Sorts" pitchFamily="2" charset="2"/>
              <a:buNone/>
            </a:pPr>
            <a:r>
              <a:rPr lang="en-US" sz="2800">
                <a:latin typeface="Bookman" pitchFamily="18" charset="0"/>
              </a:rPr>
              <a:t>&lt;B&gt;Hello, UNC!!&lt;/B&gt;</a:t>
            </a:r>
          </a:p>
          <a:p>
            <a:pPr>
              <a:buFont typeface="Monotype Sorts" pitchFamily="2" charset="2"/>
              <a:buNone/>
            </a:pPr>
            <a:r>
              <a:rPr lang="en-US" sz="2800">
                <a:solidFill>
                  <a:srgbClr val="66FFFF"/>
                </a:solidFill>
                <a:latin typeface="Bookman" pitchFamily="18" charset="0"/>
              </a:rPr>
              <a:t>&lt;/body&gt;</a:t>
            </a:r>
            <a:endParaRPr lang="en-US" sz="2800">
              <a:latin typeface="Bookman" pitchFamily="18" charset="0"/>
            </a:endParaRPr>
          </a:p>
          <a:p>
            <a:pPr>
              <a:buFont typeface="Monotype Sorts" pitchFamily="2" charset="2"/>
              <a:buNone/>
            </a:pPr>
            <a:r>
              <a:rPr lang="en-US" sz="2800">
                <a:solidFill>
                  <a:srgbClr val="FF3300"/>
                </a:solidFill>
                <a:latin typeface="Bookman" pitchFamily="18" charset="0"/>
              </a:rPr>
              <a:t>&lt;/html&gt;</a:t>
            </a:r>
            <a:endParaRPr lang="en-US" sz="2800">
              <a:latin typeface="Bookman" pitchFamily="18" charset="0"/>
            </a:endParaRPr>
          </a:p>
        </p:txBody>
      </p:sp>
      <p:sp>
        <p:nvSpPr>
          <p:cNvPr id="502788" name="Line 4"/>
          <p:cNvSpPr>
            <a:spLocks noChangeShapeType="1"/>
          </p:cNvSpPr>
          <p:nvPr/>
        </p:nvSpPr>
        <p:spPr bwMode="auto">
          <a:xfrm>
            <a:off x="1295400" y="1905000"/>
            <a:ext cx="0" cy="4114800"/>
          </a:xfrm>
          <a:prstGeom prst="line">
            <a:avLst/>
          </a:prstGeom>
          <a:noFill/>
          <a:ln w="28575">
            <a:solidFill>
              <a:srgbClr val="FF3300"/>
            </a:solidFill>
            <a:round/>
            <a:headEnd type="oval" w="med" len="med"/>
            <a:tailEnd type="oval" w="med" len="med"/>
          </a:ln>
          <a:effectLst/>
        </p:spPr>
        <p:txBody>
          <a:bodyPr wrap="none" anchor="ctr"/>
          <a:lstStyle/>
          <a:p>
            <a:endParaRPr lang="en-US"/>
          </a:p>
        </p:txBody>
      </p:sp>
      <p:sp>
        <p:nvSpPr>
          <p:cNvPr id="502789" name="Line 5"/>
          <p:cNvSpPr>
            <a:spLocks noChangeShapeType="1"/>
          </p:cNvSpPr>
          <p:nvPr/>
        </p:nvSpPr>
        <p:spPr bwMode="auto">
          <a:xfrm>
            <a:off x="1981200" y="3962400"/>
            <a:ext cx="0" cy="1600200"/>
          </a:xfrm>
          <a:prstGeom prst="line">
            <a:avLst/>
          </a:prstGeom>
          <a:noFill/>
          <a:ln w="28575">
            <a:solidFill>
              <a:srgbClr val="00FFFF"/>
            </a:solidFill>
            <a:round/>
            <a:headEnd type="oval" w="med" len="med"/>
            <a:tailEnd type="oval" w="med" len="med"/>
          </a:ln>
          <a:effectLst/>
        </p:spPr>
        <p:txBody>
          <a:bodyPr wrap="none" anchor="ctr"/>
          <a:lstStyle/>
          <a:p>
            <a:endParaRPr lang="en-US"/>
          </a:p>
        </p:txBody>
      </p:sp>
      <p:sp>
        <p:nvSpPr>
          <p:cNvPr id="502790" name="Line 6"/>
          <p:cNvSpPr>
            <a:spLocks noChangeShapeType="1"/>
          </p:cNvSpPr>
          <p:nvPr/>
        </p:nvSpPr>
        <p:spPr bwMode="auto">
          <a:xfrm>
            <a:off x="1981200" y="2590800"/>
            <a:ext cx="0" cy="1066800"/>
          </a:xfrm>
          <a:prstGeom prst="line">
            <a:avLst/>
          </a:prstGeom>
          <a:noFill/>
          <a:ln w="28575">
            <a:solidFill>
              <a:srgbClr val="00FF00"/>
            </a:solidFill>
            <a:round/>
            <a:headEnd type="oval" w="med" len="med"/>
            <a:tailEnd type="oval" w="med" len="med"/>
          </a:ln>
          <a:effectLst/>
        </p:spPr>
        <p:txBody>
          <a:bodyPr wrap="none" anchor="ctr"/>
          <a:lstStyle/>
          <a:p>
            <a:endParaRPr lang="en-US"/>
          </a:p>
        </p:txBody>
      </p:sp>
      <p:sp>
        <p:nvSpPr>
          <p:cNvPr id="2" name="Date Placeholder 1"/>
          <p:cNvSpPr>
            <a:spLocks noGrp="1"/>
          </p:cNvSpPr>
          <p:nvPr>
            <p:ph type="dt" sz="half" idx="10"/>
          </p:nvPr>
        </p:nvSpPr>
        <p:spPr/>
        <p:txBody>
          <a:bodyPr/>
          <a:lstStyle/>
          <a:p>
            <a:fld id="{8176BC4A-F746-4172-8CB6-4BF35B63B3D9}" type="datetime1">
              <a:rPr lang="en-US" smtClean="0"/>
              <a:t>2016-04-18</a:t>
            </a:fld>
            <a:endParaRPr lang="en-US"/>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ctrTitle"/>
          </p:nvPr>
        </p:nvSpPr>
        <p:spPr>
          <a:xfrm>
            <a:off x="762000" y="3352800"/>
            <a:ext cx="7772400" cy="1143000"/>
          </a:xfrm>
        </p:spPr>
        <p:txBody>
          <a:bodyPr/>
          <a:lstStyle/>
          <a:p>
            <a:r>
              <a:rPr lang="en-US"/>
              <a:t>Internet History and Growth</a:t>
            </a:r>
          </a:p>
        </p:txBody>
      </p:sp>
      <p:sp>
        <p:nvSpPr>
          <p:cNvPr id="504835" name="Rectangle 3"/>
          <p:cNvSpPr>
            <a:spLocks noGrp="1" noChangeArrowheads="1"/>
          </p:cNvSpPr>
          <p:nvPr>
            <p:ph type="subTitle" idx="1"/>
          </p:nvPr>
        </p:nvSpPr>
        <p:spPr>
          <a:xfrm>
            <a:off x="381000" y="5410200"/>
            <a:ext cx="7734300" cy="1143000"/>
          </a:xfrm>
        </p:spPr>
        <p:txBody>
          <a:bodyPr/>
          <a:lstStyle/>
          <a:p>
            <a:pPr algn="l"/>
            <a:r>
              <a:rPr lang="en-US" sz="1800"/>
              <a:t>William F. Slater, III</a:t>
            </a:r>
          </a:p>
          <a:p>
            <a:pPr algn="l"/>
            <a:r>
              <a:rPr lang="en-US" sz="1800"/>
              <a:t>Chicago Chapter of the Internet Society</a:t>
            </a:r>
          </a:p>
          <a:p>
            <a:pPr algn="l"/>
            <a:r>
              <a:rPr lang="en-US" sz="1800"/>
              <a:t>September 2002</a:t>
            </a:r>
          </a:p>
        </p:txBody>
      </p:sp>
      <p:pic>
        <p:nvPicPr>
          <p:cNvPr id="504836" name="Picture 4" descr="INTERNET_ADDITION"/>
          <p:cNvPicPr>
            <a:picLocks noChangeAspect="1" noChangeArrowheads="1"/>
          </p:cNvPicPr>
          <p:nvPr/>
        </p:nvPicPr>
        <p:blipFill>
          <a:blip r:embed="rId2" cstate="print"/>
          <a:srcRect/>
          <a:stretch>
            <a:fillRect/>
          </a:stretch>
        </p:blipFill>
        <p:spPr bwMode="auto">
          <a:xfrm>
            <a:off x="2286000" y="609600"/>
            <a:ext cx="4876800" cy="2960688"/>
          </a:xfrm>
          <a:prstGeom prst="rect">
            <a:avLst/>
          </a:prstGeom>
          <a:noFill/>
        </p:spPr>
      </p:pic>
      <p:pic>
        <p:nvPicPr>
          <p:cNvPr id="504837" name="Picture 5" descr="isoc_chicago_03_small"/>
          <p:cNvPicPr>
            <a:picLocks noChangeAspect="1" noChangeArrowheads="1"/>
          </p:cNvPicPr>
          <p:nvPr/>
        </p:nvPicPr>
        <p:blipFill>
          <a:blip r:embed="rId3" cstate="print"/>
          <a:srcRect/>
          <a:stretch>
            <a:fillRect/>
          </a:stretch>
        </p:blipFill>
        <p:spPr bwMode="auto">
          <a:xfrm>
            <a:off x="7162802" y="4419600"/>
            <a:ext cx="1592263" cy="2133600"/>
          </a:xfrm>
          <a:prstGeom prst="rect">
            <a:avLst/>
          </a:prstGeom>
          <a:noFill/>
        </p:spPr>
      </p:pic>
      <p:pic>
        <p:nvPicPr>
          <p:cNvPr id="504838" name="Picture 6" descr="isocmember"/>
          <p:cNvPicPr>
            <a:picLocks noChangeAspect="1" noChangeArrowheads="1"/>
          </p:cNvPicPr>
          <p:nvPr/>
        </p:nvPicPr>
        <p:blipFill>
          <a:blip r:embed="rId4" cstate="print"/>
          <a:srcRect b="21568"/>
          <a:stretch>
            <a:fillRect/>
          </a:stretch>
        </p:blipFill>
        <p:spPr bwMode="auto">
          <a:xfrm>
            <a:off x="5391152" y="5562600"/>
            <a:ext cx="1520825" cy="762000"/>
          </a:xfrm>
          <a:prstGeom prst="rect">
            <a:avLst/>
          </a:prstGeom>
          <a:noFill/>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1905000" y="1828800"/>
            <a:ext cx="7620000" cy="2514600"/>
          </a:xfrm>
        </p:spPr>
        <p:txBody>
          <a:bodyPr/>
          <a:lstStyle/>
          <a:p>
            <a:r>
              <a:rPr lang="en-US" sz="3200" i="0">
                <a:solidFill>
                  <a:srgbClr val="993300"/>
                </a:solidFill>
                <a:latin typeface="Arial Black" pitchFamily="34" charset="0"/>
              </a:rPr>
              <a:t>SLA/News focus:</a:t>
            </a:r>
            <a:br>
              <a:rPr lang="en-US" sz="3200" i="0">
                <a:solidFill>
                  <a:srgbClr val="993300"/>
                </a:solidFill>
                <a:latin typeface="Arial Black" pitchFamily="34" charset="0"/>
              </a:rPr>
            </a:br>
            <a:r>
              <a:rPr lang="en-US" sz="900" i="0">
                <a:solidFill>
                  <a:srgbClr val="993300"/>
                </a:solidFill>
                <a:latin typeface="Arial Black" pitchFamily="34" charset="0"/>
              </a:rPr>
              <a:t/>
            </a:r>
            <a:br>
              <a:rPr lang="en-US" sz="900" i="0">
                <a:solidFill>
                  <a:srgbClr val="993300"/>
                </a:solidFill>
                <a:latin typeface="Arial Black" pitchFamily="34" charset="0"/>
              </a:rPr>
            </a:br>
            <a:r>
              <a:rPr lang="en-US" sz="900" i="0">
                <a:solidFill>
                  <a:srgbClr val="993300"/>
                </a:solidFill>
                <a:latin typeface="Arial Black" pitchFamily="34" charset="0"/>
              </a:rPr>
              <a:t/>
            </a:r>
            <a:br>
              <a:rPr lang="en-US" sz="900" i="0">
                <a:solidFill>
                  <a:srgbClr val="993300"/>
                </a:solidFill>
                <a:latin typeface="Arial Black" pitchFamily="34" charset="0"/>
              </a:rPr>
            </a:br>
            <a:r>
              <a:rPr lang="en-US" sz="2400" i="0">
                <a:solidFill>
                  <a:srgbClr val="993300"/>
                </a:solidFill>
                <a:effectLst>
                  <a:outerShdw blurRad="38100" dist="38100" dir="2700000" algn="tl">
                    <a:srgbClr val="000000"/>
                  </a:outerShdw>
                </a:effectLst>
              </a:rPr>
              <a:t>NEWSROOM</a:t>
            </a:r>
            <a:r>
              <a:rPr lang="en-US" sz="2400" i="0">
                <a:solidFill>
                  <a:srgbClr val="993300"/>
                </a:solidFill>
              </a:rPr>
              <a:t/>
            </a:r>
            <a:br>
              <a:rPr lang="en-US" sz="2400" i="0">
                <a:solidFill>
                  <a:srgbClr val="993300"/>
                </a:solidFill>
              </a:rPr>
            </a:br>
            <a:r>
              <a:rPr lang="en-US" sz="5200" b="1" i="0">
                <a:solidFill>
                  <a:srgbClr val="993300"/>
                </a:solidFill>
                <a:effectLst>
                  <a:outerShdw blurRad="38100" dist="38100" dir="2700000" algn="tl">
                    <a:srgbClr val="000000"/>
                  </a:outerShdw>
                </a:effectLst>
              </a:rPr>
              <a:t>technology training:</a:t>
            </a:r>
            <a:br>
              <a:rPr lang="en-US" sz="5200" b="1" i="0">
                <a:solidFill>
                  <a:srgbClr val="993300"/>
                </a:solidFill>
                <a:effectLst>
                  <a:outerShdw blurRad="38100" dist="38100" dir="2700000" algn="tl">
                    <a:srgbClr val="000000"/>
                  </a:outerShdw>
                </a:effectLst>
              </a:rPr>
            </a:br>
            <a:r>
              <a:rPr lang="en-US" sz="5200" b="1" i="0">
                <a:solidFill>
                  <a:srgbClr val="993300"/>
                </a:solidFill>
                <a:effectLst>
                  <a:outerShdw blurRad="38100" dist="38100" dir="2700000" algn="tl">
                    <a:srgbClr val="000000"/>
                  </a:outerShdw>
                </a:effectLst>
              </a:rPr>
              <a:t>a “cafeteria” model</a:t>
            </a:r>
          </a:p>
        </p:txBody>
      </p:sp>
      <p:sp>
        <p:nvSpPr>
          <p:cNvPr id="507907" name="Rectangle 3"/>
          <p:cNvSpPr>
            <a:spLocks noGrp="1" noChangeArrowheads="1"/>
          </p:cNvSpPr>
          <p:nvPr>
            <p:ph type="subTitle" idx="1"/>
          </p:nvPr>
        </p:nvSpPr>
        <p:spPr>
          <a:xfrm>
            <a:off x="2514600" y="4648200"/>
            <a:ext cx="5638800" cy="1295400"/>
          </a:xfrm>
        </p:spPr>
        <p:txBody>
          <a:bodyPr/>
          <a:lstStyle/>
          <a:p>
            <a:pPr>
              <a:lnSpc>
                <a:spcPct val="90000"/>
              </a:lnSpc>
            </a:pPr>
            <a:r>
              <a:rPr lang="en-US" sz="2400" b="1"/>
              <a:t>By Debbie Wolfe</a:t>
            </a:r>
          </a:p>
          <a:p>
            <a:pPr>
              <a:lnSpc>
                <a:spcPct val="90000"/>
              </a:lnSpc>
            </a:pPr>
            <a:r>
              <a:rPr lang="en-US" sz="2400" b="1"/>
              <a:t>Technology Training Editor *</a:t>
            </a:r>
          </a:p>
          <a:p>
            <a:pPr>
              <a:lnSpc>
                <a:spcPct val="90000"/>
              </a:lnSpc>
            </a:pPr>
            <a:r>
              <a:rPr lang="en-US" sz="2400" b="1" i="1">
                <a:latin typeface="Times New Roman" charset="0"/>
              </a:rPr>
              <a:t>St. Petersburg Times</a:t>
            </a:r>
          </a:p>
        </p:txBody>
      </p:sp>
      <p:sp>
        <p:nvSpPr>
          <p:cNvPr id="507908" name="Text Box 4"/>
          <p:cNvSpPr txBox="1">
            <a:spLocks noChangeArrowheads="1"/>
          </p:cNvSpPr>
          <p:nvPr/>
        </p:nvSpPr>
        <p:spPr bwMode="auto">
          <a:xfrm>
            <a:off x="1981200" y="5867400"/>
            <a:ext cx="4800600" cy="400110"/>
          </a:xfrm>
          <a:prstGeom prst="rect">
            <a:avLst/>
          </a:prstGeom>
          <a:noFill/>
          <a:ln w="9525">
            <a:noFill/>
            <a:miter lim="800000"/>
            <a:headEnd/>
            <a:tailEnd/>
          </a:ln>
          <a:effectLst/>
        </p:spPr>
        <p:txBody>
          <a:bodyPr>
            <a:spAutoFit/>
          </a:bodyPr>
          <a:lstStyle/>
          <a:p>
            <a:pPr>
              <a:spcBef>
                <a:spcPct val="50000"/>
              </a:spcBef>
            </a:pPr>
            <a:r>
              <a:rPr lang="en-US">
                <a:solidFill>
                  <a:srgbClr val="000000"/>
                </a:solidFill>
                <a:latin typeface="Arial" charset="0"/>
              </a:rPr>
              <a:t>* </a:t>
            </a:r>
            <a:r>
              <a:rPr lang="en-US" sz="2000">
                <a:solidFill>
                  <a:srgbClr val="000000"/>
                </a:solidFill>
              </a:rPr>
              <a:t>and, former news researcher!</a:t>
            </a:r>
          </a:p>
        </p:txBody>
      </p:sp>
      <p:sp>
        <p:nvSpPr>
          <p:cNvPr id="507909" name="Text Box 5"/>
          <p:cNvSpPr txBox="1">
            <a:spLocks noChangeArrowheads="1"/>
          </p:cNvSpPr>
          <p:nvPr/>
        </p:nvSpPr>
        <p:spPr bwMode="auto">
          <a:xfrm>
            <a:off x="2590800" y="457200"/>
            <a:ext cx="4724400" cy="369332"/>
          </a:xfrm>
          <a:prstGeom prst="rect">
            <a:avLst/>
          </a:prstGeom>
          <a:noFill/>
          <a:ln w="9525">
            <a:noFill/>
            <a:miter lim="800000"/>
            <a:headEnd/>
            <a:tailEnd/>
          </a:ln>
          <a:effectLst/>
        </p:spPr>
        <p:txBody>
          <a:bodyPr>
            <a:spAutoFit/>
          </a:bodyPr>
          <a:lstStyle/>
          <a:p>
            <a:pPr>
              <a:spcBef>
                <a:spcPct val="50000"/>
              </a:spcBef>
            </a:pPr>
            <a:r>
              <a:rPr lang="en-US">
                <a:solidFill>
                  <a:srgbClr val="996633"/>
                </a:solidFill>
                <a:effectLst>
                  <a:outerShdw blurRad="38100" dist="38100" dir="2700000" algn="tl">
                    <a:srgbClr val="000000"/>
                  </a:outerShdw>
                </a:effectLst>
                <a:latin typeface="Arial" charset="0"/>
              </a:rPr>
              <a:t>New York City</a:t>
            </a:r>
            <a:r>
              <a:rPr lang="en-US">
                <a:solidFill>
                  <a:srgbClr val="996633"/>
                </a:solidFill>
                <a:latin typeface="Arial" charset="0"/>
              </a:rPr>
              <a:t>: June 10, 2003</a:t>
            </a:r>
          </a:p>
        </p:txBody>
      </p:sp>
      <p:sp>
        <p:nvSpPr>
          <p:cNvPr id="507910" name="Text Box 6"/>
          <p:cNvSpPr txBox="1">
            <a:spLocks noChangeArrowheads="1"/>
          </p:cNvSpPr>
          <p:nvPr/>
        </p:nvSpPr>
        <p:spPr bwMode="auto">
          <a:xfrm>
            <a:off x="7194550" y="0"/>
            <a:ext cx="533400" cy="369332"/>
          </a:xfrm>
          <a:prstGeom prst="rect">
            <a:avLst/>
          </a:prstGeom>
          <a:noFill/>
          <a:ln w="9525">
            <a:noFill/>
            <a:miter lim="800000"/>
            <a:headEnd/>
            <a:tailEnd/>
          </a:ln>
          <a:effectLst/>
        </p:spPr>
        <p:txBody>
          <a:bodyPr>
            <a:spAutoFit/>
          </a:bodyPr>
          <a:lstStyle/>
          <a:p>
            <a:pPr>
              <a:spcBef>
                <a:spcPct val="50000"/>
              </a:spcBef>
            </a:pPr>
            <a:r>
              <a:rPr lang="en-US" b="0">
                <a:solidFill>
                  <a:srgbClr val="FF0000"/>
                </a:solidFill>
              </a:rPr>
              <a:t>*</a:t>
            </a: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914400" y="304800"/>
            <a:ext cx="7848600" cy="876300"/>
          </a:xfrm>
        </p:spPr>
        <p:txBody>
          <a:bodyPr/>
          <a:lstStyle/>
          <a:p>
            <a:r>
              <a:rPr lang="en-US" altLang="en-US" b="1"/>
              <a:t/>
            </a:r>
            <a:br>
              <a:rPr lang="en-US" altLang="en-US" b="1"/>
            </a:br>
            <a:r>
              <a:rPr lang="en-US" altLang="en-US" b="1"/>
              <a:t>Risk Assessment &amp; Management</a:t>
            </a:r>
            <a:endParaRPr lang="en-US" altLang="en-US"/>
          </a:p>
        </p:txBody>
      </p:sp>
      <p:sp>
        <p:nvSpPr>
          <p:cNvPr id="509955" name="Rectangle 3"/>
          <p:cNvSpPr>
            <a:spLocks noChangeArrowheads="1"/>
          </p:cNvSpPr>
          <p:nvPr/>
        </p:nvSpPr>
        <p:spPr bwMode="auto">
          <a:xfrm>
            <a:off x="2590800" y="4343400"/>
            <a:ext cx="2133600" cy="1143000"/>
          </a:xfrm>
          <a:prstGeom prst="rect">
            <a:avLst/>
          </a:prstGeom>
          <a:solidFill>
            <a:srgbClr val="FFFFCC"/>
          </a:solidFill>
          <a:ln w="28575">
            <a:solidFill>
              <a:schemeClr val="tx1"/>
            </a:solidFill>
            <a:miter lim="800000"/>
            <a:headEnd type="none" w="sm" len="sm"/>
            <a:tailEnd type="none" w="sm" len="sm"/>
          </a:ln>
          <a:effectLst>
            <a:outerShdw dist="107763" dir="13500000" algn="ctr" rotWithShape="0">
              <a:schemeClr val="bg2"/>
            </a:outerShdw>
          </a:effectLst>
        </p:spPr>
        <p:txBody>
          <a:bodyPr wrap="none" anchor="ctr"/>
          <a:lstStyle/>
          <a:p>
            <a:pPr eaLnBrk="0" hangingPunct="0"/>
            <a:r>
              <a:rPr lang="en-US" altLang="en-US">
                <a:solidFill>
                  <a:schemeClr val="hlink"/>
                </a:solidFill>
              </a:rPr>
              <a:t>Qualitative Risk</a:t>
            </a:r>
          </a:p>
          <a:p>
            <a:pPr eaLnBrk="0" hangingPunct="0"/>
            <a:r>
              <a:rPr lang="en-US" altLang="en-US" u="sng">
                <a:solidFill>
                  <a:schemeClr val="hlink"/>
                </a:solidFill>
              </a:rPr>
              <a:t>Assessment</a:t>
            </a:r>
            <a:endParaRPr lang="en-US" altLang="en-US"/>
          </a:p>
          <a:p>
            <a:pPr eaLnBrk="0" hangingPunct="0">
              <a:buFontTx/>
              <a:buChar char="•"/>
            </a:pPr>
            <a:r>
              <a:rPr lang="en-US" altLang="en-US"/>
              <a:t>FMEA</a:t>
            </a:r>
          </a:p>
          <a:p>
            <a:pPr eaLnBrk="0" hangingPunct="0">
              <a:buFontTx/>
              <a:buChar char="•"/>
            </a:pPr>
            <a:r>
              <a:rPr lang="en-US" altLang="en-US"/>
              <a:t>FTA</a:t>
            </a:r>
          </a:p>
        </p:txBody>
      </p:sp>
      <p:sp>
        <p:nvSpPr>
          <p:cNvPr id="509956" name="Rectangle 4"/>
          <p:cNvSpPr>
            <a:spLocks noChangeArrowheads="1"/>
          </p:cNvSpPr>
          <p:nvPr/>
        </p:nvSpPr>
        <p:spPr bwMode="auto">
          <a:xfrm>
            <a:off x="4953000" y="4343400"/>
            <a:ext cx="2971800" cy="2209800"/>
          </a:xfrm>
          <a:prstGeom prst="rect">
            <a:avLst/>
          </a:prstGeom>
          <a:solidFill>
            <a:srgbClr val="FFFFCC"/>
          </a:solidFill>
          <a:ln w="28575">
            <a:solidFill>
              <a:schemeClr val="tx1"/>
            </a:solidFill>
            <a:miter lim="800000"/>
            <a:headEnd type="none" w="sm" len="sm"/>
            <a:tailEnd type="none" w="sm" len="sm"/>
          </a:ln>
          <a:effectLst>
            <a:outerShdw dist="107763" dir="13500000" algn="ctr" rotWithShape="0">
              <a:schemeClr val="bg2"/>
            </a:outerShdw>
          </a:effectLst>
        </p:spPr>
        <p:txBody>
          <a:bodyPr wrap="none" anchor="ctr"/>
          <a:lstStyle/>
          <a:p>
            <a:pPr eaLnBrk="0" hangingPunct="0"/>
            <a:r>
              <a:rPr lang="en-US" altLang="en-US">
                <a:solidFill>
                  <a:schemeClr val="hlink"/>
                </a:solidFill>
              </a:rPr>
              <a:t>Quantitative Risk</a:t>
            </a:r>
          </a:p>
          <a:p>
            <a:pPr eaLnBrk="0" hangingPunct="0"/>
            <a:r>
              <a:rPr lang="en-US" altLang="en-US" u="sng">
                <a:solidFill>
                  <a:schemeClr val="hlink"/>
                </a:solidFill>
              </a:rPr>
              <a:t>Assessment</a:t>
            </a:r>
            <a:endParaRPr lang="en-US" altLang="en-US"/>
          </a:p>
          <a:p>
            <a:pPr eaLnBrk="0" hangingPunct="0">
              <a:buFontTx/>
              <a:buChar char="•"/>
            </a:pPr>
            <a:r>
              <a:rPr lang="en-US" altLang="en-US"/>
              <a:t>Initiating Events</a:t>
            </a:r>
          </a:p>
          <a:p>
            <a:pPr eaLnBrk="0" hangingPunct="0">
              <a:buFontTx/>
              <a:buChar char="•"/>
            </a:pPr>
            <a:r>
              <a:rPr lang="en-US" altLang="en-US"/>
              <a:t>Scenario Modeling</a:t>
            </a:r>
          </a:p>
          <a:p>
            <a:pPr eaLnBrk="0" hangingPunct="0"/>
            <a:r>
              <a:rPr lang="en-US" altLang="en-US"/>
              <a:t>  (MLD, ESD, ETA, FTA)</a:t>
            </a:r>
          </a:p>
          <a:p>
            <a:pPr eaLnBrk="0" hangingPunct="0">
              <a:buFontTx/>
              <a:buChar char="•"/>
            </a:pPr>
            <a:r>
              <a:rPr lang="en-US" altLang="en-US"/>
              <a:t>Risk Quantification</a:t>
            </a:r>
          </a:p>
          <a:p>
            <a:pPr eaLnBrk="0" hangingPunct="0">
              <a:buFontTx/>
              <a:buChar char="•"/>
            </a:pPr>
            <a:r>
              <a:rPr lang="en-US" altLang="en-US"/>
              <a:t>Uncertainty Evaluation</a:t>
            </a:r>
          </a:p>
        </p:txBody>
      </p:sp>
      <p:sp>
        <p:nvSpPr>
          <p:cNvPr id="509957" name="Rectangle 5"/>
          <p:cNvSpPr>
            <a:spLocks noChangeArrowheads="1"/>
          </p:cNvSpPr>
          <p:nvPr/>
        </p:nvSpPr>
        <p:spPr bwMode="auto">
          <a:xfrm>
            <a:off x="762000" y="1676400"/>
            <a:ext cx="1600200" cy="4876800"/>
          </a:xfrm>
          <a:prstGeom prst="rect">
            <a:avLst/>
          </a:prstGeom>
          <a:solidFill>
            <a:srgbClr val="FFFFCC"/>
          </a:solidFill>
          <a:ln w="28575">
            <a:solidFill>
              <a:schemeClr val="tx1"/>
            </a:solidFill>
            <a:miter lim="800000"/>
            <a:headEnd type="none" w="sm" len="sm"/>
            <a:tailEnd type="none" w="sm" len="sm"/>
          </a:ln>
          <a:effectLst>
            <a:outerShdw dist="107763" dir="13500000" algn="ctr" rotWithShape="0">
              <a:schemeClr val="bg2"/>
            </a:outerShdw>
          </a:effectLst>
        </p:spPr>
        <p:txBody>
          <a:bodyPr wrap="none" anchor="ctr"/>
          <a:lstStyle/>
          <a:p>
            <a:pPr eaLnBrk="0" hangingPunct="0"/>
            <a:endParaRPr lang="en-US" altLang="en-US"/>
          </a:p>
        </p:txBody>
      </p:sp>
      <p:sp>
        <p:nvSpPr>
          <p:cNvPr id="509958" name="Text Box 6"/>
          <p:cNvSpPr txBox="1">
            <a:spLocks noChangeArrowheads="1"/>
          </p:cNvSpPr>
          <p:nvPr/>
        </p:nvSpPr>
        <p:spPr bwMode="auto">
          <a:xfrm>
            <a:off x="762002" y="1752602"/>
            <a:ext cx="1597025" cy="3387725"/>
          </a:xfrm>
          <a:prstGeom prst="rect">
            <a:avLst/>
          </a:prstGeom>
          <a:noFill/>
          <a:ln w="12700">
            <a:noFill/>
            <a:miter lim="800000"/>
            <a:headEnd type="none" w="sm" len="sm"/>
            <a:tailEnd type="none" w="sm" len="sm"/>
          </a:ln>
          <a:effectLst/>
        </p:spPr>
        <p:txBody>
          <a:bodyPr wrap="none">
            <a:spAutoFit/>
          </a:bodyPr>
          <a:lstStyle/>
          <a:p>
            <a:pPr eaLnBrk="0" hangingPunct="0"/>
            <a:r>
              <a:rPr lang="en-US" altLang="en-US" u="sng">
                <a:solidFill>
                  <a:schemeClr val="hlink"/>
                </a:solidFill>
              </a:rPr>
              <a:t>Inputs</a:t>
            </a:r>
            <a:endParaRPr lang="en-US" altLang="en-US"/>
          </a:p>
          <a:p>
            <a:pPr eaLnBrk="0" hangingPunct="0"/>
            <a:endParaRPr lang="en-US" altLang="en-US"/>
          </a:p>
          <a:p>
            <a:pPr eaLnBrk="0" hangingPunct="0">
              <a:buFontTx/>
              <a:buChar char="•"/>
            </a:pPr>
            <a:r>
              <a:rPr lang="en-US" altLang="en-US"/>
              <a:t>Mission</a:t>
            </a:r>
          </a:p>
          <a:p>
            <a:pPr eaLnBrk="0" hangingPunct="0"/>
            <a:r>
              <a:rPr lang="en-US" altLang="en-US"/>
              <a:t>  Success</a:t>
            </a:r>
          </a:p>
          <a:p>
            <a:pPr eaLnBrk="0" hangingPunct="0"/>
            <a:r>
              <a:rPr lang="en-US" altLang="en-US"/>
              <a:t>  Criteria</a:t>
            </a:r>
          </a:p>
          <a:p>
            <a:pPr eaLnBrk="0" hangingPunct="0">
              <a:buFontTx/>
              <a:buChar char="•"/>
            </a:pPr>
            <a:r>
              <a:rPr lang="en-US" altLang="en-US"/>
              <a:t>Technical</a:t>
            </a:r>
          </a:p>
          <a:p>
            <a:pPr eaLnBrk="0" hangingPunct="0"/>
            <a:r>
              <a:rPr lang="en-US" altLang="en-US"/>
              <a:t>  Data</a:t>
            </a:r>
          </a:p>
          <a:p>
            <a:pPr eaLnBrk="0" hangingPunct="0">
              <a:buFontTx/>
              <a:buChar char="•"/>
            </a:pPr>
            <a:r>
              <a:rPr lang="en-US" altLang="en-US"/>
              <a:t>Cost</a:t>
            </a:r>
          </a:p>
          <a:p>
            <a:pPr eaLnBrk="0" hangingPunct="0">
              <a:buFontTx/>
              <a:buChar char="•"/>
            </a:pPr>
            <a:r>
              <a:rPr lang="en-US" altLang="en-US"/>
              <a:t>Schedule</a:t>
            </a:r>
          </a:p>
          <a:p>
            <a:pPr eaLnBrk="0" hangingPunct="0">
              <a:buFontTx/>
              <a:buChar char="•"/>
            </a:pPr>
            <a:r>
              <a:rPr lang="en-US" altLang="en-US"/>
              <a:t>Management</a:t>
            </a:r>
          </a:p>
          <a:p>
            <a:pPr eaLnBrk="0" hangingPunct="0"/>
            <a:r>
              <a:rPr lang="en-US" altLang="en-US"/>
              <a:t>  Procedures</a:t>
            </a:r>
          </a:p>
          <a:p>
            <a:pPr eaLnBrk="0" hangingPunct="0">
              <a:buFontTx/>
              <a:buChar char="•"/>
            </a:pPr>
            <a:r>
              <a:rPr lang="en-US" altLang="en-US"/>
              <a:t>Other</a:t>
            </a:r>
          </a:p>
        </p:txBody>
      </p:sp>
      <p:sp>
        <p:nvSpPr>
          <p:cNvPr id="509959" name="AutoShape 7"/>
          <p:cNvSpPr>
            <a:spLocks noChangeArrowheads="1"/>
          </p:cNvSpPr>
          <p:nvPr/>
        </p:nvSpPr>
        <p:spPr bwMode="auto">
          <a:xfrm>
            <a:off x="2667000" y="6172200"/>
            <a:ext cx="2057400" cy="304800"/>
          </a:xfrm>
          <a:prstGeom prst="rightArrow">
            <a:avLst>
              <a:gd name="adj1" fmla="val 50000"/>
              <a:gd name="adj2" fmla="val 168750"/>
            </a:avLst>
          </a:prstGeom>
          <a:solidFill>
            <a:srgbClr val="FFFFCC"/>
          </a:solidFill>
          <a:ln w="28575">
            <a:solidFill>
              <a:schemeClr val="tx1"/>
            </a:solidFill>
            <a:miter lim="800000"/>
            <a:headEnd type="none" w="sm" len="sm"/>
            <a:tailEnd type="none" w="sm" len="sm"/>
          </a:ln>
          <a:effectLst>
            <a:outerShdw dist="107763" dir="13500000" algn="ctr" rotWithShape="0">
              <a:schemeClr val="bg2"/>
            </a:outerShdw>
          </a:effectLst>
        </p:spPr>
        <p:txBody>
          <a:bodyPr wrap="none" anchor="ctr"/>
          <a:lstStyle/>
          <a:p>
            <a:endParaRPr lang="en-US"/>
          </a:p>
        </p:txBody>
      </p:sp>
      <p:sp>
        <p:nvSpPr>
          <p:cNvPr id="509960" name="AutoShape 8"/>
          <p:cNvSpPr>
            <a:spLocks noChangeArrowheads="1"/>
          </p:cNvSpPr>
          <p:nvPr/>
        </p:nvSpPr>
        <p:spPr bwMode="auto">
          <a:xfrm>
            <a:off x="2667000" y="5638800"/>
            <a:ext cx="533400" cy="457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CC"/>
          </a:solidFill>
          <a:ln w="28575">
            <a:solidFill>
              <a:schemeClr val="tx1"/>
            </a:solidFill>
            <a:miter lim="800000"/>
            <a:headEnd type="none" w="sm" len="sm"/>
            <a:tailEnd type="none" w="sm" len="sm"/>
          </a:ln>
          <a:effectLst>
            <a:outerShdw dist="107763" dir="13500000" algn="ctr" rotWithShape="0">
              <a:schemeClr val="bg2"/>
            </a:outerShdw>
          </a:effectLst>
        </p:spPr>
        <p:txBody>
          <a:bodyPr wrap="none" anchor="ctr"/>
          <a:lstStyle/>
          <a:p>
            <a:endParaRPr lang="en-US"/>
          </a:p>
        </p:txBody>
      </p:sp>
      <p:sp>
        <p:nvSpPr>
          <p:cNvPr id="509961" name="AutoShape 9"/>
          <p:cNvSpPr>
            <a:spLocks noChangeArrowheads="1"/>
          </p:cNvSpPr>
          <p:nvPr/>
        </p:nvSpPr>
        <p:spPr bwMode="auto">
          <a:xfrm>
            <a:off x="2590800" y="2514600"/>
            <a:ext cx="1066800" cy="304800"/>
          </a:xfrm>
          <a:prstGeom prst="rightArrow">
            <a:avLst>
              <a:gd name="adj1" fmla="val 50000"/>
              <a:gd name="adj2" fmla="val 87500"/>
            </a:avLst>
          </a:prstGeom>
          <a:solidFill>
            <a:srgbClr val="FFFFCC"/>
          </a:solidFill>
          <a:ln w="28575">
            <a:solidFill>
              <a:schemeClr val="tx1"/>
            </a:solidFill>
            <a:miter lim="800000"/>
            <a:headEnd type="none" w="sm" len="sm"/>
            <a:tailEnd type="none" w="sm" len="sm"/>
          </a:ln>
          <a:effectLst>
            <a:outerShdw dist="107763" dir="13500000" algn="ctr" rotWithShape="0">
              <a:schemeClr val="bg2"/>
            </a:outerShdw>
          </a:effectLst>
        </p:spPr>
        <p:txBody>
          <a:bodyPr wrap="none" anchor="ctr"/>
          <a:lstStyle/>
          <a:p>
            <a:endParaRPr lang="en-US"/>
          </a:p>
        </p:txBody>
      </p:sp>
      <p:sp>
        <p:nvSpPr>
          <p:cNvPr id="509962" name="Oval 10"/>
          <p:cNvSpPr>
            <a:spLocks noChangeArrowheads="1"/>
          </p:cNvSpPr>
          <p:nvPr/>
        </p:nvSpPr>
        <p:spPr bwMode="auto">
          <a:xfrm>
            <a:off x="6781800" y="1828800"/>
            <a:ext cx="1600200" cy="1600200"/>
          </a:xfrm>
          <a:prstGeom prst="ellipse">
            <a:avLst/>
          </a:prstGeom>
          <a:solidFill>
            <a:srgbClr val="FFFFCC"/>
          </a:solidFill>
          <a:ln w="28575">
            <a:solidFill>
              <a:schemeClr val="tx1"/>
            </a:solidFill>
            <a:round/>
            <a:headEnd type="none" w="sm" len="sm"/>
            <a:tailEnd type="none" w="sm" len="sm"/>
          </a:ln>
          <a:effectLst>
            <a:outerShdw dist="107763" dir="13500000" algn="ctr" rotWithShape="0">
              <a:schemeClr val="bg2"/>
            </a:outerShdw>
          </a:effectLst>
        </p:spPr>
        <p:txBody>
          <a:bodyPr wrap="none" anchor="ctr"/>
          <a:lstStyle/>
          <a:p>
            <a:pPr algn="ctr" eaLnBrk="0" hangingPunct="0"/>
            <a:r>
              <a:rPr lang="en-US" altLang="en-US">
                <a:solidFill>
                  <a:schemeClr val="hlink"/>
                </a:solidFill>
                <a:effectLst>
                  <a:outerShdw blurRad="38100" dist="38100" dir="2700000" algn="tl">
                    <a:srgbClr val="000000"/>
                  </a:outerShdw>
                </a:effectLst>
              </a:rPr>
              <a:t>Improved</a:t>
            </a:r>
          </a:p>
          <a:p>
            <a:pPr algn="ctr" eaLnBrk="0" hangingPunct="0"/>
            <a:r>
              <a:rPr lang="en-US" altLang="en-US">
                <a:solidFill>
                  <a:schemeClr val="hlink"/>
                </a:solidFill>
                <a:effectLst>
                  <a:outerShdw blurRad="38100" dist="38100" dir="2700000" algn="tl">
                    <a:srgbClr val="000000"/>
                  </a:outerShdw>
                </a:effectLst>
              </a:rPr>
              <a:t>Safety &amp;</a:t>
            </a:r>
          </a:p>
          <a:p>
            <a:pPr algn="ctr" eaLnBrk="0" hangingPunct="0"/>
            <a:r>
              <a:rPr lang="en-US" altLang="en-US">
                <a:solidFill>
                  <a:schemeClr val="hlink"/>
                </a:solidFill>
                <a:effectLst>
                  <a:outerShdw blurRad="38100" dist="38100" dir="2700000" algn="tl">
                    <a:srgbClr val="000000"/>
                  </a:outerShdw>
                </a:effectLst>
              </a:rPr>
              <a:t>Performance</a:t>
            </a:r>
            <a:endParaRPr lang="en-US" altLang="en-US"/>
          </a:p>
        </p:txBody>
      </p:sp>
      <p:sp>
        <p:nvSpPr>
          <p:cNvPr id="509963" name="AutoShape 11"/>
          <p:cNvSpPr>
            <a:spLocks noChangeArrowheads="1"/>
          </p:cNvSpPr>
          <p:nvPr/>
        </p:nvSpPr>
        <p:spPr bwMode="auto">
          <a:xfrm>
            <a:off x="6172200" y="2514600"/>
            <a:ext cx="381000" cy="304800"/>
          </a:xfrm>
          <a:prstGeom prst="rightArrow">
            <a:avLst>
              <a:gd name="adj1" fmla="val 50000"/>
              <a:gd name="adj2" fmla="val 31250"/>
            </a:avLst>
          </a:prstGeom>
          <a:solidFill>
            <a:srgbClr val="FFFFCC"/>
          </a:solidFill>
          <a:ln w="28575">
            <a:solidFill>
              <a:schemeClr val="tx1"/>
            </a:solidFill>
            <a:miter lim="800000"/>
            <a:headEnd type="none" w="sm" len="sm"/>
            <a:tailEnd type="none" w="sm" len="sm"/>
          </a:ln>
          <a:effectLst>
            <a:outerShdw dist="107763" dir="13500000" algn="ctr" rotWithShape="0">
              <a:schemeClr val="bg2"/>
            </a:outerShdw>
          </a:effectLst>
        </p:spPr>
        <p:txBody>
          <a:bodyPr wrap="none" anchor="ctr"/>
          <a:lstStyle/>
          <a:p>
            <a:endParaRPr lang="en-US"/>
          </a:p>
        </p:txBody>
      </p:sp>
      <p:pic>
        <p:nvPicPr>
          <p:cNvPr id="509964" name="Picture 12" descr="risk_instructor_cover_logo"/>
          <p:cNvPicPr>
            <a:picLocks noChangeAspect="1" noChangeArrowheads="1"/>
          </p:cNvPicPr>
          <p:nvPr/>
        </p:nvPicPr>
        <p:blipFill>
          <a:blip r:embed="rId2" cstate="print"/>
          <a:srcRect/>
          <a:stretch>
            <a:fillRect/>
          </a:stretch>
        </p:blipFill>
        <p:spPr bwMode="auto">
          <a:xfrm>
            <a:off x="3733800" y="1524000"/>
            <a:ext cx="2438400" cy="2203450"/>
          </a:xfrm>
          <a:prstGeom prst="rect">
            <a:avLst/>
          </a:prstGeom>
          <a:noFill/>
        </p:spPr>
      </p:pic>
      <p:sp>
        <p:nvSpPr>
          <p:cNvPr id="509965" name="AutoShape 13"/>
          <p:cNvSpPr>
            <a:spLocks noChangeArrowheads="1"/>
          </p:cNvSpPr>
          <p:nvPr/>
        </p:nvSpPr>
        <p:spPr bwMode="auto">
          <a:xfrm>
            <a:off x="5257802" y="3657600"/>
            <a:ext cx="485775" cy="457200"/>
          </a:xfrm>
          <a:prstGeom prst="upArrow">
            <a:avLst>
              <a:gd name="adj1" fmla="val 50000"/>
              <a:gd name="adj2" fmla="val 25000"/>
            </a:avLst>
          </a:prstGeom>
          <a:solidFill>
            <a:srgbClr val="FFFFCC"/>
          </a:solidFill>
          <a:ln w="28575">
            <a:solidFill>
              <a:schemeClr val="tx1"/>
            </a:solidFill>
            <a:miter lim="800000"/>
            <a:headEnd type="none" w="sm" len="sm"/>
            <a:tailEnd type="none" w="sm" len="sm"/>
          </a:ln>
          <a:effectLst>
            <a:prstShdw prst="shdw13" dist="53882" dir="13500000">
              <a:schemeClr val="bg2"/>
            </a:prstShdw>
          </a:effectLst>
        </p:spPr>
        <p:txBody>
          <a:bodyPr wrap="none" anchor="ctr"/>
          <a:lstStyle/>
          <a:p>
            <a:endParaRPr lang="en-US"/>
          </a:p>
        </p:txBody>
      </p:sp>
      <p:sp>
        <p:nvSpPr>
          <p:cNvPr id="509966" name="AutoShape 14"/>
          <p:cNvSpPr>
            <a:spLocks noChangeArrowheads="1"/>
          </p:cNvSpPr>
          <p:nvPr/>
        </p:nvSpPr>
        <p:spPr bwMode="auto">
          <a:xfrm>
            <a:off x="4114802" y="3657600"/>
            <a:ext cx="485775" cy="457200"/>
          </a:xfrm>
          <a:prstGeom prst="upArrow">
            <a:avLst>
              <a:gd name="adj1" fmla="val 50000"/>
              <a:gd name="adj2" fmla="val 25000"/>
            </a:avLst>
          </a:prstGeom>
          <a:solidFill>
            <a:srgbClr val="FFFFCC"/>
          </a:solidFill>
          <a:ln w="28575">
            <a:solidFill>
              <a:schemeClr val="tx1"/>
            </a:solidFill>
            <a:miter lim="800000"/>
            <a:headEnd type="none" w="sm" len="sm"/>
            <a:tailEnd type="none" w="sm" len="sm"/>
          </a:ln>
          <a:effectLst>
            <a:prstShdw prst="shdw13" dist="53882" dir="13500000">
              <a:schemeClr val="bg2"/>
            </a:prstShdw>
          </a:effec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304800" y="609600"/>
            <a:ext cx="8231188" cy="915988"/>
          </a:xfrm>
        </p:spPr>
        <p:txBody>
          <a:bodyPr/>
          <a:lstStyle/>
          <a:p>
            <a:r>
              <a:rPr lang="en-US"/>
              <a:t>Overview</a:t>
            </a:r>
          </a:p>
        </p:txBody>
      </p:sp>
      <p:pic>
        <p:nvPicPr>
          <p:cNvPr id="513027" name="Picture 3"/>
          <p:cNvPicPr>
            <a:picLocks noChangeAspect="1" noChangeArrowheads="1"/>
          </p:cNvPicPr>
          <p:nvPr/>
        </p:nvPicPr>
        <p:blipFill>
          <a:blip r:embed="rId3" cstate="print"/>
          <a:srcRect/>
          <a:stretch>
            <a:fillRect/>
          </a:stretch>
        </p:blipFill>
        <p:spPr bwMode="auto">
          <a:xfrm>
            <a:off x="457200" y="1219200"/>
            <a:ext cx="8229600" cy="6172200"/>
          </a:xfrm>
          <a:prstGeom prst="rect">
            <a:avLst/>
          </a:prstGeom>
          <a:noFill/>
          <a:ln w="9525">
            <a:noFill/>
            <a:miter lim="800000"/>
            <a:headEnd/>
            <a:tailEnd/>
          </a:ln>
          <a:effectLst/>
        </p:spPr>
      </p:pic>
      <p:sp>
        <p:nvSpPr>
          <p:cNvPr id="513028" name="AutoShape 4"/>
          <p:cNvSpPr>
            <a:spLocks noChangeArrowheads="1"/>
          </p:cNvSpPr>
          <p:nvPr/>
        </p:nvSpPr>
        <p:spPr bwMode="auto">
          <a:xfrm rot="2539895">
            <a:off x="3614738" y="3429002"/>
            <a:ext cx="914400" cy="244475"/>
          </a:xfrm>
          <a:prstGeom prst="rightArrow">
            <a:avLst>
              <a:gd name="adj1" fmla="val 50000"/>
              <a:gd name="adj2" fmla="val 93506"/>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3028"/>
                                        </p:tgtEl>
                                        <p:attrNameLst>
                                          <p:attrName>style.visibility</p:attrName>
                                        </p:attrNameLst>
                                      </p:cBhvr>
                                      <p:to>
                                        <p:strVal val="visible"/>
                                      </p:to>
                                    </p:set>
                                    <p:animEffect transition="in" filter="wipe(up)">
                                      <p:cBhvr>
                                        <p:cTn id="7" dur="500"/>
                                        <p:tgtEl>
                                          <p:spTgt spid="513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r>
              <a:rPr lang="en-GB"/>
              <a:t>Elgg :: Personal Learning Landscape</a:t>
            </a:r>
            <a:endParaRPr lang="en-US"/>
          </a:p>
        </p:txBody>
      </p:sp>
      <p:pic>
        <p:nvPicPr>
          <p:cNvPr id="515075" name="Picture 3" descr="elgg_roadmap"/>
          <p:cNvPicPr>
            <a:picLocks noGrp="1" noChangeAspect="1" noChangeArrowheads="1"/>
          </p:cNvPicPr>
          <p:nvPr>
            <p:ph idx="1"/>
          </p:nvPr>
        </p:nvPicPr>
        <p:blipFill>
          <a:blip r:embed="rId3" cstate="print"/>
          <a:srcRect/>
          <a:stretch>
            <a:fillRect/>
          </a:stretch>
        </p:blipFill>
        <p:spPr>
          <a:xfrm>
            <a:off x="0" y="549277"/>
            <a:ext cx="9144000" cy="6308725"/>
          </a:xfrm>
          <a:noFill/>
          <a:ln/>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7122" name="Rectangle 2"/>
          <p:cNvSpPr>
            <a:spLocks noGrp="1" noChangeArrowheads="1"/>
          </p:cNvSpPr>
          <p:nvPr>
            <p:ph type="ctrTitle"/>
          </p:nvPr>
        </p:nvSpPr>
        <p:spPr>
          <a:xfrm>
            <a:off x="685802" y="1600200"/>
            <a:ext cx="7923213" cy="1219200"/>
          </a:xfrm>
        </p:spPr>
        <p:txBody>
          <a:bodyPr/>
          <a:lstStyle/>
          <a:p>
            <a:r>
              <a:rPr lang="en-US"/>
              <a:t>eBooks for Libraries: 2004</a:t>
            </a:r>
          </a:p>
        </p:txBody>
      </p:sp>
      <p:pic>
        <p:nvPicPr>
          <p:cNvPr id="517123" name="Picture 3" descr="consultinglogo"/>
          <p:cNvPicPr>
            <a:picLocks noChangeAspect="1" noChangeArrowheads="1"/>
          </p:cNvPicPr>
          <p:nvPr/>
        </p:nvPicPr>
        <p:blipFill>
          <a:blip r:embed="rId3" cstate="print"/>
          <a:srcRect/>
          <a:stretch>
            <a:fillRect/>
          </a:stretch>
        </p:blipFill>
        <p:spPr bwMode="auto">
          <a:xfrm>
            <a:off x="0" y="0"/>
            <a:ext cx="2590800" cy="838200"/>
          </a:xfrm>
          <a:prstGeom prst="rect">
            <a:avLst/>
          </a:prstGeom>
          <a:noFill/>
          <a:ln w="9525">
            <a:noFill/>
            <a:miter lim="800000"/>
            <a:headEnd/>
            <a:tailEnd/>
          </a:ln>
        </p:spPr>
      </p:pic>
      <p:sp>
        <p:nvSpPr>
          <p:cNvPr id="517124" name="Line 4"/>
          <p:cNvSpPr>
            <a:spLocks noChangeShapeType="1"/>
          </p:cNvSpPr>
          <p:nvPr/>
        </p:nvSpPr>
        <p:spPr bwMode="auto">
          <a:xfrm>
            <a:off x="0" y="838200"/>
            <a:ext cx="9144000" cy="0"/>
          </a:xfrm>
          <a:prstGeom prst="line">
            <a:avLst/>
          </a:prstGeom>
          <a:noFill/>
          <a:ln w="9525">
            <a:solidFill>
              <a:schemeClr val="tx1"/>
            </a:solidFill>
            <a:round/>
            <a:headEnd/>
            <a:tailEnd/>
          </a:ln>
          <a:effectLst/>
        </p:spPr>
        <p:txBody>
          <a:bodyPr/>
          <a:lstStyle/>
          <a:p>
            <a:endParaRPr lang="en-US"/>
          </a:p>
        </p:txBody>
      </p:sp>
      <p:sp>
        <p:nvSpPr>
          <p:cNvPr id="517125" name="Rectangle 5"/>
          <p:cNvSpPr>
            <a:spLocks noGrp="1" noChangeArrowheads="1"/>
          </p:cNvSpPr>
          <p:nvPr>
            <p:ph type="subTitle" idx="1"/>
          </p:nvPr>
        </p:nvSpPr>
        <p:spPr>
          <a:xfrm>
            <a:off x="1447800" y="3962400"/>
            <a:ext cx="6400800" cy="1371600"/>
          </a:xfrm>
        </p:spPr>
        <p:txBody>
          <a:bodyPr/>
          <a:lstStyle/>
          <a:p>
            <a:pPr>
              <a:lnSpc>
                <a:spcPct val="90000"/>
              </a:lnSpc>
            </a:pPr>
            <a:r>
              <a:rPr lang="en-US" sz="4000" b="1"/>
              <a:t>Charleston Conference</a:t>
            </a:r>
          </a:p>
          <a:p>
            <a:pPr>
              <a:lnSpc>
                <a:spcPct val="90000"/>
              </a:lnSpc>
            </a:pPr>
            <a:endParaRPr lang="en-US" sz="2000" b="1"/>
          </a:p>
          <a:p>
            <a:pPr>
              <a:lnSpc>
                <a:spcPct val="90000"/>
              </a:lnSpc>
            </a:pPr>
            <a:r>
              <a:rPr lang="en-US" sz="2000" b="1"/>
              <a:t>Rick Lugg, Partner, R2 Consulting</a:t>
            </a:r>
          </a:p>
        </p:txBody>
      </p:sp>
      <p:sp>
        <p:nvSpPr>
          <p:cNvPr id="517126" name="Text Box 6"/>
          <p:cNvSpPr txBox="1">
            <a:spLocks noChangeArrowheads="1"/>
          </p:cNvSpPr>
          <p:nvPr/>
        </p:nvSpPr>
        <p:spPr bwMode="auto">
          <a:xfrm>
            <a:off x="2286000" y="5791200"/>
            <a:ext cx="4648200" cy="369332"/>
          </a:xfrm>
          <a:prstGeom prst="rect">
            <a:avLst/>
          </a:prstGeom>
          <a:noFill/>
          <a:ln w="9525">
            <a:noFill/>
            <a:miter lim="800000"/>
            <a:headEnd/>
            <a:tailEnd/>
          </a:ln>
          <a:effectLst/>
        </p:spPr>
        <p:txBody>
          <a:bodyPr>
            <a:spAutoFit/>
          </a:bodyPr>
          <a:lstStyle/>
          <a:p>
            <a:pPr algn="ctr" eaLnBrk="0" hangingPunct="0">
              <a:spcBef>
                <a:spcPct val="50000"/>
              </a:spcBef>
            </a:pPr>
            <a:r>
              <a:rPr lang="en-US">
                <a:effectLst>
                  <a:outerShdw blurRad="38100" dist="38100" dir="2700000" algn="tl">
                    <a:srgbClr val="000000"/>
                  </a:outerShdw>
                </a:effectLst>
                <a:latin typeface="Tahoma" charset="0"/>
              </a:rPr>
              <a:t>November 5, 2004</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9170" name="Picture 2"/>
          <p:cNvPicPr>
            <a:picLocks noChangeAspect="1" noChangeArrowheads="1"/>
          </p:cNvPicPr>
          <p:nvPr/>
        </p:nvPicPr>
        <p:blipFill>
          <a:blip r:embed="rId2" cstate="print"/>
          <a:srcRect t="12105"/>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ctrTitle"/>
          </p:nvPr>
        </p:nvSpPr>
        <p:spPr>
          <a:xfrm>
            <a:off x="3608388" y="609600"/>
            <a:ext cx="5459412" cy="2197100"/>
          </a:xfrm>
        </p:spPr>
        <p:txBody>
          <a:bodyPr/>
          <a:lstStyle/>
          <a:p>
            <a:r>
              <a:rPr lang="en-US"/>
              <a:t/>
            </a:r>
            <a:br>
              <a:rPr lang="en-US"/>
            </a:br>
            <a:r>
              <a:rPr lang="en-US" sz="3300"/>
              <a:t>Using Dewey Differently</a:t>
            </a:r>
            <a:br>
              <a:rPr lang="en-US" sz="3300"/>
            </a:br>
            <a:endParaRPr lang="en-US" sz="3300"/>
          </a:p>
        </p:txBody>
      </p:sp>
      <p:sp>
        <p:nvSpPr>
          <p:cNvPr id="522243" name="Rectangle 3"/>
          <p:cNvSpPr>
            <a:spLocks noGrp="1" noChangeArrowheads="1"/>
          </p:cNvSpPr>
          <p:nvPr>
            <p:ph type="subTitle" idx="1"/>
          </p:nvPr>
        </p:nvSpPr>
        <p:spPr>
          <a:xfrm>
            <a:off x="3608388" y="3124200"/>
            <a:ext cx="4984750" cy="1854200"/>
          </a:xfrm>
          <a:noFill/>
          <a:ln/>
        </p:spPr>
        <p:txBody>
          <a:bodyPr/>
          <a:lstStyle/>
          <a:p>
            <a:pPr>
              <a:lnSpc>
                <a:spcPct val="90000"/>
              </a:lnSpc>
            </a:pPr>
            <a:r>
              <a:rPr lang="en-US" sz="1800"/>
              <a:t>Research &amp; New Technologies IG</a:t>
            </a:r>
          </a:p>
          <a:p>
            <a:pPr>
              <a:lnSpc>
                <a:spcPct val="90000"/>
              </a:lnSpc>
            </a:pPr>
            <a:r>
              <a:rPr lang="en-US" sz="1800"/>
              <a:t>OCLC Members Council</a:t>
            </a:r>
          </a:p>
          <a:p>
            <a:pPr>
              <a:lnSpc>
                <a:spcPct val="90000"/>
              </a:lnSpc>
            </a:pPr>
            <a:r>
              <a:rPr lang="en-US" sz="1800"/>
              <a:t>13 February 2006</a:t>
            </a:r>
          </a:p>
          <a:p>
            <a:pPr>
              <a:lnSpc>
                <a:spcPct val="90000"/>
              </a:lnSpc>
            </a:pPr>
            <a:endParaRPr lang="en-US" sz="1800"/>
          </a:p>
          <a:p>
            <a:pPr>
              <a:lnSpc>
                <a:spcPct val="90000"/>
              </a:lnSpc>
            </a:pPr>
            <a:r>
              <a:rPr lang="en-US" sz="1800"/>
              <a:t>Diane Vizine-Goetz</a:t>
            </a:r>
          </a:p>
          <a:p>
            <a:pPr>
              <a:lnSpc>
                <a:spcPct val="90000"/>
              </a:lnSpc>
            </a:pPr>
            <a:r>
              <a:rPr lang="en-US" sz="1800"/>
              <a:t>Thom Hickey</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insert some objects</a:t>
            </a:r>
            <a:endParaRPr lang="en-US" dirty="0"/>
          </a:p>
        </p:txBody>
      </p:sp>
      <p:sp>
        <p:nvSpPr>
          <p:cNvPr id="4" name="Content Placeholder 3"/>
          <p:cNvSpPr>
            <a:spLocks noGrp="1"/>
          </p:cNvSpPr>
          <p:nvPr>
            <p:ph idx="1"/>
          </p:nvPr>
        </p:nvSpPr>
        <p:spPr/>
        <p:txBody>
          <a:bodyPr/>
          <a:lstStyle/>
          <a:p>
            <a:endParaRPr lang="en-US"/>
          </a:p>
        </p:txBody>
      </p:sp>
      <p:sp>
        <p:nvSpPr>
          <p:cNvPr id="5" name="Rounded Rectangle 4">
            <a:hlinkClick r:id="rId3"/>
          </p:cNvPr>
          <p:cNvSpPr/>
          <p:nvPr/>
        </p:nvSpPr>
        <p:spPr>
          <a:xfrm>
            <a:off x="4004110" y="5108836"/>
            <a:ext cx="1896177" cy="408623"/>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chorCtr="1">
            <a:spAutoFit/>
          </a:bodyPr>
          <a:lstStyle/>
          <a:p>
            <a:pPr algn="ctr"/>
            <a:r>
              <a:rPr lang="en-US" dirty="0" smtClean="0"/>
              <a:t>Put </a:t>
            </a:r>
            <a:r>
              <a:rPr lang="en-US" dirty="0" err="1" smtClean="0"/>
              <a:t>Frazz</a:t>
            </a:r>
            <a:r>
              <a:rPr lang="en-US" dirty="0" smtClean="0"/>
              <a:t> here</a:t>
            </a:r>
            <a:endParaRPr lang="en-US" dirty="0"/>
          </a:p>
        </p:txBody>
      </p:sp>
      <p:sp>
        <p:nvSpPr>
          <p:cNvPr id="6" name="Date Placeholder 5"/>
          <p:cNvSpPr>
            <a:spLocks noGrp="1"/>
          </p:cNvSpPr>
          <p:nvPr>
            <p:ph type="dt" sz="half" idx="10"/>
          </p:nvPr>
        </p:nvSpPr>
        <p:spPr/>
        <p:txBody>
          <a:bodyPr/>
          <a:lstStyle/>
          <a:p>
            <a:fld id="{4AA646AF-B3EC-416E-A565-06DFCA93AD3F}"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p:cNvPicPr>
            <a:picLocks noChangeAspect="1" noChangeArrowheads="1"/>
          </p:cNvPicPr>
          <p:nvPr/>
        </p:nvPicPr>
        <p:blipFill>
          <a:blip r:embed="rId2" cstate="print"/>
          <a:srcRect/>
          <a:stretch>
            <a:fillRect/>
          </a:stretch>
        </p:blipFill>
        <p:spPr bwMode="auto">
          <a:xfrm>
            <a:off x="228602" y="1469411"/>
            <a:ext cx="8677275" cy="5934075"/>
          </a:xfrm>
          <a:prstGeom prst="rect">
            <a:avLst/>
          </a:prstGeom>
          <a:noFill/>
          <a:ln w="9525">
            <a:noFill/>
            <a:miter lim="800000"/>
            <a:headEnd/>
            <a:tailEnd/>
          </a:ln>
          <a:effectLst/>
        </p:spPr>
      </p:pic>
      <p:sp>
        <p:nvSpPr>
          <p:cNvPr id="523267" name="Rectangle 3"/>
          <p:cNvSpPr>
            <a:spLocks noGrp="1" noChangeArrowheads="1"/>
          </p:cNvSpPr>
          <p:nvPr>
            <p:ph type="title"/>
          </p:nvPr>
        </p:nvSpPr>
        <p:spPr/>
        <p:txBody>
          <a:bodyPr/>
          <a:lstStyle/>
          <a:p>
            <a:r>
              <a:rPr lang="en-US" sz="2600"/>
              <a:t>DDC added by Main Class</a:t>
            </a:r>
            <a:br>
              <a:rPr lang="en-US" sz="2600"/>
            </a:br>
            <a:endParaRPr lang="en-US" sz="2600"/>
          </a:p>
        </p:txBody>
      </p:sp>
      <p:sp>
        <p:nvSpPr>
          <p:cNvPr id="6" name="Folded Corner 5"/>
          <p:cNvSpPr/>
          <p:nvPr/>
        </p:nvSpPr>
        <p:spPr bwMode="auto">
          <a:xfrm>
            <a:off x="5295331" y="2320119"/>
            <a:ext cx="3679212" cy="550962"/>
          </a:xfrm>
          <a:prstGeom prst="foldedCorner">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1" compatLnSpc="1">
            <a:prstTxWarp prst="textNoShape">
              <a:avLst/>
            </a:prstTxWarp>
            <a:spAutoFit/>
          </a:bodyPr>
          <a:lstStyle/>
          <a:p>
            <a:pPr algn="ctr"/>
            <a:r>
              <a:rPr lang="en-US" sz="2400" b="1" dirty="0">
                <a:solidFill>
                  <a:schemeClr val="accent3"/>
                </a:solidFill>
                <a:latin typeface="Tempus Sans ITC" pitchFamily="82" charset="0"/>
              </a:rPr>
              <a:t>Try to label objects directly</a:t>
            </a: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Rectangle 3"/>
          <p:cNvSpPr>
            <a:spLocks noGrp="1" noChangeArrowheads="1"/>
          </p:cNvSpPr>
          <p:nvPr>
            <p:ph type="title"/>
          </p:nvPr>
        </p:nvSpPr>
        <p:spPr/>
        <p:txBody>
          <a:bodyPr/>
          <a:lstStyle/>
          <a:p>
            <a:r>
              <a:rPr lang="en-US" sz="2600" dirty="0"/>
              <a:t/>
            </a:r>
            <a:br>
              <a:rPr lang="en-US" sz="2600" dirty="0"/>
            </a:br>
            <a:endParaRPr lang="en-US" sz="2600" dirty="0"/>
          </a:p>
        </p:txBody>
      </p:sp>
      <p:graphicFrame>
        <p:nvGraphicFramePr>
          <p:cNvPr id="5" name="Chart Placeholder 4"/>
          <p:cNvGraphicFramePr>
            <a:graphicFrameLocks noGrp="1"/>
          </p:cNvGraphicFramePr>
          <p:nvPr>
            <p:ph type="chart" idx="1"/>
            <p:extLst>
              <p:ext uri="{D42A27DB-BD31-4B8C-83A1-F6EECF244321}">
                <p14:modId xmlns:p14="http://schemas.microsoft.com/office/powerpoint/2010/main" val="3909822073"/>
              </p:ext>
            </p:extLst>
          </p:nvPr>
        </p:nvGraphicFramePr>
        <p:xfrm>
          <a:off x="2" y="713232"/>
          <a:ext cx="9052559" cy="5650992"/>
        </p:xfrm>
        <a:graphic>
          <a:graphicData uri="http://schemas.openxmlformats.org/drawingml/2006/chart">
            <c:chart xmlns:c="http://schemas.openxmlformats.org/drawingml/2006/chart" xmlns:r="http://schemas.openxmlformats.org/officeDocument/2006/relationships" r:id="rId2"/>
          </a:graphicData>
        </a:graphic>
      </p:graphicFrame>
      <p:sp>
        <p:nvSpPr>
          <p:cNvPr id="6" name="Folded Corner 5"/>
          <p:cNvSpPr/>
          <p:nvPr/>
        </p:nvSpPr>
        <p:spPr bwMode="auto">
          <a:xfrm>
            <a:off x="5295331" y="2320119"/>
            <a:ext cx="3679212" cy="550962"/>
          </a:xfrm>
          <a:prstGeom prst="foldedCorner">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1" compatLnSpc="1">
            <a:prstTxWarp prst="textNoShape">
              <a:avLst/>
            </a:prstTxWarp>
            <a:spAutoFit/>
          </a:bodyPr>
          <a:lstStyle/>
          <a:p>
            <a:pPr algn="ctr"/>
            <a:r>
              <a:rPr lang="en-US" sz="2400" b="1" dirty="0">
                <a:solidFill>
                  <a:schemeClr val="accent3"/>
                </a:solidFill>
                <a:latin typeface="Tempus Sans ITC" pitchFamily="82" charset="0"/>
              </a:rPr>
              <a:t>Try to label objects directly</a:t>
            </a:r>
          </a:p>
        </p:txBody>
      </p:sp>
    </p:spTree>
    <p:extLst>
      <p:ext uri="{BB962C8B-B14F-4D97-AF65-F5344CB8AC3E}">
        <p14:creationId xmlns:p14="http://schemas.microsoft.com/office/powerpoint/2010/main" val="307063472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ctrTitle"/>
          </p:nvPr>
        </p:nvSpPr>
        <p:spPr/>
        <p:txBody>
          <a:bodyPr/>
          <a:lstStyle/>
          <a:p>
            <a:r>
              <a:rPr lang="en-US" i="0"/>
              <a:t>RedDot CMS Version 4.1.5</a:t>
            </a:r>
            <a:br>
              <a:rPr lang="en-US" i="0"/>
            </a:br>
            <a:endParaRPr lang="en-US" i="0"/>
          </a:p>
        </p:txBody>
      </p:sp>
      <p:sp>
        <p:nvSpPr>
          <p:cNvPr id="526339" name="Text Box 3"/>
          <p:cNvSpPr txBox="1">
            <a:spLocks noChangeArrowheads="1"/>
          </p:cNvSpPr>
          <p:nvPr/>
        </p:nvSpPr>
        <p:spPr bwMode="auto">
          <a:xfrm>
            <a:off x="1020765" y="1447802"/>
            <a:ext cx="2727325" cy="754053"/>
          </a:xfrm>
          <a:prstGeom prst="rect">
            <a:avLst/>
          </a:prstGeom>
          <a:solidFill>
            <a:srgbClr val="FFFF66"/>
          </a:solidFill>
          <a:ln w="9525">
            <a:solidFill>
              <a:schemeClr val="accent2"/>
            </a:solid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en-US" sz="1600">
                <a:latin typeface="Berlin Sans FB" pitchFamily="34" charset="0"/>
              </a:rPr>
              <a:t>[text box]</a:t>
            </a:r>
          </a:p>
          <a:p>
            <a:pPr algn="ctr">
              <a:spcBef>
                <a:spcPct val="50000"/>
              </a:spcBef>
            </a:pPr>
            <a:r>
              <a:rPr lang="en-US" b="0">
                <a:latin typeface="Berlin Sans FB" pitchFamily="34" charset="0"/>
              </a:rPr>
              <a:t>look at the master</a:t>
            </a: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de-DE"/>
              <a:t>Die wichtigsten Neuigkeiten</a:t>
            </a:r>
          </a:p>
        </p:txBody>
      </p:sp>
      <p:sp>
        <p:nvSpPr>
          <p:cNvPr id="527363" name="Rectangle 3"/>
          <p:cNvSpPr>
            <a:spLocks noGrp="1" noChangeArrowheads="1"/>
          </p:cNvSpPr>
          <p:nvPr>
            <p:ph type="body" idx="1"/>
          </p:nvPr>
        </p:nvSpPr>
        <p:spPr/>
        <p:txBody>
          <a:bodyPr/>
          <a:lstStyle/>
          <a:p>
            <a:r>
              <a:rPr lang="de-DE"/>
              <a:t>Mediakatalog</a:t>
            </a:r>
          </a:p>
          <a:p>
            <a:r>
              <a:rPr lang="de-DE"/>
              <a:t>RedDot CMS Cluster</a:t>
            </a:r>
          </a:p>
          <a:p>
            <a:r>
              <a:rPr lang="de-DE"/>
              <a:t>Vollständig überarbeite Prozessverwaltung</a:t>
            </a:r>
          </a:p>
          <a:p>
            <a:r>
              <a:rPr lang="de-DE"/>
              <a:t>Redlining für Versionierung und Workflow (Aufgaben)</a:t>
            </a:r>
          </a:p>
          <a:p>
            <a:r>
              <a:rPr lang="de-DE"/>
              <a:t>Plug-In Schnittstelle</a:t>
            </a:r>
          </a:p>
          <a:p>
            <a:r>
              <a:rPr lang="de-DE"/>
              <a:t>Integration Bearbeitungsdialoge für RD CIS im Template Editor</a:t>
            </a:r>
          </a:p>
          <a:p>
            <a:r>
              <a:rPr lang="de-DE"/>
              <a:t>Geschwindigkeitssteigerung bei SmartEdit, Vorschau und Generierung</a:t>
            </a:r>
          </a:p>
          <a:p>
            <a:r>
              <a:rPr lang="de-DE"/>
              <a:t>Neue Dialogsprache Italienisch</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bwMode="auto">
          <a:xfrm rot="5400000">
            <a:off x="-2171701" y="3422281"/>
            <a:ext cx="5903260" cy="618561"/>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34" name="Straight Arrow Connector 33"/>
          <p:cNvCxnSpPr/>
          <p:nvPr/>
        </p:nvCxnSpPr>
        <p:spPr bwMode="auto">
          <a:xfrm>
            <a:off x="1277473" y="712694"/>
            <a:ext cx="6468035" cy="5970494"/>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528386" name="Rectangle 2"/>
          <p:cNvSpPr>
            <a:spLocks noChangeArrowheads="1"/>
          </p:cNvSpPr>
          <p:nvPr/>
        </p:nvSpPr>
        <p:spPr bwMode="auto">
          <a:xfrm>
            <a:off x="1079500" y="2489202"/>
            <a:ext cx="3670300" cy="2233613"/>
          </a:xfrm>
          <a:prstGeom prst="rect">
            <a:avLst/>
          </a:prstGeom>
          <a:solidFill>
            <a:srgbClr val="EBEBED"/>
          </a:solidFill>
          <a:ln w="38100">
            <a:solidFill>
              <a:schemeClr val="tx1"/>
            </a:solidFill>
            <a:miter lim="800000"/>
            <a:headEnd/>
            <a:tailEnd/>
          </a:ln>
          <a:effectLst/>
        </p:spPr>
        <p:txBody>
          <a:bodyPr wrap="none" anchor="ctr"/>
          <a:lstStyle/>
          <a:p>
            <a:pPr algn="ctr"/>
            <a:endParaRPr lang="en-US" sz="1600">
              <a:latin typeface="MetaCorrespondence" pitchFamily="34" charset="0"/>
            </a:endParaRPr>
          </a:p>
        </p:txBody>
      </p:sp>
      <p:sp>
        <p:nvSpPr>
          <p:cNvPr id="528387" name="Rectangle 3"/>
          <p:cNvSpPr>
            <a:spLocks noGrp="1" noChangeArrowheads="1"/>
          </p:cNvSpPr>
          <p:nvPr>
            <p:ph type="title"/>
          </p:nvPr>
        </p:nvSpPr>
        <p:spPr/>
        <p:txBody>
          <a:bodyPr/>
          <a:lstStyle/>
          <a:p>
            <a:r>
              <a:rPr lang="de-DE" smtClean="0"/>
              <a:t>RedDot CMS Cluster – Architektur</a:t>
            </a:r>
            <a:endParaRPr lang="de-DE"/>
          </a:p>
        </p:txBody>
      </p:sp>
      <p:sp>
        <p:nvSpPr>
          <p:cNvPr id="28" name="Content Placeholder 27"/>
          <p:cNvSpPr>
            <a:spLocks noGrp="1"/>
          </p:cNvSpPr>
          <p:nvPr>
            <p:ph idx="1"/>
          </p:nvPr>
        </p:nvSpPr>
        <p:spPr/>
        <p:txBody>
          <a:bodyPr/>
          <a:lstStyle/>
          <a:p>
            <a:endParaRPr lang="en-US"/>
          </a:p>
        </p:txBody>
      </p:sp>
      <p:sp>
        <p:nvSpPr>
          <p:cNvPr id="528388" name="Rectangle 4"/>
          <p:cNvSpPr>
            <a:spLocks noChangeArrowheads="1"/>
          </p:cNvSpPr>
          <p:nvPr/>
        </p:nvSpPr>
        <p:spPr bwMode="auto">
          <a:xfrm>
            <a:off x="1339850" y="3109913"/>
            <a:ext cx="1333500" cy="1243012"/>
          </a:xfrm>
          <a:prstGeom prst="rect">
            <a:avLst/>
          </a:prstGeom>
          <a:solidFill>
            <a:schemeClr val="accent1"/>
          </a:solidFill>
          <a:ln w="38100">
            <a:solidFill>
              <a:schemeClr val="hlink"/>
            </a:solidFill>
            <a:miter lim="800000"/>
            <a:headEnd/>
            <a:tailEnd/>
          </a:ln>
          <a:effectLst/>
        </p:spPr>
        <p:txBody>
          <a:bodyPr wrap="none" anchor="ctr"/>
          <a:lstStyle/>
          <a:p>
            <a:pPr algn="ctr"/>
            <a:r>
              <a:rPr lang="de-DE" sz="1600">
                <a:latin typeface="MetaCorrespondence" pitchFamily="34" charset="0"/>
              </a:rPr>
              <a:t>RedDot</a:t>
            </a:r>
            <a:br>
              <a:rPr lang="de-DE" sz="1600">
                <a:latin typeface="MetaCorrespondence" pitchFamily="34" charset="0"/>
              </a:rPr>
            </a:br>
            <a:r>
              <a:rPr lang="de-DE" sz="1600">
                <a:latin typeface="MetaCorrespondence" pitchFamily="34" charset="0"/>
              </a:rPr>
              <a:t>Server</a:t>
            </a:r>
          </a:p>
        </p:txBody>
      </p:sp>
      <p:sp>
        <p:nvSpPr>
          <p:cNvPr id="528389" name="Rectangle 5"/>
          <p:cNvSpPr>
            <a:spLocks noChangeArrowheads="1"/>
          </p:cNvSpPr>
          <p:nvPr/>
        </p:nvSpPr>
        <p:spPr bwMode="auto">
          <a:xfrm>
            <a:off x="3041650" y="3109913"/>
            <a:ext cx="1333500" cy="1243012"/>
          </a:xfrm>
          <a:prstGeom prst="rect">
            <a:avLst/>
          </a:prstGeom>
          <a:solidFill>
            <a:schemeClr val="accent1"/>
          </a:solidFill>
          <a:ln w="38100">
            <a:solidFill>
              <a:schemeClr val="hlink"/>
            </a:solidFill>
            <a:miter lim="800000"/>
            <a:headEnd/>
            <a:tailEnd/>
          </a:ln>
          <a:effectLst/>
        </p:spPr>
        <p:txBody>
          <a:bodyPr wrap="none" anchor="ctr"/>
          <a:lstStyle/>
          <a:p>
            <a:pPr algn="ctr"/>
            <a:r>
              <a:rPr lang="de-DE" sz="1600">
                <a:latin typeface="MetaCorrespondence" pitchFamily="34" charset="0"/>
              </a:rPr>
              <a:t>RedDot</a:t>
            </a:r>
            <a:br>
              <a:rPr lang="de-DE" sz="1600">
                <a:latin typeface="MetaCorrespondence" pitchFamily="34" charset="0"/>
              </a:rPr>
            </a:br>
            <a:r>
              <a:rPr lang="de-DE" sz="1600">
                <a:latin typeface="MetaCorrespondence" pitchFamily="34" charset="0"/>
              </a:rPr>
              <a:t>Server</a:t>
            </a:r>
          </a:p>
        </p:txBody>
      </p:sp>
      <p:sp>
        <p:nvSpPr>
          <p:cNvPr id="528390" name="Rectangle 6"/>
          <p:cNvSpPr>
            <a:spLocks noChangeArrowheads="1"/>
          </p:cNvSpPr>
          <p:nvPr/>
        </p:nvSpPr>
        <p:spPr bwMode="auto">
          <a:xfrm>
            <a:off x="5467350" y="3109913"/>
            <a:ext cx="1333500" cy="1243012"/>
          </a:xfrm>
          <a:prstGeom prst="rect">
            <a:avLst/>
          </a:prstGeom>
          <a:solidFill>
            <a:schemeClr val="accent1"/>
          </a:solidFill>
          <a:ln w="38100">
            <a:solidFill>
              <a:schemeClr val="hlink"/>
            </a:solidFill>
            <a:miter lim="800000"/>
            <a:headEnd/>
            <a:tailEnd/>
          </a:ln>
          <a:effectLst/>
        </p:spPr>
        <p:txBody>
          <a:bodyPr wrap="none" anchor="ctr"/>
          <a:lstStyle/>
          <a:p>
            <a:pPr algn="ctr"/>
            <a:r>
              <a:rPr lang="de-DE" sz="1600">
                <a:latin typeface="MetaCorrespondence" pitchFamily="34" charset="0"/>
              </a:rPr>
              <a:t>RedDot</a:t>
            </a:r>
            <a:br>
              <a:rPr lang="de-DE" sz="1600">
                <a:latin typeface="MetaCorrespondence" pitchFamily="34" charset="0"/>
              </a:rPr>
            </a:br>
            <a:r>
              <a:rPr lang="de-DE" sz="1600">
                <a:latin typeface="MetaCorrespondence" pitchFamily="34" charset="0"/>
              </a:rPr>
              <a:t>Server</a:t>
            </a:r>
          </a:p>
        </p:txBody>
      </p:sp>
      <p:sp>
        <p:nvSpPr>
          <p:cNvPr id="528391" name="Rectangle 7"/>
          <p:cNvSpPr>
            <a:spLocks noChangeArrowheads="1"/>
          </p:cNvSpPr>
          <p:nvPr/>
        </p:nvSpPr>
        <p:spPr bwMode="auto">
          <a:xfrm>
            <a:off x="7118350" y="3109913"/>
            <a:ext cx="1333500" cy="1243012"/>
          </a:xfrm>
          <a:prstGeom prst="rect">
            <a:avLst/>
          </a:prstGeom>
          <a:solidFill>
            <a:schemeClr val="accent1"/>
          </a:solidFill>
          <a:ln w="38100">
            <a:solidFill>
              <a:schemeClr val="hlink"/>
            </a:solidFill>
            <a:miter lim="800000"/>
            <a:headEnd/>
            <a:tailEnd/>
          </a:ln>
          <a:effectLst/>
        </p:spPr>
        <p:txBody>
          <a:bodyPr wrap="none" anchor="ctr"/>
          <a:lstStyle/>
          <a:p>
            <a:pPr algn="ctr"/>
            <a:r>
              <a:rPr lang="de-DE" sz="1600">
                <a:latin typeface="MetaCorrespondence" pitchFamily="34" charset="0"/>
              </a:rPr>
              <a:t>RedDot</a:t>
            </a:r>
            <a:br>
              <a:rPr lang="de-DE" sz="1600">
                <a:latin typeface="MetaCorrespondence" pitchFamily="34" charset="0"/>
              </a:rPr>
            </a:br>
            <a:r>
              <a:rPr lang="de-DE" sz="1600">
                <a:latin typeface="MetaCorrespondence" pitchFamily="34" charset="0"/>
              </a:rPr>
              <a:t>Server</a:t>
            </a:r>
          </a:p>
        </p:txBody>
      </p:sp>
      <p:sp>
        <p:nvSpPr>
          <p:cNvPr id="528392" name="Text Box 8"/>
          <p:cNvSpPr txBox="1">
            <a:spLocks noChangeArrowheads="1"/>
          </p:cNvSpPr>
          <p:nvPr/>
        </p:nvSpPr>
        <p:spPr bwMode="auto">
          <a:xfrm>
            <a:off x="1840313" y="2659063"/>
            <a:ext cx="2070888" cy="338554"/>
          </a:xfrm>
          <a:prstGeom prst="rect">
            <a:avLst/>
          </a:prstGeom>
          <a:noFill/>
          <a:ln w="38100">
            <a:noFill/>
            <a:miter lim="800000"/>
            <a:headEnd/>
            <a:tailEnd/>
          </a:ln>
          <a:effectLst/>
        </p:spPr>
        <p:txBody>
          <a:bodyPr wrap="none">
            <a:spAutoFit/>
          </a:bodyPr>
          <a:lstStyle/>
          <a:p>
            <a:pPr algn="ctr"/>
            <a:r>
              <a:rPr lang="de-DE" sz="1600">
                <a:latin typeface="MetaCorrespondence" pitchFamily="34" charset="0"/>
              </a:rPr>
              <a:t>Web Load Balancing</a:t>
            </a:r>
          </a:p>
        </p:txBody>
      </p:sp>
      <p:sp>
        <p:nvSpPr>
          <p:cNvPr id="528393" name="Text Box 9"/>
          <p:cNvSpPr txBox="1">
            <a:spLocks noChangeArrowheads="1"/>
          </p:cNvSpPr>
          <p:nvPr/>
        </p:nvSpPr>
        <p:spPr bwMode="auto">
          <a:xfrm>
            <a:off x="1459054" y="1700213"/>
            <a:ext cx="2781018" cy="338554"/>
          </a:xfrm>
          <a:prstGeom prst="rect">
            <a:avLst/>
          </a:prstGeom>
          <a:noFill/>
          <a:ln w="38100">
            <a:noFill/>
            <a:miter lim="800000"/>
            <a:headEnd/>
            <a:tailEnd/>
          </a:ln>
          <a:effectLst/>
        </p:spPr>
        <p:txBody>
          <a:bodyPr wrap="none">
            <a:spAutoFit/>
          </a:bodyPr>
          <a:lstStyle/>
          <a:p>
            <a:pPr algn="ctr"/>
            <a:r>
              <a:rPr lang="de-DE" sz="1600">
                <a:latin typeface="MetaCorrespondence" pitchFamily="34" charset="0"/>
              </a:rPr>
              <a:t>Zugriff durch die Redakteure</a:t>
            </a:r>
          </a:p>
        </p:txBody>
      </p:sp>
      <p:sp>
        <p:nvSpPr>
          <p:cNvPr id="528394" name="AutoShape 10"/>
          <p:cNvSpPr>
            <a:spLocks noChangeArrowheads="1"/>
          </p:cNvSpPr>
          <p:nvPr/>
        </p:nvSpPr>
        <p:spPr bwMode="auto">
          <a:xfrm>
            <a:off x="2454275" y="2036763"/>
            <a:ext cx="742950" cy="622300"/>
          </a:xfrm>
          <a:prstGeom prst="downArrow">
            <a:avLst>
              <a:gd name="adj1" fmla="val 50000"/>
              <a:gd name="adj2" fmla="val 25000"/>
            </a:avLst>
          </a:prstGeom>
          <a:solidFill>
            <a:srgbClr val="EBEBED"/>
          </a:solidFill>
          <a:ln w="38100">
            <a:solidFill>
              <a:schemeClr val="tx1"/>
            </a:solidFill>
            <a:miter lim="800000"/>
            <a:headEnd/>
            <a:tailEnd/>
          </a:ln>
          <a:effectLst/>
        </p:spPr>
        <p:txBody>
          <a:bodyPr wrap="none" anchor="ctr"/>
          <a:lstStyle/>
          <a:p>
            <a:endParaRPr lang="en-US"/>
          </a:p>
        </p:txBody>
      </p:sp>
      <p:sp>
        <p:nvSpPr>
          <p:cNvPr id="528395" name="Text Box 11"/>
          <p:cNvSpPr txBox="1">
            <a:spLocks noChangeArrowheads="1"/>
          </p:cNvSpPr>
          <p:nvPr/>
        </p:nvSpPr>
        <p:spPr bwMode="auto">
          <a:xfrm>
            <a:off x="5330868" y="1684338"/>
            <a:ext cx="2965364" cy="338554"/>
          </a:xfrm>
          <a:prstGeom prst="rect">
            <a:avLst/>
          </a:prstGeom>
          <a:noFill/>
          <a:ln w="38100">
            <a:noFill/>
            <a:miter lim="800000"/>
            <a:headEnd/>
            <a:tailEnd/>
          </a:ln>
          <a:effectLst/>
        </p:spPr>
        <p:txBody>
          <a:bodyPr wrap="none">
            <a:spAutoFit/>
          </a:bodyPr>
          <a:lstStyle/>
          <a:p>
            <a:pPr algn="ctr"/>
            <a:r>
              <a:rPr lang="de-DE" sz="1600">
                <a:latin typeface="MetaCorrespondence" pitchFamily="34" charset="0"/>
              </a:rPr>
              <a:t>Zugriff nur als Server Manager</a:t>
            </a:r>
          </a:p>
        </p:txBody>
      </p:sp>
      <p:sp>
        <p:nvSpPr>
          <p:cNvPr id="528396" name="AutoShape 12"/>
          <p:cNvSpPr>
            <a:spLocks noChangeArrowheads="1"/>
          </p:cNvSpPr>
          <p:nvPr/>
        </p:nvSpPr>
        <p:spPr bwMode="auto">
          <a:xfrm>
            <a:off x="6405563" y="2020888"/>
            <a:ext cx="742950" cy="622300"/>
          </a:xfrm>
          <a:prstGeom prst="downArrow">
            <a:avLst>
              <a:gd name="adj1" fmla="val 50000"/>
              <a:gd name="adj2" fmla="val 25000"/>
            </a:avLst>
          </a:prstGeom>
          <a:solidFill>
            <a:srgbClr val="EBEBED"/>
          </a:solidFill>
          <a:ln w="38100">
            <a:solidFill>
              <a:schemeClr val="tx1"/>
            </a:solidFill>
            <a:miter lim="800000"/>
            <a:headEnd/>
            <a:tailEnd/>
          </a:ln>
          <a:effectLst/>
        </p:spPr>
        <p:txBody>
          <a:bodyPr wrap="none" anchor="ctr"/>
          <a:lstStyle/>
          <a:p>
            <a:endParaRPr lang="en-US"/>
          </a:p>
        </p:txBody>
      </p:sp>
      <p:grpSp>
        <p:nvGrpSpPr>
          <p:cNvPr id="2" name="Group 13"/>
          <p:cNvGrpSpPr>
            <a:grpSpLocks/>
          </p:cNvGrpSpPr>
          <p:nvPr/>
        </p:nvGrpSpPr>
        <p:grpSpPr bwMode="auto">
          <a:xfrm>
            <a:off x="2098677" y="4352927"/>
            <a:ext cx="5673725" cy="1438275"/>
            <a:chOff x="1322" y="2742"/>
            <a:chExt cx="3574" cy="906"/>
          </a:xfrm>
        </p:grpSpPr>
        <p:sp>
          <p:nvSpPr>
            <p:cNvPr id="528398" name="Line 14"/>
            <p:cNvSpPr>
              <a:spLocks noChangeShapeType="1"/>
            </p:cNvSpPr>
            <p:nvPr/>
          </p:nvSpPr>
          <p:spPr bwMode="auto">
            <a:xfrm>
              <a:off x="1322" y="2742"/>
              <a:ext cx="0" cy="370"/>
            </a:xfrm>
            <a:prstGeom prst="line">
              <a:avLst/>
            </a:prstGeom>
            <a:noFill/>
            <a:ln w="38100">
              <a:solidFill>
                <a:schemeClr val="bg2"/>
              </a:solidFill>
              <a:round/>
              <a:headEnd/>
              <a:tailEnd/>
            </a:ln>
            <a:effectLst/>
          </p:spPr>
          <p:txBody>
            <a:bodyPr wrap="none" anchor="ctr"/>
            <a:lstStyle/>
            <a:p>
              <a:endParaRPr lang="en-US"/>
            </a:p>
          </p:txBody>
        </p:sp>
        <p:sp>
          <p:nvSpPr>
            <p:cNvPr id="528399" name="Line 15"/>
            <p:cNvSpPr>
              <a:spLocks noChangeShapeType="1"/>
            </p:cNvSpPr>
            <p:nvPr/>
          </p:nvSpPr>
          <p:spPr bwMode="auto">
            <a:xfrm>
              <a:off x="2304" y="2742"/>
              <a:ext cx="0" cy="370"/>
            </a:xfrm>
            <a:prstGeom prst="line">
              <a:avLst/>
            </a:prstGeom>
            <a:noFill/>
            <a:ln w="38100">
              <a:solidFill>
                <a:schemeClr val="bg2"/>
              </a:solidFill>
              <a:round/>
              <a:headEnd/>
              <a:tailEnd/>
            </a:ln>
            <a:effectLst/>
          </p:spPr>
          <p:txBody>
            <a:bodyPr wrap="none" anchor="ctr"/>
            <a:lstStyle/>
            <a:p>
              <a:endParaRPr lang="en-US"/>
            </a:p>
          </p:txBody>
        </p:sp>
        <p:sp>
          <p:nvSpPr>
            <p:cNvPr id="528400" name="Line 16"/>
            <p:cNvSpPr>
              <a:spLocks noChangeShapeType="1"/>
            </p:cNvSpPr>
            <p:nvPr/>
          </p:nvSpPr>
          <p:spPr bwMode="auto">
            <a:xfrm>
              <a:off x="3840" y="2742"/>
              <a:ext cx="0" cy="370"/>
            </a:xfrm>
            <a:prstGeom prst="line">
              <a:avLst/>
            </a:prstGeom>
            <a:noFill/>
            <a:ln w="38100">
              <a:solidFill>
                <a:schemeClr val="bg2"/>
              </a:solidFill>
              <a:round/>
              <a:headEnd/>
              <a:tailEnd/>
            </a:ln>
            <a:effectLst/>
          </p:spPr>
          <p:txBody>
            <a:bodyPr wrap="none" anchor="ctr"/>
            <a:lstStyle/>
            <a:p>
              <a:endParaRPr lang="en-US"/>
            </a:p>
          </p:txBody>
        </p:sp>
        <p:sp>
          <p:nvSpPr>
            <p:cNvPr id="528401" name="Line 17"/>
            <p:cNvSpPr>
              <a:spLocks noChangeShapeType="1"/>
            </p:cNvSpPr>
            <p:nvPr/>
          </p:nvSpPr>
          <p:spPr bwMode="auto">
            <a:xfrm>
              <a:off x="1322" y="3112"/>
              <a:ext cx="3574" cy="0"/>
            </a:xfrm>
            <a:prstGeom prst="line">
              <a:avLst/>
            </a:prstGeom>
            <a:noFill/>
            <a:ln w="38100">
              <a:solidFill>
                <a:schemeClr val="bg2"/>
              </a:solidFill>
              <a:round/>
              <a:headEnd/>
              <a:tailEnd/>
            </a:ln>
            <a:effectLst/>
          </p:spPr>
          <p:txBody>
            <a:bodyPr wrap="none" anchor="ctr"/>
            <a:lstStyle/>
            <a:p>
              <a:endParaRPr lang="en-US"/>
            </a:p>
          </p:txBody>
        </p:sp>
        <p:sp>
          <p:nvSpPr>
            <p:cNvPr id="528402" name="Line 18"/>
            <p:cNvSpPr>
              <a:spLocks noChangeShapeType="1"/>
            </p:cNvSpPr>
            <p:nvPr/>
          </p:nvSpPr>
          <p:spPr bwMode="auto">
            <a:xfrm>
              <a:off x="4896" y="2742"/>
              <a:ext cx="0" cy="370"/>
            </a:xfrm>
            <a:prstGeom prst="line">
              <a:avLst/>
            </a:prstGeom>
            <a:noFill/>
            <a:ln w="38100">
              <a:solidFill>
                <a:schemeClr val="bg2"/>
              </a:solidFill>
              <a:round/>
              <a:headEnd/>
              <a:tailEnd/>
            </a:ln>
            <a:effectLst/>
          </p:spPr>
          <p:txBody>
            <a:bodyPr wrap="none" anchor="ctr"/>
            <a:lstStyle/>
            <a:p>
              <a:endParaRPr lang="en-US"/>
            </a:p>
          </p:txBody>
        </p:sp>
        <p:sp>
          <p:nvSpPr>
            <p:cNvPr id="528403" name="Line 19"/>
            <p:cNvSpPr>
              <a:spLocks noChangeShapeType="1"/>
            </p:cNvSpPr>
            <p:nvPr/>
          </p:nvSpPr>
          <p:spPr bwMode="auto">
            <a:xfrm>
              <a:off x="2014" y="3112"/>
              <a:ext cx="0" cy="536"/>
            </a:xfrm>
            <a:prstGeom prst="line">
              <a:avLst/>
            </a:prstGeom>
            <a:noFill/>
            <a:ln w="38100">
              <a:solidFill>
                <a:schemeClr val="bg2"/>
              </a:solidFill>
              <a:round/>
              <a:headEnd/>
              <a:tailEnd/>
            </a:ln>
            <a:effectLst/>
          </p:spPr>
          <p:txBody>
            <a:bodyPr wrap="none" anchor="ctr"/>
            <a:lstStyle/>
            <a:p>
              <a:endParaRPr lang="en-US"/>
            </a:p>
          </p:txBody>
        </p:sp>
        <p:sp>
          <p:nvSpPr>
            <p:cNvPr id="528404" name="Line 20"/>
            <p:cNvSpPr>
              <a:spLocks noChangeShapeType="1"/>
            </p:cNvSpPr>
            <p:nvPr/>
          </p:nvSpPr>
          <p:spPr bwMode="auto">
            <a:xfrm>
              <a:off x="2014" y="3648"/>
              <a:ext cx="572" cy="0"/>
            </a:xfrm>
            <a:prstGeom prst="line">
              <a:avLst/>
            </a:prstGeom>
            <a:noFill/>
            <a:ln w="38100">
              <a:solidFill>
                <a:schemeClr val="bg2"/>
              </a:solidFill>
              <a:round/>
              <a:headEnd/>
              <a:tailEnd/>
            </a:ln>
            <a:effectLst/>
          </p:spPr>
          <p:txBody>
            <a:bodyPr wrap="none" anchor="ctr"/>
            <a:lstStyle/>
            <a:p>
              <a:endParaRPr lang="en-US"/>
            </a:p>
          </p:txBody>
        </p:sp>
      </p:grpSp>
      <p:sp>
        <p:nvSpPr>
          <p:cNvPr id="528405" name="Rectangle 21"/>
          <p:cNvSpPr>
            <a:spLocks noChangeArrowheads="1"/>
          </p:cNvSpPr>
          <p:nvPr/>
        </p:nvSpPr>
        <p:spPr bwMode="auto">
          <a:xfrm>
            <a:off x="4083050" y="5168902"/>
            <a:ext cx="1333500" cy="1243013"/>
          </a:xfrm>
          <a:prstGeom prst="rect">
            <a:avLst/>
          </a:prstGeom>
          <a:solidFill>
            <a:schemeClr val="accent1"/>
          </a:solidFill>
          <a:ln w="38100">
            <a:solidFill>
              <a:schemeClr val="hlink"/>
            </a:solidFill>
            <a:miter lim="800000"/>
            <a:headEnd/>
            <a:tailEnd/>
          </a:ln>
          <a:effectLst/>
        </p:spPr>
        <p:txBody>
          <a:bodyPr wrap="none" anchor="ctr"/>
          <a:lstStyle/>
          <a:p>
            <a:pPr algn="ctr"/>
            <a:r>
              <a:rPr lang="de-DE" sz="1600">
                <a:latin typeface="MetaCorrespondence" pitchFamily="34" charset="0"/>
              </a:rPr>
              <a:t>Datenbank</a:t>
            </a:r>
            <a:br>
              <a:rPr lang="de-DE" sz="1600">
                <a:latin typeface="MetaCorrespondence" pitchFamily="34" charset="0"/>
              </a:rPr>
            </a:br>
            <a:r>
              <a:rPr lang="de-DE" sz="1600">
                <a:latin typeface="MetaCorrespondence" pitchFamily="34" charset="0"/>
              </a:rPr>
              <a:t>Server</a:t>
            </a:r>
          </a:p>
        </p:txBody>
      </p:sp>
      <p:sp>
        <p:nvSpPr>
          <p:cNvPr id="528406" name="AutoShape 22"/>
          <p:cNvSpPr>
            <a:spLocks noChangeArrowheads="1"/>
          </p:cNvSpPr>
          <p:nvPr/>
        </p:nvSpPr>
        <p:spPr bwMode="auto">
          <a:xfrm>
            <a:off x="5145090" y="5943602"/>
            <a:ext cx="644525" cy="620713"/>
          </a:xfrm>
          <a:prstGeom prst="flowChartMagneticDisk">
            <a:avLst/>
          </a:prstGeom>
          <a:solidFill>
            <a:srgbClr val="EBEBED">
              <a:alpha val="50000"/>
            </a:srgbClr>
          </a:solidFill>
          <a:ln w="38100">
            <a:solidFill>
              <a:schemeClr val="hlink"/>
            </a:solidFill>
            <a:round/>
            <a:headEnd/>
            <a:tailEnd/>
          </a:ln>
          <a:effectLst/>
        </p:spPr>
        <p:txBody>
          <a:bodyPr wrap="none" anchor="ctr"/>
          <a:lstStyle/>
          <a:p>
            <a:pPr algn="ctr"/>
            <a:endParaRPr lang="en-US" sz="1600">
              <a:latin typeface="MetaCorrespondence" pitchFamily="34" charset="0"/>
            </a:endParaRPr>
          </a:p>
        </p:txBody>
      </p:sp>
      <p:cxnSp>
        <p:nvCxnSpPr>
          <p:cNvPr id="24" name="Straight Arrow Connector 23"/>
          <p:cNvCxnSpPr/>
          <p:nvPr/>
        </p:nvCxnSpPr>
        <p:spPr bwMode="auto">
          <a:xfrm rot="16200000" flipH="1">
            <a:off x="1089211" y="914399"/>
            <a:ext cx="416862" cy="147922"/>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bwMode="auto">
          <a:xfrm rot="5400000">
            <a:off x="-2144806" y="3112996"/>
            <a:ext cx="5432615" cy="685798"/>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9" name="Rectangle 3"/>
          <p:cNvSpPr>
            <a:spLocks noGrp="1" noChangeArrowheads="1"/>
          </p:cNvSpPr>
          <p:nvPr>
            <p:ph type="title"/>
          </p:nvPr>
        </p:nvSpPr>
        <p:spPr/>
        <p:txBody>
          <a:bodyPr/>
          <a:lstStyle/>
          <a:p>
            <a:pPr algn="r"/>
            <a:r>
              <a:rPr lang="en-US" dirty="0" smtClean="0"/>
              <a:t>Don’t forget to adjust the sound</a:t>
            </a:r>
            <a:endParaRPr lang="en-US" dirty="0"/>
          </a:p>
        </p:txBody>
      </p:sp>
      <p:sp>
        <p:nvSpPr>
          <p:cNvPr id="2" name="Text Placeholder 1"/>
          <p:cNvSpPr>
            <a:spLocks noGrp="1"/>
          </p:cNvSpPr>
          <p:nvPr>
            <p:ph type="body" idx="1"/>
          </p:nvPr>
        </p:nvSpPr>
        <p:spPr/>
        <p:txBody>
          <a:bodyPr/>
          <a:lstStyle/>
          <a:p>
            <a:r>
              <a:rPr lang="en-US" sz="1600" dirty="0"/>
              <a:t>three slides by a previous student</a:t>
            </a:r>
          </a:p>
        </p:txBody>
      </p:sp>
      <p:sp>
        <p:nvSpPr>
          <p:cNvPr id="4" name="Text Placeholder 3"/>
          <p:cNvSpPr>
            <a:spLocks noGrp="1"/>
          </p:cNvSpPr>
          <p:nvPr>
            <p:ph type="body" sz="quarter" idx="3"/>
          </p:nvPr>
        </p:nvSpPr>
        <p:spPr>
          <a:xfrm>
            <a:off x="4578626" y="1769571"/>
            <a:ext cx="4114800" cy="576262"/>
          </a:xfrm>
        </p:spPr>
        <p:txBody>
          <a:bodyPr/>
          <a:lstStyle/>
          <a:p>
            <a:r>
              <a:rPr lang="en-US" sz="1600" dirty="0"/>
              <a:t>Can you tell where the slides change?</a:t>
            </a:r>
          </a:p>
        </p:txBody>
      </p:sp>
      <p:sp>
        <p:nvSpPr>
          <p:cNvPr id="459781" name="AutoShape 5">
            <a:hlinkClick r:id="" action="ppaction://hlinkshowjump?jump=nextslide" highlightClick="1"/>
          </p:cNvPr>
          <p:cNvSpPr>
            <a:spLocks noChangeArrowheads="1"/>
          </p:cNvSpPr>
          <p:nvPr/>
        </p:nvSpPr>
        <p:spPr bwMode="auto">
          <a:xfrm>
            <a:off x="1929306" y="2356466"/>
            <a:ext cx="5615580" cy="369332"/>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but maybe you need to build your own new identity</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2898650"/>
            <a:ext cx="6099048" cy="3668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descr="C:\Users\R.E. Bergquist\AppData\Local\Microsoft\Windows\Temporary Internet Files\Content.IE5\I0I7BLS9\MC90006495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2986" y="646684"/>
            <a:ext cx="1410853" cy="12445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6" name="Date Placeholder 5"/>
          <p:cNvSpPr>
            <a:spLocks noGrp="1"/>
          </p:cNvSpPr>
          <p:nvPr>
            <p:ph type="dt" sz="half" idx="10"/>
          </p:nvPr>
        </p:nvSpPr>
        <p:spPr/>
        <p:txBody>
          <a:bodyPr/>
          <a:lstStyle/>
          <a:p>
            <a:fld id="{28429216-E19B-4C5B-A97B-9EF5316F6A54}"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49039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Web/Graphic Design</a:t>
            </a:r>
          </a:p>
        </p:txBody>
      </p:sp>
      <p:pic>
        <p:nvPicPr>
          <p:cNvPr id="10247" name="Picture 7" descr="dog"/>
          <p:cNvPicPr>
            <a:picLocks noChangeAspect="1" noChangeArrowheads="1"/>
          </p:cNvPicPr>
          <p:nvPr/>
        </p:nvPicPr>
        <p:blipFill>
          <a:blip r:embed="rId5" cstate="print"/>
          <a:srcRect/>
          <a:stretch>
            <a:fillRect/>
          </a:stretch>
        </p:blipFill>
        <p:spPr bwMode="auto">
          <a:xfrm>
            <a:off x="6762750" y="2743202"/>
            <a:ext cx="2381250" cy="1190625"/>
          </a:xfrm>
          <a:prstGeom prst="rect">
            <a:avLst/>
          </a:prstGeom>
          <a:noFill/>
        </p:spPr>
      </p:pic>
      <p:pic>
        <p:nvPicPr>
          <p:cNvPr id="10249" name="Picture 9" descr="matterofmind"/>
          <p:cNvPicPr>
            <a:picLocks noChangeAspect="1" noChangeArrowheads="1"/>
          </p:cNvPicPr>
          <p:nvPr/>
        </p:nvPicPr>
        <p:blipFill>
          <a:blip r:embed="rId6" cstate="print"/>
          <a:srcRect/>
          <a:stretch>
            <a:fillRect/>
          </a:stretch>
        </p:blipFill>
        <p:spPr bwMode="auto">
          <a:xfrm>
            <a:off x="6762750" y="1447802"/>
            <a:ext cx="2381250" cy="1190625"/>
          </a:xfrm>
          <a:prstGeom prst="rect">
            <a:avLst/>
          </a:prstGeom>
          <a:noFill/>
        </p:spPr>
      </p:pic>
      <p:pic>
        <p:nvPicPr>
          <p:cNvPr id="10251" name="Picture 11" descr="uscfencing"/>
          <p:cNvPicPr>
            <a:picLocks noChangeAspect="1" noChangeArrowheads="1"/>
          </p:cNvPicPr>
          <p:nvPr/>
        </p:nvPicPr>
        <p:blipFill>
          <a:blip r:embed="rId7" cstate="print"/>
          <a:srcRect/>
          <a:stretch>
            <a:fillRect/>
          </a:stretch>
        </p:blipFill>
        <p:spPr bwMode="auto">
          <a:xfrm>
            <a:off x="6731000" y="152400"/>
            <a:ext cx="2413000" cy="1206500"/>
          </a:xfrm>
          <a:prstGeom prst="rect">
            <a:avLst/>
          </a:prstGeom>
          <a:noFill/>
        </p:spPr>
      </p:pic>
      <p:pic>
        <p:nvPicPr>
          <p:cNvPr id="10255" name="Picture 15" descr="mentalpest"/>
          <p:cNvPicPr>
            <a:picLocks noGrp="1" noChangeAspect="1" noChangeArrowheads="1"/>
          </p:cNvPicPr>
          <p:nvPr>
            <p:ph idx="1"/>
          </p:nvPr>
        </p:nvPicPr>
        <p:blipFill>
          <a:blip r:embed="rId8" cstate="print"/>
          <a:srcRect/>
          <a:stretch>
            <a:fillRect/>
          </a:stretch>
        </p:blipFill>
        <p:spPr>
          <a:xfrm>
            <a:off x="228600" y="533402"/>
            <a:ext cx="6629400" cy="4276725"/>
          </a:xfrm>
          <a:noFill/>
          <a:ln/>
        </p:spPr>
      </p:pic>
      <p:pic>
        <p:nvPicPr>
          <p:cNvPr id="10253" name="Picture 13" descr="solitude"/>
          <p:cNvPicPr>
            <a:picLocks noChangeAspect="1" noChangeArrowheads="1"/>
          </p:cNvPicPr>
          <p:nvPr/>
        </p:nvPicPr>
        <p:blipFill>
          <a:blip r:embed="rId9" cstate="print"/>
          <a:srcRect/>
          <a:stretch>
            <a:fillRect/>
          </a:stretch>
        </p:blipFill>
        <p:spPr bwMode="auto">
          <a:xfrm>
            <a:off x="6762750" y="4038602"/>
            <a:ext cx="2381250" cy="1190625"/>
          </a:xfrm>
          <a:prstGeom prst="rect">
            <a:avLst/>
          </a:prstGeom>
          <a:noFill/>
        </p:spPr>
      </p:pic>
      <p:sp>
        <p:nvSpPr>
          <p:cNvPr id="10259" name="AutoShape 19"/>
          <p:cNvSpPr>
            <a:spLocks/>
          </p:cNvSpPr>
          <p:nvPr/>
        </p:nvSpPr>
        <p:spPr bwMode="auto">
          <a:xfrm>
            <a:off x="4038600" y="4686300"/>
            <a:ext cx="914400" cy="609600"/>
          </a:xfrm>
          <a:prstGeom prst="borderCallout2">
            <a:avLst>
              <a:gd name="adj1" fmla="val 18750"/>
              <a:gd name="adj2" fmla="val -8333"/>
              <a:gd name="adj3" fmla="val 18750"/>
              <a:gd name="adj4" fmla="val -102431"/>
              <a:gd name="adj5" fmla="val -143750"/>
              <a:gd name="adj6" fmla="val -200000"/>
            </a:avLst>
          </a:prstGeom>
          <a:noFill/>
          <a:ln w="9525" algn="ctr">
            <a:noFill/>
            <a:miter lim="800000"/>
            <a:headEnd/>
            <a:tailEnd/>
          </a:ln>
          <a:effectLst/>
        </p:spPr>
        <p:txBody>
          <a:bodyPr/>
          <a:lstStyle/>
          <a:p>
            <a:endParaRPr lang="fr-FR"/>
          </a:p>
        </p:txBody>
      </p:sp>
      <p:sp>
        <p:nvSpPr>
          <p:cNvPr id="10261" name="Line 21"/>
          <p:cNvSpPr>
            <a:spLocks noChangeShapeType="1"/>
          </p:cNvSpPr>
          <p:nvPr/>
        </p:nvSpPr>
        <p:spPr bwMode="auto">
          <a:xfrm flipV="1">
            <a:off x="2209800" y="3124200"/>
            <a:ext cx="1143000" cy="1981200"/>
          </a:xfrm>
          <a:prstGeom prst="line">
            <a:avLst/>
          </a:prstGeom>
          <a:noFill/>
          <a:ln w="9525">
            <a:noFill/>
            <a:round/>
            <a:headEnd/>
            <a:tailEnd/>
          </a:ln>
          <a:effectLst/>
        </p:spPr>
        <p:txBody>
          <a:bodyPr/>
          <a:lstStyle/>
          <a:p>
            <a:endParaRPr lang="en-US"/>
          </a:p>
        </p:txBody>
      </p:sp>
      <p:sp>
        <p:nvSpPr>
          <p:cNvPr id="10260" name="Text Box 20"/>
          <p:cNvSpPr txBox="1">
            <a:spLocks noChangeArrowheads="1"/>
          </p:cNvSpPr>
          <p:nvPr/>
        </p:nvSpPr>
        <p:spPr bwMode="auto">
          <a:xfrm>
            <a:off x="2" y="3962400"/>
            <a:ext cx="4224233" cy="400110"/>
          </a:xfrm>
          <a:prstGeom prst="rect">
            <a:avLst/>
          </a:prstGeom>
          <a:noFill/>
          <a:ln w="9525">
            <a:noFill/>
            <a:miter lim="800000"/>
            <a:headEnd/>
            <a:tailEnd/>
          </a:ln>
          <a:effectLst/>
        </p:spPr>
        <p:txBody>
          <a:bodyPr wrap="none">
            <a:spAutoFit/>
          </a:bodyPr>
          <a:lstStyle/>
          <a:p>
            <a:pPr algn="l">
              <a:spcBef>
                <a:spcPct val="0"/>
              </a:spcBef>
              <a:buFontTx/>
              <a:buNone/>
            </a:pPr>
            <a:r>
              <a:rPr lang="en-US" sz="2000" b="1">
                <a:hlinkClick r:id="rId10"/>
              </a:rPr>
              <a:t>Mentalpest.net</a:t>
            </a:r>
            <a:r>
              <a:rPr lang="en-US" sz="2000" b="1"/>
              <a:t> : My Portfolio Site</a:t>
            </a:r>
          </a:p>
        </p:txBody>
      </p:sp>
      <p:grpSp>
        <p:nvGrpSpPr>
          <p:cNvPr id="2" name="Group 22"/>
          <p:cNvGrpSpPr>
            <a:grpSpLocks/>
          </p:cNvGrpSpPr>
          <p:nvPr/>
        </p:nvGrpSpPr>
        <p:grpSpPr bwMode="auto">
          <a:xfrm>
            <a:off x="609600" y="6248400"/>
            <a:ext cx="8148638" cy="280988"/>
            <a:chOff x="384" y="3936"/>
            <a:chExt cx="5133" cy="177"/>
          </a:xfrm>
        </p:grpSpPr>
        <p:sp>
          <p:nvSpPr>
            <p:cNvPr id="10263" name="Rectangle 23"/>
            <p:cNvSpPr>
              <a:spLocks noChangeArrowheads="1"/>
            </p:cNvSpPr>
            <p:nvPr/>
          </p:nvSpPr>
          <p:spPr bwMode="auto">
            <a:xfrm>
              <a:off x="110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 action="ppaction://noaction"/>
                </a:rPr>
                <a:t>School</a:t>
              </a:r>
              <a:endParaRPr lang="en-US" sz="1600">
                <a:solidFill>
                  <a:schemeClr val="bg1"/>
                </a:solidFill>
              </a:endParaRPr>
            </a:p>
          </p:txBody>
        </p:sp>
        <p:sp>
          <p:nvSpPr>
            <p:cNvPr id="10264" name="Rectangle 24"/>
            <p:cNvSpPr>
              <a:spLocks noChangeArrowheads="1"/>
            </p:cNvSpPr>
            <p:nvPr/>
          </p:nvSpPr>
          <p:spPr bwMode="auto">
            <a:xfrm>
              <a:off x="254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1" action="ppaction://hlinksldjump"/>
                </a:rPr>
                <a:t>Fencing</a:t>
              </a:r>
              <a:endParaRPr lang="en-US" sz="1600">
                <a:solidFill>
                  <a:schemeClr val="bg1"/>
                </a:solidFill>
              </a:endParaRPr>
            </a:p>
          </p:txBody>
        </p:sp>
        <p:sp>
          <p:nvSpPr>
            <p:cNvPr id="10265" name="Rectangle 25"/>
            <p:cNvSpPr>
              <a:spLocks noChangeArrowheads="1"/>
            </p:cNvSpPr>
            <p:nvPr/>
          </p:nvSpPr>
          <p:spPr bwMode="auto">
            <a:xfrm>
              <a:off x="1824" y="3936"/>
              <a:ext cx="672" cy="177"/>
            </a:xfrm>
            <a:prstGeom prst="rect">
              <a:avLst/>
            </a:prstGeom>
            <a:solidFill>
              <a:schemeClr val="bg1"/>
            </a:solidFill>
            <a:ln w="9525" algn="ctr">
              <a:noFill/>
              <a:miter lim="800000"/>
              <a:headEnd/>
              <a:tailEnd/>
            </a:ln>
            <a:effectLst/>
          </p:spPr>
          <p:txBody>
            <a:bodyPr wrap="none" anchor="ctr"/>
            <a:lstStyle/>
            <a:p>
              <a:pPr>
                <a:buFontTx/>
                <a:buNone/>
              </a:pPr>
              <a:r>
                <a:rPr lang="en-US" sz="1600" b="1">
                  <a:solidFill>
                    <a:schemeClr val="bg1"/>
                  </a:solidFill>
                  <a:hlinkClick r:id="rId12" action="ppaction://hlinksldjump"/>
                </a:rPr>
                <a:t>Job</a:t>
              </a:r>
              <a:endParaRPr lang="en-US" sz="1600" b="1">
                <a:solidFill>
                  <a:schemeClr val="bg1"/>
                </a:solidFill>
              </a:endParaRPr>
            </a:p>
          </p:txBody>
        </p:sp>
        <p:sp>
          <p:nvSpPr>
            <p:cNvPr id="10266" name="Rectangle 26"/>
            <p:cNvSpPr>
              <a:spLocks noChangeArrowheads="1"/>
            </p:cNvSpPr>
            <p:nvPr/>
          </p:nvSpPr>
          <p:spPr bwMode="auto">
            <a:xfrm>
              <a:off x="326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3" action="ppaction://hlinksldjump"/>
                </a:rPr>
                <a:t>After</a:t>
              </a:r>
              <a:endParaRPr lang="en-US" sz="1600">
                <a:solidFill>
                  <a:schemeClr val="bg1"/>
                </a:solidFill>
              </a:endParaRPr>
            </a:p>
          </p:txBody>
        </p:sp>
        <p:sp>
          <p:nvSpPr>
            <p:cNvPr id="10267" name="Rectangle 27"/>
            <p:cNvSpPr>
              <a:spLocks noChangeArrowheads="1"/>
            </p:cNvSpPr>
            <p:nvPr/>
          </p:nvSpPr>
          <p:spPr bwMode="auto">
            <a:xfrm>
              <a:off x="38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4" action="ppaction://hlinksldjump"/>
                </a:rPr>
                <a:t>Overview</a:t>
              </a:r>
              <a:endParaRPr lang="en-US" sz="1600">
                <a:solidFill>
                  <a:schemeClr val="bg1"/>
                </a:solidFill>
              </a:endParaRPr>
            </a:p>
          </p:txBody>
        </p:sp>
        <p:sp>
          <p:nvSpPr>
            <p:cNvPr id="10268" name="Rectangle 28"/>
            <p:cNvSpPr>
              <a:spLocks noChangeArrowheads="1"/>
            </p:cNvSpPr>
            <p:nvPr/>
          </p:nvSpPr>
          <p:spPr bwMode="auto">
            <a:xfrm>
              <a:off x="398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5" action="ppaction://hlinksldjump"/>
                </a:rPr>
                <a:t>Summary</a:t>
              </a:r>
              <a:endParaRPr lang="en-US" sz="1600">
                <a:solidFill>
                  <a:schemeClr val="bg1"/>
                </a:solidFill>
              </a:endParaRPr>
            </a:p>
          </p:txBody>
        </p:sp>
        <p:sp>
          <p:nvSpPr>
            <p:cNvPr id="10269" name="Rectangle 29"/>
            <p:cNvSpPr>
              <a:spLocks noChangeArrowheads="1"/>
            </p:cNvSpPr>
            <p:nvPr/>
          </p:nvSpPr>
          <p:spPr bwMode="auto">
            <a:xfrm>
              <a:off x="4704" y="3936"/>
              <a:ext cx="813"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6" action="ppaction://hlinksldjump"/>
                </a:rPr>
                <a:t>Citations</a:t>
              </a:r>
              <a:endParaRPr lang="en-US" sz="1600">
                <a:solidFill>
                  <a:schemeClr val="bg1"/>
                </a:solidFill>
              </a:endParaRPr>
            </a:p>
          </p:txBody>
        </p:sp>
      </p:grpSp>
      <p:pic>
        <p:nvPicPr>
          <p:cNvPr id="10270" name="Picture 30">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7" cstate="print"/>
          <a:srcRect/>
          <a:stretch>
            <a:fillRect/>
          </a:stretch>
        </p:blipFill>
        <p:spPr bwMode="auto">
          <a:xfrm>
            <a:off x="8696325" y="6410325"/>
            <a:ext cx="304800" cy="304800"/>
          </a:xfrm>
          <a:prstGeom prst="rect">
            <a:avLst/>
          </a:prstGeom>
          <a:noFill/>
        </p:spPr>
      </p:pic>
    </p:spTree>
  </p:cSld>
  <p:clrMapOvr>
    <a:masterClrMapping/>
  </p:clrMapOvr>
  <p:transition advTm="72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70"/>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255"/>
                                        </p:tgtEl>
                                        <p:attrNameLst>
                                          <p:attrName>style.visibility</p:attrName>
                                        </p:attrNameLst>
                                      </p:cBhvr>
                                      <p:to>
                                        <p:strVal val="visible"/>
                                      </p:to>
                                    </p:set>
                                    <p:animEffect transition="in" filter="fade">
                                      <p:cBhvr>
                                        <p:cTn id="10" dur="500"/>
                                        <p:tgtEl>
                                          <p:spTgt spid="1025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251"/>
                                        </p:tgtEl>
                                        <p:attrNameLst>
                                          <p:attrName>style.visibility</p:attrName>
                                        </p:attrNameLst>
                                      </p:cBhvr>
                                      <p:to>
                                        <p:strVal val="visible"/>
                                      </p:to>
                                    </p:set>
                                    <p:animEffect transition="in" filter="fade">
                                      <p:cBhvr>
                                        <p:cTn id="14" dur="500"/>
                                        <p:tgtEl>
                                          <p:spTgt spid="1025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249"/>
                                        </p:tgtEl>
                                        <p:attrNameLst>
                                          <p:attrName>style.visibility</p:attrName>
                                        </p:attrNameLst>
                                      </p:cBhvr>
                                      <p:to>
                                        <p:strVal val="visible"/>
                                      </p:to>
                                    </p:set>
                                    <p:animEffect transition="in" filter="fade">
                                      <p:cBhvr>
                                        <p:cTn id="18" dur="500"/>
                                        <p:tgtEl>
                                          <p:spTgt spid="1024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fade">
                                      <p:cBhvr>
                                        <p:cTn id="22" dur="500"/>
                                        <p:tgtEl>
                                          <p:spTgt spid="1024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253"/>
                                        </p:tgtEl>
                                        <p:attrNameLst>
                                          <p:attrName>style.visibility</p:attrName>
                                        </p:attrNameLst>
                                      </p:cBhvr>
                                      <p:to>
                                        <p:strVal val="visible"/>
                                      </p:to>
                                    </p:set>
                                    <p:animEffect transition="in" filter="fade">
                                      <p:cBhvr>
                                        <p:cTn id="26" dur="500"/>
                                        <p:tgtEl>
                                          <p:spTgt spid="102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Prev" delay="0">
                      <p:tgtEl>
                        <p:sldTgt/>
                      </p:tgtEl>
                    </p:cond>
                    <p:cond evt="onStopAudio" delay="0">
                      <p:tgtEl>
                        <p:sldTgt/>
                      </p:tgtEl>
                    </p:cond>
                  </p:endCondLst>
                </p:cTn>
                <p:tgtEl>
                  <p:spTgt spid="1027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pptbig"/>
          <p:cNvPicPr>
            <a:picLocks noChangeAspect="1" noChangeArrowheads="1"/>
          </p:cNvPicPr>
          <p:nvPr/>
        </p:nvPicPr>
        <p:blipFill>
          <a:blip r:embed="rId5" cstate="print"/>
          <a:srcRect/>
          <a:stretch>
            <a:fillRect/>
          </a:stretch>
        </p:blipFill>
        <p:spPr bwMode="auto">
          <a:xfrm>
            <a:off x="0" y="0"/>
            <a:ext cx="29260800" cy="6858000"/>
          </a:xfrm>
          <a:prstGeom prst="rect">
            <a:avLst/>
          </a:prstGeom>
          <a:noFill/>
        </p:spPr>
      </p:pic>
      <p:sp>
        <p:nvSpPr>
          <p:cNvPr id="7170" name="Rectangle 2"/>
          <p:cNvSpPr>
            <a:spLocks noGrp="1" noChangeArrowheads="1"/>
          </p:cNvSpPr>
          <p:nvPr>
            <p:ph type="title"/>
          </p:nvPr>
        </p:nvSpPr>
        <p:spPr/>
        <p:txBody>
          <a:bodyPr/>
          <a:lstStyle/>
          <a:p>
            <a:r>
              <a:rPr lang="en-US"/>
              <a:t>Fencing &amp; Olympics</a:t>
            </a:r>
          </a:p>
        </p:txBody>
      </p:sp>
      <p:sp>
        <p:nvSpPr>
          <p:cNvPr id="7172" name="Text Box 4"/>
          <p:cNvSpPr txBox="1">
            <a:spLocks noChangeArrowheads="1"/>
          </p:cNvSpPr>
          <p:nvPr/>
        </p:nvSpPr>
        <p:spPr bwMode="auto">
          <a:xfrm>
            <a:off x="609600" y="2819400"/>
            <a:ext cx="3352800" cy="1631216"/>
          </a:xfrm>
          <a:prstGeom prst="rect">
            <a:avLst/>
          </a:prstGeom>
          <a:noFill/>
          <a:ln w="9525">
            <a:noFill/>
            <a:miter lim="800000"/>
            <a:headEnd/>
            <a:tailEnd/>
          </a:ln>
          <a:effectLst/>
        </p:spPr>
        <p:txBody>
          <a:bodyPr>
            <a:spAutoFit/>
          </a:bodyPr>
          <a:lstStyle/>
          <a:p>
            <a:pPr algn="l">
              <a:spcBef>
                <a:spcPct val="0"/>
              </a:spcBef>
              <a:buFontTx/>
              <a:buNone/>
            </a:pPr>
            <a:r>
              <a:rPr lang="en-US" sz="2000"/>
              <a:t>Getting to the Olympics will be a combination of factors including; lifting, training, meditating through Zen Buddhism.</a:t>
            </a:r>
          </a:p>
        </p:txBody>
      </p:sp>
      <p:pic>
        <p:nvPicPr>
          <p:cNvPr id="7175" name="Picture 7" descr="reposte"/>
          <p:cNvPicPr>
            <a:picLocks noChangeAspect="1" noChangeArrowheads="1"/>
          </p:cNvPicPr>
          <p:nvPr/>
        </p:nvPicPr>
        <p:blipFill>
          <a:blip r:embed="rId6" cstate="print"/>
          <a:srcRect/>
          <a:stretch>
            <a:fillRect/>
          </a:stretch>
        </p:blipFill>
        <p:spPr bwMode="auto">
          <a:xfrm>
            <a:off x="5867400" y="2819400"/>
            <a:ext cx="3276600" cy="2457450"/>
          </a:xfrm>
          <a:prstGeom prst="rect">
            <a:avLst/>
          </a:prstGeom>
          <a:noFill/>
        </p:spPr>
      </p:pic>
      <p:pic>
        <p:nvPicPr>
          <p:cNvPr id="7176" name="Picture 8" descr="distance"/>
          <p:cNvPicPr>
            <a:picLocks noChangeAspect="1" noChangeArrowheads="1"/>
          </p:cNvPicPr>
          <p:nvPr/>
        </p:nvPicPr>
        <p:blipFill>
          <a:blip r:embed="rId7" cstate="print"/>
          <a:srcRect/>
          <a:stretch>
            <a:fillRect/>
          </a:stretch>
        </p:blipFill>
        <p:spPr bwMode="auto">
          <a:xfrm>
            <a:off x="5842000" y="0"/>
            <a:ext cx="3302000" cy="2476500"/>
          </a:xfrm>
          <a:prstGeom prst="rect">
            <a:avLst/>
          </a:prstGeom>
          <a:noFill/>
        </p:spPr>
      </p:pic>
      <p:pic>
        <p:nvPicPr>
          <p:cNvPr id="7177" name="Picture 9" descr="buddha"/>
          <p:cNvPicPr>
            <a:picLocks noGrp="1" noChangeAspect="1" noChangeArrowheads="1"/>
          </p:cNvPicPr>
          <p:nvPr>
            <p:ph idx="1"/>
          </p:nvPr>
        </p:nvPicPr>
        <p:blipFill>
          <a:blip r:embed="rId8" cstate="print"/>
          <a:srcRect/>
          <a:stretch>
            <a:fillRect/>
          </a:stretch>
        </p:blipFill>
        <p:spPr>
          <a:xfrm>
            <a:off x="3429000" y="1828800"/>
            <a:ext cx="2076450" cy="3581400"/>
          </a:xfrm>
          <a:noFill/>
          <a:ln/>
        </p:spPr>
      </p:pic>
      <p:sp>
        <p:nvSpPr>
          <p:cNvPr id="7179" name="Text Box 11"/>
          <p:cNvSpPr txBox="1">
            <a:spLocks noChangeArrowheads="1"/>
          </p:cNvSpPr>
          <p:nvPr/>
        </p:nvSpPr>
        <p:spPr bwMode="auto">
          <a:xfrm>
            <a:off x="0" y="2"/>
            <a:ext cx="4572000" cy="1323439"/>
          </a:xfrm>
          <a:prstGeom prst="rect">
            <a:avLst/>
          </a:prstGeom>
          <a:noFill/>
          <a:ln w="9525">
            <a:noFill/>
            <a:miter lim="800000"/>
            <a:headEnd/>
            <a:tailEnd/>
          </a:ln>
          <a:effectLst/>
        </p:spPr>
        <p:txBody>
          <a:bodyPr>
            <a:spAutoFit/>
          </a:bodyPr>
          <a:lstStyle/>
          <a:p>
            <a:pPr algn="l">
              <a:spcBef>
                <a:spcPct val="0"/>
              </a:spcBef>
              <a:buFontTx/>
              <a:buNone/>
            </a:pPr>
            <a:r>
              <a:rPr lang="en-US" sz="2000"/>
              <a:t>I will need to accumulate first National and then International points, by competing in tournaments.</a:t>
            </a:r>
          </a:p>
          <a:p>
            <a:pPr algn="l">
              <a:spcBef>
                <a:spcPct val="0"/>
              </a:spcBef>
              <a:buFontTx/>
              <a:buNone/>
            </a:pPr>
            <a:endParaRPr lang="en-US" sz="2000"/>
          </a:p>
        </p:txBody>
      </p:sp>
      <p:pic>
        <p:nvPicPr>
          <p:cNvPr id="7180" name="Picture 12" descr="cheesemonkey"/>
          <p:cNvPicPr>
            <a:picLocks noChangeAspect="1" noChangeArrowheads="1"/>
          </p:cNvPicPr>
          <p:nvPr/>
        </p:nvPicPr>
        <p:blipFill>
          <a:blip r:embed="rId9" cstate="print"/>
          <a:srcRect/>
          <a:stretch>
            <a:fillRect/>
          </a:stretch>
        </p:blipFill>
        <p:spPr bwMode="auto">
          <a:xfrm>
            <a:off x="0" y="6248400"/>
            <a:ext cx="458788" cy="609600"/>
          </a:xfrm>
          <a:prstGeom prst="rect">
            <a:avLst/>
          </a:prstGeom>
          <a:noFill/>
        </p:spPr>
      </p:pic>
      <p:sp>
        <p:nvSpPr>
          <p:cNvPr id="7181" name="Text Box 13"/>
          <p:cNvSpPr txBox="1">
            <a:spLocks noChangeArrowheads="1"/>
          </p:cNvSpPr>
          <p:nvPr/>
        </p:nvSpPr>
        <p:spPr bwMode="auto">
          <a:xfrm>
            <a:off x="533402" y="6510338"/>
            <a:ext cx="4124325" cy="336550"/>
          </a:xfrm>
          <a:prstGeom prst="rect">
            <a:avLst/>
          </a:prstGeom>
          <a:noFill/>
          <a:ln w="9525">
            <a:noFill/>
            <a:miter lim="800000"/>
            <a:headEnd/>
            <a:tailEnd/>
          </a:ln>
          <a:effectLst/>
        </p:spPr>
        <p:txBody>
          <a:bodyPr wrap="none">
            <a:spAutoFit/>
          </a:bodyPr>
          <a:lstStyle/>
          <a:p>
            <a:pPr algn="l">
              <a:spcBef>
                <a:spcPct val="0"/>
              </a:spcBef>
              <a:buFontTx/>
              <a:buNone/>
            </a:pPr>
            <a:r>
              <a:rPr lang="en-US" sz="1600"/>
              <a:t>CheeseMonkey Productions, Inc – INLS050</a:t>
            </a:r>
            <a:endParaRPr lang="en-US" sz="2000"/>
          </a:p>
        </p:txBody>
      </p:sp>
      <p:grpSp>
        <p:nvGrpSpPr>
          <p:cNvPr id="2" name="Group 14"/>
          <p:cNvGrpSpPr>
            <a:grpSpLocks/>
          </p:cNvGrpSpPr>
          <p:nvPr/>
        </p:nvGrpSpPr>
        <p:grpSpPr bwMode="auto">
          <a:xfrm>
            <a:off x="609600" y="6248400"/>
            <a:ext cx="8148638" cy="280988"/>
            <a:chOff x="384" y="3936"/>
            <a:chExt cx="5133" cy="177"/>
          </a:xfrm>
        </p:grpSpPr>
        <p:sp>
          <p:nvSpPr>
            <p:cNvPr id="7183" name="Rectangle 15"/>
            <p:cNvSpPr>
              <a:spLocks noChangeArrowheads="1"/>
            </p:cNvSpPr>
            <p:nvPr/>
          </p:nvSpPr>
          <p:spPr bwMode="auto">
            <a:xfrm>
              <a:off x="110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 action="ppaction://noaction"/>
                </a:rPr>
                <a:t>School</a:t>
              </a:r>
              <a:endParaRPr lang="en-US" sz="1600">
                <a:solidFill>
                  <a:schemeClr val="bg1"/>
                </a:solidFill>
              </a:endParaRPr>
            </a:p>
          </p:txBody>
        </p:sp>
        <p:sp>
          <p:nvSpPr>
            <p:cNvPr id="7184" name="Rectangle 16"/>
            <p:cNvSpPr>
              <a:spLocks noChangeArrowheads="1"/>
            </p:cNvSpPr>
            <p:nvPr/>
          </p:nvSpPr>
          <p:spPr bwMode="auto">
            <a:xfrm>
              <a:off x="2544" y="3936"/>
              <a:ext cx="672" cy="177"/>
            </a:xfrm>
            <a:prstGeom prst="rect">
              <a:avLst/>
            </a:prstGeom>
            <a:solidFill>
              <a:schemeClr val="bg1"/>
            </a:solidFill>
            <a:ln w="9525" algn="ctr">
              <a:noFill/>
              <a:miter lim="800000"/>
              <a:headEnd/>
              <a:tailEnd/>
            </a:ln>
            <a:effectLst/>
          </p:spPr>
          <p:txBody>
            <a:bodyPr wrap="none" anchor="ctr"/>
            <a:lstStyle/>
            <a:p>
              <a:pPr>
                <a:buFontTx/>
                <a:buNone/>
              </a:pPr>
              <a:r>
                <a:rPr lang="en-US" sz="1600" b="1">
                  <a:solidFill>
                    <a:schemeClr val="bg1"/>
                  </a:solidFill>
                  <a:hlinkClick r:id="rId10" action="ppaction://hlinksldjump"/>
                </a:rPr>
                <a:t>Fencing</a:t>
              </a:r>
              <a:endParaRPr lang="en-US" sz="1600" b="1">
                <a:solidFill>
                  <a:schemeClr val="bg1"/>
                </a:solidFill>
              </a:endParaRPr>
            </a:p>
          </p:txBody>
        </p:sp>
        <p:sp>
          <p:nvSpPr>
            <p:cNvPr id="7185" name="Rectangle 17"/>
            <p:cNvSpPr>
              <a:spLocks noChangeArrowheads="1"/>
            </p:cNvSpPr>
            <p:nvPr/>
          </p:nvSpPr>
          <p:spPr bwMode="auto">
            <a:xfrm>
              <a:off x="182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1" action="ppaction://hlinksldjump"/>
                </a:rPr>
                <a:t>Job</a:t>
              </a:r>
              <a:endParaRPr lang="en-US" sz="1600">
                <a:solidFill>
                  <a:schemeClr val="bg1"/>
                </a:solidFill>
              </a:endParaRPr>
            </a:p>
          </p:txBody>
        </p:sp>
        <p:sp>
          <p:nvSpPr>
            <p:cNvPr id="7186" name="Rectangle 18"/>
            <p:cNvSpPr>
              <a:spLocks noChangeArrowheads="1"/>
            </p:cNvSpPr>
            <p:nvPr/>
          </p:nvSpPr>
          <p:spPr bwMode="auto">
            <a:xfrm>
              <a:off x="326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2" action="ppaction://hlinksldjump"/>
                </a:rPr>
                <a:t>After</a:t>
              </a:r>
              <a:endParaRPr lang="en-US" sz="1600">
                <a:solidFill>
                  <a:schemeClr val="bg1"/>
                </a:solidFill>
              </a:endParaRPr>
            </a:p>
          </p:txBody>
        </p:sp>
        <p:sp>
          <p:nvSpPr>
            <p:cNvPr id="7187" name="Rectangle 19"/>
            <p:cNvSpPr>
              <a:spLocks noChangeArrowheads="1"/>
            </p:cNvSpPr>
            <p:nvPr/>
          </p:nvSpPr>
          <p:spPr bwMode="auto">
            <a:xfrm>
              <a:off x="38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3" action="ppaction://hlinksldjump"/>
                </a:rPr>
                <a:t>Overview</a:t>
              </a:r>
              <a:endParaRPr lang="en-US" sz="1600">
                <a:solidFill>
                  <a:schemeClr val="bg1"/>
                </a:solidFill>
              </a:endParaRPr>
            </a:p>
          </p:txBody>
        </p:sp>
        <p:sp>
          <p:nvSpPr>
            <p:cNvPr id="7188" name="Rectangle 20"/>
            <p:cNvSpPr>
              <a:spLocks noChangeArrowheads="1"/>
            </p:cNvSpPr>
            <p:nvPr/>
          </p:nvSpPr>
          <p:spPr bwMode="auto">
            <a:xfrm>
              <a:off x="398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4" action="ppaction://hlinksldjump"/>
                </a:rPr>
                <a:t>Summary</a:t>
              </a:r>
              <a:endParaRPr lang="en-US" sz="1600">
                <a:solidFill>
                  <a:schemeClr val="bg1"/>
                </a:solidFill>
              </a:endParaRPr>
            </a:p>
          </p:txBody>
        </p:sp>
        <p:sp>
          <p:nvSpPr>
            <p:cNvPr id="7189" name="Rectangle 21"/>
            <p:cNvSpPr>
              <a:spLocks noChangeArrowheads="1"/>
            </p:cNvSpPr>
            <p:nvPr/>
          </p:nvSpPr>
          <p:spPr bwMode="auto">
            <a:xfrm>
              <a:off x="4704" y="3936"/>
              <a:ext cx="813"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5" action="ppaction://hlinksldjump"/>
                </a:rPr>
                <a:t>Citations</a:t>
              </a:r>
              <a:endParaRPr lang="en-US" sz="1600">
                <a:solidFill>
                  <a:schemeClr val="bg1"/>
                </a:solidFill>
              </a:endParaRPr>
            </a:p>
          </p:txBody>
        </p:sp>
      </p:grpSp>
      <p:pic>
        <p:nvPicPr>
          <p:cNvPr id="7190" name="Picture 2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6" cstate="print"/>
          <a:srcRect/>
          <a:stretch>
            <a:fillRect/>
          </a:stretch>
        </p:blipFill>
        <p:spPr bwMode="auto">
          <a:xfrm>
            <a:off x="8696325" y="6410325"/>
            <a:ext cx="304800" cy="304800"/>
          </a:xfrm>
          <a:prstGeom prst="rect">
            <a:avLst/>
          </a:prstGeom>
          <a:noFill/>
        </p:spPr>
      </p:pic>
    </p:spTree>
  </p:cSld>
  <p:clrMapOvr>
    <a:masterClrMapping/>
  </p:clrMapOvr>
  <p:transition advTm="234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90"/>
                                        </p:tgtEl>
                                      </p:cBhvr>
                                    </p:cmd>
                                  </p:childTnLst>
                                </p:cTn>
                              </p:par>
                              <p:par>
                                <p:cTn id="7" presetID="35" presetClass="path" presetSubtype="0" accel="50000" decel="50000" fill="hold" nodeType="withEffect">
                                  <p:stCondLst>
                                    <p:cond delay="0"/>
                                  </p:stCondLst>
                                  <p:childTnLst>
                                    <p:animMotion origin="layout" path="M -3.33333E-6 0.0 L -1.08333 0.0 " pathEditMode="fixed" rAng="0" ptsTypes="AA">
                                      <p:cBhvr>
                                        <p:cTn id="8" dur="1000" fill="hold"/>
                                        <p:tgtEl>
                                          <p:spTgt spid="7174"/>
                                        </p:tgtEl>
                                        <p:attrNameLst>
                                          <p:attrName>ppt_x</p:attrName>
                                          <p:attrName>ppt_y</p:attrName>
                                        </p:attrNameLst>
                                      </p:cBhvr>
                                      <p:rCtr x="-542" y="0"/>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fade">
                                      <p:cBhvr>
                                        <p:cTn id="12" dur="500"/>
                                        <p:tgtEl>
                                          <p:spTgt spid="7177"/>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7176"/>
                                        </p:tgtEl>
                                        <p:attrNameLst>
                                          <p:attrName>style.visibility</p:attrName>
                                        </p:attrNameLst>
                                      </p:cBhvr>
                                      <p:to>
                                        <p:strVal val="visible"/>
                                      </p:to>
                                    </p:set>
                                    <p:animEffect transition="in" filter="fade">
                                      <p:cBhvr>
                                        <p:cTn id="16" dur="500"/>
                                        <p:tgtEl>
                                          <p:spTgt spid="7176"/>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7175"/>
                                        </p:tgtEl>
                                        <p:attrNameLst>
                                          <p:attrName>style.visibility</p:attrName>
                                        </p:attrNameLst>
                                      </p:cBhvr>
                                      <p:to>
                                        <p:strVal val="visible"/>
                                      </p:to>
                                    </p:set>
                                    <p:animEffect transition="in" filter="fade">
                                      <p:cBhvr>
                                        <p:cTn id="20"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1" fill="hold" display="0">
                  <p:stCondLst>
                    <p:cond delay="indefinite"/>
                  </p:stCondLst>
                  <p:endCondLst>
                    <p:cond evt="onPrev" delay="0">
                      <p:tgtEl>
                        <p:sldTgt/>
                      </p:tgtEl>
                    </p:cond>
                    <p:cond evt="onStopAudio" delay="0">
                      <p:tgtEl>
                        <p:sldTgt/>
                      </p:tgtEl>
                    </p:cond>
                  </p:endCondLst>
                </p:cTn>
                <p:tgtEl>
                  <p:spTgt spid="7190"/>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pptbig"/>
          <p:cNvPicPr>
            <a:picLocks noChangeAspect="1" noChangeArrowheads="1"/>
          </p:cNvPicPr>
          <p:nvPr/>
        </p:nvPicPr>
        <p:blipFill>
          <a:blip r:embed="rId5" cstate="print"/>
          <a:srcRect/>
          <a:stretch>
            <a:fillRect/>
          </a:stretch>
        </p:blipFill>
        <p:spPr bwMode="auto">
          <a:xfrm>
            <a:off x="-9753600" y="0"/>
            <a:ext cx="29260800" cy="6858000"/>
          </a:xfrm>
          <a:prstGeom prst="rect">
            <a:avLst/>
          </a:prstGeom>
          <a:noFill/>
        </p:spPr>
      </p:pic>
      <p:sp>
        <p:nvSpPr>
          <p:cNvPr id="8194" name="Rectangle 2"/>
          <p:cNvSpPr>
            <a:spLocks noGrp="1" noChangeArrowheads="1"/>
          </p:cNvSpPr>
          <p:nvPr>
            <p:ph type="title"/>
          </p:nvPr>
        </p:nvSpPr>
        <p:spPr/>
        <p:txBody>
          <a:bodyPr/>
          <a:lstStyle/>
          <a:p>
            <a:r>
              <a:rPr lang="en-US"/>
              <a:t>Post Olympics(?)</a:t>
            </a:r>
          </a:p>
        </p:txBody>
      </p:sp>
      <p:sp>
        <p:nvSpPr>
          <p:cNvPr id="8196" name="Text Box 4"/>
          <p:cNvSpPr txBox="1">
            <a:spLocks noChangeArrowheads="1"/>
          </p:cNvSpPr>
          <p:nvPr/>
        </p:nvSpPr>
        <p:spPr bwMode="auto">
          <a:xfrm>
            <a:off x="0" y="7938"/>
            <a:ext cx="3602268" cy="400110"/>
          </a:xfrm>
          <a:prstGeom prst="rect">
            <a:avLst/>
          </a:prstGeom>
          <a:noFill/>
          <a:ln w="9525">
            <a:noFill/>
            <a:miter lim="800000"/>
            <a:headEnd/>
            <a:tailEnd/>
          </a:ln>
          <a:effectLst/>
        </p:spPr>
        <p:txBody>
          <a:bodyPr wrap="none">
            <a:spAutoFit/>
          </a:bodyPr>
          <a:lstStyle/>
          <a:p>
            <a:pPr algn="l">
              <a:spcBef>
                <a:spcPct val="0"/>
              </a:spcBef>
              <a:buFontTx/>
              <a:buNone/>
            </a:pPr>
            <a:r>
              <a:rPr lang="en-US" sz="2000"/>
              <a:t>Not Sure What Comes Next…</a:t>
            </a:r>
          </a:p>
        </p:txBody>
      </p:sp>
      <p:sp>
        <p:nvSpPr>
          <p:cNvPr id="8200" name="Text Box 8"/>
          <p:cNvSpPr txBox="1">
            <a:spLocks noChangeArrowheads="1"/>
          </p:cNvSpPr>
          <p:nvPr/>
        </p:nvSpPr>
        <p:spPr bwMode="auto">
          <a:xfrm>
            <a:off x="381000" y="1066800"/>
            <a:ext cx="2709396" cy="400110"/>
          </a:xfrm>
          <a:prstGeom prst="rect">
            <a:avLst/>
          </a:prstGeom>
          <a:noFill/>
          <a:ln w="9525">
            <a:noFill/>
            <a:miter lim="800000"/>
            <a:headEnd/>
            <a:tailEnd/>
          </a:ln>
          <a:effectLst/>
        </p:spPr>
        <p:txBody>
          <a:bodyPr wrap="none">
            <a:spAutoFit/>
          </a:bodyPr>
          <a:lstStyle/>
          <a:p>
            <a:pPr algn="l">
              <a:spcBef>
                <a:spcPct val="0"/>
              </a:spcBef>
              <a:buFontTx/>
              <a:buNone/>
            </a:pPr>
            <a:r>
              <a:rPr lang="en-US" sz="2000"/>
              <a:t>Anything is possible…</a:t>
            </a:r>
          </a:p>
        </p:txBody>
      </p:sp>
      <p:sp>
        <p:nvSpPr>
          <p:cNvPr id="8201" name="Text Box 9"/>
          <p:cNvSpPr txBox="1">
            <a:spLocks noChangeArrowheads="1"/>
          </p:cNvSpPr>
          <p:nvPr/>
        </p:nvSpPr>
        <p:spPr bwMode="auto">
          <a:xfrm>
            <a:off x="7391400" y="1600200"/>
            <a:ext cx="1338828" cy="400110"/>
          </a:xfrm>
          <a:prstGeom prst="rect">
            <a:avLst/>
          </a:prstGeom>
          <a:noFill/>
          <a:ln w="9525">
            <a:noFill/>
            <a:miter lim="800000"/>
            <a:headEnd/>
            <a:tailEnd/>
          </a:ln>
          <a:effectLst/>
        </p:spPr>
        <p:txBody>
          <a:bodyPr wrap="none">
            <a:spAutoFit/>
          </a:bodyPr>
          <a:lstStyle/>
          <a:p>
            <a:pPr algn="l">
              <a:spcBef>
                <a:spcPct val="0"/>
              </a:spcBef>
              <a:buFontTx/>
              <a:buNone/>
            </a:pPr>
            <a:r>
              <a:rPr lang="en-US" sz="2000"/>
              <a:t>Marriage?</a:t>
            </a:r>
          </a:p>
        </p:txBody>
      </p:sp>
      <p:sp>
        <p:nvSpPr>
          <p:cNvPr id="8202" name="Text Box 10"/>
          <p:cNvSpPr txBox="1">
            <a:spLocks noChangeArrowheads="1"/>
          </p:cNvSpPr>
          <p:nvPr/>
        </p:nvSpPr>
        <p:spPr bwMode="auto">
          <a:xfrm>
            <a:off x="7391402" y="3276600"/>
            <a:ext cx="827471" cy="400110"/>
          </a:xfrm>
          <a:prstGeom prst="rect">
            <a:avLst/>
          </a:prstGeom>
          <a:noFill/>
          <a:ln w="9525">
            <a:noFill/>
            <a:miter lim="800000"/>
            <a:headEnd/>
            <a:tailEnd/>
          </a:ln>
          <a:effectLst/>
        </p:spPr>
        <p:txBody>
          <a:bodyPr wrap="none">
            <a:spAutoFit/>
          </a:bodyPr>
          <a:lstStyle/>
          <a:p>
            <a:pPr algn="l">
              <a:spcBef>
                <a:spcPct val="0"/>
              </a:spcBef>
              <a:buFontTx/>
              <a:buNone/>
            </a:pPr>
            <a:r>
              <a:rPr lang="en-US" sz="2000"/>
              <a:t>Kids?</a:t>
            </a:r>
          </a:p>
        </p:txBody>
      </p:sp>
      <p:pic>
        <p:nvPicPr>
          <p:cNvPr id="8204" name="Picture 12" descr="HelpMe"/>
          <p:cNvPicPr>
            <a:picLocks noGrp="1" noChangeAspect="1" noChangeArrowheads="1"/>
          </p:cNvPicPr>
          <p:nvPr>
            <p:ph idx="1"/>
          </p:nvPr>
        </p:nvPicPr>
        <p:blipFill>
          <a:blip r:embed="rId6" cstate="print"/>
          <a:srcRect/>
          <a:stretch>
            <a:fillRect/>
          </a:stretch>
        </p:blipFill>
        <p:spPr>
          <a:xfrm>
            <a:off x="4876800" y="1600202"/>
            <a:ext cx="2552700" cy="3743325"/>
          </a:xfrm>
          <a:noFill/>
          <a:ln/>
        </p:spPr>
      </p:pic>
      <p:pic>
        <p:nvPicPr>
          <p:cNvPr id="8209" name="Picture 17" descr="cheesemonkey"/>
          <p:cNvPicPr>
            <a:picLocks noChangeAspect="1" noChangeArrowheads="1"/>
          </p:cNvPicPr>
          <p:nvPr/>
        </p:nvPicPr>
        <p:blipFill>
          <a:blip r:embed="rId7" cstate="print"/>
          <a:srcRect/>
          <a:stretch>
            <a:fillRect/>
          </a:stretch>
        </p:blipFill>
        <p:spPr bwMode="auto">
          <a:xfrm>
            <a:off x="0" y="6248400"/>
            <a:ext cx="458788" cy="609600"/>
          </a:xfrm>
          <a:prstGeom prst="rect">
            <a:avLst/>
          </a:prstGeom>
          <a:noFill/>
        </p:spPr>
      </p:pic>
      <p:sp>
        <p:nvSpPr>
          <p:cNvPr id="8210" name="Text Box 18"/>
          <p:cNvSpPr txBox="1">
            <a:spLocks noChangeArrowheads="1"/>
          </p:cNvSpPr>
          <p:nvPr/>
        </p:nvSpPr>
        <p:spPr bwMode="auto">
          <a:xfrm>
            <a:off x="533402" y="6510338"/>
            <a:ext cx="4124325" cy="336550"/>
          </a:xfrm>
          <a:prstGeom prst="rect">
            <a:avLst/>
          </a:prstGeom>
          <a:noFill/>
          <a:ln w="9525">
            <a:noFill/>
            <a:miter lim="800000"/>
            <a:headEnd/>
            <a:tailEnd/>
          </a:ln>
          <a:effectLst/>
        </p:spPr>
        <p:txBody>
          <a:bodyPr wrap="none">
            <a:spAutoFit/>
          </a:bodyPr>
          <a:lstStyle/>
          <a:p>
            <a:pPr algn="l">
              <a:spcBef>
                <a:spcPct val="0"/>
              </a:spcBef>
              <a:buFontTx/>
              <a:buNone/>
            </a:pPr>
            <a:r>
              <a:rPr lang="en-US" sz="1600"/>
              <a:t>CheeseMonkey Productions, Inc – INLS050</a:t>
            </a:r>
            <a:endParaRPr lang="en-US" sz="2000"/>
          </a:p>
        </p:txBody>
      </p:sp>
      <p:sp>
        <p:nvSpPr>
          <p:cNvPr id="8211" name="Text Box 19"/>
          <p:cNvSpPr txBox="1">
            <a:spLocks noChangeArrowheads="1"/>
          </p:cNvSpPr>
          <p:nvPr/>
        </p:nvSpPr>
        <p:spPr bwMode="auto">
          <a:xfrm>
            <a:off x="7391400" y="4953000"/>
            <a:ext cx="1412566" cy="400110"/>
          </a:xfrm>
          <a:prstGeom prst="rect">
            <a:avLst/>
          </a:prstGeom>
          <a:noFill/>
          <a:ln w="9525" algn="ctr">
            <a:noFill/>
            <a:miter lim="800000"/>
            <a:headEnd/>
            <a:tailEnd/>
          </a:ln>
          <a:effectLst/>
        </p:spPr>
        <p:txBody>
          <a:bodyPr wrap="none">
            <a:spAutoFit/>
          </a:bodyPr>
          <a:lstStyle/>
          <a:p>
            <a:pPr algn="l">
              <a:buFontTx/>
              <a:buNone/>
            </a:pPr>
            <a:r>
              <a:rPr lang="en-US" sz="2000"/>
              <a:t>Coaching?</a:t>
            </a:r>
          </a:p>
        </p:txBody>
      </p:sp>
      <p:grpSp>
        <p:nvGrpSpPr>
          <p:cNvPr id="2" name="Group 20"/>
          <p:cNvGrpSpPr>
            <a:grpSpLocks/>
          </p:cNvGrpSpPr>
          <p:nvPr/>
        </p:nvGrpSpPr>
        <p:grpSpPr bwMode="auto">
          <a:xfrm>
            <a:off x="609600" y="6248400"/>
            <a:ext cx="8148638" cy="280988"/>
            <a:chOff x="384" y="3936"/>
            <a:chExt cx="5133" cy="177"/>
          </a:xfrm>
        </p:grpSpPr>
        <p:sp>
          <p:nvSpPr>
            <p:cNvPr id="8213" name="Rectangle 21"/>
            <p:cNvSpPr>
              <a:spLocks noChangeArrowheads="1"/>
            </p:cNvSpPr>
            <p:nvPr/>
          </p:nvSpPr>
          <p:spPr bwMode="auto">
            <a:xfrm>
              <a:off x="110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 action="ppaction://noaction"/>
                </a:rPr>
                <a:t>School</a:t>
              </a:r>
              <a:endParaRPr lang="en-US" sz="1600">
                <a:solidFill>
                  <a:schemeClr val="bg1"/>
                </a:solidFill>
              </a:endParaRPr>
            </a:p>
          </p:txBody>
        </p:sp>
        <p:sp>
          <p:nvSpPr>
            <p:cNvPr id="8214" name="Rectangle 22"/>
            <p:cNvSpPr>
              <a:spLocks noChangeArrowheads="1"/>
            </p:cNvSpPr>
            <p:nvPr/>
          </p:nvSpPr>
          <p:spPr bwMode="auto">
            <a:xfrm>
              <a:off x="254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8" action="ppaction://hlinksldjump"/>
                </a:rPr>
                <a:t>Fencing</a:t>
              </a:r>
              <a:endParaRPr lang="en-US" sz="1600">
                <a:solidFill>
                  <a:schemeClr val="bg1"/>
                </a:solidFill>
              </a:endParaRPr>
            </a:p>
          </p:txBody>
        </p:sp>
        <p:sp>
          <p:nvSpPr>
            <p:cNvPr id="8215" name="Rectangle 23"/>
            <p:cNvSpPr>
              <a:spLocks noChangeArrowheads="1"/>
            </p:cNvSpPr>
            <p:nvPr/>
          </p:nvSpPr>
          <p:spPr bwMode="auto">
            <a:xfrm>
              <a:off x="182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9" action="ppaction://hlinksldjump"/>
                </a:rPr>
                <a:t>Job</a:t>
              </a:r>
              <a:endParaRPr lang="en-US" sz="1600">
                <a:solidFill>
                  <a:schemeClr val="bg1"/>
                </a:solidFill>
              </a:endParaRPr>
            </a:p>
          </p:txBody>
        </p:sp>
        <p:sp>
          <p:nvSpPr>
            <p:cNvPr id="8216" name="Rectangle 24"/>
            <p:cNvSpPr>
              <a:spLocks noChangeArrowheads="1"/>
            </p:cNvSpPr>
            <p:nvPr/>
          </p:nvSpPr>
          <p:spPr bwMode="auto">
            <a:xfrm>
              <a:off x="3264" y="3936"/>
              <a:ext cx="672" cy="177"/>
            </a:xfrm>
            <a:prstGeom prst="rect">
              <a:avLst/>
            </a:prstGeom>
            <a:solidFill>
              <a:schemeClr val="bg1"/>
            </a:solidFill>
            <a:ln w="9525" algn="ctr">
              <a:noFill/>
              <a:miter lim="800000"/>
              <a:headEnd/>
              <a:tailEnd/>
            </a:ln>
            <a:effectLst/>
          </p:spPr>
          <p:txBody>
            <a:bodyPr wrap="none" anchor="ctr"/>
            <a:lstStyle/>
            <a:p>
              <a:pPr>
                <a:buFontTx/>
                <a:buNone/>
              </a:pPr>
              <a:r>
                <a:rPr lang="en-US" sz="1600" b="1">
                  <a:solidFill>
                    <a:schemeClr val="bg1"/>
                  </a:solidFill>
                  <a:hlinkClick r:id="rId10" action="ppaction://hlinksldjump"/>
                </a:rPr>
                <a:t>After</a:t>
              </a:r>
              <a:endParaRPr lang="en-US" sz="1600" b="1">
                <a:solidFill>
                  <a:schemeClr val="bg1"/>
                </a:solidFill>
              </a:endParaRPr>
            </a:p>
          </p:txBody>
        </p:sp>
        <p:sp>
          <p:nvSpPr>
            <p:cNvPr id="8217" name="Rectangle 25"/>
            <p:cNvSpPr>
              <a:spLocks noChangeArrowheads="1"/>
            </p:cNvSpPr>
            <p:nvPr/>
          </p:nvSpPr>
          <p:spPr bwMode="auto">
            <a:xfrm>
              <a:off x="38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1" action="ppaction://hlinksldjump"/>
                </a:rPr>
                <a:t>Overview</a:t>
              </a:r>
              <a:endParaRPr lang="en-US" sz="1600">
                <a:solidFill>
                  <a:schemeClr val="bg1"/>
                </a:solidFill>
              </a:endParaRPr>
            </a:p>
          </p:txBody>
        </p:sp>
        <p:sp>
          <p:nvSpPr>
            <p:cNvPr id="8218" name="Rectangle 26"/>
            <p:cNvSpPr>
              <a:spLocks noChangeArrowheads="1"/>
            </p:cNvSpPr>
            <p:nvPr/>
          </p:nvSpPr>
          <p:spPr bwMode="auto">
            <a:xfrm>
              <a:off x="3984" y="3936"/>
              <a:ext cx="672"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2" action="ppaction://hlinksldjump"/>
                </a:rPr>
                <a:t>Summary</a:t>
              </a:r>
              <a:endParaRPr lang="en-US" sz="1600">
                <a:solidFill>
                  <a:schemeClr val="bg1"/>
                </a:solidFill>
              </a:endParaRPr>
            </a:p>
          </p:txBody>
        </p:sp>
        <p:sp>
          <p:nvSpPr>
            <p:cNvPr id="8219" name="Rectangle 27"/>
            <p:cNvSpPr>
              <a:spLocks noChangeArrowheads="1"/>
            </p:cNvSpPr>
            <p:nvPr/>
          </p:nvSpPr>
          <p:spPr bwMode="auto">
            <a:xfrm>
              <a:off x="4704" y="3936"/>
              <a:ext cx="813" cy="177"/>
            </a:xfrm>
            <a:prstGeom prst="rect">
              <a:avLst/>
            </a:prstGeom>
            <a:solidFill>
              <a:schemeClr val="accent1"/>
            </a:solidFill>
            <a:ln w="9525" algn="ctr">
              <a:noFill/>
              <a:miter lim="800000"/>
              <a:headEnd/>
              <a:tailEnd/>
            </a:ln>
            <a:effectLst/>
          </p:spPr>
          <p:txBody>
            <a:bodyPr wrap="none" anchor="ctr"/>
            <a:lstStyle/>
            <a:p>
              <a:pPr>
                <a:buFontTx/>
                <a:buNone/>
              </a:pPr>
              <a:r>
                <a:rPr lang="en-US" sz="1600">
                  <a:solidFill>
                    <a:schemeClr val="bg1"/>
                  </a:solidFill>
                  <a:hlinkClick r:id="rId13" action="ppaction://hlinksldjump"/>
                </a:rPr>
                <a:t>Citations</a:t>
              </a:r>
              <a:endParaRPr lang="en-US" sz="1600">
                <a:solidFill>
                  <a:schemeClr val="bg1"/>
                </a:solidFill>
              </a:endParaRPr>
            </a:p>
          </p:txBody>
        </p:sp>
      </p:grpSp>
      <p:pic>
        <p:nvPicPr>
          <p:cNvPr id="8220" name="Picture 2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4" cstate="print"/>
          <a:srcRect/>
          <a:stretch>
            <a:fillRect/>
          </a:stretch>
        </p:blipFill>
        <p:spPr bwMode="auto">
          <a:xfrm>
            <a:off x="8696325" y="6410325"/>
            <a:ext cx="304800" cy="304800"/>
          </a:xfrm>
          <a:prstGeom prst="rect">
            <a:avLst/>
          </a:prstGeom>
          <a:noFill/>
        </p:spPr>
      </p:pic>
    </p:spTree>
  </p:cSld>
  <p:clrMapOvr>
    <a:masterClrMapping/>
  </p:clrMapOvr>
  <p:transition advTm="158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20"/>
                                        </p:tgtEl>
                                      </p:cBhvr>
                                    </p:cmd>
                                  </p:childTnLst>
                                </p:cTn>
                              </p:par>
                              <p:par>
                                <p:cTn id="7" presetID="35" presetClass="path" presetSubtype="0" accel="50000" decel="50000" fill="hold" nodeType="withEffect">
                                  <p:stCondLst>
                                    <p:cond delay="0"/>
                                  </p:stCondLst>
                                  <p:childTnLst>
                                    <p:animMotion origin="layout" path="M -0.03333 0.0 L -1.03333 0.0 " pathEditMode="fixed" rAng="0" ptsTypes="AA">
                                      <p:cBhvr>
                                        <p:cTn id="8" dur="1000" fill="hold"/>
                                        <p:tgtEl>
                                          <p:spTgt spid="8199"/>
                                        </p:tgtEl>
                                        <p:attrNameLst>
                                          <p:attrName>ppt_x</p:attrName>
                                          <p:attrName>ppt_y</p:attrName>
                                        </p:attrNameLst>
                                      </p:cBhvr>
                                      <p:rCtr x="-500" y="0"/>
                                    </p:animMotion>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fade">
                                      <p:cBhvr>
                                        <p:cTn id="12" dur="500"/>
                                        <p:tgtEl>
                                          <p:spTgt spid="8200"/>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8204"/>
                                        </p:tgtEl>
                                        <p:attrNameLst>
                                          <p:attrName>style.visibility</p:attrName>
                                        </p:attrNameLst>
                                      </p:cBhvr>
                                      <p:to>
                                        <p:strVal val="visible"/>
                                      </p:to>
                                    </p:set>
                                    <p:animEffect transition="in" filter="fade">
                                      <p:cBhvr>
                                        <p:cTn id="16" dur="500"/>
                                        <p:tgtEl>
                                          <p:spTgt spid="820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01"/>
                                        </p:tgtEl>
                                        <p:attrNameLst>
                                          <p:attrName>style.visibility</p:attrName>
                                        </p:attrNameLst>
                                      </p:cBhvr>
                                      <p:to>
                                        <p:strVal val="visible"/>
                                      </p:to>
                                    </p:set>
                                    <p:animEffect transition="in" filter="fade">
                                      <p:cBhvr>
                                        <p:cTn id="19" dur="500"/>
                                        <p:tgtEl>
                                          <p:spTgt spid="820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202"/>
                                        </p:tgtEl>
                                        <p:attrNameLst>
                                          <p:attrName>style.visibility</p:attrName>
                                        </p:attrNameLst>
                                      </p:cBhvr>
                                      <p:to>
                                        <p:strVal val="visible"/>
                                      </p:to>
                                    </p:set>
                                    <p:animEffect transition="in" filter="fade">
                                      <p:cBhvr>
                                        <p:cTn id="23" dur="500"/>
                                        <p:tgtEl>
                                          <p:spTgt spid="820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211"/>
                                        </p:tgtEl>
                                        <p:attrNameLst>
                                          <p:attrName>style.visibility</p:attrName>
                                        </p:attrNameLst>
                                      </p:cBhvr>
                                      <p:to>
                                        <p:strVal val="visible"/>
                                      </p:to>
                                    </p:set>
                                    <p:animEffect transition="in" filter="fade">
                                      <p:cBhvr>
                                        <p:cTn id="27" dur="500"/>
                                        <p:tgtEl>
                                          <p:spTgt spid="82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8220"/>
                </p:tgtEl>
              </p:cMediaNode>
            </p:audio>
          </p:childTnLst>
        </p:cTn>
      </p:par>
    </p:tnLst>
    <p:bldLst>
      <p:bldP spid="8200" grpId="0"/>
      <p:bldP spid="8201" grpId="0"/>
      <p:bldP spid="8202" grpId="0"/>
      <p:bldP spid="82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3" name="Picture 3"/>
          <p:cNvPicPr>
            <a:picLocks noChangeAspect="1" noChangeArrowheads="1"/>
          </p:cNvPicPr>
          <p:nvPr/>
        </p:nvPicPr>
        <p:blipFill>
          <a:blip r:embed="rId2" cstate="print"/>
          <a:srcRect b="10018"/>
          <a:stretch>
            <a:fillRect/>
          </a:stretch>
        </p:blipFill>
        <p:spPr bwMode="auto">
          <a:xfrm>
            <a:off x="2471740" y="1255181"/>
            <a:ext cx="4200525" cy="5091037"/>
          </a:xfrm>
          <a:prstGeom prst="rect">
            <a:avLst/>
          </a:prstGeom>
          <a:ln>
            <a:noFill/>
          </a:ln>
          <a:effectLst>
            <a:outerShdw blurRad="292100" dist="139700" dir="2700000" algn="tl" rotWithShape="0">
              <a:srgbClr val="333333">
                <a:alpha val="65000"/>
              </a:srgbClr>
            </a:outerShdw>
          </a:effectLst>
        </p:spPr>
      </p:pic>
      <p:sp>
        <p:nvSpPr>
          <p:cNvPr id="432131" name="Rectangle 3"/>
          <p:cNvSpPr>
            <a:spLocks noGrp="1" noChangeArrowheads="1"/>
          </p:cNvSpPr>
          <p:nvPr>
            <p:ph type="title"/>
          </p:nvPr>
        </p:nvSpPr>
        <p:spPr/>
        <p:txBody>
          <a:bodyPr/>
          <a:lstStyle/>
          <a:p>
            <a:r>
              <a:rPr lang="en-US" dirty="0" smtClean="0"/>
              <a:t>Let’s move from formatting</a:t>
            </a:r>
            <a:endParaRPr lang="en-US" dirty="0"/>
          </a:p>
        </p:txBody>
      </p:sp>
      <p:sp>
        <p:nvSpPr>
          <p:cNvPr id="9" name="Line Callout 2 8">
            <a:hlinkClick r:id="rId3" action="ppaction://hlinksldjump"/>
          </p:cNvPr>
          <p:cNvSpPr/>
          <p:nvPr/>
        </p:nvSpPr>
        <p:spPr bwMode="auto">
          <a:xfrm>
            <a:off x="6182438" y="1828802"/>
            <a:ext cx="1765227" cy="461665"/>
          </a:xfrm>
          <a:prstGeom prst="borderCallout2">
            <a:avLst>
              <a:gd name="adj1" fmla="val 18750"/>
              <a:gd name="adj2" fmla="val -8333"/>
              <a:gd name="adj3" fmla="val -153737"/>
              <a:gd name="adj4" fmla="val -122395"/>
              <a:gd name="adj5" fmla="val 11796"/>
              <a:gd name="adj6" fmla="val -169799"/>
            </a:avLst>
          </a:prstGeom>
          <a:solidFill>
            <a:schemeClr val="accent2"/>
          </a:solidFill>
          <a:ln>
            <a:solidFill>
              <a:schemeClr val="accent2"/>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chemeClr val="bg1"/>
                </a:solidFill>
                <a:latin typeface="Tempus Sans ITC" pitchFamily="82" charset="0"/>
              </a:rPr>
              <a:t>Formatting </a:t>
            </a:r>
          </a:p>
        </p:txBody>
      </p:sp>
      <p:sp>
        <p:nvSpPr>
          <p:cNvPr id="11" name="AutoShape 6"/>
          <p:cNvSpPr>
            <a:spLocks noChangeArrowheads="1"/>
          </p:cNvSpPr>
          <p:nvPr/>
        </p:nvSpPr>
        <p:spPr bwMode="auto">
          <a:xfrm>
            <a:off x="6837531" y="245662"/>
            <a:ext cx="2306471" cy="1251897"/>
          </a:xfrm>
          <a:prstGeom prst="cloudCallout">
            <a:avLst>
              <a:gd name="adj1" fmla="val -113657"/>
              <a:gd name="adj2" fmla="val 105645"/>
            </a:avLst>
          </a:prstGeom>
          <a:ln>
            <a:headEnd/>
            <a:tailEnd/>
          </a:ln>
        </p:spPr>
        <p:style>
          <a:lnRef idx="0">
            <a:schemeClr val="accent6"/>
          </a:lnRef>
          <a:fillRef idx="3">
            <a:schemeClr val="accent6"/>
          </a:fillRef>
          <a:effectRef idx="3">
            <a:schemeClr val="accent6"/>
          </a:effectRef>
          <a:fontRef idx="minor">
            <a:schemeClr val="lt1"/>
          </a:fontRef>
        </p:style>
        <p:txBody>
          <a:bodyPr anchor="ctr" anchorCtr="1">
            <a:normAutofit fontScale="77500" lnSpcReduction="20000"/>
          </a:bodyPr>
          <a:lstStyle/>
          <a:p>
            <a:pPr algn="ctr"/>
            <a:r>
              <a:rPr lang="en-US" b="1" dirty="0" smtClean="0">
                <a:solidFill>
                  <a:srgbClr val="C00000"/>
                </a:solidFill>
              </a:rPr>
              <a:t>Tell them what you’re going to tell them</a:t>
            </a:r>
            <a:endParaRPr lang="en-US" b="1" dirty="0">
              <a:solidFill>
                <a:srgbClr val="C00000"/>
              </a:solidFill>
            </a:endParaRPr>
          </a:p>
        </p:txBody>
      </p:sp>
      <p:sp>
        <p:nvSpPr>
          <p:cNvPr id="3" name="Date Placeholder 2"/>
          <p:cNvSpPr>
            <a:spLocks noGrp="1"/>
          </p:cNvSpPr>
          <p:nvPr>
            <p:ph type="dt" sz="half" idx="10"/>
          </p:nvPr>
        </p:nvSpPr>
        <p:spPr/>
        <p:txBody>
          <a:bodyPr/>
          <a:lstStyle/>
          <a:p>
            <a:fld id="{CCFF8DB2-CAF9-4836-9856-556AFE64EBD0}"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87533495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placeholders?</a:t>
            </a:r>
            <a:endParaRPr lang="en-US" dirty="0"/>
          </a:p>
        </p:txBody>
      </p:sp>
      <p:pic>
        <p:nvPicPr>
          <p:cNvPr id="6" name="Picture 2">
            <a:hlinkClick r:id="rId3"/>
          </p:cNvPr>
          <p:cNvPicPr>
            <a:picLocks noGrp="1" noChangeAspect="1" noChangeArrowheads="1"/>
          </p:cNvPicPr>
          <p:nvPr>
            <p:ph idx="1"/>
          </p:nvPr>
        </p:nvPicPr>
        <p:blipFill>
          <a:blip r:embed="rId4" cstate="print"/>
          <a:stretch>
            <a:fillRect/>
          </a:stretch>
        </p:blipFill>
        <p:spPr bwMode="auto">
          <a:xfrm>
            <a:off x="625643" y="2011679"/>
            <a:ext cx="7987232" cy="378654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CCA806D7-DC4D-4257-B7FE-4C150B8849C7}"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13" name="Footer Placeholder 1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3" name="Picture 3"/>
          <p:cNvPicPr>
            <a:picLocks noChangeAspect="1" noChangeArrowheads="1"/>
          </p:cNvPicPr>
          <p:nvPr/>
        </p:nvPicPr>
        <p:blipFill>
          <a:blip r:embed="rId2" cstate="print"/>
          <a:srcRect b="10018"/>
          <a:stretch>
            <a:fillRect/>
          </a:stretch>
        </p:blipFill>
        <p:spPr bwMode="auto">
          <a:xfrm>
            <a:off x="2471740" y="1255181"/>
            <a:ext cx="4200525" cy="5091037"/>
          </a:xfrm>
          <a:prstGeom prst="rect">
            <a:avLst/>
          </a:prstGeom>
          <a:ln>
            <a:noFill/>
          </a:ln>
          <a:effectLst>
            <a:outerShdw blurRad="292100" dist="139700" dir="2700000" algn="tl" rotWithShape="0">
              <a:srgbClr val="333333">
                <a:alpha val="65000"/>
              </a:srgbClr>
            </a:outerShdw>
          </a:effectLst>
        </p:spPr>
      </p:pic>
      <p:sp>
        <p:nvSpPr>
          <p:cNvPr id="432131" name="Rectangle 3"/>
          <p:cNvSpPr>
            <a:spLocks noGrp="1" noChangeArrowheads="1"/>
          </p:cNvSpPr>
          <p:nvPr>
            <p:ph type="title"/>
          </p:nvPr>
        </p:nvSpPr>
        <p:spPr/>
        <p:txBody>
          <a:bodyPr/>
          <a:lstStyle/>
          <a:p>
            <a:r>
              <a:rPr lang="en-US" dirty="0" smtClean="0"/>
              <a:t>To objects</a:t>
            </a:r>
            <a:endParaRPr lang="en-US" dirty="0"/>
          </a:p>
        </p:txBody>
      </p:sp>
      <p:sp>
        <p:nvSpPr>
          <p:cNvPr id="2" name="Content Placeholder 1"/>
          <p:cNvSpPr>
            <a:spLocks noGrp="1"/>
          </p:cNvSpPr>
          <p:nvPr>
            <p:ph idx="1"/>
          </p:nvPr>
        </p:nvSpPr>
        <p:spPr/>
        <p:txBody>
          <a:bodyPr/>
          <a:lstStyle/>
          <a:p>
            <a:endParaRPr lang="en-US"/>
          </a:p>
        </p:txBody>
      </p:sp>
      <p:sp>
        <p:nvSpPr>
          <p:cNvPr id="9" name="Line Callout 2 8">
            <a:hlinkClick r:id="rId3" action="ppaction://hlinksldjump"/>
          </p:cNvPr>
          <p:cNvSpPr/>
          <p:nvPr/>
        </p:nvSpPr>
        <p:spPr bwMode="auto">
          <a:xfrm>
            <a:off x="6182438" y="1828802"/>
            <a:ext cx="1765227" cy="461665"/>
          </a:xfrm>
          <a:prstGeom prst="borderCallout2">
            <a:avLst>
              <a:gd name="adj1" fmla="val 18750"/>
              <a:gd name="adj2" fmla="val -8333"/>
              <a:gd name="adj3" fmla="val 9882"/>
              <a:gd name="adj4" fmla="val -57644"/>
              <a:gd name="adj5" fmla="val 153887"/>
              <a:gd name="adj6" fmla="val -12475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chemeClr val="bg1"/>
                </a:solidFill>
                <a:latin typeface="Tempus Sans ITC" pitchFamily="82" charset="0"/>
              </a:rPr>
              <a:t>Formatting </a:t>
            </a:r>
          </a:p>
        </p:txBody>
      </p:sp>
      <p:sp>
        <p:nvSpPr>
          <p:cNvPr id="10" name="Line Callout 2 9"/>
          <p:cNvSpPr/>
          <p:nvPr/>
        </p:nvSpPr>
        <p:spPr bwMode="auto">
          <a:xfrm>
            <a:off x="6989930" y="2759124"/>
            <a:ext cx="1231427" cy="461665"/>
          </a:xfrm>
          <a:prstGeom prst="borderCallout2">
            <a:avLst>
              <a:gd name="adj1" fmla="val 39443"/>
              <a:gd name="adj2" fmla="val -8333"/>
              <a:gd name="adj3" fmla="val 122218"/>
              <a:gd name="adj4" fmla="val -211311"/>
              <a:gd name="adj5" fmla="val -126952"/>
              <a:gd name="adj6" fmla="val -285023"/>
            </a:avLst>
          </a:prstGeom>
          <a:solidFill>
            <a:schemeClr val="accent2"/>
          </a:solidFill>
          <a:ln>
            <a:solidFill>
              <a:schemeClr val="accent2"/>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chemeClr val="bg1"/>
                </a:solidFill>
                <a:latin typeface="Tempus Sans ITC" pitchFamily="82" charset="0"/>
              </a:rPr>
              <a:t>Objects </a:t>
            </a:r>
          </a:p>
        </p:txBody>
      </p:sp>
      <p:sp>
        <p:nvSpPr>
          <p:cNvPr id="11" name="AutoShape 6"/>
          <p:cNvSpPr>
            <a:spLocks noChangeArrowheads="1"/>
          </p:cNvSpPr>
          <p:nvPr/>
        </p:nvSpPr>
        <p:spPr bwMode="auto">
          <a:xfrm>
            <a:off x="6837531" y="245662"/>
            <a:ext cx="2306471" cy="1251897"/>
          </a:xfrm>
          <a:prstGeom prst="cloudCallout">
            <a:avLst>
              <a:gd name="adj1" fmla="val -113657"/>
              <a:gd name="adj2" fmla="val 105645"/>
            </a:avLst>
          </a:prstGeom>
          <a:ln>
            <a:headEnd/>
            <a:tailEnd/>
          </a:ln>
        </p:spPr>
        <p:style>
          <a:lnRef idx="0">
            <a:schemeClr val="accent6"/>
          </a:lnRef>
          <a:fillRef idx="3">
            <a:schemeClr val="accent6"/>
          </a:fillRef>
          <a:effectRef idx="3">
            <a:schemeClr val="accent6"/>
          </a:effectRef>
          <a:fontRef idx="minor">
            <a:schemeClr val="lt1"/>
          </a:fontRef>
        </p:style>
        <p:txBody>
          <a:bodyPr anchor="ctr" anchorCtr="1">
            <a:normAutofit fontScale="77500" lnSpcReduction="20000"/>
          </a:bodyPr>
          <a:lstStyle/>
          <a:p>
            <a:pPr algn="ctr"/>
            <a:r>
              <a:rPr lang="en-US" b="1" dirty="0" smtClean="0">
                <a:solidFill>
                  <a:srgbClr val="C00000"/>
                </a:solidFill>
              </a:rPr>
              <a:t>Tell them what you’re going to tell them</a:t>
            </a:r>
            <a:endParaRPr lang="en-US" b="1" dirty="0">
              <a:solidFill>
                <a:srgbClr val="C00000"/>
              </a:solidFill>
            </a:endParaRPr>
          </a:p>
        </p:txBody>
      </p:sp>
      <p:sp>
        <p:nvSpPr>
          <p:cNvPr id="3" name="Date Placeholder 2"/>
          <p:cNvSpPr>
            <a:spLocks noGrp="1"/>
          </p:cNvSpPr>
          <p:nvPr>
            <p:ph type="dt" sz="half" idx="10"/>
          </p:nvPr>
        </p:nvSpPr>
        <p:spPr/>
        <p:txBody>
          <a:bodyPr/>
          <a:lstStyle/>
          <a:p>
            <a:fld id="{37735B36-2B28-4E25-9B46-0FB2CE2817FE}"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a:stretch>
            <a:fillRect/>
          </a:stretch>
        </p:blipFill>
        <p:spPr bwMode="auto">
          <a:xfrm>
            <a:off x="1524000" y="1558925"/>
            <a:ext cx="6096000" cy="4572000"/>
          </a:xfrm>
          <a:prstGeom prst="rect">
            <a:avLst/>
          </a:prstGeom>
          <a:ln>
            <a:noFill/>
          </a:ln>
          <a:effectLst>
            <a:outerShdw blurRad="292100" dist="139700" dir="2700000" algn="tl" rotWithShape="0">
              <a:srgbClr val="333333">
                <a:alpha val="65000"/>
              </a:srgbClr>
            </a:outerShdw>
          </a:effectLst>
        </p:spPr>
      </p:pic>
      <p:sp>
        <p:nvSpPr>
          <p:cNvPr id="432131" name="Rectangle 3"/>
          <p:cNvSpPr>
            <a:spLocks noGrp="1" noChangeArrowheads="1"/>
          </p:cNvSpPr>
          <p:nvPr>
            <p:ph type="title"/>
          </p:nvPr>
        </p:nvSpPr>
        <p:spPr/>
        <p:txBody>
          <a:bodyPr/>
          <a:lstStyle/>
          <a:p>
            <a:r>
              <a:rPr lang="en-US" dirty="0" smtClean="0"/>
              <a:t>Might this be a better image to use?</a:t>
            </a:r>
            <a:endParaRPr lang="en-US" dirty="0"/>
          </a:p>
        </p:txBody>
      </p:sp>
      <p:sp>
        <p:nvSpPr>
          <p:cNvPr id="9" name="Line Callout 2 8">
            <a:hlinkClick r:id="rId3" action="ppaction://hlinksldjump"/>
          </p:cNvPr>
          <p:cNvSpPr/>
          <p:nvPr/>
        </p:nvSpPr>
        <p:spPr bwMode="auto">
          <a:xfrm>
            <a:off x="6182438" y="1828802"/>
            <a:ext cx="1765227" cy="461665"/>
          </a:xfrm>
          <a:prstGeom prst="borderCallout2">
            <a:avLst>
              <a:gd name="adj1" fmla="val 18750"/>
              <a:gd name="adj2" fmla="val -8333"/>
              <a:gd name="adj3" fmla="val 9882"/>
              <a:gd name="adj4" fmla="val -57644"/>
              <a:gd name="adj5" fmla="val 153887"/>
              <a:gd name="adj6" fmla="val -12475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chemeClr val="bg1"/>
                </a:solidFill>
                <a:latin typeface="Tempus Sans ITC" pitchFamily="82" charset="0"/>
              </a:rPr>
              <a:t>Formatting </a:t>
            </a:r>
          </a:p>
        </p:txBody>
      </p:sp>
      <p:sp>
        <p:nvSpPr>
          <p:cNvPr id="10" name="Line Callout 2 9"/>
          <p:cNvSpPr/>
          <p:nvPr/>
        </p:nvSpPr>
        <p:spPr bwMode="auto">
          <a:xfrm>
            <a:off x="6989930" y="2759124"/>
            <a:ext cx="1231427" cy="461665"/>
          </a:xfrm>
          <a:prstGeom prst="borderCallout2">
            <a:avLst>
              <a:gd name="adj1" fmla="val 39443"/>
              <a:gd name="adj2" fmla="val -8333"/>
              <a:gd name="adj3" fmla="val 104742"/>
              <a:gd name="adj4" fmla="val -68624"/>
              <a:gd name="adj5" fmla="val 69172"/>
              <a:gd name="adj6" fmla="val -142336"/>
            </a:avLst>
          </a:prstGeom>
          <a:solidFill>
            <a:schemeClr val="accent2"/>
          </a:solidFill>
          <a:ln>
            <a:solidFill>
              <a:schemeClr val="accent2"/>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0" anchor="ctr" anchorCtr="1" compatLnSpc="1">
            <a:prstTxWarp prst="textNoShape">
              <a:avLst/>
            </a:prstTxWarp>
            <a:spAutoFit/>
          </a:bodyPr>
          <a:lstStyle/>
          <a:p>
            <a:r>
              <a:rPr lang="en-US" sz="2400" b="1" dirty="0">
                <a:solidFill>
                  <a:schemeClr val="bg1"/>
                </a:solidFill>
                <a:latin typeface="Tempus Sans ITC" pitchFamily="82" charset="0"/>
              </a:rPr>
              <a:t>Objects </a:t>
            </a:r>
          </a:p>
        </p:txBody>
      </p:sp>
      <p:sp>
        <p:nvSpPr>
          <p:cNvPr id="11" name="AutoShape 6"/>
          <p:cNvSpPr>
            <a:spLocks noChangeArrowheads="1"/>
          </p:cNvSpPr>
          <p:nvPr/>
        </p:nvSpPr>
        <p:spPr bwMode="auto">
          <a:xfrm>
            <a:off x="6837531" y="245662"/>
            <a:ext cx="2306471" cy="1251897"/>
          </a:xfrm>
          <a:prstGeom prst="cloudCallout">
            <a:avLst>
              <a:gd name="adj1" fmla="val -113657"/>
              <a:gd name="adj2" fmla="val 105645"/>
            </a:avLst>
          </a:prstGeom>
          <a:solidFill>
            <a:srgbClr val="C00000"/>
          </a:solidFill>
          <a:ln>
            <a:headEnd/>
            <a:tailEnd/>
          </a:ln>
        </p:spPr>
        <p:style>
          <a:lnRef idx="0">
            <a:schemeClr val="accent6"/>
          </a:lnRef>
          <a:fillRef idx="3">
            <a:schemeClr val="accent6"/>
          </a:fillRef>
          <a:effectRef idx="3">
            <a:schemeClr val="accent6"/>
          </a:effectRef>
          <a:fontRef idx="minor">
            <a:schemeClr val="lt1"/>
          </a:fontRef>
        </p:style>
        <p:txBody>
          <a:bodyPr anchor="ctr" anchorCtr="1">
            <a:normAutofit fontScale="77500" lnSpcReduction="20000"/>
          </a:bodyPr>
          <a:lstStyle/>
          <a:p>
            <a:pPr algn="ctr"/>
            <a:r>
              <a:rPr lang="en-US" b="1" dirty="0" smtClean="0"/>
              <a:t>But be certain of your cultural messages</a:t>
            </a:r>
            <a:endParaRPr lang="en-US" b="1" dirty="0"/>
          </a:p>
        </p:txBody>
      </p:sp>
      <p:sp>
        <p:nvSpPr>
          <p:cNvPr id="3" name="Date Placeholder 2"/>
          <p:cNvSpPr>
            <a:spLocks noGrp="1"/>
          </p:cNvSpPr>
          <p:nvPr>
            <p:ph type="dt" sz="half" idx="10"/>
          </p:nvPr>
        </p:nvSpPr>
        <p:spPr/>
        <p:txBody>
          <a:bodyPr/>
          <a:lstStyle/>
          <a:p>
            <a:fld id="{5BC93298-D3FD-462F-A47C-B0A78620172B}"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2895457993"/>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http://www.stardock.com/products/odnt/odnt2008/Object_Desktop_2007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0" y="3254962"/>
            <a:ext cx="333375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http://necessaryagitation.files.wordpress.com/2010/04/objects.gif"/>
          <p:cNvPicPr>
            <a:picLocks noGrp="1" noChangeAspect="1" noChangeArrowheads="1"/>
          </p:cNvPicPr>
          <p:nvPr>
            <p:ph sz="half" idx="12"/>
          </p:nvPr>
        </p:nvPicPr>
        <p:blipFill>
          <a:blip r:embed="rId3" cstate="print">
            <a:extLst>
              <a:ext uri="{28A0092B-C50C-407E-A947-70E740481C1C}">
                <a14:useLocalDpi xmlns:a14="http://schemas.microsoft.com/office/drawing/2010/main" val="0"/>
              </a:ext>
            </a:extLst>
          </a:blip>
          <a:stretch>
            <a:fillRect/>
          </a:stretch>
        </p:blipFill>
        <p:spPr bwMode="auto">
          <a:xfrm>
            <a:off x="3208734" y="674346"/>
            <a:ext cx="5486400" cy="4389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32482" name="Rectangle 2"/>
          <p:cNvSpPr>
            <a:spLocks noGrp="1" noChangeArrowheads="1"/>
          </p:cNvSpPr>
          <p:nvPr>
            <p:ph type="title"/>
          </p:nvPr>
        </p:nvSpPr>
        <p:spPr/>
        <p:txBody>
          <a:bodyPr/>
          <a:lstStyle/>
          <a:p>
            <a:r>
              <a:rPr lang="en-US" smtClean="0"/>
              <a:t>Objects</a:t>
            </a:r>
            <a:endParaRPr lang="en-US" dirty="0"/>
          </a:p>
        </p:txBody>
      </p:sp>
      <p:sp>
        <p:nvSpPr>
          <p:cNvPr id="2" name="Text Placeholder 1"/>
          <p:cNvSpPr>
            <a:spLocks noGrp="1"/>
          </p:cNvSpPr>
          <p:nvPr>
            <p:ph type="body" idx="1"/>
          </p:nvPr>
        </p:nvSpPr>
        <p:spPr/>
        <p:txBody>
          <a:bodyPr/>
          <a:lstStyle/>
          <a:p>
            <a:r>
              <a:rPr lang="en-US" smtClean="0"/>
              <a:t>they are of all kinds</a:t>
            </a:r>
            <a:endParaRPr lang="en-US" dirty="0"/>
          </a:p>
        </p:txBody>
      </p:sp>
      <p:sp>
        <p:nvSpPr>
          <p:cNvPr id="532483" name="Rectangle 3"/>
          <p:cNvSpPr>
            <a:spLocks noGrp="1" noChangeArrowheads="1"/>
          </p:cNvSpPr>
          <p:nvPr>
            <p:ph sz="half" idx="2"/>
          </p:nvPr>
        </p:nvSpPr>
        <p:spPr>
          <a:xfrm>
            <a:off x="4772421" y="759388"/>
            <a:ext cx="4114800" cy="1492716"/>
          </a:xfrm>
        </p:spPr>
        <p:style>
          <a:lnRef idx="0">
            <a:schemeClr val="accent1"/>
          </a:lnRef>
          <a:fillRef idx="3">
            <a:schemeClr val="accent1"/>
          </a:fillRef>
          <a:effectRef idx="3">
            <a:schemeClr val="accent1"/>
          </a:effectRef>
          <a:fontRef idx="minor">
            <a:schemeClr val="lt1"/>
          </a:fontRef>
        </p:style>
        <p:txBody>
          <a:bodyPr>
            <a:spAutoFit/>
          </a:bodyPr>
          <a:lstStyle/>
          <a:p>
            <a:r>
              <a:rPr lang="en-US" dirty="0">
                <a:solidFill>
                  <a:schemeClr val="bg1"/>
                </a:solidFill>
              </a:rPr>
              <a:t>you can</a:t>
            </a:r>
          </a:p>
          <a:p>
            <a:pPr lvl="1"/>
            <a:r>
              <a:rPr lang="en-US" dirty="0">
                <a:solidFill>
                  <a:schemeClr val="bg1"/>
                </a:solidFill>
              </a:rPr>
              <a:t>copy existent objects</a:t>
            </a:r>
          </a:p>
          <a:p>
            <a:pPr lvl="1"/>
            <a:r>
              <a:rPr lang="en-US" dirty="0">
                <a:solidFill>
                  <a:schemeClr val="bg1"/>
                </a:solidFill>
              </a:rPr>
              <a:t>modify (almost) any object</a:t>
            </a:r>
          </a:p>
          <a:p>
            <a:pPr lvl="1"/>
            <a:r>
              <a:rPr lang="en-US" dirty="0">
                <a:solidFill>
                  <a:schemeClr val="bg1"/>
                </a:solidFill>
              </a:rPr>
              <a:t>create your own new objects</a:t>
            </a:r>
          </a:p>
        </p:txBody>
      </p:sp>
      <p:pic>
        <p:nvPicPr>
          <p:cNvPr id="32774" name="Picture 6" descr="http://www.cs.washington.edu/ai/Mobile_Robotics/projects/3d-object-recognition/imgs/indoor_objec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392" y="3485708"/>
            <a:ext cx="2855742" cy="28343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4001980" y="6492629"/>
            <a:ext cx="5113900" cy="306467"/>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t" anchorCtr="0" compatLnSpc="1">
            <a:prstTxWarp prst="textNoShape">
              <a:avLst/>
            </a:prstTxWarp>
            <a:spAutoFit/>
          </a:bodyPr>
          <a:lstStyle/>
          <a:p>
            <a:r>
              <a:rPr lang="en-US" sz="1200" dirty="0"/>
              <a:t>&lt;object width="400" height="400" data="helloworld.swf"&gt;&lt;/object&gt;</a:t>
            </a:r>
            <a:endParaRPr lang="en-US" sz="1200" b="1" dirty="0">
              <a:solidFill>
                <a:schemeClr val="tx1"/>
              </a:solidFill>
              <a:latin typeface="Times New Roman" charset="0"/>
            </a:endParaRPr>
          </a:p>
        </p:txBody>
      </p:sp>
      <p:sp>
        <p:nvSpPr>
          <p:cNvPr id="5" name="Date Placeholder 4"/>
          <p:cNvSpPr>
            <a:spLocks noGrp="1"/>
          </p:cNvSpPr>
          <p:nvPr>
            <p:ph type="dt" sz="half" idx="10"/>
          </p:nvPr>
        </p:nvSpPr>
        <p:spPr/>
        <p:txBody>
          <a:bodyPr/>
          <a:lstStyle/>
          <a:p>
            <a:fld id="{3486D406-52FC-4BDD-A554-FA1A70FF4EB9}"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smtClean="0"/>
              <a:t>Design Tools</a:t>
            </a:r>
            <a:endParaRPr lang="en-US" dirty="0"/>
          </a:p>
        </p:txBody>
      </p:sp>
      <p:sp>
        <p:nvSpPr>
          <p:cNvPr id="2051" name="Rectangle 3"/>
          <p:cNvSpPr>
            <a:spLocks noGrp="1" noChangeArrowheads="1"/>
          </p:cNvSpPr>
          <p:nvPr>
            <p:ph type="subTitle" idx="1"/>
          </p:nvPr>
        </p:nvSpPr>
        <p:spPr/>
        <p:txBody>
          <a:bodyPr/>
          <a:lstStyle/>
          <a:p>
            <a:fld id="{F2632826-C33C-4E6D-85BF-1AAC9D9A1BE1}" type="datetime3">
              <a:rPr lang="en-US"/>
              <a:pPr/>
              <a:t>18 April 2016</a:t>
            </a:fld>
            <a:endParaRPr lang="en-US"/>
          </a:p>
        </p:txBody>
      </p:sp>
      <p:sp>
        <p:nvSpPr>
          <p:cNvPr id="2052" name="AutoShape 4"/>
          <p:cNvSpPr>
            <a:spLocks/>
          </p:cNvSpPr>
          <p:nvPr/>
        </p:nvSpPr>
        <p:spPr bwMode="auto">
          <a:xfrm>
            <a:off x="4176926" y="5111750"/>
            <a:ext cx="4271963" cy="527050"/>
          </a:xfrm>
          <a:prstGeom prst="borderCallout1">
            <a:avLst>
              <a:gd name="adj1" fmla="val 55821"/>
              <a:gd name="adj2" fmla="val 367"/>
              <a:gd name="adj3" fmla="val -14042"/>
              <a:gd name="adj4" fmla="val -34620"/>
            </a:avLst>
          </a:prstGeom>
          <a:solidFill>
            <a:schemeClr val="accent2"/>
          </a:solidFill>
          <a:ln w="28575">
            <a:solidFill>
              <a:schemeClr val="accent2"/>
            </a:solidFill>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a:r>
              <a:rPr lang="en-US" sz="1400" dirty="0">
                <a:solidFill>
                  <a:srgbClr val="FFFFFF"/>
                </a:solidFill>
              </a:rPr>
              <a:t>[</a:t>
            </a:r>
            <a:r>
              <a:rPr lang="en-US" sz="1400" dirty="0">
                <a:solidFill>
                  <a:srgbClr val="FFFFFF"/>
                </a:solidFill>
                <a:latin typeface="Copperplate Gothic Bold" pitchFamily="34" charset="0"/>
              </a:rPr>
              <a:t>this</a:t>
            </a:r>
            <a:r>
              <a:rPr lang="en-US" sz="1400" dirty="0">
                <a:solidFill>
                  <a:srgbClr val="FFFFFF"/>
                </a:solidFill>
              </a:rPr>
              <a:t> </a:t>
            </a:r>
            <a:r>
              <a:rPr lang="en-US" sz="1400" dirty="0">
                <a:solidFill>
                  <a:srgbClr val="FFFFFF"/>
                </a:solidFill>
                <a:sym typeface="Wingdings" pitchFamily="2" charset="2"/>
              </a:rPr>
              <a:t></a:t>
            </a:r>
            <a:r>
              <a:rPr lang="en-US" sz="1400" dirty="0">
                <a:solidFill>
                  <a:srgbClr val="FFFFFF"/>
                </a:solidFill>
              </a:rPr>
              <a:t> is an annotation]</a:t>
            </a:r>
          </a:p>
          <a:p>
            <a:pPr algn="ctr"/>
            <a:r>
              <a:rPr lang="en-US" sz="1400" dirty="0">
                <a:solidFill>
                  <a:srgbClr val="FFFFFF"/>
                </a:solidFill>
                <a:sym typeface="Wingdings" pitchFamily="2" charset="2"/>
              </a:rPr>
              <a:t></a:t>
            </a:r>
            <a:r>
              <a:rPr lang="en-US" sz="1400" dirty="0">
                <a:solidFill>
                  <a:srgbClr val="FFFFFF"/>
                </a:solidFill>
                <a:latin typeface="Copperplate Gothic Bold" pitchFamily="34" charset="0"/>
              </a:rPr>
              <a:t>the date is an automatic date object</a:t>
            </a:r>
            <a:r>
              <a:rPr lang="en-US" sz="1400" dirty="0">
                <a:solidFill>
                  <a:srgbClr val="FFFFFF"/>
                </a:solidFill>
                <a:sym typeface="Wingdings" pitchFamily="2" charset="2"/>
              </a:rPr>
              <a:t></a:t>
            </a:r>
          </a:p>
        </p:txBody>
      </p:sp>
      <p:sp>
        <p:nvSpPr>
          <p:cNvPr id="2" name="Date Placeholder 1"/>
          <p:cNvSpPr>
            <a:spLocks noGrp="1"/>
          </p:cNvSpPr>
          <p:nvPr>
            <p:ph type="dt" sz="half" idx="10"/>
          </p:nvPr>
        </p:nvSpPr>
        <p:spPr/>
        <p:txBody>
          <a:bodyPr/>
          <a:lstStyle/>
          <a:p>
            <a:fld id="{2B8BE4A2-F3A5-481A-B124-A2554B131B6D}"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extLst>
      <p:ext uri="{BB962C8B-B14F-4D97-AF65-F5344CB8AC3E}">
        <p14:creationId xmlns:p14="http://schemas.microsoft.com/office/powerpoint/2010/main" val="366031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descr="BigRedOne"/>
          <p:cNvPicPr>
            <a:picLocks noChangeAspect="1" noChangeArrowheads="1"/>
          </p:cNvPicPr>
          <p:nvPr/>
        </p:nvPicPr>
        <p:blipFill>
          <a:blip r:embed="rId2" cstate="print"/>
          <a:srcRect/>
          <a:stretch>
            <a:fillRect/>
          </a:stretch>
        </p:blipFill>
        <p:spPr bwMode="auto">
          <a:xfrm>
            <a:off x="1127125" y="1714500"/>
            <a:ext cx="2133600" cy="1714500"/>
          </a:xfrm>
          <a:prstGeom prst="rect">
            <a:avLst/>
          </a:prstGeom>
          <a:noFill/>
        </p:spPr>
      </p:pic>
      <p:pic>
        <p:nvPicPr>
          <p:cNvPr id="535555" name="Picture 3" descr="NewSILSLogo"/>
          <p:cNvPicPr>
            <a:picLocks noChangeAspect="1" noChangeArrowheads="1"/>
          </p:cNvPicPr>
          <p:nvPr/>
        </p:nvPicPr>
        <p:blipFill>
          <a:blip r:embed="rId3" cstate="print"/>
          <a:srcRect/>
          <a:stretch>
            <a:fillRect/>
          </a:stretch>
        </p:blipFill>
        <p:spPr bwMode="auto">
          <a:xfrm>
            <a:off x="6276977" y="1184275"/>
            <a:ext cx="2047875" cy="742950"/>
          </a:xfrm>
          <a:prstGeom prst="rect">
            <a:avLst/>
          </a:prstGeom>
          <a:noFill/>
        </p:spPr>
      </p:pic>
      <p:pic>
        <p:nvPicPr>
          <p:cNvPr id="535556" name="Picture 4" descr="TonyPbluffLibLogo"/>
          <p:cNvPicPr>
            <a:picLocks noChangeAspect="1" noChangeArrowheads="1"/>
          </p:cNvPicPr>
          <p:nvPr/>
        </p:nvPicPr>
        <p:blipFill>
          <a:blip r:embed="rId4" cstate="print"/>
          <a:srcRect/>
          <a:stretch>
            <a:fillRect/>
          </a:stretch>
        </p:blipFill>
        <p:spPr bwMode="auto">
          <a:xfrm>
            <a:off x="2562227" y="2695577"/>
            <a:ext cx="6581775" cy="4162425"/>
          </a:xfrm>
          <a:prstGeom prst="rect">
            <a:avLst/>
          </a:prstGeom>
          <a:noFill/>
        </p:spPr>
      </p:pic>
      <p:sp>
        <p:nvSpPr>
          <p:cNvPr id="535557" name="Text Box 5"/>
          <p:cNvSpPr txBox="1">
            <a:spLocks noChangeArrowheads="1"/>
          </p:cNvSpPr>
          <p:nvPr/>
        </p:nvSpPr>
        <p:spPr bwMode="auto">
          <a:xfrm>
            <a:off x="414340" y="5765800"/>
            <a:ext cx="3521075" cy="78483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pPr>
            <a:r>
              <a:rPr lang="en-US" b="0" dirty="0" smtClean="0"/>
              <a:t>[this is a text </a:t>
            </a:r>
            <a:r>
              <a:rPr lang="en-US" b="0" dirty="0"/>
              <a:t>box]</a:t>
            </a:r>
          </a:p>
          <a:p>
            <a:pPr>
              <a:spcBef>
                <a:spcPct val="50000"/>
              </a:spcBef>
            </a:pPr>
            <a:r>
              <a:rPr lang="en-US" b="0" dirty="0"/>
              <a:t>modify pasted-in images</a:t>
            </a:r>
          </a:p>
        </p:txBody>
      </p:sp>
      <p:sp>
        <p:nvSpPr>
          <p:cNvPr id="535558" name="AutoShape 6"/>
          <p:cNvSpPr>
            <a:spLocks noChangeArrowheads="1"/>
          </p:cNvSpPr>
          <p:nvPr/>
        </p:nvSpPr>
        <p:spPr bwMode="auto">
          <a:xfrm>
            <a:off x="3794127" y="701677"/>
            <a:ext cx="1554163" cy="1401763"/>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US" sz="1200" dirty="0"/>
              <a:t>[</a:t>
            </a:r>
            <a:r>
              <a:rPr lang="en-US" sz="1100" dirty="0" err="1"/>
              <a:t>autoshape</a:t>
            </a:r>
            <a:r>
              <a:rPr lang="en-US" sz="1100" dirty="0"/>
              <a:t>]</a:t>
            </a:r>
            <a:endParaRPr lang="en-US" sz="1200" dirty="0"/>
          </a:p>
          <a:p>
            <a:pPr algn="ctr"/>
            <a:r>
              <a:rPr lang="en-US" b="0" dirty="0"/>
              <a:t>logos</a:t>
            </a:r>
          </a:p>
        </p:txBody>
      </p:sp>
      <p:cxnSp>
        <p:nvCxnSpPr>
          <p:cNvPr id="535559" name="AutoShape 7"/>
          <p:cNvCxnSpPr>
            <a:cxnSpLocks noChangeShapeType="1"/>
            <a:stCxn id="535558" idx="1"/>
            <a:endCxn id="0" idx="0"/>
          </p:cNvCxnSpPr>
          <p:nvPr/>
        </p:nvCxnSpPr>
        <p:spPr bwMode="auto">
          <a:xfrm rot="10800000" flipV="1">
            <a:off x="2193925" y="1403350"/>
            <a:ext cx="1600200" cy="311150"/>
          </a:xfrm>
          <a:prstGeom prst="curvedConnector2">
            <a:avLst/>
          </a:prstGeom>
          <a:noFill/>
          <a:ln w="9525">
            <a:solidFill>
              <a:schemeClr val="tx1"/>
            </a:solidFill>
            <a:round/>
            <a:headEnd/>
            <a:tailEnd type="triangle" w="med" len="med"/>
          </a:ln>
          <a:effectLst/>
        </p:spPr>
      </p:cxnSp>
      <p:cxnSp>
        <p:nvCxnSpPr>
          <p:cNvPr id="535560" name="AutoShape 8"/>
          <p:cNvCxnSpPr>
            <a:cxnSpLocks noChangeShapeType="1"/>
            <a:stCxn id="535558" idx="3"/>
            <a:endCxn id="0" idx="0"/>
          </p:cNvCxnSpPr>
          <p:nvPr/>
        </p:nvCxnSpPr>
        <p:spPr bwMode="auto">
          <a:xfrm flipV="1">
            <a:off x="5348290" y="1184277"/>
            <a:ext cx="1952625" cy="219075"/>
          </a:xfrm>
          <a:prstGeom prst="bentConnector4">
            <a:avLst>
              <a:gd name="adj1" fmla="val 23741"/>
              <a:gd name="adj2" fmla="val 204347"/>
            </a:avLst>
          </a:prstGeom>
          <a:noFill/>
          <a:ln w="9525">
            <a:solidFill>
              <a:schemeClr val="tx1"/>
            </a:solidFill>
            <a:miter lim="800000"/>
            <a:headEnd/>
            <a:tailEnd type="triangle" w="med" len="med"/>
          </a:ln>
          <a:effectLst/>
        </p:spPr>
      </p:cxnSp>
      <p:cxnSp>
        <p:nvCxnSpPr>
          <p:cNvPr id="535561" name="AutoShape 9"/>
          <p:cNvCxnSpPr>
            <a:cxnSpLocks noChangeShapeType="1"/>
            <a:stCxn id="535558" idx="2"/>
            <a:endCxn id="0" idx="0"/>
          </p:cNvCxnSpPr>
          <p:nvPr/>
        </p:nvCxnSpPr>
        <p:spPr bwMode="auto">
          <a:xfrm>
            <a:off x="4572002" y="2103440"/>
            <a:ext cx="1281113" cy="592137"/>
          </a:xfrm>
          <a:prstGeom prst="straightConnector1">
            <a:avLst/>
          </a:prstGeom>
          <a:noFill/>
          <a:ln w="9525">
            <a:solidFill>
              <a:schemeClr val="tx1"/>
            </a:solidFill>
            <a:round/>
            <a:headEnd/>
            <a:tailEnd type="triangle" w="med" len="med"/>
          </a:ln>
          <a:effectLst/>
        </p:spPr>
      </p:cxnSp>
      <p:sp>
        <p:nvSpPr>
          <p:cNvPr id="2" name="Date Placeholder 1"/>
          <p:cNvSpPr>
            <a:spLocks noGrp="1"/>
          </p:cNvSpPr>
          <p:nvPr>
            <p:ph type="dt" sz="half" idx="10"/>
          </p:nvPr>
        </p:nvSpPr>
        <p:spPr/>
        <p:txBody>
          <a:bodyPr/>
          <a:lstStyle/>
          <a:p>
            <a:fld id="{726C349B-1DDA-414F-BB7D-F61809905A06}" type="datetime1">
              <a:rPr lang="en-US" smtClean="0"/>
              <a:t>2016-04-18</a:t>
            </a:fld>
            <a:endParaRPr lang="en-US"/>
          </a:p>
        </p:txBody>
      </p:sp>
      <p:sp>
        <p:nvSpPr>
          <p:cNvPr id="3" name="Footer Placeholder 2"/>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lstStyle/>
          <a:p>
            <a:r>
              <a:rPr lang="en-US" dirty="0">
                <a:solidFill>
                  <a:srgbClr val="FFFFFF"/>
                </a:solidFill>
              </a:rPr>
              <a:t>Variables </a:t>
            </a:r>
          </a:p>
        </p:txBody>
      </p:sp>
      <p:grpSp>
        <p:nvGrpSpPr>
          <p:cNvPr id="2" name="Group 3"/>
          <p:cNvGrpSpPr>
            <a:grpSpLocks/>
          </p:cNvGrpSpPr>
          <p:nvPr/>
        </p:nvGrpSpPr>
        <p:grpSpPr bwMode="auto">
          <a:xfrm>
            <a:off x="4452940" y="1403350"/>
            <a:ext cx="4332287" cy="5221288"/>
            <a:chOff x="3162" y="1031"/>
            <a:chExt cx="2729" cy="3289"/>
          </a:xfrm>
        </p:grpSpPr>
        <p:sp>
          <p:nvSpPr>
            <p:cNvPr id="536580" name="AutoShape 4"/>
            <p:cNvSpPr>
              <a:spLocks noChangeArrowheads="1"/>
            </p:cNvSpPr>
            <p:nvPr/>
          </p:nvSpPr>
          <p:spPr bwMode="auto">
            <a:xfrm rot="17346267">
              <a:off x="2882" y="1311"/>
              <a:ext cx="3289" cy="2729"/>
            </a:xfrm>
            <a:prstGeom prst="cloudCallout">
              <a:avLst>
                <a:gd name="adj1" fmla="val -7107"/>
                <a:gd name="adj2" fmla="val -51611"/>
              </a:avLst>
            </a:prstGeom>
            <a:ln>
              <a:headEnd/>
              <a:tailEnd/>
            </a:ln>
          </p:spPr>
          <p:style>
            <a:lnRef idx="0">
              <a:schemeClr val="accent4"/>
            </a:lnRef>
            <a:fillRef idx="3">
              <a:schemeClr val="accent4"/>
            </a:fillRef>
            <a:effectRef idx="3">
              <a:schemeClr val="accent4"/>
            </a:effectRef>
            <a:fontRef idx="minor">
              <a:schemeClr val="lt1"/>
            </a:fontRef>
          </p:style>
          <p:txBody>
            <a:bodyPr vert="eaVert" anchor="ctr"/>
            <a:lstStyle/>
            <a:p>
              <a:pPr algn="ctr" eaLnBrk="0" hangingPunct="0"/>
              <a:endParaRPr lang="en-US" sz="1400">
                <a:latin typeface="Tahoma" charset="0"/>
              </a:endParaRPr>
            </a:p>
          </p:txBody>
        </p:sp>
        <p:sp>
          <p:nvSpPr>
            <p:cNvPr id="536581" name="Text Box 5"/>
            <p:cNvSpPr txBox="1">
              <a:spLocks noChangeArrowheads="1"/>
            </p:cNvSpPr>
            <p:nvPr/>
          </p:nvSpPr>
          <p:spPr bwMode="auto">
            <a:xfrm>
              <a:off x="3692" y="1143"/>
              <a:ext cx="1350" cy="233"/>
            </a:xfrm>
            <a:prstGeom prst="rect">
              <a:avLst/>
            </a:prstGeom>
            <a:noFill/>
            <a:ln w="76200" cap="sq">
              <a:noFill/>
              <a:miter lim="800000"/>
              <a:headEnd/>
              <a:tailEnd/>
            </a:ln>
            <a:effectLst/>
          </p:spPr>
          <p:txBody>
            <a:bodyPr>
              <a:spAutoFit/>
            </a:bodyPr>
            <a:lstStyle/>
            <a:p>
              <a:pPr algn="ctr" eaLnBrk="0" hangingPunct="0">
                <a:spcBef>
                  <a:spcPct val="50000"/>
                </a:spcBef>
              </a:pPr>
              <a:r>
                <a:rPr lang="en-US">
                  <a:effectLst>
                    <a:outerShdw blurRad="38100" dist="38100" dir="2700000" algn="tl">
                      <a:srgbClr val="000000"/>
                    </a:outerShdw>
                  </a:effectLst>
                  <a:latin typeface="Tahoma" charset="0"/>
                </a:rPr>
                <a:t>Location B</a:t>
              </a:r>
            </a:p>
          </p:txBody>
        </p:sp>
        <p:grpSp>
          <p:nvGrpSpPr>
            <p:cNvPr id="3" name="Group 6"/>
            <p:cNvGrpSpPr>
              <a:grpSpLocks/>
            </p:cNvGrpSpPr>
            <p:nvPr/>
          </p:nvGrpSpPr>
          <p:grpSpPr bwMode="auto">
            <a:xfrm>
              <a:off x="3694" y="1763"/>
              <a:ext cx="1901" cy="1758"/>
              <a:chOff x="3694" y="1763"/>
              <a:chExt cx="1901" cy="1758"/>
            </a:xfrm>
          </p:grpSpPr>
          <p:grpSp>
            <p:nvGrpSpPr>
              <p:cNvPr id="4" name="Group 7"/>
              <p:cNvGrpSpPr>
                <a:grpSpLocks/>
              </p:cNvGrpSpPr>
              <p:nvPr/>
            </p:nvGrpSpPr>
            <p:grpSpPr bwMode="auto">
              <a:xfrm>
                <a:off x="4193" y="2922"/>
                <a:ext cx="1402" cy="599"/>
                <a:chOff x="3902" y="2921"/>
                <a:chExt cx="1402" cy="599"/>
              </a:xfrm>
            </p:grpSpPr>
            <p:grpSp>
              <p:nvGrpSpPr>
                <p:cNvPr id="5" name="Group 8"/>
                <p:cNvGrpSpPr>
                  <a:grpSpLocks/>
                </p:cNvGrpSpPr>
                <p:nvPr/>
              </p:nvGrpSpPr>
              <p:grpSpPr bwMode="auto">
                <a:xfrm>
                  <a:off x="3902" y="2921"/>
                  <a:ext cx="672" cy="542"/>
                  <a:chOff x="2640" y="3360"/>
                  <a:chExt cx="672" cy="542"/>
                </a:xfrm>
              </p:grpSpPr>
              <p:grpSp>
                <p:nvGrpSpPr>
                  <p:cNvPr id="6" name="Group 9"/>
                  <p:cNvGrpSpPr>
                    <a:grpSpLocks/>
                  </p:cNvGrpSpPr>
                  <p:nvPr/>
                </p:nvGrpSpPr>
                <p:grpSpPr bwMode="auto">
                  <a:xfrm>
                    <a:off x="2640" y="3360"/>
                    <a:ext cx="672" cy="542"/>
                    <a:chOff x="2448" y="3360"/>
                    <a:chExt cx="864" cy="624"/>
                  </a:xfrm>
                </p:grpSpPr>
                <p:sp>
                  <p:nvSpPr>
                    <p:cNvPr id="536586" name="Rectangle 10"/>
                    <p:cNvSpPr>
                      <a:spLocks noChangeArrowheads="1"/>
                    </p:cNvSpPr>
                    <p:nvPr/>
                  </p:nvSpPr>
                  <p:spPr bwMode="auto">
                    <a:xfrm>
                      <a:off x="2448" y="3360"/>
                      <a:ext cx="864" cy="624"/>
                    </a:xfrm>
                    <a:prstGeom prst="rect">
                      <a:avLst/>
                    </a:prstGeom>
                    <a:gradFill rotWithShape="0">
                      <a:gsLst>
                        <a:gs pos="0">
                          <a:srgbClr val="B2B2B2"/>
                        </a:gs>
                        <a:gs pos="100000">
                          <a:srgbClr val="B2B2B2">
                            <a:gamma/>
                            <a:shade val="46275"/>
                            <a:invGamma/>
                          </a:srgbClr>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536587" name="Rectangle 11" descr="Purple mesh"/>
                    <p:cNvSpPr>
                      <a:spLocks noChangeArrowheads="1"/>
                    </p:cNvSpPr>
                    <p:nvPr/>
                  </p:nvSpPr>
                  <p:spPr bwMode="auto">
                    <a:xfrm>
                      <a:off x="2494" y="3391"/>
                      <a:ext cx="768" cy="528"/>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endParaRPr lang="en-US"/>
                    </a:p>
                  </p:txBody>
                </p:sp>
              </p:grpSp>
              <p:sp>
                <p:nvSpPr>
                  <p:cNvPr id="536588" name="Text Box 12"/>
                  <p:cNvSpPr txBox="1">
                    <a:spLocks noChangeArrowheads="1"/>
                  </p:cNvSpPr>
                  <p:nvPr/>
                </p:nvSpPr>
                <p:spPr bwMode="auto">
                  <a:xfrm>
                    <a:off x="2688" y="3518"/>
                    <a:ext cx="59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nM</a:t>
                    </a:r>
                  </a:p>
                </p:txBody>
              </p:sp>
            </p:grpSp>
            <p:grpSp>
              <p:nvGrpSpPr>
                <p:cNvPr id="7" name="Group 13"/>
                <p:cNvGrpSpPr>
                  <a:grpSpLocks/>
                </p:cNvGrpSpPr>
                <p:nvPr/>
              </p:nvGrpSpPr>
              <p:grpSpPr bwMode="auto">
                <a:xfrm>
                  <a:off x="4590" y="2950"/>
                  <a:ext cx="714" cy="570"/>
                  <a:chOff x="3200" y="2293"/>
                  <a:chExt cx="714" cy="570"/>
                </a:xfrm>
              </p:grpSpPr>
              <p:grpSp>
                <p:nvGrpSpPr>
                  <p:cNvPr id="8" name="Group 14"/>
                  <p:cNvGrpSpPr>
                    <a:grpSpLocks/>
                  </p:cNvGrpSpPr>
                  <p:nvPr/>
                </p:nvGrpSpPr>
                <p:grpSpPr bwMode="auto">
                  <a:xfrm rot="3181">
                    <a:off x="3213" y="2293"/>
                    <a:ext cx="623" cy="409"/>
                    <a:chOff x="880" y="2186"/>
                    <a:chExt cx="1888" cy="1605"/>
                  </a:xfrm>
                </p:grpSpPr>
                <p:sp>
                  <p:nvSpPr>
                    <p:cNvPr id="536591" name="Freeform 15"/>
                    <p:cNvSpPr>
                      <a:spLocks noEditPoints="1"/>
                    </p:cNvSpPr>
                    <p:nvPr/>
                  </p:nvSpPr>
                  <p:spPr bwMode="auto">
                    <a:xfrm>
                      <a:off x="1666" y="3058"/>
                      <a:ext cx="808" cy="552"/>
                    </a:xfrm>
                    <a:custGeom>
                      <a:avLst/>
                      <a:gdLst/>
                      <a:ahLst/>
                      <a:cxnLst>
                        <a:cxn ang="0">
                          <a:pos x="3173" y="1484"/>
                        </a:cxn>
                        <a:cxn ang="0">
                          <a:pos x="2532" y="2206"/>
                        </a:cxn>
                        <a:cxn ang="0">
                          <a:pos x="2473" y="2170"/>
                        </a:cxn>
                        <a:cxn ang="0">
                          <a:pos x="3019" y="1391"/>
                        </a:cxn>
                        <a:cxn ang="0">
                          <a:pos x="2378" y="2113"/>
                        </a:cxn>
                        <a:cxn ang="0">
                          <a:pos x="2319" y="2078"/>
                        </a:cxn>
                        <a:cxn ang="0">
                          <a:pos x="2864" y="1298"/>
                        </a:cxn>
                        <a:cxn ang="0">
                          <a:pos x="2224" y="2021"/>
                        </a:cxn>
                        <a:cxn ang="0">
                          <a:pos x="2165" y="1985"/>
                        </a:cxn>
                        <a:cxn ang="0">
                          <a:pos x="2709" y="1205"/>
                        </a:cxn>
                        <a:cxn ang="0">
                          <a:pos x="2069" y="1928"/>
                        </a:cxn>
                        <a:cxn ang="0">
                          <a:pos x="2009" y="1892"/>
                        </a:cxn>
                        <a:cxn ang="0">
                          <a:pos x="2555" y="1112"/>
                        </a:cxn>
                        <a:cxn ang="0">
                          <a:pos x="1914" y="1835"/>
                        </a:cxn>
                        <a:cxn ang="0">
                          <a:pos x="1855" y="1799"/>
                        </a:cxn>
                        <a:cxn ang="0">
                          <a:pos x="2245" y="928"/>
                        </a:cxn>
                        <a:cxn ang="0">
                          <a:pos x="1605" y="1650"/>
                        </a:cxn>
                        <a:cxn ang="0">
                          <a:pos x="1545" y="1614"/>
                        </a:cxn>
                        <a:cxn ang="0">
                          <a:pos x="2091" y="835"/>
                        </a:cxn>
                        <a:cxn ang="0">
                          <a:pos x="1450" y="1557"/>
                        </a:cxn>
                        <a:cxn ang="0">
                          <a:pos x="1391" y="1522"/>
                        </a:cxn>
                        <a:cxn ang="0">
                          <a:pos x="1781" y="649"/>
                        </a:cxn>
                        <a:cxn ang="0">
                          <a:pos x="1141" y="1372"/>
                        </a:cxn>
                        <a:cxn ang="0">
                          <a:pos x="1082" y="1336"/>
                        </a:cxn>
                        <a:cxn ang="0">
                          <a:pos x="1627" y="556"/>
                        </a:cxn>
                        <a:cxn ang="0">
                          <a:pos x="987" y="1279"/>
                        </a:cxn>
                        <a:cxn ang="0">
                          <a:pos x="926" y="1243"/>
                        </a:cxn>
                        <a:cxn ang="0">
                          <a:pos x="1472" y="463"/>
                        </a:cxn>
                        <a:cxn ang="0">
                          <a:pos x="831" y="1186"/>
                        </a:cxn>
                        <a:cxn ang="0">
                          <a:pos x="772" y="1150"/>
                        </a:cxn>
                        <a:cxn ang="0">
                          <a:pos x="1162" y="279"/>
                        </a:cxn>
                        <a:cxn ang="0">
                          <a:pos x="523" y="1001"/>
                        </a:cxn>
                        <a:cxn ang="0">
                          <a:pos x="463" y="966"/>
                        </a:cxn>
                        <a:cxn ang="0">
                          <a:pos x="1008" y="186"/>
                        </a:cxn>
                        <a:cxn ang="0">
                          <a:pos x="368" y="909"/>
                        </a:cxn>
                        <a:cxn ang="0">
                          <a:pos x="309" y="873"/>
                        </a:cxn>
                        <a:cxn ang="0">
                          <a:pos x="698" y="0"/>
                        </a:cxn>
                        <a:cxn ang="0">
                          <a:pos x="60" y="723"/>
                        </a:cxn>
                        <a:cxn ang="0">
                          <a:pos x="0" y="687"/>
                        </a:cxn>
                      </a:cxnLst>
                      <a:rect l="0" t="0" r="r" b="b"/>
                      <a:pathLst>
                        <a:path w="3233" h="2206">
                          <a:moveTo>
                            <a:pt x="2473" y="2170"/>
                          </a:moveTo>
                          <a:lnTo>
                            <a:pt x="3173" y="1484"/>
                          </a:lnTo>
                          <a:lnTo>
                            <a:pt x="3233" y="1519"/>
                          </a:lnTo>
                          <a:lnTo>
                            <a:pt x="2532" y="2206"/>
                          </a:lnTo>
                          <a:lnTo>
                            <a:pt x="2473" y="2170"/>
                          </a:lnTo>
                          <a:lnTo>
                            <a:pt x="2473" y="2170"/>
                          </a:lnTo>
                          <a:close/>
                          <a:moveTo>
                            <a:pt x="2319" y="2078"/>
                          </a:moveTo>
                          <a:lnTo>
                            <a:pt x="3019" y="1391"/>
                          </a:lnTo>
                          <a:lnTo>
                            <a:pt x="3078" y="1427"/>
                          </a:lnTo>
                          <a:lnTo>
                            <a:pt x="2378" y="2113"/>
                          </a:lnTo>
                          <a:lnTo>
                            <a:pt x="2319" y="2078"/>
                          </a:lnTo>
                          <a:lnTo>
                            <a:pt x="2319" y="2078"/>
                          </a:lnTo>
                          <a:close/>
                          <a:moveTo>
                            <a:pt x="2165" y="1985"/>
                          </a:moveTo>
                          <a:lnTo>
                            <a:pt x="2864" y="1298"/>
                          </a:lnTo>
                          <a:lnTo>
                            <a:pt x="2923" y="1334"/>
                          </a:lnTo>
                          <a:lnTo>
                            <a:pt x="2224" y="2021"/>
                          </a:lnTo>
                          <a:lnTo>
                            <a:pt x="2165" y="1985"/>
                          </a:lnTo>
                          <a:lnTo>
                            <a:pt x="2165" y="1985"/>
                          </a:lnTo>
                          <a:close/>
                          <a:moveTo>
                            <a:pt x="2009" y="1892"/>
                          </a:moveTo>
                          <a:lnTo>
                            <a:pt x="2709" y="1205"/>
                          </a:lnTo>
                          <a:lnTo>
                            <a:pt x="2768" y="1241"/>
                          </a:lnTo>
                          <a:lnTo>
                            <a:pt x="2069" y="1928"/>
                          </a:lnTo>
                          <a:lnTo>
                            <a:pt x="2009" y="1892"/>
                          </a:lnTo>
                          <a:lnTo>
                            <a:pt x="2009" y="1892"/>
                          </a:lnTo>
                          <a:close/>
                          <a:moveTo>
                            <a:pt x="1855" y="1799"/>
                          </a:moveTo>
                          <a:lnTo>
                            <a:pt x="2555" y="1112"/>
                          </a:lnTo>
                          <a:lnTo>
                            <a:pt x="2614" y="1148"/>
                          </a:lnTo>
                          <a:lnTo>
                            <a:pt x="1914" y="1835"/>
                          </a:lnTo>
                          <a:lnTo>
                            <a:pt x="1855" y="1799"/>
                          </a:lnTo>
                          <a:lnTo>
                            <a:pt x="1855" y="1799"/>
                          </a:lnTo>
                          <a:close/>
                          <a:moveTo>
                            <a:pt x="1545" y="1614"/>
                          </a:moveTo>
                          <a:lnTo>
                            <a:pt x="2245" y="928"/>
                          </a:lnTo>
                          <a:lnTo>
                            <a:pt x="2304" y="963"/>
                          </a:lnTo>
                          <a:lnTo>
                            <a:pt x="1605" y="1650"/>
                          </a:lnTo>
                          <a:lnTo>
                            <a:pt x="1545" y="1614"/>
                          </a:lnTo>
                          <a:lnTo>
                            <a:pt x="1545" y="1614"/>
                          </a:lnTo>
                          <a:close/>
                          <a:moveTo>
                            <a:pt x="1391" y="1522"/>
                          </a:moveTo>
                          <a:lnTo>
                            <a:pt x="2091" y="835"/>
                          </a:lnTo>
                          <a:lnTo>
                            <a:pt x="2150" y="871"/>
                          </a:lnTo>
                          <a:lnTo>
                            <a:pt x="1450" y="1557"/>
                          </a:lnTo>
                          <a:lnTo>
                            <a:pt x="1391" y="1522"/>
                          </a:lnTo>
                          <a:lnTo>
                            <a:pt x="1391" y="1522"/>
                          </a:lnTo>
                          <a:close/>
                          <a:moveTo>
                            <a:pt x="1082" y="1336"/>
                          </a:moveTo>
                          <a:lnTo>
                            <a:pt x="1781" y="649"/>
                          </a:lnTo>
                          <a:lnTo>
                            <a:pt x="1840" y="685"/>
                          </a:lnTo>
                          <a:lnTo>
                            <a:pt x="1141" y="1372"/>
                          </a:lnTo>
                          <a:lnTo>
                            <a:pt x="1082" y="1336"/>
                          </a:lnTo>
                          <a:lnTo>
                            <a:pt x="1082" y="1336"/>
                          </a:lnTo>
                          <a:close/>
                          <a:moveTo>
                            <a:pt x="926" y="1243"/>
                          </a:moveTo>
                          <a:lnTo>
                            <a:pt x="1627" y="556"/>
                          </a:lnTo>
                          <a:lnTo>
                            <a:pt x="1686" y="592"/>
                          </a:lnTo>
                          <a:lnTo>
                            <a:pt x="987" y="1279"/>
                          </a:lnTo>
                          <a:lnTo>
                            <a:pt x="926" y="1243"/>
                          </a:lnTo>
                          <a:lnTo>
                            <a:pt x="926" y="1243"/>
                          </a:lnTo>
                          <a:close/>
                          <a:moveTo>
                            <a:pt x="772" y="1150"/>
                          </a:moveTo>
                          <a:lnTo>
                            <a:pt x="1472" y="463"/>
                          </a:lnTo>
                          <a:lnTo>
                            <a:pt x="1532" y="499"/>
                          </a:lnTo>
                          <a:lnTo>
                            <a:pt x="831" y="1186"/>
                          </a:lnTo>
                          <a:lnTo>
                            <a:pt x="772" y="1150"/>
                          </a:lnTo>
                          <a:lnTo>
                            <a:pt x="772" y="1150"/>
                          </a:lnTo>
                          <a:close/>
                          <a:moveTo>
                            <a:pt x="463" y="966"/>
                          </a:moveTo>
                          <a:lnTo>
                            <a:pt x="1162" y="279"/>
                          </a:lnTo>
                          <a:lnTo>
                            <a:pt x="1222" y="313"/>
                          </a:lnTo>
                          <a:lnTo>
                            <a:pt x="523" y="1001"/>
                          </a:lnTo>
                          <a:lnTo>
                            <a:pt x="463" y="966"/>
                          </a:lnTo>
                          <a:lnTo>
                            <a:pt x="463" y="966"/>
                          </a:lnTo>
                          <a:close/>
                          <a:moveTo>
                            <a:pt x="309" y="873"/>
                          </a:moveTo>
                          <a:lnTo>
                            <a:pt x="1008" y="186"/>
                          </a:lnTo>
                          <a:lnTo>
                            <a:pt x="1067" y="222"/>
                          </a:lnTo>
                          <a:lnTo>
                            <a:pt x="368" y="909"/>
                          </a:lnTo>
                          <a:lnTo>
                            <a:pt x="309" y="873"/>
                          </a:lnTo>
                          <a:lnTo>
                            <a:pt x="309" y="873"/>
                          </a:lnTo>
                          <a:close/>
                          <a:moveTo>
                            <a:pt x="0" y="687"/>
                          </a:moveTo>
                          <a:lnTo>
                            <a:pt x="698" y="0"/>
                          </a:lnTo>
                          <a:lnTo>
                            <a:pt x="758" y="36"/>
                          </a:lnTo>
                          <a:lnTo>
                            <a:pt x="60" y="723"/>
                          </a:lnTo>
                          <a:lnTo>
                            <a:pt x="0" y="687"/>
                          </a:lnTo>
                          <a:lnTo>
                            <a:pt x="0" y="687"/>
                          </a:lnTo>
                          <a:close/>
                        </a:path>
                      </a:pathLst>
                    </a:custGeom>
                    <a:solidFill>
                      <a:srgbClr val="000000"/>
                    </a:solidFill>
                    <a:ln w="9525">
                      <a:noFill/>
                      <a:round/>
                      <a:headEnd/>
                      <a:tailEnd/>
                    </a:ln>
                  </p:spPr>
                  <p:txBody>
                    <a:bodyPr/>
                    <a:lstStyle/>
                    <a:p>
                      <a:endParaRPr lang="en-US"/>
                    </a:p>
                  </p:txBody>
                </p:sp>
                <p:sp>
                  <p:nvSpPr>
                    <p:cNvPr id="536592" name="Freeform 16"/>
                    <p:cNvSpPr>
                      <a:spLocks/>
                    </p:cNvSpPr>
                    <p:nvPr/>
                  </p:nvSpPr>
                  <p:spPr bwMode="auto">
                    <a:xfrm>
                      <a:off x="2284" y="3429"/>
                      <a:ext cx="190" cy="181"/>
                    </a:xfrm>
                    <a:custGeom>
                      <a:avLst/>
                      <a:gdLst/>
                      <a:ahLst/>
                      <a:cxnLst>
                        <a:cxn ang="0">
                          <a:pos x="0" y="686"/>
                        </a:cxn>
                        <a:cxn ang="0">
                          <a:pos x="700" y="0"/>
                        </a:cxn>
                        <a:cxn ang="0">
                          <a:pos x="760" y="35"/>
                        </a:cxn>
                        <a:cxn ang="0">
                          <a:pos x="59" y="722"/>
                        </a:cxn>
                        <a:cxn ang="0">
                          <a:pos x="0" y="686"/>
                        </a:cxn>
                        <a:cxn ang="0">
                          <a:pos x="0" y="686"/>
                        </a:cxn>
                      </a:cxnLst>
                      <a:rect l="0" t="0" r="r" b="b"/>
                      <a:pathLst>
                        <a:path w="760" h="722">
                          <a:moveTo>
                            <a:pt x="0" y="686"/>
                          </a:moveTo>
                          <a:lnTo>
                            <a:pt x="700" y="0"/>
                          </a:lnTo>
                          <a:lnTo>
                            <a:pt x="760" y="35"/>
                          </a:lnTo>
                          <a:lnTo>
                            <a:pt x="59" y="722"/>
                          </a:lnTo>
                          <a:lnTo>
                            <a:pt x="0" y="686"/>
                          </a:lnTo>
                          <a:lnTo>
                            <a:pt x="0" y="686"/>
                          </a:lnTo>
                        </a:path>
                      </a:pathLst>
                    </a:custGeom>
                    <a:noFill/>
                    <a:ln w="1588">
                      <a:solidFill>
                        <a:srgbClr val="000000"/>
                      </a:solidFill>
                      <a:prstDash val="solid"/>
                      <a:round/>
                      <a:headEnd/>
                      <a:tailEnd/>
                    </a:ln>
                  </p:spPr>
                  <p:txBody>
                    <a:bodyPr/>
                    <a:lstStyle/>
                    <a:p>
                      <a:endParaRPr lang="en-US"/>
                    </a:p>
                  </p:txBody>
                </p:sp>
                <p:sp>
                  <p:nvSpPr>
                    <p:cNvPr id="536593" name="Freeform 17"/>
                    <p:cNvSpPr>
                      <a:spLocks/>
                    </p:cNvSpPr>
                    <p:nvPr/>
                  </p:nvSpPr>
                  <p:spPr bwMode="auto">
                    <a:xfrm>
                      <a:off x="2284" y="3429"/>
                      <a:ext cx="189" cy="172"/>
                    </a:xfrm>
                    <a:custGeom>
                      <a:avLst/>
                      <a:gdLst/>
                      <a:ahLst/>
                      <a:cxnLst>
                        <a:cxn ang="0">
                          <a:pos x="0" y="684"/>
                        </a:cxn>
                        <a:cxn ang="0">
                          <a:pos x="2" y="687"/>
                        </a:cxn>
                        <a:cxn ang="0">
                          <a:pos x="702" y="0"/>
                        </a:cxn>
                        <a:cxn ang="0">
                          <a:pos x="758" y="35"/>
                        </a:cxn>
                        <a:cxn ang="0">
                          <a:pos x="0" y="684"/>
                        </a:cxn>
                      </a:cxnLst>
                      <a:rect l="0" t="0" r="r" b="b"/>
                      <a:pathLst>
                        <a:path w="758" h="687">
                          <a:moveTo>
                            <a:pt x="0" y="684"/>
                          </a:moveTo>
                          <a:lnTo>
                            <a:pt x="2" y="687"/>
                          </a:lnTo>
                          <a:lnTo>
                            <a:pt x="702" y="0"/>
                          </a:lnTo>
                          <a:lnTo>
                            <a:pt x="758" y="35"/>
                          </a:lnTo>
                          <a:lnTo>
                            <a:pt x="0" y="684"/>
                          </a:lnTo>
                          <a:close/>
                        </a:path>
                      </a:pathLst>
                    </a:custGeom>
                    <a:solidFill>
                      <a:srgbClr val="000000"/>
                    </a:solidFill>
                    <a:ln w="9525">
                      <a:noFill/>
                      <a:round/>
                      <a:headEnd/>
                      <a:tailEnd/>
                    </a:ln>
                  </p:spPr>
                  <p:txBody>
                    <a:bodyPr/>
                    <a:lstStyle/>
                    <a:p>
                      <a:endParaRPr lang="en-US"/>
                    </a:p>
                  </p:txBody>
                </p:sp>
                <p:sp>
                  <p:nvSpPr>
                    <p:cNvPr id="536594" name="Freeform 18"/>
                    <p:cNvSpPr>
                      <a:spLocks/>
                    </p:cNvSpPr>
                    <p:nvPr/>
                  </p:nvSpPr>
                  <p:spPr bwMode="auto">
                    <a:xfrm>
                      <a:off x="2284" y="3438"/>
                      <a:ext cx="189" cy="172"/>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536595" name="Freeform 19"/>
                    <p:cNvSpPr>
                      <a:spLocks/>
                    </p:cNvSpPr>
                    <p:nvPr/>
                  </p:nvSpPr>
                  <p:spPr bwMode="auto">
                    <a:xfrm>
                      <a:off x="2245" y="3406"/>
                      <a:ext cx="190" cy="181"/>
                    </a:xfrm>
                    <a:custGeom>
                      <a:avLst/>
                      <a:gdLst/>
                      <a:ahLst/>
                      <a:cxnLst>
                        <a:cxn ang="0">
                          <a:pos x="0" y="687"/>
                        </a:cxn>
                        <a:cxn ang="0">
                          <a:pos x="700" y="0"/>
                        </a:cxn>
                        <a:cxn ang="0">
                          <a:pos x="759" y="36"/>
                        </a:cxn>
                        <a:cxn ang="0">
                          <a:pos x="59" y="722"/>
                        </a:cxn>
                        <a:cxn ang="0">
                          <a:pos x="0" y="687"/>
                        </a:cxn>
                        <a:cxn ang="0">
                          <a:pos x="0" y="687"/>
                        </a:cxn>
                      </a:cxnLst>
                      <a:rect l="0" t="0" r="r" b="b"/>
                      <a:pathLst>
                        <a:path w="759" h="722">
                          <a:moveTo>
                            <a:pt x="0" y="687"/>
                          </a:moveTo>
                          <a:lnTo>
                            <a:pt x="700" y="0"/>
                          </a:lnTo>
                          <a:lnTo>
                            <a:pt x="759" y="36"/>
                          </a:lnTo>
                          <a:lnTo>
                            <a:pt x="59"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596" name="Freeform 20"/>
                    <p:cNvSpPr>
                      <a:spLocks/>
                    </p:cNvSpPr>
                    <p:nvPr/>
                  </p:nvSpPr>
                  <p:spPr bwMode="auto">
                    <a:xfrm>
                      <a:off x="2245" y="3406"/>
                      <a:ext cx="190" cy="172"/>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536597" name="Freeform 21"/>
                    <p:cNvSpPr>
                      <a:spLocks/>
                    </p:cNvSpPr>
                    <p:nvPr/>
                  </p:nvSpPr>
                  <p:spPr bwMode="auto">
                    <a:xfrm>
                      <a:off x="2245" y="3415"/>
                      <a:ext cx="190" cy="171"/>
                    </a:xfrm>
                    <a:custGeom>
                      <a:avLst/>
                      <a:gdLst/>
                      <a:ahLst/>
                      <a:cxnLst>
                        <a:cxn ang="0">
                          <a:pos x="758" y="0"/>
                        </a:cxn>
                        <a:cxn ang="0">
                          <a:pos x="59" y="684"/>
                        </a:cxn>
                        <a:cxn ang="0">
                          <a:pos x="3" y="649"/>
                        </a:cxn>
                        <a:cxn ang="0">
                          <a:pos x="0" y="649"/>
                        </a:cxn>
                        <a:cxn ang="0">
                          <a:pos x="758" y="0"/>
                        </a:cxn>
                      </a:cxnLst>
                      <a:rect l="0" t="0" r="r" b="b"/>
                      <a:pathLst>
                        <a:path w="758" h="684">
                          <a:moveTo>
                            <a:pt x="758" y="0"/>
                          </a:moveTo>
                          <a:lnTo>
                            <a:pt x="59" y="684"/>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536598" name="Freeform 22"/>
                    <p:cNvSpPr>
                      <a:spLocks/>
                    </p:cNvSpPr>
                    <p:nvPr/>
                  </p:nvSpPr>
                  <p:spPr bwMode="auto">
                    <a:xfrm>
                      <a:off x="2207" y="3383"/>
                      <a:ext cx="189" cy="180"/>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599" name="Freeform 23"/>
                    <p:cNvSpPr>
                      <a:spLocks/>
                    </p:cNvSpPr>
                    <p:nvPr/>
                  </p:nvSpPr>
                  <p:spPr bwMode="auto">
                    <a:xfrm>
                      <a:off x="2206" y="3383"/>
                      <a:ext cx="190" cy="172"/>
                    </a:xfrm>
                    <a:custGeom>
                      <a:avLst/>
                      <a:gdLst/>
                      <a:ahLst/>
                      <a:cxnLst>
                        <a:cxn ang="0">
                          <a:pos x="0" y="685"/>
                        </a:cxn>
                        <a:cxn ang="0">
                          <a:pos x="3" y="687"/>
                        </a:cxn>
                        <a:cxn ang="0">
                          <a:pos x="702" y="0"/>
                        </a:cxn>
                        <a:cxn ang="0">
                          <a:pos x="758" y="36"/>
                        </a:cxn>
                        <a:cxn ang="0">
                          <a:pos x="0" y="685"/>
                        </a:cxn>
                      </a:cxnLst>
                      <a:rect l="0" t="0" r="r" b="b"/>
                      <a:pathLst>
                        <a:path w="758" h="687">
                          <a:moveTo>
                            <a:pt x="0" y="685"/>
                          </a:moveTo>
                          <a:lnTo>
                            <a:pt x="3"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536600" name="Freeform 24"/>
                    <p:cNvSpPr>
                      <a:spLocks/>
                    </p:cNvSpPr>
                    <p:nvPr/>
                  </p:nvSpPr>
                  <p:spPr bwMode="auto">
                    <a:xfrm>
                      <a:off x="2206" y="3392"/>
                      <a:ext cx="190" cy="171"/>
                    </a:xfrm>
                    <a:custGeom>
                      <a:avLst/>
                      <a:gdLst/>
                      <a:ahLst/>
                      <a:cxnLst>
                        <a:cxn ang="0">
                          <a:pos x="758" y="0"/>
                        </a:cxn>
                        <a:cxn ang="0">
                          <a:pos x="60" y="684"/>
                        </a:cxn>
                        <a:cxn ang="0">
                          <a:pos x="4" y="649"/>
                        </a:cxn>
                        <a:cxn ang="0">
                          <a:pos x="0" y="649"/>
                        </a:cxn>
                        <a:cxn ang="0">
                          <a:pos x="758" y="0"/>
                        </a:cxn>
                      </a:cxnLst>
                      <a:rect l="0" t="0" r="r" b="b"/>
                      <a:pathLst>
                        <a:path w="758" h="684">
                          <a:moveTo>
                            <a:pt x="758" y="0"/>
                          </a:moveTo>
                          <a:lnTo>
                            <a:pt x="60" y="684"/>
                          </a:lnTo>
                          <a:lnTo>
                            <a:pt x="4" y="649"/>
                          </a:lnTo>
                          <a:lnTo>
                            <a:pt x="0" y="649"/>
                          </a:lnTo>
                          <a:lnTo>
                            <a:pt x="758" y="0"/>
                          </a:lnTo>
                          <a:close/>
                        </a:path>
                      </a:pathLst>
                    </a:custGeom>
                    <a:solidFill>
                      <a:srgbClr val="000000"/>
                    </a:solidFill>
                    <a:ln w="9525">
                      <a:noFill/>
                      <a:round/>
                      <a:headEnd/>
                      <a:tailEnd/>
                    </a:ln>
                  </p:spPr>
                  <p:txBody>
                    <a:bodyPr/>
                    <a:lstStyle/>
                    <a:p>
                      <a:endParaRPr lang="en-US"/>
                    </a:p>
                  </p:txBody>
                </p:sp>
                <p:sp>
                  <p:nvSpPr>
                    <p:cNvPr id="536601" name="Freeform 25"/>
                    <p:cNvSpPr>
                      <a:spLocks/>
                    </p:cNvSpPr>
                    <p:nvPr/>
                  </p:nvSpPr>
                  <p:spPr bwMode="auto">
                    <a:xfrm>
                      <a:off x="2168" y="3360"/>
                      <a:ext cx="190" cy="180"/>
                    </a:xfrm>
                    <a:custGeom>
                      <a:avLst/>
                      <a:gdLst/>
                      <a:ahLst/>
                      <a:cxnLst>
                        <a:cxn ang="0">
                          <a:pos x="0" y="687"/>
                        </a:cxn>
                        <a:cxn ang="0">
                          <a:pos x="700" y="0"/>
                        </a:cxn>
                        <a:cxn ang="0">
                          <a:pos x="759" y="36"/>
                        </a:cxn>
                        <a:cxn ang="0">
                          <a:pos x="60" y="723"/>
                        </a:cxn>
                        <a:cxn ang="0">
                          <a:pos x="0" y="687"/>
                        </a:cxn>
                        <a:cxn ang="0">
                          <a:pos x="0" y="687"/>
                        </a:cxn>
                      </a:cxnLst>
                      <a:rect l="0" t="0" r="r" b="b"/>
                      <a:pathLst>
                        <a:path w="759" h="723">
                          <a:moveTo>
                            <a:pt x="0" y="687"/>
                          </a:moveTo>
                          <a:lnTo>
                            <a:pt x="700" y="0"/>
                          </a:lnTo>
                          <a:lnTo>
                            <a:pt x="759" y="36"/>
                          </a:lnTo>
                          <a:lnTo>
                            <a:pt x="60"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02" name="Freeform 26"/>
                    <p:cNvSpPr>
                      <a:spLocks/>
                    </p:cNvSpPr>
                    <p:nvPr/>
                  </p:nvSpPr>
                  <p:spPr bwMode="auto">
                    <a:xfrm>
                      <a:off x="2167" y="3360"/>
                      <a:ext cx="190" cy="180"/>
                    </a:xfrm>
                    <a:custGeom>
                      <a:avLst/>
                      <a:gdLst/>
                      <a:ahLst/>
                      <a:cxnLst>
                        <a:cxn ang="0">
                          <a:pos x="0" y="685"/>
                        </a:cxn>
                        <a:cxn ang="0">
                          <a:pos x="2" y="687"/>
                        </a:cxn>
                        <a:cxn ang="0">
                          <a:pos x="702" y="0"/>
                        </a:cxn>
                        <a:cxn ang="0">
                          <a:pos x="758" y="36"/>
                        </a:cxn>
                        <a:cxn ang="0">
                          <a:pos x="60" y="721"/>
                        </a:cxn>
                        <a:cxn ang="0">
                          <a:pos x="0" y="685"/>
                        </a:cxn>
                      </a:cxnLst>
                      <a:rect l="0" t="0" r="r" b="b"/>
                      <a:pathLst>
                        <a:path w="758" h="721">
                          <a:moveTo>
                            <a:pt x="0" y="685"/>
                          </a:moveTo>
                          <a:lnTo>
                            <a:pt x="2" y="687"/>
                          </a:lnTo>
                          <a:lnTo>
                            <a:pt x="702" y="0"/>
                          </a:lnTo>
                          <a:lnTo>
                            <a:pt x="758" y="36"/>
                          </a:lnTo>
                          <a:lnTo>
                            <a:pt x="60" y="721"/>
                          </a:lnTo>
                          <a:lnTo>
                            <a:pt x="0" y="685"/>
                          </a:lnTo>
                          <a:close/>
                        </a:path>
                      </a:pathLst>
                    </a:custGeom>
                    <a:solidFill>
                      <a:srgbClr val="000000"/>
                    </a:solidFill>
                    <a:ln w="9525">
                      <a:noFill/>
                      <a:round/>
                      <a:headEnd/>
                      <a:tailEnd/>
                    </a:ln>
                  </p:spPr>
                  <p:txBody>
                    <a:bodyPr/>
                    <a:lstStyle/>
                    <a:p>
                      <a:endParaRPr lang="en-US"/>
                    </a:p>
                  </p:txBody>
                </p:sp>
                <p:sp>
                  <p:nvSpPr>
                    <p:cNvPr id="536603" name="Freeform 27"/>
                    <p:cNvSpPr>
                      <a:spLocks/>
                    </p:cNvSpPr>
                    <p:nvPr/>
                  </p:nvSpPr>
                  <p:spPr bwMode="auto">
                    <a:xfrm>
                      <a:off x="2167" y="3531"/>
                      <a:ext cx="16" cy="9"/>
                    </a:xfrm>
                    <a:custGeom>
                      <a:avLst/>
                      <a:gdLst/>
                      <a:ahLst/>
                      <a:cxnLst>
                        <a:cxn ang="0">
                          <a:pos x="60" y="36"/>
                        </a:cxn>
                        <a:cxn ang="0">
                          <a:pos x="3" y="0"/>
                        </a:cxn>
                        <a:cxn ang="0">
                          <a:pos x="0" y="0"/>
                        </a:cxn>
                        <a:cxn ang="0">
                          <a:pos x="60" y="36"/>
                        </a:cxn>
                      </a:cxnLst>
                      <a:rect l="0" t="0" r="r" b="b"/>
                      <a:pathLst>
                        <a:path w="60" h="36">
                          <a:moveTo>
                            <a:pt x="60" y="36"/>
                          </a:moveTo>
                          <a:lnTo>
                            <a:pt x="3" y="0"/>
                          </a:lnTo>
                          <a:lnTo>
                            <a:pt x="0" y="0"/>
                          </a:lnTo>
                          <a:lnTo>
                            <a:pt x="60" y="36"/>
                          </a:lnTo>
                          <a:close/>
                        </a:path>
                      </a:pathLst>
                    </a:custGeom>
                    <a:solidFill>
                      <a:srgbClr val="000000"/>
                    </a:solidFill>
                    <a:ln w="9525">
                      <a:noFill/>
                      <a:round/>
                      <a:headEnd/>
                      <a:tailEnd/>
                    </a:ln>
                  </p:spPr>
                  <p:txBody>
                    <a:bodyPr/>
                    <a:lstStyle/>
                    <a:p>
                      <a:endParaRPr lang="en-US"/>
                    </a:p>
                  </p:txBody>
                </p:sp>
                <p:sp>
                  <p:nvSpPr>
                    <p:cNvPr id="536604" name="Freeform 28"/>
                    <p:cNvSpPr>
                      <a:spLocks/>
                    </p:cNvSpPr>
                    <p:nvPr/>
                  </p:nvSpPr>
                  <p:spPr bwMode="auto">
                    <a:xfrm>
                      <a:off x="2129" y="3336"/>
                      <a:ext cx="190" cy="181"/>
                    </a:xfrm>
                    <a:custGeom>
                      <a:avLst/>
                      <a:gdLst/>
                      <a:ahLst/>
                      <a:cxnLst>
                        <a:cxn ang="0">
                          <a:pos x="0" y="687"/>
                        </a:cxn>
                        <a:cxn ang="0">
                          <a:pos x="700" y="0"/>
                        </a:cxn>
                        <a:cxn ang="0">
                          <a:pos x="759" y="36"/>
                        </a:cxn>
                        <a:cxn ang="0">
                          <a:pos x="59" y="723"/>
                        </a:cxn>
                        <a:cxn ang="0">
                          <a:pos x="0" y="687"/>
                        </a:cxn>
                        <a:cxn ang="0">
                          <a:pos x="0" y="687"/>
                        </a:cxn>
                      </a:cxnLst>
                      <a:rect l="0" t="0" r="r" b="b"/>
                      <a:pathLst>
                        <a:path w="759" h="723">
                          <a:moveTo>
                            <a:pt x="0" y="687"/>
                          </a:moveTo>
                          <a:lnTo>
                            <a:pt x="700" y="0"/>
                          </a:lnTo>
                          <a:lnTo>
                            <a:pt x="759"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05" name="Freeform 29"/>
                    <p:cNvSpPr>
                      <a:spLocks/>
                    </p:cNvSpPr>
                    <p:nvPr/>
                  </p:nvSpPr>
                  <p:spPr bwMode="auto">
                    <a:xfrm>
                      <a:off x="2129" y="3337"/>
                      <a:ext cx="189" cy="171"/>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536606" name="Freeform 30"/>
                    <p:cNvSpPr>
                      <a:spLocks/>
                    </p:cNvSpPr>
                    <p:nvPr/>
                  </p:nvSpPr>
                  <p:spPr bwMode="auto">
                    <a:xfrm>
                      <a:off x="2129" y="3346"/>
                      <a:ext cx="189" cy="171"/>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536607" name="Freeform 31"/>
                    <p:cNvSpPr>
                      <a:spLocks/>
                    </p:cNvSpPr>
                    <p:nvPr/>
                  </p:nvSpPr>
                  <p:spPr bwMode="auto">
                    <a:xfrm>
                      <a:off x="2052" y="3290"/>
                      <a:ext cx="190" cy="181"/>
                    </a:xfrm>
                    <a:custGeom>
                      <a:avLst/>
                      <a:gdLst/>
                      <a:ahLst/>
                      <a:cxnLst>
                        <a:cxn ang="0">
                          <a:pos x="0" y="686"/>
                        </a:cxn>
                        <a:cxn ang="0">
                          <a:pos x="700" y="0"/>
                        </a:cxn>
                        <a:cxn ang="0">
                          <a:pos x="759" y="35"/>
                        </a:cxn>
                        <a:cxn ang="0">
                          <a:pos x="60" y="722"/>
                        </a:cxn>
                        <a:cxn ang="0">
                          <a:pos x="0" y="686"/>
                        </a:cxn>
                        <a:cxn ang="0">
                          <a:pos x="0" y="686"/>
                        </a:cxn>
                      </a:cxnLst>
                      <a:rect l="0" t="0" r="r" b="b"/>
                      <a:pathLst>
                        <a:path w="759" h="722">
                          <a:moveTo>
                            <a:pt x="0" y="686"/>
                          </a:moveTo>
                          <a:lnTo>
                            <a:pt x="700" y="0"/>
                          </a:lnTo>
                          <a:lnTo>
                            <a:pt x="759" y="35"/>
                          </a:lnTo>
                          <a:lnTo>
                            <a:pt x="60" y="722"/>
                          </a:lnTo>
                          <a:lnTo>
                            <a:pt x="0" y="686"/>
                          </a:lnTo>
                          <a:lnTo>
                            <a:pt x="0" y="686"/>
                          </a:lnTo>
                        </a:path>
                      </a:pathLst>
                    </a:custGeom>
                    <a:noFill/>
                    <a:ln w="1588">
                      <a:solidFill>
                        <a:srgbClr val="000000"/>
                      </a:solidFill>
                      <a:prstDash val="solid"/>
                      <a:round/>
                      <a:headEnd/>
                      <a:tailEnd/>
                    </a:ln>
                  </p:spPr>
                  <p:txBody>
                    <a:bodyPr/>
                    <a:lstStyle/>
                    <a:p>
                      <a:endParaRPr lang="en-US"/>
                    </a:p>
                  </p:txBody>
                </p:sp>
                <p:sp>
                  <p:nvSpPr>
                    <p:cNvPr id="536608" name="Freeform 32"/>
                    <p:cNvSpPr>
                      <a:spLocks/>
                    </p:cNvSpPr>
                    <p:nvPr/>
                  </p:nvSpPr>
                  <p:spPr bwMode="auto">
                    <a:xfrm>
                      <a:off x="2051" y="3290"/>
                      <a:ext cx="190" cy="181"/>
                    </a:xfrm>
                    <a:custGeom>
                      <a:avLst/>
                      <a:gdLst/>
                      <a:ahLst/>
                      <a:cxnLst>
                        <a:cxn ang="0">
                          <a:pos x="0" y="684"/>
                        </a:cxn>
                        <a:cxn ang="0">
                          <a:pos x="2" y="687"/>
                        </a:cxn>
                        <a:cxn ang="0">
                          <a:pos x="702" y="0"/>
                        </a:cxn>
                        <a:cxn ang="0">
                          <a:pos x="758" y="35"/>
                        </a:cxn>
                        <a:cxn ang="0">
                          <a:pos x="60" y="720"/>
                        </a:cxn>
                        <a:cxn ang="0">
                          <a:pos x="0" y="684"/>
                        </a:cxn>
                      </a:cxnLst>
                      <a:rect l="0" t="0" r="r" b="b"/>
                      <a:pathLst>
                        <a:path w="758" h="720">
                          <a:moveTo>
                            <a:pt x="0" y="684"/>
                          </a:moveTo>
                          <a:lnTo>
                            <a:pt x="2" y="687"/>
                          </a:lnTo>
                          <a:lnTo>
                            <a:pt x="702" y="0"/>
                          </a:lnTo>
                          <a:lnTo>
                            <a:pt x="758" y="35"/>
                          </a:lnTo>
                          <a:lnTo>
                            <a:pt x="60" y="720"/>
                          </a:lnTo>
                          <a:lnTo>
                            <a:pt x="0" y="684"/>
                          </a:lnTo>
                          <a:close/>
                        </a:path>
                      </a:pathLst>
                    </a:custGeom>
                    <a:solidFill>
                      <a:srgbClr val="000000"/>
                    </a:solidFill>
                    <a:ln w="9525">
                      <a:noFill/>
                      <a:round/>
                      <a:headEnd/>
                      <a:tailEnd/>
                    </a:ln>
                  </p:spPr>
                  <p:txBody>
                    <a:bodyPr/>
                    <a:lstStyle/>
                    <a:p>
                      <a:endParaRPr lang="en-US"/>
                    </a:p>
                  </p:txBody>
                </p:sp>
                <p:sp>
                  <p:nvSpPr>
                    <p:cNvPr id="536609" name="Freeform 33"/>
                    <p:cNvSpPr>
                      <a:spLocks/>
                    </p:cNvSpPr>
                    <p:nvPr/>
                  </p:nvSpPr>
                  <p:spPr bwMode="auto">
                    <a:xfrm>
                      <a:off x="2051" y="3462"/>
                      <a:ext cx="16" cy="9"/>
                    </a:xfrm>
                    <a:custGeom>
                      <a:avLst/>
                      <a:gdLst/>
                      <a:ahLst/>
                      <a:cxnLst>
                        <a:cxn ang="0">
                          <a:pos x="60" y="36"/>
                        </a:cxn>
                        <a:cxn ang="0">
                          <a:pos x="3" y="0"/>
                        </a:cxn>
                        <a:cxn ang="0">
                          <a:pos x="0" y="0"/>
                        </a:cxn>
                        <a:cxn ang="0">
                          <a:pos x="60" y="36"/>
                        </a:cxn>
                      </a:cxnLst>
                      <a:rect l="0" t="0" r="r" b="b"/>
                      <a:pathLst>
                        <a:path w="60" h="36">
                          <a:moveTo>
                            <a:pt x="60" y="36"/>
                          </a:moveTo>
                          <a:lnTo>
                            <a:pt x="3" y="0"/>
                          </a:lnTo>
                          <a:lnTo>
                            <a:pt x="0" y="0"/>
                          </a:lnTo>
                          <a:lnTo>
                            <a:pt x="60" y="36"/>
                          </a:lnTo>
                          <a:close/>
                        </a:path>
                      </a:pathLst>
                    </a:custGeom>
                    <a:solidFill>
                      <a:srgbClr val="000000"/>
                    </a:solidFill>
                    <a:ln w="9525">
                      <a:noFill/>
                      <a:round/>
                      <a:headEnd/>
                      <a:tailEnd/>
                    </a:ln>
                  </p:spPr>
                  <p:txBody>
                    <a:bodyPr/>
                    <a:lstStyle/>
                    <a:p>
                      <a:endParaRPr lang="en-US"/>
                    </a:p>
                  </p:txBody>
                </p:sp>
                <p:sp>
                  <p:nvSpPr>
                    <p:cNvPr id="536610" name="Freeform 34"/>
                    <p:cNvSpPr>
                      <a:spLocks/>
                    </p:cNvSpPr>
                    <p:nvPr/>
                  </p:nvSpPr>
                  <p:spPr bwMode="auto">
                    <a:xfrm>
                      <a:off x="2013" y="3267"/>
                      <a:ext cx="190" cy="181"/>
                    </a:xfrm>
                    <a:custGeom>
                      <a:avLst/>
                      <a:gdLst/>
                      <a:ahLst/>
                      <a:cxnLst>
                        <a:cxn ang="0">
                          <a:pos x="0" y="687"/>
                        </a:cxn>
                        <a:cxn ang="0">
                          <a:pos x="700" y="0"/>
                        </a:cxn>
                        <a:cxn ang="0">
                          <a:pos x="759" y="36"/>
                        </a:cxn>
                        <a:cxn ang="0">
                          <a:pos x="59" y="722"/>
                        </a:cxn>
                        <a:cxn ang="0">
                          <a:pos x="0" y="687"/>
                        </a:cxn>
                        <a:cxn ang="0">
                          <a:pos x="0" y="687"/>
                        </a:cxn>
                      </a:cxnLst>
                      <a:rect l="0" t="0" r="r" b="b"/>
                      <a:pathLst>
                        <a:path w="759" h="722">
                          <a:moveTo>
                            <a:pt x="0" y="687"/>
                          </a:moveTo>
                          <a:lnTo>
                            <a:pt x="700" y="0"/>
                          </a:lnTo>
                          <a:lnTo>
                            <a:pt x="759" y="36"/>
                          </a:lnTo>
                          <a:lnTo>
                            <a:pt x="59"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11" name="Freeform 35"/>
                    <p:cNvSpPr>
                      <a:spLocks/>
                    </p:cNvSpPr>
                    <p:nvPr/>
                  </p:nvSpPr>
                  <p:spPr bwMode="auto">
                    <a:xfrm>
                      <a:off x="2013" y="3267"/>
                      <a:ext cx="189" cy="172"/>
                    </a:xfrm>
                    <a:custGeom>
                      <a:avLst/>
                      <a:gdLst/>
                      <a:ahLst/>
                      <a:cxnLst>
                        <a:cxn ang="0">
                          <a:pos x="0" y="684"/>
                        </a:cxn>
                        <a:cxn ang="0">
                          <a:pos x="3" y="687"/>
                        </a:cxn>
                        <a:cxn ang="0">
                          <a:pos x="703" y="0"/>
                        </a:cxn>
                        <a:cxn ang="0">
                          <a:pos x="759" y="36"/>
                        </a:cxn>
                        <a:cxn ang="0">
                          <a:pos x="0" y="684"/>
                        </a:cxn>
                      </a:cxnLst>
                      <a:rect l="0" t="0" r="r" b="b"/>
                      <a:pathLst>
                        <a:path w="759" h="687">
                          <a:moveTo>
                            <a:pt x="0" y="684"/>
                          </a:moveTo>
                          <a:lnTo>
                            <a:pt x="3" y="687"/>
                          </a:lnTo>
                          <a:lnTo>
                            <a:pt x="703" y="0"/>
                          </a:lnTo>
                          <a:lnTo>
                            <a:pt x="759" y="36"/>
                          </a:lnTo>
                          <a:lnTo>
                            <a:pt x="0" y="684"/>
                          </a:lnTo>
                          <a:close/>
                        </a:path>
                      </a:pathLst>
                    </a:custGeom>
                    <a:solidFill>
                      <a:srgbClr val="000000"/>
                    </a:solidFill>
                    <a:ln w="9525">
                      <a:noFill/>
                      <a:round/>
                      <a:headEnd/>
                      <a:tailEnd/>
                    </a:ln>
                  </p:spPr>
                  <p:txBody>
                    <a:bodyPr/>
                    <a:lstStyle/>
                    <a:p>
                      <a:endParaRPr lang="en-US"/>
                    </a:p>
                  </p:txBody>
                </p:sp>
                <p:sp>
                  <p:nvSpPr>
                    <p:cNvPr id="536612" name="Freeform 36"/>
                    <p:cNvSpPr>
                      <a:spLocks/>
                    </p:cNvSpPr>
                    <p:nvPr/>
                  </p:nvSpPr>
                  <p:spPr bwMode="auto">
                    <a:xfrm>
                      <a:off x="2013" y="3276"/>
                      <a:ext cx="189" cy="171"/>
                    </a:xfrm>
                    <a:custGeom>
                      <a:avLst/>
                      <a:gdLst/>
                      <a:ahLst/>
                      <a:cxnLst>
                        <a:cxn ang="0">
                          <a:pos x="759" y="0"/>
                        </a:cxn>
                        <a:cxn ang="0">
                          <a:pos x="60" y="684"/>
                        </a:cxn>
                        <a:cxn ang="0">
                          <a:pos x="4" y="648"/>
                        </a:cxn>
                        <a:cxn ang="0">
                          <a:pos x="0" y="648"/>
                        </a:cxn>
                        <a:cxn ang="0">
                          <a:pos x="759" y="0"/>
                        </a:cxn>
                      </a:cxnLst>
                      <a:rect l="0" t="0" r="r" b="b"/>
                      <a:pathLst>
                        <a:path w="759" h="684">
                          <a:moveTo>
                            <a:pt x="759" y="0"/>
                          </a:moveTo>
                          <a:lnTo>
                            <a:pt x="60" y="684"/>
                          </a:lnTo>
                          <a:lnTo>
                            <a:pt x="4" y="648"/>
                          </a:lnTo>
                          <a:lnTo>
                            <a:pt x="0" y="648"/>
                          </a:lnTo>
                          <a:lnTo>
                            <a:pt x="759" y="0"/>
                          </a:lnTo>
                          <a:close/>
                        </a:path>
                      </a:pathLst>
                    </a:custGeom>
                    <a:solidFill>
                      <a:srgbClr val="000000"/>
                    </a:solidFill>
                    <a:ln w="9525">
                      <a:noFill/>
                      <a:round/>
                      <a:headEnd/>
                      <a:tailEnd/>
                    </a:ln>
                  </p:spPr>
                  <p:txBody>
                    <a:bodyPr/>
                    <a:lstStyle/>
                    <a:p>
                      <a:endParaRPr lang="en-US"/>
                    </a:p>
                  </p:txBody>
                </p:sp>
                <p:sp>
                  <p:nvSpPr>
                    <p:cNvPr id="536613" name="Freeform 37"/>
                    <p:cNvSpPr>
                      <a:spLocks/>
                    </p:cNvSpPr>
                    <p:nvPr/>
                  </p:nvSpPr>
                  <p:spPr bwMode="auto">
                    <a:xfrm>
                      <a:off x="1936" y="3220"/>
                      <a:ext cx="190" cy="181"/>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14" name="Freeform 38"/>
                    <p:cNvSpPr>
                      <a:spLocks/>
                    </p:cNvSpPr>
                    <p:nvPr/>
                  </p:nvSpPr>
                  <p:spPr bwMode="auto">
                    <a:xfrm>
                      <a:off x="1936" y="3221"/>
                      <a:ext cx="189" cy="172"/>
                    </a:xfrm>
                    <a:custGeom>
                      <a:avLst/>
                      <a:gdLst/>
                      <a:ahLst/>
                      <a:cxnLst>
                        <a:cxn ang="0">
                          <a:pos x="0" y="685"/>
                        </a:cxn>
                        <a:cxn ang="0">
                          <a:pos x="2" y="687"/>
                        </a:cxn>
                        <a:cxn ang="0">
                          <a:pos x="701" y="0"/>
                        </a:cxn>
                        <a:cxn ang="0">
                          <a:pos x="757" y="36"/>
                        </a:cxn>
                        <a:cxn ang="0">
                          <a:pos x="0" y="685"/>
                        </a:cxn>
                      </a:cxnLst>
                      <a:rect l="0" t="0" r="r" b="b"/>
                      <a:pathLst>
                        <a:path w="757" h="687">
                          <a:moveTo>
                            <a:pt x="0" y="685"/>
                          </a:moveTo>
                          <a:lnTo>
                            <a:pt x="2" y="687"/>
                          </a:lnTo>
                          <a:lnTo>
                            <a:pt x="701" y="0"/>
                          </a:lnTo>
                          <a:lnTo>
                            <a:pt x="757" y="36"/>
                          </a:lnTo>
                          <a:lnTo>
                            <a:pt x="0" y="685"/>
                          </a:lnTo>
                          <a:close/>
                        </a:path>
                      </a:pathLst>
                    </a:custGeom>
                    <a:solidFill>
                      <a:srgbClr val="000000"/>
                    </a:solidFill>
                    <a:ln w="9525">
                      <a:noFill/>
                      <a:round/>
                      <a:headEnd/>
                      <a:tailEnd/>
                    </a:ln>
                  </p:spPr>
                  <p:txBody>
                    <a:bodyPr/>
                    <a:lstStyle/>
                    <a:p>
                      <a:endParaRPr lang="en-US"/>
                    </a:p>
                  </p:txBody>
                </p:sp>
                <p:sp>
                  <p:nvSpPr>
                    <p:cNvPr id="536615" name="Freeform 39"/>
                    <p:cNvSpPr>
                      <a:spLocks/>
                    </p:cNvSpPr>
                    <p:nvPr/>
                  </p:nvSpPr>
                  <p:spPr bwMode="auto">
                    <a:xfrm>
                      <a:off x="1936" y="3230"/>
                      <a:ext cx="189" cy="171"/>
                    </a:xfrm>
                    <a:custGeom>
                      <a:avLst/>
                      <a:gdLst/>
                      <a:ahLst/>
                      <a:cxnLst>
                        <a:cxn ang="0">
                          <a:pos x="757" y="0"/>
                        </a:cxn>
                        <a:cxn ang="0">
                          <a:pos x="59" y="685"/>
                        </a:cxn>
                        <a:cxn ang="0">
                          <a:pos x="3" y="649"/>
                        </a:cxn>
                        <a:cxn ang="0">
                          <a:pos x="0" y="649"/>
                        </a:cxn>
                        <a:cxn ang="0">
                          <a:pos x="757" y="0"/>
                        </a:cxn>
                      </a:cxnLst>
                      <a:rect l="0" t="0" r="r" b="b"/>
                      <a:pathLst>
                        <a:path w="757" h="685">
                          <a:moveTo>
                            <a:pt x="757" y="0"/>
                          </a:moveTo>
                          <a:lnTo>
                            <a:pt x="59" y="685"/>
                          </a:lnTo>
                          <a:lnTo>
                            <a:pt x="3" y="649"/>
                          </a:lnTo>
                          <a:lnTo>
                            <a:pt x="0" y="649"/>
                          </a:lnTo>
                          <a:lnTo>
                            <a:pt x="757" y="0"/>
                          </a:lnTo>
                          <a:close/>
                        </a:path>
                      </a:pathLst>
                    </a:custGeom>
                    <a:solidFill>
                      <a:srgbClr val="000000"/>
                    </a:solidFill>
                    <a:ln w="9525">
                      <a:noFill/>
                      <a:round/>
                      <a:headEnd/>
                      <a:tailEnd/>
                    </a:ln>
                  </p:spPr>
                  <p:txBody>
                    <a:bodyPr/>
                    <a:lstStyle/>
                    <a:p>
                      <a:endParaRPr lang="en-US"/>
                    </a:p>
                  </p:txBody>
                </p:sp>
                <p:sp>
                  <p:nvSpPr>
                    <p:cNvPr id="536616" name="Freeform 40"/>
                    <p:cNvSpPr>
                      <a:spLocks/>
                    </p:cNvSpPr>
                    <p:nvPr/>
                  </p:nvSpPr>
                  <p:spPr bwMode="auto">
                    <a:xfrm>
                      <a:off x="1897" y="3197"/>
                      <a:ext cx="190" cy="181"/>
                    </a:xfrm>
                    <a:custGeom>
                      <a:avLst/>
                      <a:gdLst/>
                      <a:ahLst/>
                      <a:cxnLst>
                        <a:cxn ang="0">
                          <a:pos x="0" y="687"/>
                        </a:cxn>
                        <a:cxn ang="0">
                          <a:pos x="701" y="0"/>
                        </a:cxn>
                        <a:cxn ang="0">
                          <a:pos x="760" y="36"/>
                        </a:cxn>
                        <a:cxn ang="0">
                          <a:pos x="61" y="723"/>
                        </a:cxn>
                        <a:cxn ang="0">
                          <a:pos x="0" y="687"/>
                        </a:cxn>
                        <a:cxn ang="0">
                          <a:pos x="0" y="687"/>
                        </a:cxn>
                      </a:cxnLst>
                      <a:rect l="0" t="0" r="r" b="b"/>
                      <a:pathLst>
                        <a:path w="760" h="723">
                          <a:moveTo>
                            <a:pt x="0" y="687"/>
                          </a:moveTo>
                          <a:lnTo>
                            <a:pt x="701" y="0"/>
                          </a:lnTo>
                          <a:lnTo>
                            <a:pt x="760" y="36"/>
                          </a:lnTo>
                          <a:lnTo>
                            <a:pt x="61"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17" name="Freeform 41"/>
                    <p:cNvSpPr>
                      <a:spLocks/>
                    </p:cNvSpPr>
                    <p:nvPr/>
                  </p:nvSpPr>
                  <p:spPr bwMode="auto">
                    <a:xfrm>
                      <a:off x="1897" y="3198"/>
                      <a:ext cx="189" cy="180"/>
                    </a:xfrm>
                    <a:custGeom>
                      <a:avLst/>
                      <a:gdLst/>
                      <a:ahLst/>
                      <a:cxnLst>
                        <a:cxn ang="0">
                          <a:pos x="0" y="685"/>
                        </a:cxn>
                        <a:cxn ang="0">
                          <a:pos x="3" y="687"/>
                        </a:cxn>
                        <a:cxn ang="0">
                          <a:pos x="703" y="0"/>
                        </a:cxn>
                        <a:cxn ang="0">
                          <a:pos x="759" y="36"/>
                        </a:cxn>
                        <a:cxn ang="0">
                          <a:pos x="61" y="721"/>
                        </a:cxn>
                        <a:cxn ang="0">
                          <a:pos x="0" y="685"/>
                        </a:cxn>
                      </a:cxnLst>
                      <a:rect l="0" t="0" r="r" b="b"/>
                      <a:pathLst>
                        <a:path w="759" h="721">
                          <a:moveTo>
                            <a:pt x="0" y="685"/>
                          </a:moveTo>
                          <a:lnTo>
                            <a:pt x="3" y="687"/>
                          </a:lnTo>
                          <a:lnTo>
                            <a:pt x="703" y="0"/>
                          </a:lnTo>
                          <a:lnTo>
                            <a:pt x="759" y="36"/>
                          </a:lnTo>
                          <a:lnTo>
                            <a:pt x="61" y="721"/>
                          </a:lnTo>
                          <a:lnTo>
                            <a:pt x="0" y="685"/>
                          </a:lnTo>
                          <a:close/>
                        </a:path>
                      </a:pathLst>
                    </a:custGeom>
                    <a:solidFill>
                      <a:srgbClr val="000000"/>
                    </a:solidFill>
                    <a:ln w="9525">
                      <a:noFill/>
                      <a:round/>
                      <a:headEnd/>
                      <a:tailEnd/>
                    </a:ln>
                  </p:spPr>
                  <p:txBody>
                    <a:bodyPr/>
                    <a:lstStyle/>
                    <a:p>
                      <a:endParaRPr lang="en-US"/>
                    </a:p>
                  </p:txBody>
                </p:sp>
                <p:sp>
                  <p:nvSpPr>
                    <p:cNvPr id="536618" name="Freeform 42"/>
                    <p:cNvSpPr>
                      <a:spLocks/>
                    </p:cNvSpPr>
                    <p:nvPr/>
                  </p:nvSpPr>
                  <p:spPr bwMode="auto">
                    <a:xfrm>
                      <a:off x="1897" y="3369"/>
                      <a:ext cx="15" cy="9"/>
                    </a:xfrm>
                    <a:custGeom>
                      <a:avLst/>
                      <a:gdLst/>
                      <a:ahLst/>
                      <a:cxnLst>
                        <a:cxn ang="0">
                          <a:pos x="61" y="36"/>
                        </a:cxn>
                        <a:cxn ang="0">
                          <a:pos x="4" y="0"/>
                        </a:cxn>
                        <a:cxn ang="0">
                          <a:pos x="0" y="0"/>
                        </a:cxn>
                        <a:cxn ang="0">
                          <a:pos x="61" y="36"/>
                        </a:cxn>
                      </a:cxnLst>
                      <a:rect l="0" t="0" r="r" b="b"/>
                      <a:pathLst>
                        <a:path w="61" h="36">
                          <a:moveTo>
                            <a:pt x="61" y="36"/>
                          </a:moveTo>
                          <a:lnTo>
                            <a:pt x="4" y="0"/>
                          </a:lnTo>
                          <a:lnTo>
                            <a:pt x="0" y="0"/>
                          </a:lnTo>
                          <a:lnTo>
                            <a:pt x="61" y="36"/>
                          </a:lnTo>
                          <a:close/>
                        </a:path>
                      </a:pathLst>
                    </a:custGeom>
                    <a:solidFill>
                      <a:srgbClr val="000000"/>
                    </a:solidFill>
                    <a:ln w="9525">
                      <a:noFill/>
                      <a:round/>
                      <a:headEnd/>
                      <a:tailEnd/>
                    </a:ln>
                  </p:spPr>
                  <p:txBody>
                    <a:bodyPr/>
                    <a:lstStyle/>
                    <a:p>
                      <a:endParaRPr lang="en-US"/>
                    </a:p>
                  </p:txBody>
                </p:sp>
                <p:sp>
                  <p:nvSpPr>
                    <p:cNvPr id="536619" name="Freeform 43"/>
                    <p:cNvSpPr>
                      <a:spLocks/>
                    </p:cNvSpPr>
                    <p:nvPr/>
                  </p:nvSpPr>
                  <p:spPr bwMode="auto">
                    <a:xfrm>
                      <a:off x="1859" y="3174"/>
                      <a:ext cx="189" cy="181"/>
                    </a:xfrm>
                    <a:custGeom>
                      <a:avLst/>
                      <a:gdLst/>
                      <a:ahLst/>
                      <a:cxnLst>
                        <a:cxn ang="0">
                          <a:pos x="0" y="687"/>
                        </a:cxn>
                        <a:cxn ang="0">
                          <a:pos x="700" y="0"/>
                        </a:cxn>
                        <a:cxn ang="0">
                          <a:pos x="760" y="36"/>
                        </a:cxn>
                        <a:cxn ang="0">
                          <a:pos x="59" y="723"/>
                        </a:cxn>
                        <a:cxn ang="0">
                          <a:pos x="0" y="687"/>
                        </a:cxn>
                        <a:cxn ang="0">
                          <a:pos x="0" y="687"/>
                        </a:cxn>
                      </a:cxnLst>
                      <a:rect l="0" t="0" r="r" b="b"/>
                      <a:pathLst>
                        <a:path w="760" h="723">
                          <a:moveTo>
                            <a:pt x="0" y="687"/>
                          </a:moveTo>
                          <a:lnTo>
                            <a:pt x="700" y="0"/>
                          </a:lnTo>
                          <a:lnTo>
                            <a:pt x="760"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20" name="Freeform 44"/>
                    <p:cNvSpPr>
                      <a:spLocks/>
                    </p:cNvSpPr>
                    <p:nvPr/>
                  </p:nvSpPr>
                  <p:spPr bwMode="auto">
                    <a:xfrm>
                      <a:off x="1858" y="3174"/>
                      <a:ext cx="190" cy="172"/>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536621" name="Freeform 45"/>
                    <p:cNvSpPr>
                      <a:spLocks/>
                    </p:cNvSpPr>
                    <p:nvPr/>
                  </p:nvSpPr>
                  <p:spPr bwMode="auto">
                    <a:xfrm>
                      <a:off x="1858" y="3183"/>
                      <a:ext cx="190" cy="171"/>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536622" name="Freeform 46"/>
                    <p:cNvSpPr>
                      <a:spLocks/>
                    </p:cNvSpPr>
                    <p:nvPr/>
                  </p:nvSpPr>
                  <p:spPr bwMode="auto">
                    <a:xfrm>
                      <a:off x="1781" y="3128"/>
                      <a:ext cx="190" cy="181"/>
                    </a:xfrm>
                    <a:custGeom>
                      <a:avLst/>
                      <a:gdLst/>
                      <a:ahLst/>
                      <a:cxnLst>
                        <a:cxn ang="0">
                          <a:pos x="0" y="687"/>
                        </a:cxn>
                        <a:cxn ang="0">
                          <a:pos x="699" y="0"/>
                        </a:cxn>
                        <a:cxn ang="0">
                          <a:pos x="759" y="34"/>
                        </a:cxn>
                        <a:cxn ang="0">
                          <a:pos x="60" y="722"/>
                        </a:cxn>
                        <a:cxn ang="0">
                          <a:pos x="0" y="687"/>
                        </a:cxn>
                        <a:cxn ang="0">
                          <a:pos x="0" y="687"/>
                        </a:cxn>
                      </a:cxnLst>
                      <a:rect l="0" t="0" r="r" b="b"/>
                      <a:pathLst>
                        <a:path w="759" h="722">
                          <a:moveTo>
                            <a:pt x="0" y="687"/>
                          </a:moveTo>
                          <a:lnTo>
                            <a:pt x="699" y="0"/>
                          </a:lnTo>
                          <a:lnTo>
                            <a:pt x="759" y="34"/>
                          </a:lnTo>
                          <a:lnTo>
                            <a:pt x="60"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23" name="Freeform 47"/>
                    <p:cNvSpPr>
                      <a:spLocks/>
                    </p:cNvSpPr>
                    <p:nvPr/>
                  </p:nvSpPr>
                  <p:spPr bwMode="auto">
                    <a:xfrm>
                      <a:off x="1781" y="3128"/>
                      <a:ext cx="189" cy="180"/>
                    </a:xfrm>
                    <a:custGeom>
                      <a:avLst/>
                      <a:gdLst/>
                      <a:ahLst/>
                      <a:cxnLst>
                        <a:cxn ang="0">
                          <a:pos x="0" y="684"/>
                        </a:cxn>
                        <a:cxn ang="0">
                          <a:pos x="3" y="687"/>
                        </a:cxn>
                        <a:cxn ang="0">
                          <a:pos x="702" y="0"/>
                        </a:cxn>
                        <a:cxn ang="0">
                          <a:pos x="757" y="34"/>
                        </a:cxn>
                        <a:cxn ang="0">
                          <a:pos x="60" y="720"/>
                        </a:cxn>
                        <a:cxn ang="0">
                          <a:pos x="0" y="684"/>
                        </a:cxn>
                      </a:cxnLst>
                      <a:rect l="0" t="0" r="r" b="b"/>
                      <a:pathLst>
                        <a:path w="757" h="720">
                          <a:moveTo>
                            <a:pt x="0" y="684"/>
                          </a:moveTo>
                          <a:lnTo>
                            <a:pt x="3" y="687"/>
                          </a:lnTo>
                          <a:lnTo>
                            <a:pt x="702" y="0"/>
                          </a:lnTo>
                          <a:lnTo>
                            <a:pt x="757" y="34"/>
                          </a:lnTo>
                          <a:lnTo>
                            <a:pt x="60" y="720"/>
                          </a:lnTo>
                          <a:lnTo>
                            <a:pt x="0" y="684"/>
                          </a:lnTo>
                          <a:close/>
                        </a:path>
                      </a:pathLst>
                    </a:custGeom>
                    <a:solidFill>
                      <a:srgbClr val="000000"/>
                    </a:solidFill>
                    <a:ln w="9525">
                      <a:noFill/>
                      <a:round/>
                      <a:headEnd/>
                      <a:tailEnd/>
                    </a:ln>
                  </p:spPr>
                  <p:txBody>
                    <a:bodyPr/>
                    <a:lstStyle/>
                    <a:p>
                      <a:endParaRPr lang="en-US"/>
                    </a:p>
                  </p:txBody>
                </p:sp>
                <p:sp>
                  <p:nvSpPr>
                    <p:cNvPr id="536624" name="Freeform 48"/>
                    <p:cNvSpPr>
                      <a:spLocks/>
                    </p:cNvSpPr>
                    <p:nvPr/>
                  </p:nvSpPr>
                  <p:spPr bwMode="auto">
                    <a:xfrm>
                      <a:off x="1781" y="3299"/>
                      <a:ext cx="15" cy="9"/>
                    </a:xfrm>
                    <a:custGeom>
                      <a:avLst/>
                      <a:gdLst/>
                      <a:ahLst/>
                      <a:cxnLst>
                        <a:cxn ang="0">
                          <a:pos x="60" y="36"/>
                        </a:cxn>
                        <a:cxn ang="0">
                          <a:pos x="4" y="0"/>
                        </a:cxn>
                        <a:cxn ang="0">
                          <a:pos x="0" y="0"/>
                        </a:cxn>
                        <a:cxn ang="0">
                          <a:pos x="60" y="36"/>
                        </a:cxn>
                      </a:cxnLst>
                      <a:rect l="0" t="0" r="r" b="b"/>
                      <a:pathLst>
                        <a:path w="60" h="36">
                          <a:moveTo>
                            <a:pt x="60" y="36"/>
                          </a:moveTo>
                          <a:lnTo>
                            <a:pt x="4" y="0"/>
                          </a:lnTo>
                          <a:lnTo>
                            <a:pt x="0" y="0"/>
                          </a:lnTo>
                          <a:lnTo>
                            <a:pt x="60" y="36"/>
                          </a:lnTo>
                          <a:close/>
                        </a:path>
                      </a:pathLst>
                    </a:custGeom>
                    <a:solidFill>
                      <a:srgbClr val="000000"/>
                    </a:solidFill>
                    <a:ln w="9525">
                      <a:noFill/>
                      <a:round/>
                      <a:headEnd/>
                      <a:tailEnd/>
                    </a:ln>
                  </p:spPr>
                  <p:txBody>
                    <a:bodyPr/>
                    <a:lstStyle/>
                    <a:p>
                      <a:endParaRPr lang="en-US"/>
                    </a:p>
                  </p:txBody>
                </p:sp>
                <p:sp>
                  <p:nvSpPr>
                    <p:cNvPr id="536625" name="Freeform 49"/>
                    <p:cNvSpPr>
                      <a:spLocks/>
                    </p:cNvSpPr>
                    <p:nvPr/>
                  </p:nvSpPr>
                  <p:spPr bwMode="auto">
                    <a:xfrm>
                      <a:off x="1743" y="3105"/>
                      <a:ext cx="189" cy="180"/>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26" name="Freeform 50"/>
                    <p:cNvSpPr>
                      <a:spLocks/>
                    </p:cNvSpPr>
                    <p:nvPr/>
                  </p:nvSpPr>
                  <p:spPr bwMode="auto">
                    <a:xfrm>
                      <a:off x="1742" y="3105"/>
                      <a:ext cx="190" cy="172"/>
                    </a:xfrm>
                    <a:custGeom>
                      <a:avLst/>
                      <a:gdLst/>
                      <a:ahLst/>
                      <a:cxnLst>
                        <a:cxn ang="0">
                          <a:pos x="0" y="685"/>
                        </a:cxn>
                        <a:cxn ang="0">
                          <a:pos x="2" y="687"/>
                        </a:cxn>
                        <a:cxn ang="0">
                          <a:pos x="701" y="0"/>
                        </a:cxn>
                        <a:cxn ang="0">
                          <a:pos x="757" y="36"/>
                        </a:cxn>
                        <a:cxn ang="0">
                          <a:pos x="0" y="685"/>
                        </a:cxn>
                      </a:cxnLst>
                      <a:rect l="0" t="0" r="r" b="b"/>
                      <a:pathLst>
                        <a:path w="757" h="687">
                          <a:moveTo>
                            <a:pt x="0" y="685"/>
                          </a:moveTo>
                          <a:lnTo>
                            <a:pt x="2" y="687"/>
                          </a:lnTo>
                          <a:lnTo>
                            <a:pt x="701" y="0"/>
                          </a:lnTo>
                          <a:lnTo>
                            <a:pt x="757" y="36"/>
                          </a:lnTo>
                          <a:lnTo>
                            <a:pt x="0" y="685"/>
                          </a:lnTo>
                          <a:close/>
                        </a:path>
                      </a:pathLst>
                    </a:custGeom>
                    <a:solidFill>
                      <a:srgbClr val="000000"/>
                    </a:solidFill>
                    <a:ln w="9525">
                      <a:noFill/>
                      <a:round/>
                      <a:headEnd/>
                      <a:tailEnd/>
                    </a:ln>
                  </p:spPr>
                  <p:txBody>
                    <a:bodyPr/>
                    <a:lstStyle/>
                    <a:p>
                      <a:endParaRPr lang="en-US"/>
                    </a:p>
                  </p:txBody>
                </p:sp>
                <p:sp>
                  <p:nvSpPr>
                    <p:cNvPr id="536627" name="Freeform 51"/>
                    <p:cNvSpPr>
                      <a:spLocks/>
                    </p:cNvSpPr>
                    <p:nvPr/>
                  </p:nvSpPr>
                  <p:spPr bwMode="auto">
                    <a:xfrm>
                      <a:off x="1742" y="3114"/>
                      <a:ext cx="190" cy="171"/>
                    </a:xfrm>
                    <a:custGeom>
                      <a:avLst/>
                      <a:gdLst/>
                      <a:ahLst/>
                      <a:cxnLst>
                        <a:cxn ang="0">
                          <a:pos x="757" y="0"/>
                        </a:cxn>
                        <a:cxn ang="0">
                          <a:pos x="59" y="684"/>
                        </a:cxn>
                        <a:cxn ang="0">
                          <a:pos x="3" y="649"/>
                        </a:cxn>
                        <a:cxn ang="0">
                          <a:pos x="0" y="649"/>
                        </a:cxn>
                        <a:cxn ang="0">
                          <a:pos x="757" y="0"/>
                        </a:cxn>
                      </a:cxnLst>
                      <a:rect l="0" t="0" r="r" b="b"/>
                      <a:pathLst>
                        <a:path w="757" h="684">
                          <a:moveTo>
                            <a:pt x="757" y="0"/>
                          </a:moveTo>
                          <a:lnTo>
                            <a:pt x="59" y="684"/>
                          </a:lnTo>
                          <a:lnTo>
                            <a:pt x="3" y="649"/>
                          </a:lnTo>
                          <a:lnTo>
                            <a:pt x="0" y="649"/>
                          </a:lnTo>
                          <a:lnTo>
                            <a:pt x="757" y="0"/>
                          </a:lnTo>
                          <a:close/>
                        </a:path>
                      </a:pathLst>
                    </a:custGeom>
                    <a:solidFill>
                      <a:srgbClr val="000000"/>
                    </a:solidFill>
                    <a:ln w="9525">
                      <a:noFill/>
                      <a:round/>
                      <a:headEnd/>
                      <a:tailEnd/>
                    </a:ln>
                  </p:spPr>
                  <p:txBody>
                    <a:bodyPr/>
                    <a:lstStyle/>
                    <a:p>
                      <a:endParaRPr lang="en-US"/>
                    </a:p>
                  </p:txBody>
                </p:sp>
                <p:sp>
                  <p:nvSpPr>
                    <p:cNvPr id="536628" name="Freeform 52"/>
                    <p:cNvSpPr>
                      <a:spLocks/>
                    </p:cNvSpPr>
                    <p:nvPr/>
                  </p:nvSpPr>
                  <p:spPr bwMode="auto">
                    <a:xfrm>
                      <a:off x="1666" y="3058"/>
                      <a:ext cx="189" cy="181"/>
                    </a:xfrm>
                    <a:custGeom>
                      <a:avLst/>
                      <a:gdLst/>
                      <a:ahLst/>
                      <a:cxnLst>
                        <a:cxn ang="0">
                          <a:pos x="0" y="687"/>
                        </a:cxn>
                        <a:cxn ang="0">
                          <a:pos x="698" y="0"/>
                        </a:cxn>
                        <a:cxn ang="0">
                          <a:pos x="758" y="36"/>
                        </a:cxn>
                        <a:cxn ang="0">
                          <a:pos x="60" y="723"/>
                        </a:cxn>
                        <a:cxn ang="0">
                          <a:pos x="0" y="687"/>
                        </a:cxn>
                        <a:cxn ang="0">
                          <a:pos x="0" y="687"/>
                        </a:cxn>
                      </a:cxnLst>
                      <a:rect l="0" t="0" r="r" b="b"/>
                      <a:pathLst>
                        <a:path w="758" h="723">
                          <a:moveTo>
                            <a:pt x="0" y="687"/>
                          </a:moveTo>
                          <a:lnTo>
                            <a:pt x="698" y="0"/>
                          </a:lnTo>
                          <a:lnTo>
                            <a:pt x="758" y="36"/>
                          </a:lnTo>
                          <a:lnTo>
                            <a:pt x="60"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29" name="Freeform 53"/>
                    <p:cNvSpPr>
                      <a:spLocks/>
                    </p:cNvSpPr>
                    <p:nvPr/>
                  </p:nvSpPr>
                  <p:spPr bwMode="auto">
                    <a:xfrm>
                      <a:off x="1665" y="3059"/>
                      <a:ext cx="189" cy="171"/>
                    </a:xfrm>
                    <a:custGeom>
                      <a:avLst/>
                      <a:gdLst/>
                      <a:ahLst/>
                      <a:cxnLst>
                        <a:cxn ang="0">
                          <a:pos x="0" y="685"/>
                        </a:cxn>
                        <a:cxn ang="0">
                          <a:pos x="3" y="687"/>
                        </a:cxn>
                        <a:cxn ang="0">
                          <a:pos x="700" y="0"/>
                        </a:cxn>
                        <a:cxn ang="0">
                          <a:pos x="756" y="36"/>
                        </a:cxn>
                        <a:cxn ang="0">
                          <a:pos x="0" y="685"/>
                        </a:cxn>
                      </a:cxnLst>
                      <a:rect l="0" t="0" r="r" b="b"/>
                      <a:pathLst>
                        <a:path w="756" h="687">
                          <a:moveTo>
                            <a:pt x="0" y="685"/>
                          </a:moveTo>
                          <a:lnTo>
                            <a:pt x="3" y="687"/>
                          </a:lnTo>
                          <a:lnTo>
                            <a:pt x="700" y="0"/>
                          </a:lnTo>
                          <a:lnTo>
                            <a:pt x="756" y="36"/>
                          </a:lnTo>
                          <a:lnTo>
                            <a:pt x="0" y="685"/>
                          </a:lnTo>
                          <a:close/>
                        </a:path>
                      </a:pathLst>
                    </a:custGeom>
                    <a:solidFill>
                      <a:srgbClr val="000000"/>
                    </a:solidFill>
                    <a:ln w="9525">
                      <a:noFill/>
                      <a:round/>
                      <a:headEnd/>
                      <a:tailEnd/>
                    </a:ln>
                  </p:spPr>
                  <p:txBody>
                    <a:bodyPr/>
                    <a:lstStyle/>
                    <a:p>
                      <a:endParaRPr lang="en-US"/>
                    </a:p>
                  </p:txBody>
                </p:sp>
                <p:sp>
                  <p:nvSpPr>
                    <p:cNvPr id="536630" name="Freeform 54"/>
                    <p:cNvSpPr>
                      <a:spLocks/>
                    </p:cNvSpPr>
                    <p:nvPr/>
                  </p:nvSpPr>
                  <p:spPr bwMode="auto">
                    <a:xfrm>
                      <a:off x="1665" y="3068"/>
                      <a:ext cx="189" cy="171"/>
                    </a:xfrm>
                    <a:custGeom>
                      <a:avLst/>
                      <a:gdLst/>
                      <a:ahLst/>
                      <a:cxnLst>
                        <a:cxn ang="0">
                          <a:pos x="756" y="0"/>
                        </a:cxn>
                        <a:cxn ang="0">
                          <a:pos x="60" y="685"/>
                        </a:cxn>
                        <a:cxn ang="0">
                          <a:pos x="4" y="649"/>
                        </a:cxn>
                        <a:cxn ang="0">
                          <a:pos x="0" y="649"/>
                        </a:cxn>
                        <a:cxn ang="0">
                          <a:pos x="756" y="0"/>
                        </a:cxn>
                      </a:cxnLst>
                      <a:rect l="0" t="0" r="r" b="b"/>
                      <a:pathLst>
                        <a:path w="756" h="685">
                          <a:moveTo>
                            <a:pt x="756" y="0"/>
                          </a:moveTo>
                          <a:lnTo>
                            <a:pt x="60" y="685"/>
                          </a:lnTo>
                          <a:lnTo>
                            <a:pt x="4" y="649"/>
                          </a:lnTo>
                          <a:lnTo>
                            <a:pt x="0" y="649"/>
                          </a:lnTo>
                          <a:lnTo>
                            <a:pt x="756" y="0"/>
                          </a:lnTo>
                          <a:close/>
                        </a:path>
                      </a:pathLst>
                    </a:custGeom>
                    <a:solidFill>
                      <a:srgbClr val="000000"/>
                    </a:solidFill>
                    <a:ln w="9525">
                      <a:noFill/>
                      <a:round/>
                      <a:headEnd/>
                      <a:tailEnd/>
                    </a:ln>
                  </p:spPr>
                  <p:txBody>
                    <a:bodyPr/>
                    <a:lstStyle/>
                    <a:p>
                      <a:endParaRPr lang="en-US"/>
                    </a:p>
                  </p:txBody>
                </p:sp>
                <p:sp>
                  <p:nvSpPr>
                    <p:cNvPr id="536631" name="Freeform 55"/>
                    <p:cNvSpPr>
                      <a:spLocks/>
                    </p:cNvSpPr>
                    <p:nvPr/>
                  </p:nvSpPr>
                  <p:spPr bwMode="auto">
                    <a:xfrm>
                      <a:off x="1052" y="2264"/>
                      <a:ext cx="731" cy="824"/>
                    </a:xfrm>
                    <a:custGeom>
                      <a:avLst/>
                      <a:gdLst/>
                      <a:ahLst/>
                      <a:cxnLst>
                        <a:cxn ang="0">
                          <a:pos x="945" y="337"/>
                        </a:cxn>
                        <a:cxn ang="0">
                          <a:pos x="932" y="328"/>
                        </a:cxn>
                        <a:cxn ang="0">
                          <a:pos x="917" y="323"/>
                        </a:cxn>
                        <a:cxn ang="0">
                          <a:pos x="899" y="324"/>
                        </a:cxn>
                        <a:cxn ang="0">
                          <a:pos x="881" y="327"/>
                        </a:cxn>
                        <a:cxn ang="0">
                          <a:pos x="864" y="331"/>
                        </a:cxn>
                        <a:cxn ang="0">
                          <a:pos x="850" y="335"/>
                        </a:cxn>
                        <a:cxn ang="0">
                          <a:pos x="383" y="2"/>
                        </a:cxn>
                        <a:cxn ang="0">
                          <a:pos x="360" y="0"/>
                        </a:cxn>
                        <a:cxn ang="0">
                          <a:pos x="326" y="9"/>
                        </a:cxn>
                        <a:cxn ang="0">
                          <a:pos x="286" y="28"/>
                        </a:cxn>
                        <a:cxn ang="0">
                          <a:pos x="242" y="54"/>
                        </a:cxn>
                        <a:cxn ang="0">
                          <a:pos x="198" y="85"/>
                        </a:cxn>
                        <a:cxn ang="0">
                          <a:pos x="155" y="117"/>
                        </a:cxn>
                        <a:cxn ang="0">
                          <a:pos x="116" y="153"/>
                        </a:cxn>
                        <a:cxn ang="0">
                          <a:pos x="78" y="191"/>
                        </a:cxn>
                        <a:cxn ang="0">
                          <a:pos x="43" y="232"/>
                        </a:cxn>
                        <a:cxn ang="0">
                          <a:pos x="18" y="270"/>
                        </a:cxn>
                        <a:cxn ang="0">
                          <a:pos x="2" y="301"/>
                        </a:cxn>
                        <a:cxn ang="0">
                          <a:pos x="1" y="324"/>
                        </a:cxn>
                        <a:cxn ang="0">
                          <a:pos x="246" y="842"/>
                        </a:cxn>
                        <a:cxn ang="0">
                          <a:pos x="240" y="857"/>
                        </a:cxn>
                        <a:cxn ang="0">
                          <a:pos x="232" y="873"/>
                        </a:cxn>
                        <a:cxn ang="0">
                          <a:pos x="228" y="889"/>
                        </a:cxn>
                        <a:cxn ang="0">
                          <a:pos x="224" y="906"/>
                        </a:cxn>
                        <a:cxn ang="0">
                          <a:pos x="226" y="922"/>
                        </a:cxn>
                        <a:cxn ang="0">
                          <a:pos x="231" y="934"/>
                        </a:cxn>
                        <a:cxn ang="0">
                          <a:pos x="2219" y="3294"/>
                        </a:cxn>
                        <a:cxn ang="0">
                          <a:pos x="2274" y="3290"/>
                        </a:cxn>
                        <a:cxn ang="0">
                          <a:pos x="2352" y="3261"/>
                        </a:cxn>
                        <a:cxn ang="0">
                          <a:pos x="2440" y="3213"/>
                        </a:cxn>
                        <a:cxn ang="0">
                          <a:pos x="2529" y="3155"/>
                        </a:cxn>
                        <a:cxn ang="0">
                          <a:pos x="2611" y="3094"/>
                        </a:cxn>
                        <a:cxn ang="0">
                          <a:pos x="2678" y="3037"/>
                        </a:cxn>
                        <a:cxn ang="0">
                          <a:pos x="2748" y="2970"/>
                        </a:cxn>
                        <a:cxn ang="0">
                          <a:pos x="2815" y="2895"/>
                        </a:cxn>
                        <a:cxn ang="0">
                          <a:pos x="2873" y="2820"/>
                        </a:cxn>
                        <a:cxn ang="0">
                          <a:pos x="2912" y="2754"/>
                        </a:cxn>
                        <a:cxn ang="0">
                          <a:pos x="2924" y="2704"/>
                        </a:cxn>
                        <a:cxn ang="0">
                          <a:pos x="2916" y="2686"/>
                        </a:cxn>
                      </a:cxnLst>
                      <a:rect l="0" t="0" r="r" b="b"/>
                      <a:pathLst>
                        <a:path w="2924" h="3296">
                          <a:moveTo>
                            <a:pt x="2916" y="2686"/>
                          </a:moveTo>
                          <a:lnTo>
                            <a:pt x="945" y="337"/>
                          </a:lnTo>
                          <a:lnTo>
                            <a:pt x="939" y="332"/>
                          </a:lnTo>
                          <a:lnTo>
                            <a:pt x="932" y="328"/>
                          </a:lnTo>
                          <a:lnTo>
                            <a:pt x="925" y="326"/>
                          </a:lnTo>
                          <a:lnTo>
                            <a:pt x="917" y="323"/>
                          </a:lnTo>
                          <a:lnTo>
                            <a:pt x="908" y="323"/>
                          </a:lnTo>
                          <a:lnTo>
                            <a:pt x="899" y="324"/>
                          </a:lnTo>
                          <a:lnTo>
                            <a:pt x="890" y="326"/>
                          </a:lnTo>
                          <a:lnTo>
                            <a:pt x="881" y="327"/>
                          </a:lnTo>
                          <a:lnTo>
                            <a:pt x="873" y="329"/>
                          </a:lnTo>
                          <a:lnTo>
                            <a:pt x="864" y="331"/>
                          </a:lnTo>
                          <a:lnTo>
                            <a:pt x="857" y="333"/>
                          </a:lnTo>
                          <a:lnTo>
                            <a:pt x="850" y="335"/>
                          </a:lnTo>
                          <a:lnTo>
                            <a:pt x="835" y="319"/>
                          </a:lnTo>
                          <a:lnTo>
                            <a:pt x="383" y="2"/>
                          </a:lnTo>
                          <a:lnTo>
                            <a:pt x="373" y="0"/>
                          </a:lnTo>
                          <a:lnTo>
                            <a:pt x="360" y="0"/>
                          </a:lnTo>
                          <a:lnTo>
                            <a:pt x="344" y="3"/>
                          </a:lnTo>
                          <a:lnTo>
                            <a:pt x="326" y="9"/>
                          </a:lnTo>
                          <a:lnTo>
                            <a:pt x="307" y="17"/>
                          </a:lnTo>
                          <a:lnTo>
                            <a:pt x="286" y="28"/>
                          </a:lnTo>
                          <a:lnTo>
                            <a:pt x="265" y="40"/>
                          </a:lnTo>
                          <a:lnTo>
                            <a:pt x="242" y="54"/>
                          </a:lnTo>
                          <a:lnTo>
                            <a:pt x="220" y="69"/>
                          </a:lnTo>
                          <a:lnTo>
                            <a:pt x="198" y="85"/>
                          </a:lnTo>
                          <a:lnTo>
                            <a:pt x="176" y="102"/>
                          </a:lnTo>
                          <a:lnTo>
                            <a:pt x="155" y="117"/>
                          </a:lnTo>
                          <a:lnTo>
                            <a:pt x="136" y="134"/>
                          </a:lnTo>
                          <a:lnTo>
                            <a:pt x="116" y="153"/>
                          </a:lnTo>
                          <a:lnTo>
                            <a:pt x="97" y="172"/>
                          </a:lnTo>
                          <a:lnTo>
                            <a:pt x="78" y="191"/>
                          </a:lnTo>
                          <a:lnTo>
                            <a:pt x="60" y="211"/>
                          </a:lnTo>
                          <a:lnTo>
                            <a:pt x="43" y="232"/>
                          </a:lnTo>
                          <a:lnTo>
                            <a:pt x="29" y="251"/>
                          </a:lnTo>
                          <a:lnTo>
                            <a:pt x="18" y="270"/>
                          </a:lnTo>
                          <a:lnTo>
                            <a:pt x="8" y="286"/>
                          </a:lnTo>
                          <a:lnTo>
                            <a:pt x="2" y="301"/>
                          </a:lnTo>
                          <a:lnTo>
                            <a:pt x="0" y="314"/>
                          </a:lnTo>
                          <a:lnTo>
                            <a:pt x="1" y="324"/>
                          </a:lnTo>
                          <a:lnTo>
                            <a:pt x="231" y="825"/>
                          </a:lnTo>
                          <a:lnTo>
                            <a:pt x="246" y="842"/>
                          </a:lnTo>
                          <a:lnTo>
                            <a:pt x="243" y="849"/>
                          </a:lnTo>
                          <a:lnTo>
                            <a:pt x="240" y="857"/>
                          </a:lnTo>
                          <a:lnTo>
                            <a:pt x="236" y="865"/>
                          </a:lnTo>
                          <a:lnTo>
                            <a:pt x="232" y="873"/>
                          </a:lnTo>
                          <a:lnTo>
                            <a:pt x="230" y="882"/>
                          </a:lnTo>
                          <a:lnTo>
                            <a:pt x="228" y="889"/>
                          </a:lnTo>
                          <a:lnTo>
                            <a:pt x="226" y="898"/>
                          </a:lnTo>
                          <a:lnTo>
                            <a:pt x="224" y="906"/>
                          </a:lnTo>
                          <a:lnTo>
                            <a:pt x="224" y="914"/>
                          </a:lnTo>
                          <a:lnTo>
                            <a:pt x="226" y="922"/>
                          </a:lnTo>
                          <a:lnTo>
                            <a:pt x="228" y="929"/>
                          </a:lnTo>
                          <a:lnTo>
                            <a:pt x="231" y="934"/>
                          </a:lnTo>
                          <a:lnTo>
                            <a:pt x="2201" y="3282"/>
                          </a:lnTo>
                          <a:lnTo>
                            <a:pt x="2219" y="3294"/>
                          </a:lnTo>
                          <a:lnTo>
                            <a:pt x="2244" y="3296"/>
                          </a:lnTo>
                          <a:lnTo>
                            <a:pt x="2274" y="3290"/>
                          </a:lnTo>
                          <a:lnTo>
                            <a:pt x="2311" y="3279"/>
                          </a:lnTo>
                          <a:lnTo>
                            <a:pt x="2352" y="3261"/>
                          </a:lnTo>
                          <a:lnTo>
                            <a:pt x="2395" y="3239"/>
                          </a:lnTo>
                          <a:lnTo>
                            <a:pt x="2440" y="3213"/>
                          </a:lnTo>
                          <a:lnTo>
                            <a:pt x="2485" y="3185"/>
                          </a:lnTo>
                          <a:lnTo>
                            <a:pt x="2529" y="3155"/>
                          </a:lnTo>
                          <a:lnTo>
                            <a:pt x="2572" y="3125"/>
                          </a:lnTo>
                          <a:lnTo>
                            <a:pt x="2611" y="3094"/>
                          </a:lnTo>
                          <a:lnTo>
                            <a:pt x="2646" y="3066"/>
                          </a:lnTo>
                          <a:lnTo>
                            <a:pt x="2678" y="3037"/>
                          </a:lnTo>
                          <a:lnTo>
                            <a:pt x="2713" y="3005"/>
                          </a:lnTo>
                          <a:lnTo>
                            <a:pt x="2748" y="2970"/>
                          </a:lnTo>
                          <a:lnTo>
                            <a:pt x="2781" y="2933"/>
                          </a:lnTo>
                          <a:lnTo>
                            <a:pt x="2815" y="2895"/>
                          </a:lnTo>
                          <a:lnTo>
                            <a:pt x="2846" y="2857"/>
                          </a:lnTo>
                          <a:lnTo>
                            <a:pt x="2873" y="2820"/>
                          </a:lnTo>
                          <a:lnTo>
                            <a:pt x="2895" y="2786"/>
                          </a:lnTo>
                          <a:lnTo>
                            <a:pt x="2912" y="2754"/>
                          </a:lnTo>
                          <a:lnTo>
                            <a:pt x="2922" y="2726"/>
                          </a:lnTo>
                          <a:lnTo>
                            <a:pt x="2924" y="2704"/>
                          </a:lnTo>
                          <a:lnTo>
                            <a:pt x="2916" y="2686"/>
                          </a:lnTo>
                          <a:lnTo>
                            <a:pt x="2916" y="2686"/>
                          </a:lnTo>
                          <a:close/>
                        </a:path>
                      </a:pathLst>
                    </a:custGeom>
                    <a:solidFill>
                      <a:srgbClr val="000000"/>
                    </a:solidFill>
                    <a:ln w="4763">
                      <a:solidFill>
                        <a:srgbClr val="000000"/>
                      </a:solidFill>
                      <a:prstDash val="solid"/>
                      <a:round/>
                      <a:headEnd/>
                      <a:tailEnd/>
                    </a:ln>
                  </p:spPr>
                  <p:txBody>
                    <a:bodyPr/>
                    <a:lstStyle/>
                    <a:p>
                      <a:endParaRPr lang="en-US"/>
                    </a:p>
                  </p:txBody>
                </p:sp>
                <p:sp>
                  <p:nvSpPr>
                    <p:cNvPr id="536632" name="Freeform 56"/>
                    <p:cNvSpPr>
                      <a:spLocks/>
                    </p:cNvSpPr>
                    <p:nvPr/>
                  </p:nvSpPr>
                  <p:spPr bwMode="auto">
                    <a:xfrm>
                      <a:off x="1134" y="2468"/>
                      <a:ext cx="545" cy="612"/>
                    </a:xfrm>
                    <a:custGeom>
                      <a:avLst/>
                      <a:gdLst/>
                      <a:ahLst/>
                      <a:cxnLst>
                        <a:cxn ang="0">
                          <a:pos x="0" y="125"/>
                        </a:cxn>
                        <a:cxn ang="0">
                          <a:pos x="1953" y="2452"/>
                        </a:cxn>
                        <a:cxn ang="0">
                          <a:pos x="1974" y="2444"/>
                        </a:cxn>
                        <a:cxn ang="0">
                          <a:pos x="1994" y="2436"/>
                        </a:cxn>
                        <a:cxn ang="0">
                          <a:pos x="2013" y="2428"/>
                        </a:cxn>
                        <a:cxn ang="0">
                          <a:pos x="2033" y="2418"/>
                        </a:cxn>
                        <a:cxn ang="0">
                          <a:pos x="2052" y="2409"/>
                        </a:cxn>
                        <a:cxn ang="0">
                          <a:pos x="2071" y="2399"/>
                        </a:cxn>
                        <a:cxn ang="0">
                          <a:pos x="2090" y="2388"/>
                        </a:cxn>
                        <a:cxn ang="0">
                          <a:pos x="2108" y="2378"/>
                        </a:cxn>
                        <a:cxn ang="0">
                          <a:pos x="2127" y="2366"/>
                        </a:cxn>
                        <a:cxn ang="0">
                          <a:pos x="2145" y="2354"/>
                        </a:cxn>
                        <a:cxn ang="0">
                          <a:pos x="2163" y="2343"/>
                        </a:cxn>
                        <a:cxn ang="0">
                          <a:pos x="2181" y="2332"/>
                        </a:cxn>
                        <a:cxn ang="0">
                          <a:pos x="225" y="0"/>
                        </a:cxn>
                        <a:cxn ang="0">
                          <a:pos x="208" y="13"/>
                        </a:cxn>
                        <a:cxn ang="0">
                          <a:pos x="190" y="25"/>
                        </a:cxn>
                        <a:cxn ang="0">
                          <a:pos x="172" y="36"/>
                        </a:cxn>
                        <a:cxn ang="0">
                          <a:pos x="153" y="48"/>
                        </a:cxn>
                        <a:cxn ang="0">
                          <a:pos x="135" y="60"/>
                        </a:cxn>
                        <a:cxn ang="0">
                          <a:pos x="116" y="70"/>
                        </a:cxn>
                        <a:cxn ang="0">
                          <a:pos x="97" y="81"/>
                        </a:cxn>
                        <a:cxn ang="0">
                          <a:pos x="78" y="91"/>
                        </a:cxn>
                        <a:cxn ang="0">
                          <a:pos x="59" y="100"/>
                        </a:cxn>
                        <a:cxn ang="0">
                          <a:pos x="40" y="109"/>
                        </a:cxn>
                        <a:cxn ang="0">
                          <a:pos x="20" y="118"/>
                        </a:cxn>
                        <a:cxn ang="0">
                          <a:pos x="0" y="125"/>
                        </a:cxn>
                        <a:cxn ang="0">
                          <a:pos x="0" y="125"/>
                        </a:cxn>
                      </a:cxnLst>
                      <a:rect l="0" t="0" r="r" b="b"/>
                      <a:pathLst>
                        <a:path w="2181" h="2452">
                          <a:moveTo>
                            <a:pt x="0" y="125"/>
                          </a:moveTo>
                          <a:lnTo>
                            <a:pt x="1953" y="2452"/>
                          </a:lnTo>
                          <a:lnTo>
                            <a:pt x="1974" y="2444"/>
                          </a:lnTo>
                          <a:lnTo>
                            <a:pt x="1994" y="2436"/>
                          </a:lnTo>
                          <a:lnTo>
                            <a:pt x="2013" y="2428"/>
                          </a:lnTo>
                          <a:lnTo>
                            <a:pt x="2033" y="2418"/>
                          </a:lnTo>
                          <a:lnTo>
                            <a:pt x="2052" y="2409"/>
                          </a:lnTo>
                          <a:lnTo>
                            <a:pt x="2071" y="2399"/>
                          </a:lnTo>
                          <a:lnTo>
                            <a:pt x="2090" y="2388"/>
                          </a:lnTo>
                          <a:lnTo>
                            <a:pt x="2108" y="2378"/>
                          </a:lnTo>
                          <a:lnTo>
                            <a:pt x="2127" y="2366"/>
                          </a:lnTo>
                          <a:lnTo>
                            <a:pt x="2145" y="2354"/>
                          </a:lnTo>
                          <a:lnTo>
                            <a:pt x="2163" y="2343"/>
                          </a:lnTo>
                          <a:lnTo>
                            <a:pt x="2181" y="2332"/>
                          </a:lnTo>
                          <a:lnTo>
                            <a:pt x="225" y="0"/>
                          </a:lnTo>
                          <a:lnTo>
                            <a:pt x="208" y="13"/>
                          </a:lnTo>
                          <a:lnTo>
                            <a:pt x="190" y="25"/>
                          </a:lnTo>
                          <a:lnTo>
                            <a:pt x="172" y="36"/>
                          </a:lnTo>
                          <a:lnTo>
                            <a:pt x="153" y="48"/>
                          </a:lnTo>
                          <a:lnTo>
                            <a:pt x="135" y="60"/>
                          </a:lnTo>
                          <a:lnTo>
                            <a:pt x="116" y="70"/>
                          </a:lnTo>
                          <a:lnTo>
                            <a:pt x="97" y="81"/>
                          </a:lnTo>
                          <a:lnTo>
                            <a:pt x="78" y="91"/>
                          </a:lnTo>
                          <a:lnTo>
                            <a:pt x="59" y="100"/>
                          </a:lnTo>
                          <a:lnTo>
                            <a:pt x="40" y="109"/>
                          </a:lnTo>
                          <a:lnTo>
                            <a:pt x="20" y="118"/>
                          </a:lnTo>
                          <a:lnTo>
                            <a:pt x="0" y="125"/>
                          </a:lnTo>
                          <a:lnTo>
                            <a:pt x="0" y="125"/>
                          </a:lnTo>
                          <a:close/>
                        </a:path>
                      </a:pathLst>
                    </a:custGeom>
                    <a:solidFill>
                      <a:srgbClr val="BFFFFF"/>
                    </a:solidFill>
                    <a:ln w="9525">
                      <a:noFill/>
                      <a:round/>
                      <a:headEnd/>
                      <a:tailEnd/>
                    </a:ln>
                  </p:spPr>
                  <p:txBody>
                    <a:bodyPr/>
                    <a:lstStyle/>
                    <a:p>
                      <a:endParaRPr lang="en-US"/>
                    </a:p>
                  </p:txBody>
                </p:sp>
                <p:sp>
                  <p:nvSpPr>
                    <p:cNvPr id="536633" name="Freeform 57"/>
                    <p:cNvSpPr>
                      <a:spLocks/>
                    </p:cNvSpPr>
                    <p:nvPr/>
                  </p:nvSpPr>
                  <p:spPr bwMode="auto">
                    <a:xfrm>
                      <a:off x="1189" y="2434"/>
                      <a:ext cx="532" cy="616"/>
                    </a:xfrm>
                    <a:custGeom>
                      <a:avLst/>
                      <a:gdLst/>
                      <a:ahLst/>
                      <a:cxnLst>
                        <a:cxn ang="0">
                          <a:pos x="1957" y="2467"/>
                        </a:cxn>
                        <a:cxn ang="0">
                          <a:pos x="0" y="135"/>
                        </a:cxn>
                        <a:cxn ang="0">
                          <a:pos x="15" y="125"/>
                        </a:cxn>
                        <a:cxn ang="0">
                          <a:pos x="30" y="114"/>
                        </a:cxn>
                        <a:cxn ang="0">
                          <a:pos x="45" y="103"/>
                        </a:cxn>
                        <a:cxn ang="0">
                          <a:pos x="58" y="93"/>
                        </a:cxn>
                        <a:cxn ang="0">
                          <a:pos x="73" y="82"/>
                        </a:cxn>
                        <a:cxn ang="0">
                          <a:pos x="87" y="70"/>
                        </a:cxn>
                        <a:cxn ang="0">
                          <a:pos x="100" y="58"/>
                        </a:cxn>
                        <a:cxn ang="0">
                          <a:pos x="114" y="47"/>
                        </a:cxn>
                        <a:cxn ang="0">
                          <a:pos x="128" y="36"/>
                        </a:cxn>
                        <a:cxn ang="0">
                          <a:pos x="142" y="23"/>
                        </a:cxn>
                        <a:cxn ang="0">
                          <a:pos x="155" y="12"/>
                        </a:cxn>
                        <a:cxn ang="0">
                          <a:pos x="169" y="0"/>
                        </a:cxn>
                        <a:cxn ang="0">
                          <a:pos x="2126" y="2331"/>
                        </a:cxn>
                        <a:cxn ang="0">
                          <a:pos x="2112" y="2343"/>
                        </a:cxn>
                        <a:cxn ang="0">
                          <a:pos x="2099" y="2355"/>
                        </a:cxn>
                        <a:cxn ang="0">
                          <a:pos x="2086" y="2367"/>
                        </a:cxn>
                        <a:cxn ang="0">
                          <a:pos x="2071" y="2378"/>
                        </a:cxn>
                        <a:cxn ang="0">
                          <a:pos x="2058" y="2390"/>
                        </a:cxn>
                        <a:cxn ang="0">
                          <a:pos x="2044" y="2402"/>
                        </a:cxn>
                        <a:cxn ang="0">
                          <a:pos x="2030" y="2413"/>
                        </a:cxn>
                        <a:cxn ang="0">
                          <a:pos x="2015" y="2423"/>
                        </a:cxn>
                        <a:cxn ang="0">
                          <a:pos x="2002" y="2434"/>
                        </a:cxn>
                        <a:cxn ang="0">
                          <a:pos x="1987" y="2446"/>
                        </a:cxn>
                        <a:cxn ang="0">
                          <a:pos x="1973" y="2456"/>
                        </a:cxn>
                        <a:cxn ang="0">
                          <a:pos x="1957" y="2467"/>
                        </a:cxn>
                        <a:cxn ang="0">
                          <a:pos x="1957" y="2467"/>
                        </a:cxn>
                      </a:cxnLst>
                      <a:rect l="0" t="0" r="r" b="b"/>
                      <a:pathLst>
                        <a:path w="2126" h="2467">
                          <a:moveTo>
                            <a:pt x="1957" y="2467"/>
                          </a:moveTo>
                          <a:lnTo>
                            <a:pt x="0" y="135"/>
                          </a:lnTo>
                          <a:lnTo>
                            <a:pt x="15" y="125"/>
                          </a:lnTo>
                          <a:lnTo>
                            <a:pt x="30" y="114"/>
                          </a:lnTo>
                          <a:lnTo>
                            <a:pt x="45" y="103"/>
                          </a:lnTo>
                          <a:lnTo>
                            <a:pt x="58" y="93"/>
                          </a:lnTo>
                          <a:lnTo>
                            <a:pt x="73" y="82"/>
                          </a:lnTo>
                          <a:lnTo>
                            <a:pt x="87" y="70"/>
                          </a:lnTo>
                          <a:lnTo>
                            <a:pt x="100" y="58"/>
                          </a:lnTo>
                          <a:lnTo>
                            <a:pt x="114" y="47"/>
                          </a:lnTo>
                          <a:lnTo>
                            <a:pt x="128" y="36"/>
                          </a:lnTo>
                          <a:lnTo>
                            <a:pt x="142" y="23"/>
                          </a:lnTo>
                          <a:lnTo>
                            <a:pt x="155" y="12"/>
                          </a:lnTo>
                          <a:lnTo>
                            <a:pt x="169" y="0"/>
                          </a:lnTo>
                          <a:lnTo>
                            <a:pt x="2126" y="2331"/>
                          </a:lnTo>
                          <a:lnTo>
                            <a:pt x="2112" y="2343"/>
                          </a:lnTo>
                          <a:lnTo>
                            <a:pt x="2099" y="2355"/>
                          </a:lnTo>
                          <a:lnTo>
                            <a:pt x="2086" y="2367"/>
                          </a:lnTo>
                          <a:lnTo>
                            <a:pt x="2071" y="2378"/>
                          </a:lnTo>
                          <a:lnTo>
                            <a:pt x="2058" y="2390"/>
                          </a:lnTo>
                          <a:lnTo>
                            <a:pt x="2044" y="2402"/>
                          </a:lnTo>
                          <a:lnTo>
                            <a:pt x="2030" y="2413"/>
                          </a:lnTo>
                          <a:lnTo>
                            <a:pt x="2015" y="2423"/>
                          </a:lnTo>
                          <a:lnTo>
                            <a:pt x="2002" y="2434"/>
                          </a:lnTo>
                          <a:lnTo>
                            <a:pt x="1987" y="2446"/>
                          </a:lnTo>
                          <a:lnTo>
                            <a:pt x="1973" y="2456"/>
                          </a:lnTo>
                          <a:lnTo>
                            <a:pt x="1957" y="2467"/>
                          </a:lnTo>
                          <a:lnTo>
                            <a:pt x="1957" y="2467"/>
                          </a:lnTo>
                          <a:close/>
                        </a:path>
                      </a:pathLst>
                    </a:custGeom>
                    <a:solidFill>
                      <a:srgbClr val="40FFFF"/>
                    </a:solidFill>
                    <a:ln w="9525">
                      <a:noFill/>
                      <a:round/>
                      <a:headEnd/>
                      <a:tailEnd/>
                    </a:ln>
                  </p:spPr>
                  <p:txBody>
                    <a:bodyPr/>
                    <a:lstStyle/>
                    <a:p>
                      <a:endParaRPr lang="en-US"/>
                    </a:p>
                  </p:txBody>
                </p:sp>
                <p:sp>
                  <p:nvSpPr>
                    <p:cNvPr id="536634" name="Freeform 58"/>
                    <p:cNvSpPr>
                      <a:spLocks/>
                    </p:cNvSpPr>
                    <p:nvPr/>
                  </p:nvSpPr>
                  <p:spPr bwMode="auto">
                    <a:xfrm>
                      <a:off x="1232" y="2411"/>
                      <a:ext cx="511" cy="606"/>
                    </a:xfrm>
                    <a:custGeom>
                      <a:avLst/>
                      <a:gdLst/>
                      <a:ahLst/>
                      <a:cxnLst>
                        <a:cxn ang="0">
                          <a:pos x="1957" y="2421"/>
                        </a:cxn>
                        <a:cxn ang="0">
                          <a:pos x="0" y="90"/>
                        </a:cxn>
                        <a:cxn ang="0">
                          <a:pos x="8" y="83"/>
                        </a:cxn>
                        <a:cxn ang="0">
                          <a:pos x="15" y="75"/>
                        </a:cxn>
                        <a:cxn ang="0">
                          <a:pos x="23" y="69"/>
                        </a:cxn>
                        <a:cxn ang="0">
                          <a:pos x="31" y="61"/>
                        </a:cxn>
                        <a:cxn ang="0">
                          <a:pos x="39" y="54"/>
                        </a:cxn>
                        <a:cxn ang="0">
                          <a:pos x="47" y="46"/>
                        </a:cxn>
                        <a:cxn ang="0">
                          <a:pos x="55" y="40"/>
                        </a:cxn>
                        <a:cxn ang="0">
                          <a:pos x="61" y="32"/>
                        </a:cxn>
                        <a:cxn ang="0">
                          <a:pos x="69" y="24"/>
                        </a:cxn>
                        <a:cxn ang="0">
                          <a:pos x="76" y="16"/>
                        </a:cxn>
                        <a:cxn ang="0">
                          <a:pos x="83" y="8"/>
                        </a:cxn>
                        <a:cxn ang="0">
                          <a:pos x="89" y="0"/>
                        </a:cxn>
                        <a:cxn ang="0">
                          <a:pos x="2045" y="2332"/>
                        </a:cxn>
                        <a:cxn ang="0">
                          <a:pos x="2039" y="2339"/>
                        </a:cxn>
                        <a:cxn ang="0">
                          <a:pos x="2032" y="2346"/>
                        </a:cxn>
                        <a:cxn ang="0">
                          <a:pos x="2024" y="2354"/>
                        </a:cxn>
                        <a:cxn ang="0">
                          <a:pos x="2017" y="2361"/>
                        </a:cxn>
                        <a:cxn ang="0">
                          <a:pos x="2010" y="2369"/>
                        </a:cxn>
                        <a:cxn ang="0">
                          <a:pos x="2003" y="2377"/>
                        </a:cxn>
                        <a:cxn ang="0">
                          <a:pos x="1995" y="2385"/>
                        </a:cxn>
                        <a:cxn ang="0">
                          <a:pos x="1988" y="2391"/>
                        </a:cxn>
                        <a:cxn ang="0">
                          <a:pos x="1980" y="2399"/>
                        </a:cxn>
                        <a:cxn ang="0">
                          <a:pos x="1973" y="2406"/>
                        </a:cxn>
                        <a:cxn ang="0">
                          <a:pos x="1965" y="2414"/>
                        </a:cxn>
                        <a:cxn ang="0">
                          <a:pos x="1957" y="2421"/>
                        </a:cxn>
                        <a:cxn ang="0">
                          <a:pos x="1957" y="2421"/>
                        </a:cxn>
                      </a:cxnLst>
                      <a:rect l="0" t="0" r="r" b="b"/>
                      <a:pathLst>
                        <a:path w="2045" h="2421">
                          <a:moveTo>
                            <a:pt x="1957" y="2421"/>
                          </a:moveTo>
                          <a:lnTo>
                            <a:pt x="0" y="90"/>
                          </a:lnTo>
                          <a:lnTo>
                            <a:pt x="8" y="83"/>
                          </a:lnTo>
                          <a:lnTo>
                            <a:pt x="15" y="75"/>
                          </a:lnTo>
                          <a:lnTo>
                            <a:pt x="23" y="69"/>
                          </a:lnTo>
                          <a:lnTo>
                            <a:pt x="31" y="61"/>
                          </a:lnTo>
                          <a:lnTo>
                            <a:pt x="39" y="54"/>
                          </a:lnTo>
                          <a:lnTo>
                            <a:pt x="47" y="46"/>
                          </a:lnTo>
                          <a:lnTo>
                            <a:pt x="55" y="40"/>
                          </a:lnTo>
                          <a:lnTo>
                            <a:pt x="61" y="32"/>
                          </a:lnTo>
                          <a:lnTo>
                            <a:pt x="69" y="24"/>
                          </a:lnTo>
                          <a:lnTo>
                            <a:pt x="76" y="16"/>
                          </a:lnTo>
                          <a:lnTo>
                            <a:pt x="83" y="8"/>
                          </a:lnTo>
                          <a:lnTo>
                            <a:pt x="89" y="0"/>
                          </a:lnTo>
                          <a:lnTo>
                            <a:pt x="2045" y="2332"/>
                          </a:lnTo>
                          <a:lnTo>
                            <a:pt x="2039" y="2339"/>
                          </a:lnTo>
                          <a:lnTo>
                            <a:pt x="2032" y="2346"/>
                          </a:lnTo>
                          <a:lnTo>
                            <a:pt x="2024" y="2354"/>
                          </a:lnTo>
                          <a:lnTo>
                            <a:pt x="2017" y="2361"/>
                          </a:lnTo>
                          <a:lnTo>
                            <a:pt x="2010" y="2369"/>
                          </a:lnTo>
                          <a:lnTo>
                            <a:pt x="2003" y="2377"/>
                          </a:lnTo>
                          <a:lnTo>
                            <a:pt x="1995" y="2385"/>
                          </a:lnTo>
                          <a:lnTo>
                            <a:pt x="1988" y="2391"/>
                          </a:lnTo>
                          <a:lnTo>
                            <a:pt x="1980" y="2399"/>
                          </a:lnTo>
                          <a:lnTo>
                            <a:pt x="1973" y="2406"/>
                          </a:lnTo>
                          <a:lnTo>
                            <a:pt x="1965" y="2414"/>
                          </a:lnTo>
                          <a:lnTo>
                            <a:pt x="1957" y="2421"/>
                          </a:lnTo>
                          <a:lnTo>
                            <a:pt x="1957" y="2421"/>
                          </a:lnTo>
                          <a:close/>
                        </a:path>
                      </a:pathLst>
                    </a:custGeom>
                    <a:solidFill>
                      <a:srgbClr val="00FFFF"/>
                    </a:solidFill>
                    <a:ln w="9525">
                      <a:noFill/>
                      <a:round/>
                      <a:headEnd/>
                      <a:tailEnd/>
                    </a:ln>
                  </p:spPr>
                  <p:txBody>
                    <a:bodyPr/>
                    <a:lstStyle/>
                    <a:p>
                      <a:endParaRPr lang="en-US"/>
                    </a:p>
                  </p:txBody>
                </p:sp>
                <p:sp>
                  <p:nvSpPr>
                    <p:cNvPr id="536635" name="Freeform 59"/>
                    <p:cNvSpPr>
                      <a:spLocks/>
                    </p:cNvSpPr>
                    <p:nvPr/>
                  </p:nvSpPr>
                  <p:spPr bwMode="auto">
                    <a:xfrm>
                      <a:off x="1061" y="2273"/>
                      <a:ext cx="89" cy="199"/>
                    </a:xfrm>
                    <a:custGeom>
                      <a:avLst/>
                      <a:gdLst/>
                      <a:ahLst/>
                      <a:cxnLst>
                        <a:cxn ang="0">
                          <a:pos x="220" y="794"/>
                        </a:cxn>
                        <a:cxn ang="0">
                          <a:pos x="0" y="299"/>
                        </a:cxn>
                        <a:cxn ang="0">
                          <a:pos x="36" y="285"/>
                        </a:cxn>
                        <a:cxn ang="0">
                          <a:pos x="72" y="270"/>
                        </a:cxn>
                        <a:cxn ang="0">
                          <a:pos x="105" y="251"/>
                        </a:cxn>
                        <a:cxn ang="0">
                          <a:pos x="139" y="229"/>
                        </a:cxn>
                        <a:cxn ang="0">
                          <a:pos x="171" y="207"/>
                        </a:cxn>
                        <a:cxn ang="0">
                          <a:pos x="203" y="181"/>
                        </a:cxn>
                        <a:cxn ang="0">
                          <a:pos x="232" y="154"/>
                        </a:cxn>
                        <a:cxn ang="0">
                          <a:pos x="261" y="126"/>
                        </a:cxn>
                        <a:cxn ang="0">
                          <a:pos x="288" y="96"/>
                        </a:cxn>
                        <a:cxn ang="0">
                          <a:pos x="312" y="65"/>
                        </a:cxn>
                        <a:cxn ang="0">
                          <a:pos x="336" y="33"/>
                        </a:cxn>
                        <a:cxn ang="0">
                          <a:pos x="356" y="0"/>
                        </a:cxn>
                        <a:cxn ang="0">
                          <a:pos x="343" y="32"/>
                        </a:cxn>
                        <a:cxn ang="0">
                          <a:pos x="327" y="64"/>
                        </a:cxn>
                        <a:cxn ang="0">
                          <a:pos x="308" y="94"/>
                        </a:cxn>
                        <a:cxn ang="0">
                          <a:pos x="287" y="123"/>
                        </a:cxn>
                        <a:cxn ang="0">
                          <a:pos x="263" y="152"/>
                        </a:cxn>
                        <a:cxn ang="0">
                          <a:pos x="239" y="180"/>
                        </a:cxn>
                        <a:cxn ang="0">
                          <a:pos x="211" y="207"/>
                        </a:cxn>
                        <a:cxn ang="0">
                          <a:pos x="183" y="233"/>
                        </a:cxn>
                        <a:cxn ang="0">
                          <a:pos x="152" y="258"/>
                        </a:cxn>
                        <a:cxn ang="0">
                          <a:pos x="121" y="282"/>
                        </a:cxn>
                        <a:cxn ang="0">
                          <a:pos x="89" y="305"/>
                        </a:cxn>
                        <a:cxn ang="0">
                          <a:pos x="55" y="328"/>
                        </a:cxn>
                        <a:cxn ang="0">
                          <a:pos x="220" y="794"/>
                        </a:cxn>
                        <a:cxn ang="0">
                          <a:pos x="220" y="794"/>
                        </a:cxn>
                      </a:cxnLst>
                      <a:rect l="0" t="0" r="r" b="b"/>
                      <a:pathLst>
                        <a:path w="356" h="794">
                          <a:moveTo>
                            <a:pt x="220" y="794"/>
                          </a:moveTo>
                          <a:lnTo>
                            <a:pt x="0" y="299"/>
                          </a:lnTo>
                          <a:lnTo>
                            <a:pt x="36" y="285"/>
                          </a:lnTo>
                          <a:lnTo>
                            <a:pt x="72" y="270"/>
                          </a:lnTo>
                          <a:lnTo>
                            <a:pt x="105" y="251"/>
                          </a:lnTo>
                          <a:lnTo>
                            <a:pt x="139" y="229"/>
                          </a:lnTo>
                          <a:lnTo>
                            <a:pt x="171" y="207"/>
                          </a:lnTo>
                          <a:lnTo>
                            <a:pt x="203" y="181"/>
                          </a:lnTo>
                          <a:lnTo>
                            <a:pt x="232" y="154"/>
                          </a:lnTo>
                          <a:lnTo>
                            <a:pt x="261" y="126"/>
                          </a:lnTo>
                          <a:lnTo>
                            <a:pt x="288" y="96"/>
                          </a:lnTo>
                          <a:lnTo>
                            <a:pt x="312" y="65"/>
                          </a:lnTo>
                          <a:lnTo>
                            <a:pt x="336" y="33"/>
                          </a:lnTo>
                          <a:lnTo>
                            <a:pt x="356" y="0"/>
                          </a:lnTo>
                          <a:lnTo>
                            <a:pt x="343" y="32"/>
                          </a:lnTo>
                          <a:lnTo>
                            <a:pt x="327" y="64"/>
                          </a:lnTo>
                          <a:lnTo>
                            <a:pt x="308" y="94"/>
                          </a:lnTo>
                          <a:lnTo>
                            <a:pt x="287" y="123"/>
                          </a:lnTo>
                          <a:lnTo>
                            <a:pt x="263" y="152"/>
                          </a:lnTo>
                          <a:lnTo>
                            <a:pt x="239" y="180"/>
                          </a:lnTo>
                          <a:lnTo>
                            <a:pt x="211" y="207"/>
                          </a:lnTo>
                          <a:lnTo>
                            <a:pt x="183" y="233"/>
                          </a:lnTo>
                          <a:lnTo>
                            <a:pt x="152" y="258"/>
                          </a:lnTo>
                          <a:lnTo>
                            <a:pt x="121" y="282"/>
                          </a:lnTo>
                          <a:lnTo>
                            <a:pt x="89" y="305"/>
                          </a:lnTo>
                          <a:lnTo>
                            <a:pt x="55" y="328"/>
                          </a:lnTo>
                          <a:lnTo>
                            <a:pt x="220" y="794"/>
                          </a:lnTo>
                          <a:lnTo>
                            <a:pt x="220" y="794"/>
                          </a:lnTo>
                          <a:close/>
                        </a:path>
                      </a:pathLst>
                    </a:custGeom>
                    <a:solidFill>
                      <a:srgbClr val="FFFFFF"/>
                    </a:solidFill>
                    <a:ln w="1588">
                      <a:solidFill>
                        <a:srgbClr val="FFFFFF"/>
                      </a:solidFill>
                      <a:prstDash val="solid"/>
                      <a:round/>
                      <a:headEnd/>
                      <a:tailEnd/>
                    </a:ln>
                  </p:spPr>
                  <p:txBody>
                    <a:bodyPr/>
                    <a:lstStyle/>
                    <a:p>
                      <a:endParaRPr lang="en-US"/>
                    </a:p>
                  </p:txBody>
                </p:sp>
                <p:sp>
                  <p:nvSpPr>
                    <p:cNvPr id="536636" name="Freeform 60"/>
                    <p:cNvSpPr>
                      <a:spLocks/>
                    </p:cNvSpPr>
                    <p:nvPr/>
                  </p:nvSpPr>
                  <p:spPr bwMode="auto">
                    <a:xfrm>
                      <a:off x="1621" y="2954"/>
                      <a:ext cx="227" cy="235"/>
                    </a:xfrm>
                    <a:custGeom>
                      <a:avLst/>
                      <a:gdLst/>
                      <a:ahLst/>
                      <a:cxnLst>
                        <a:cxn ang="0">
                          <a:pos x="0" y="531"/>
                        </a:cxn>
                        <a:cxn ang="0">
                          <a:pos x="59" y="596"/>
                        </a:cxn>
                        <a:cxn ang="0">
                          <a:pos x="123" y="658"/>
                        </a:cxn>
                        <a:cxn ang="0">
                          <a:pos x="191" y="714"/>
                        </a:cxn>
                        <a:cxn ang="0">
                          <a:pos x="263" y="765"/>
                        </a:cxn>
                        <a:cxn ang="0">
                          <a:pos x="336" y="810"/>
                        </a:cxn>
                        <a:cxn ang="0">
                          <a:pos x="412" y="850"/>
                        </a:cxn>
                        <a:cxn ang="0">
                          <a:pos x="491" y="883"/>
                        </a:cxn>
                        <a:cxn ang="0">
                          <a:pos x="569" y="908"/>
                        </a:cxn>
                        <a:cxn ang="0">
                          <a:pos x="648" y="927"/>
                        </a:cxn>
                        <a:cxn ang="0">
                          <a:pos x="726" y="937"/>
                        </a:cxn>
                        <a:cxn ang="0">
                          <a:pos x="802" y="941"/>
                        </a:cxn>
                        <a:cxn ang="0">
                          <a:pos x="878" y="935"/>
                        </a:cxn>
                        <a:cxn ang="0">
                          <a:pos x="896" y="861"/>
                        </a:cxn>
                        <a:cxn ang="0">
                          <a:pos x="905" y="785"/>
                        </a:cxn>
                        <a:cxn ang="0">
                          <a:pos x="907" y="706"/>
                        </a:cxn>
                        <a:cxn ang="0">
                          <a:pos x="900" y="624"/>
                        </a:cxn>
                        <a:cxn ang="0">
                          <a:pos x="888" y="540"/>
                        </a:cxn>
                        <a:cxn ang="0">
                          <a:pos x="868" y="457"/>
                        </a:cxn>
                        <a:cxn ang="0">
                          <a:pos x="842" y="375"/>
                        </a:cxn>
                        <a:cxn ang="0">
                          <a:pos x="809" y="293"/>
                        </a:cxn>
                        <a:cxn ang="0">
                          <a:pos x="773" y="214"/>
                        </a:cxn>
                        <a:cxn ang="0">
                          <a:pos x="730" y="137"/>
                        </a:cxn>
                        <a:cxn ang="0">
                          <a:pos x="682" y="66"/>
                        </a:cxn>
                        <a:cxn ang="0">
                          <a:pos x="632" y="0"/>
                        </a:cxn>
                        <a:cxn ang="0">
                          <a:pos x="610" y="40"/>
                        </a:cxn>
                        <a:cxn ang="0">
                          <a:pos x="579" y="85"/>
                        </a:cxn>
                        <a:cxn ang="0">
                          <a:pos x="540" y="134"/>
                        </a:cxn>
                        <a:cxn ang="0">
                          <a:pos x="493" y="186"/>
                        </a:cxn>
                        <a:cxn ang="0">
                          <a:pos x="440" y="239"/>
                        </a:cxn>
                        <a:cxn ang="0">
                          <a:pos x="383" y="292"/>
                        </a:cxn>
                        <a:cxn ang="0">
                          <a:pos x="322" y="342"/>
                        </a:cxn>
                        <a:cxn ang="0">
                          <a:pos x="258" y="391"/>
                        </a:cxn>
                        <a:cxn ang="0">
                          <a:pos x="193" y="435"/>
                        </a:cxn>
                        <a:cxn ang="0">
                          <a:pos x="127" y="474"/>
                        </a:cxn>
                        <a:cxn ang="0">
                          <a:pos x="62" y="507"/>
                        </a:cxn>
                        <a:cxn ang="0">
                          <a:pos x="0" y="531"/>
                        </a:cxn>
                        <a:cxn ang="0">
                          <a:pos x="0" y="531"/>
                        </a:cxn>
                      </a:cxnLst>
                      <a:rect l="0" t="0" r="r" b="b"/>
                      <a:pathLst>
                        <a:path w="907" h="941">
                          <a:moveTo>
                            <a:pt x="0" y="531"/>
                          </a:moveTo>
                          <a:lnTo>
                            <a:pt x="59" y="596"/>
                          </a:lnTo>
                          <a:lnTo>
                            <a:pt x="123" y="658"/>
                          </a:lnTo>
                          <a:lnTo>
                            <a:pt x="191" y="714"/>
                          </a:lnTo>
                          <a:lnTo>
                            <a:pt x="263" y="765"/>
                          </a:lnTo>
                          <a:lnTo>
                            <a:pt x="336" y="810"/>
                          </a:lnTo>
                          <a:lnTo>
                            <a:pt x="412" y="850"/>
                          </a:lnTo>
                          <a:lnTo>
                            <a:pt x="491" y="883"/>
                          </a:lnTo>
                          <a:lnTo>
                            <a:pt x="569" y="908"/>
                          </a:lnTo>
                          <a:lnTo>
                            <a:pt x="648" y="927"/>
                          </a:lnTo>
                          <a:lnTo>
                            <a:pt x="726" y="937"/>
                          </a:lnTo>
                          <a:lnTo>
                            <a:pt x="802" y="941"/>
                          </a:lnTo>
                          <a:lnTo>
                            <a:pt x="878" y="935"/>
                          </a:lnTo>
                          <a:lnTo>
                            <a:pt x="896" y="861"/>
                          </a:lnTo>
                          <a:lnTo>
                            <a:pt x="905" y="785"/>
                          </a:lnTo>
                          <a:lnTo>
                            <a:pt x="907" y="706"/>
                          </a:lnTo>
                          <a:lnTo>
                            <a:pt x="900" y="624"/>
                          </a:lnTo>
                          <a:lnTo>
                            <a:pt x="888" y="540"/>
                          </a:lnTo>
                          <a:lnTo>
                            <a:pt x="868" y="457"/>
                          </a:lnTo>
                          <a:lnTo>
                            <a:pt x="842" y="375"/>
                          </a:lnTo>
                          <a:lnTo>
                            <a:pt x="809" y="293"/>
                          </a:lnTo>
                          <a:lnTo>
                            <a:pt x="773" y="214"/>
                          </a:lnTo>
                          <a:lnTo>
                            <a:pt x="730" y="137"/>
                          </a:lnTo>
                          <a:lnTo>
                            <a:pt x="682" y="66"/>
                          </a:lnTo>
                          <a:lnTo>
                            <a:pt x="632" y="0"/>
                          </a:lnTo>
                          <a:lnTo>
                            <a:pt x="610" y="40"/>
                          </a:lnTo>
                          <a:lnTo>
                            <a:pt x="579" y="85"/>
                          </a:lnTo>
                          <a:lnTo>
                            <a:pt x="540" y="134"/>
                          </a:lnTo>
                          <a:lnTo>
                            <a:pt x="493" y="186"/>
                          </a:lnTo>
                          <a:lnTo>
                            <a:pt x="440" y="239"/>
                          </a:lnTo>
                          <a:lnTo>
                            <a:pt x="383" y="292"/>
                          </a:lnTo>
                          <a:lnTo>
                            <a:pt x="322" y="342"/>
                          </a:lnTo>
                          <a:lnTo>
                            <a:pt x="258" y="391"/>
                          </a:lnTo>
                          <a:lnTo>
                            <a:pt x="193" y="435"/>
                          </a:lnTo>
                          <a:lnTo>
                            <a:pt x="127" y="474"/>
                          </a:lnTo>
                          <a:lnTo>
                            <a:pt x="62" y="507"/>
                          </a:lnTo>
                          <a:lnTo>
                            <a:pt x="0" y="531"/>
                          </a:lnTo>
                          <a:lnTo>
                            <a:pt x="0" y="531"/>
                          </a:lnTo>
                          <a:close/>
                        </a:path>
                      </a:pathLst>
                    </a:custGeom>
                    <a:solidFill>
                      <a:srgbClr val="000000"/>
                    </a:solidFill>
                    <a:ln w="4763">
                      <a:solidFill>
                        <a:srgbClr val="000000"/>
                      </a:solidFill>
                      <a:prstDash val="solid"/>
                      <a:round/>
                      <a:headEnd/>
                      <a:tailEnd/>
                    </a:ln>
                  </p:spPr>
                  <p:txBody>
                    <a:bodyPr/>
                    <a:lstStyle/>
                    <a:p>
                      <a:endParaRPr lang="en-US"/>
                    </a:p>
                  </p:txBody>
                </p:sp>
                <p:sp>
                  <p:nvSpPr>
                    <p:cNvPr id="536637" name="Freeform 61"/>
                    <p:cNvSpPr>
                      <a:spLocks/>
                    </p:cNvSpPr>
                    <p:nvPr/>
                  </p:nvSpPr>
                  <p:spPr bwMode="auto">
                    <a:xfrm>
                      <a:off x="1643" y="3067"/>
                      <a:ext cx="180" cy="117"/>
                    </a:xfrm>
                    <a:custGeom>
                      <a:avLst/>
                      <a:gdLst/>
                      <a:ahLst/>
                      <a:cxnLst>
                        <a:cxn ang="0">
                          <a:pos x="0" y="69"/>
                        </a:cxn>
                        <a:cxn ang="0">
                          <a:pos x="51" y="125"/>
                        </a:cxn>
                        <a:cxn ang="0">
                          <a:pos x="104" y="177"/>
                        </a:cxn>
                        <a:cxn ang="0">
                          <a:pos x="159" y="222"/>
                        </a:cxn>
                        <a:cxn ang="0">
                          <a:pos x="214" y="264"/>
                        </a:cxn>
                        <a:cxn ang="0">
                          <a:pos x="273" y="302"/>
                        </a:cxn>
                        <a:cxn ang="0">
                          <a:pos x="332" y="334"/>
                        </a:cxn>
                        <a:cxn ang="0">
                          <a:pos x="393" y="365"/>
                        </a:cxn>
                        <a:cxn ang="0">
                          <a:pos x="456" y="390"/>
                        </a:cxn>
                        <a:cxn ang="0">
                          <a:pos x="521" y="414"/>
                        </a:cxn>
                        <a:cxn ang="0">
                          <a:pos x="585" y="433"/>
                        </a:cxn>
                        <a:cxn ang="0">
                          <a:pos x="652" y="451"/>
                        </a:cxn>
                        <a:cxn ang="0">
                          <a:pos x="721" y="466"/>
                        </a:cxn>
                        <a:cxn ang="0">
                          <a:pos x="661" y="441"/>
                        </a:cxn>
                        <a:cxn ang="0">
                          <a:pos x="604" y="412"/>
                        </a:cxn>
                        <a:cxn ang="0">
                          <a:pos x="550" y="381"/>
                        </a:cxn>
                        <a:cxn ang="0">
                          <a:pos x="497" y="348"/>
                        </a:cxn>
                        <a:cxn ang="0">
                          <a:pos x="446" y="312"/>
                        </a:cxn>
                        <a:cxn ang="0">
                          <a:pos x="398" y="274"/>
                        </a:cxn>
                        <a:cxn ang="0">
                          <a:pos x="350" y="234"/>
                        </a:cxn>
                        <a:cxn ang="0">
                          <a:pos x="305" y="191"/>
                        </a:cxn>
                        <a:cxn ang="0">
                          <a:pos x="260" y="146"/>
                        </a:cxn>
                        <a:cxn ang="0">
                          <a:pos x="218" y="99"/>
                        </a:cxn>
                        <a:cxn ang="0">
                          <a:pos x="175" y="50"/>
                        </a:cxn>
                        <a:cxn ang="0">
                          <a:pos x="134" y="0"/>
                        </a:cxn>
                        <a:cxn ang="0">
                          <a:pos x="0" y="69"/>
                        </a:cxn>
                        <a:cxn ang="0">
                          <a:pos x="0" y="69"/>
                        </a:cxn>
                      </a:cxnLst>
                      <a:rect l="0" t="0" r="r" b="b"/>
                      <a:pathLst>
                        <a:path w="721" h="466">
                          <a:moveTo>
                            <a:pt x="0" y="69"/>
                          </a:moveTo>
                          <a:lnTo>
                            <a:pt x="51" y="125"/>
                          </a:lnTo>
                          <a:lnTo>
                            <a:pt x="104" y="177"/>
                          </a:lnTo>
                          <a:lnTo>
                            <a:pt x="159" y="222"/>
                          </a:lnTo>
                          <a:lnTo>
                            <a:pt x="214" y="264"/>
                          </a:lnTo>
                          <a:lnTo>
                            <a:pt x="273" y="302"/>
                          </a:lnTo>
                          <a:lnTo>
                            <a:pt x="332" y="334"/>
                          </a:lnTo>
                          <a:lnTo>
                            <a:pt x="393" y="365"/>
                          </a:lnTo>
                          <a:lnTo>
                            <a:pt x="456" y="390"/>
                          </a:lnTo>
                          <a:lnTo>
                            <a:pt x="521" y="414"/>
                          </a:lnTo>
                          <a:lnTo>
                            <a:pt x="585" y="433"/>
                          </a:lnTo>
                          <a:lnTo>
                            <a:pt x="652" y="451"/>
                          </a:lnTo>
                          <a:lnTo>
                            <a:pt x="721" y="466"/>
                          </a:lnTo>
                          <a:lnTo>
                            <a:pt x="661" y="441"/>
                          </a:lnTo>
                          <a:lnTo>
                            <a:pt x="604" y="412"/>
                          </a:lnTo>
                          <a:lnTo>
                            <a:pt x="550" y="381"/>
                          </a:lnTo>
                          <a:lnTo>
                            <a:pt x="497" y="348"/>
                          </a:lnTo>
                          <a:lnTo>
                            <a:pt x="446" y="312"/>
                          </a:lnTo>
                          <a:lnTo>
                            <a:pt x="398" y="274"/>
                          </a:lnTo>
                          <a:lnTo>
                            <a:pt x="350" y="234"/>
                          </a:lnTo>
                          <a:lnTo>
                            <a:pt x="305" y="191"/>
                          </a:lnTo>
                          <a:lnTo>
                            <a:pt x="260" y="146"/>
                          </a:lnTo>
                          <a:lnTo>
                            <a:pt x="218" y="99"/>
                          </a:lnTo>
                          <a:lnTo>
                            <a:pt x="175" y="50"/>
                          </a:lnTo>
                          <a:lnTo>
                            <a:pt x="134" y="0"/>
                          </a:lnTo>
                          <a:lnTo>
                            <a:pt x="0" y="69"/>
                          </a:lnTo>
                          <a:lnTo>
                            <a:pt x="0" y="69"/>
                          </a:lnTo>
                          <a:close/>
                        </a:path>
                      </a:pathLst>
                    </a:custGeom>
                    <a:solidFill>
                      <a:srgbClr val="FFFFFF"/>
                    </a:solidFill>
                    <a:ln w="1588">
                      <a:solidFill>
                        <a:srgbClr val="FFFFFF"/>
                      </a:solidFill>
                      <a:prstDash val="solid"/>
                      <a:round/>
                      <a:headEnd/>
                      <a:tailEnd/>
                    </a:ln>
                  </p:spPr>
                  <p:txBody>
                    <a:bodyPr/>
                    <a:lstStyle/>
                    <a:p>
                      <a:endParaRPr lang="en-US"/>
                    </a:p>
                  </p:txBody>
                </p:sp>
                <p:sp>
                  <p:nvSpPr>
                    <p:cNvPr id="536638" name="Freeform 62"/>
                    <p:cNvSpPr>
                      <a:spLocks/>
                    </p:cNvSpPr>
                    <p:nvPr/>
                  </p:nvSpPr>
                  <p:spPr bwMode="auto">
                    <a:xfrm>
                      <a:off x="880" y="2186"/>
                      <a:ext cx="1888" cy="1605"/>
                    </a:xfrm>
                    <a:custGeom>
                      <a:avLst/>
                      <a:gdLst/>
                      <a:ahLst/>
                      <a:cxnLst>
                        <a:cxn ang="0">
                          <a:pos x="607" y="6422"/>
                        </a:cxn>
                        <a:cxn ang="0">
                          <a:pos x="443" y="6411"/>
                        </a:cxn>
                        <a:cxn ang="0">
                          <a:pos x="297" y="6376"/>
                        </a:cxn>
                        <a:cxn ang="0">
                          <a:pos x="175" y="6315"/>
                        </a:cxn>
                        <a:cxn ang="0">
                          <a:pos x="81" y="6224"/>
                        </a:cxn>
                        <a:cxn ang="0">
                          <a:pos x="21" y="6100"/>
                        </a:cxn>
                        <a:cxn ang="0">
                          <a:pos x="0" y="5942"/>
                        </a:cxn>
                        <a:cxn ang="0">
                          <a:pos x="11" y="237"/>
                        </a:cxn>
                        <a:cxn ang="0">
                          <a:pos x="90" y="73"/>
                        </a:cxn>
                        <a:cxn ang="0">
                          <a:pos x="231" y="2"/>
                        </a:cxn>
                        <a:cxn ang="0">
                          <a:pos x="416" y="19"/>
                        </a:cxn>
                        <a:cxn ang="0">
                          <a:pos x="625" y="118"/>
                        </a:cxn>
                        <a:cxn ang="0">
                          <a:pos x="840" y="293"/>
                        </a:cxn>
                        <a:cxn ang="0">
                          <a:pos x="950" y="419"/>
                        </a:cxn>
                        <a:cxn ang="0">
                          <a:pos x="944" y="454"/>
                        </a:cxn>
                        <a:cxn ang="0">
                          <a:pos x="918" y="494"/>
                        </a:cxn>
                        <a:cxn ang="0">
                          <a:pos x="880" y="532"/>
                        </a:cxn>
                        <a:cxn ang="0">
                          <a:pos x="837" y="559"/>
                        </a:cxn>
                        <a:cxn ang="0">
                          <a:pos x="799" y="566"/>
                        </a:cxn>
                        <a:cxn ang="0">
                          <a:pos x="737" y="504"/>
                        </a:cxn>
                        <a:cxn ang="0">
                          <a:pos x="626" y="397"/>
                        </a:cxn>
                        <a:cxn ang="0">
                          <a:pos x="506" y="307"/>
                        </a:cxn>
                        <a:cxn ang="0">
                          <a:pos x="392" y="252"/>
                        </a:cxn>
                        <a:cxn ang="0">
                          <a:pos x="302" y="247"/>
                        </a:cxn>
                        <a:cxn ang="0">
                          <a:pos x="248" y="308"/>
                        </a:cxn>
                        <a:cxn ang="0">
                          <a:pos x="254" y="5892"/>
                        </a:cxn>
                        <a:cxn ang="0">
                          <a:pos x="266" y="6002"/>
                        </a:cxn>
                        <a:cxn ang="0">
                          <a:pos x="298" y="6080"/>
                        </a:cxn>
                        <a:cxn ang="0">
                          <a:pos x="350" y="6133"/>
                        </a:cxn>
                        <a:cxn ang="0">
                          <a:pos x="420" y="6164"/>
                        </a:cxn>
                        <a:cxn ang="0">
                          <a:pos x="506" y="6178"/>
                        </a:cxn>
                        <a:cxn ang="0">
                          <a:pos x="608" y="6183"/>
                        </a:cxn>
                        <a:cxn ang="0">
                          <a:pos x="7553" y="6422"/>
                        </a:cxn>
                      </a:cxnLst>
                      <a:rect l="0" t="0" r="r" b="b"/>
                      <a:pathLst>
                        <a:path w="7554" h="6422">
                          <a:moveTo>
                            <a:pt x="7553" y="6422"/>
                          </a:moveTo>
                          <a:lnTo>
                            <a:pt x="607" y="6422"/>
                          </a:lnTo>
                          <a:lnTo>
                            <a:pt x="523" y="6419"/>
                          </a:lnTo>
                          <a:lnTo>
                            <a:pt x="443" y="6411"/>
                          </a:lnTo>
                          <a:lnTo>
                            <a:pt x="368" y="6397"/>
                          </a:lnTo>
                          <a:lnTo>
                            <a:pt x="297" y="6376"/>
                          </a:lnTo>
                          <a:lnTo>
                            <a:pt x="232" y="6349"/>
                          </a:lnTo>
                          <a:lnTo>
                            <a:pt x="175" y="6315"/>
                          </a:lnTo>
                          <a:lnTo>
                            <a:pt x="124" y="6274"/>
                          </a:lnTo>
                          <a:lnTo>
                            <a:pt x="81" y="6224"/>
                          </a:lnTo>
                          <a:lnTo>
                            <a:pt x="47" y="6166"/>
                          </a:lnTo>
                          <a:lnTo>
                            <a:pt x="21" y="6100"/>
                          </a:lnTo>
                          <a:lnTo>
                            <a:pt x="5" y="6026"/>
                          </a:lnTo>
                          <a:lnTo>
                            <a:pt x="0" y="5942"/>
                          </a:lnTo>
                          <a:lnTo>
                            <a:pt x="0" y="355"/>
                          </a:lnTo>
                          <a:lnTo>
                            <a:pt x="11" y="237"/>
                          </a:lnTo>
                          <a:lnTo>
                            <a:pt x="42" y="143"/>
                          </a:lnTo>
                          <a:lnTo>
                            <a:pt x="90" y="73"/>
                          </a:lnTo>
                          <a:lnTo>
                            <a:pt x="154" y="26"/>
                          </a:lnTo>
                          <a:lnTo>
                            <a:pt x="231" y="2"/>
                          </a:lnTo>
                          <a:lnTo>
                            <a:pt x="319" y="0"/>
                          </a:lnTo>
                          <a:lnTo>
                            <a:pt x="416" y="19"/>
                          </a:lnTo>
                          <a:lnTo>
                            <a:pt x="517" y="59"/>
                          </a:lnTo>
                          <a:lnTo>
                            <a:pt x="625" y="118"/>
                          </a:lnTo>
                          <a:lnTo>
                            <a:pt x="732" y="197"/>
                          </a:lnTo>
                          <a:lnTo>
                            <a:pt x="840" y="293"/>
                          </a:lnTo>
                          <a:lnTo>
                            <a:pt x="944" y="407"/>
                          </a:lnTo>
                          <a:lnTo>
                            <a:pt x="950" y="419"/>
                          </a:lnTo>
                          <a:lnTo>
                            <a:pt x="950" y="435"/>
                          </a:lnTo>
                          <a:lnTo>
                            <a:pt x="944" y="454"/>
                          </a:lnTo>
                          <a:lnTo>
                            <a:pt x="932" y="474"/>
                          </a:lnTo>
                          <a:lnTo>
                            <a:pt x="918" y="494"/>
                          </a:lnTo>
                          <a:lnTo>
                            <a:pt x="900" y="514"/>
                          </a:lnTo>
                          <a:lnTo>
                            <a:pt x="880" y="532"/>
                          </a:lnTo>
                          <a:lnTo>
                            <a:pt x="859" y="548"/>
                          </a:lnTo>
                          <a:lnTo>
                            <a:pt x="837" y="559"/>
                          </a:lnTo>
                          <a:lnTo>
                            <a:pt x="817" y="566"/>
                          </a:lnTo>
                          <a:lnTo>
                            <a:pt x="799" y="566"/>
                          </a:lnTo>
                          <a:lnTo>
                            <a:pt x="783" y="558"/>
                          </a:lnTo>
                          <a:lnTo>
                            <a:pt x="737" y="504"/>
                          </a:lnTo>
                          <a:lnTo>
                            <a:pt x="683" y="449"/>
                          </a:lnTo>
                          <a:lnTo>
                            <a:pt x="626" y="397"/>
                          </a:lnTo>
                          <a:lnTo>
                            <a:pt x="567" y="349"/>
                          </a:lnTo>
                          <a:lnTo>
                            <a:pt x="506" y="307"/>
                          </a:lnTo>
                          <a:lnTo>
                            <a:pt x="448" y="275"/>
                          </a:lnTo>
                          <a:lnTo>
                            <a:pt x="392" y="252"/>
                          </a:lnTo>
                          <a:lnTo>
                            <a:pt x="343" y="242"/>
                          </a:lnTo>
                          <a:lnTo>
                            <a:pt x="302" y="247"/>
                          </a:lnTo>
                          <a:lnTo>
                            <a:pt x="269" y="268"/>
                          </a:lnTo>
                          <a:lnTo>
                            <a:pt x="248" y="308"/>
                          </a:lnTo>
                          <a:lnTo>
                            <a:pt x="240" y="369"/>
                          </a:lnTo>
                          <a:lnTo>
                            <a:pt x="254" y="5892"/>
                          </a:lnTo>
                          <a:lnTo>
                            <a:pt x="257" y="5950"/>
                          </a:lnTo>
                          <a:lnTo>
                            <a:pt x="266" y="6002"/>
                          </a:lnTo>
                          <a:lnTo>
                            <a:pt x="279" y="6044"/>
                          </a:lnTo>
                          <a:lnTo>
                            <a:pt x="298" y="6080"/>
                          </a:lnTo>
                          <a:lnTo>
                            <a:pt x="322" y="6109"/>
                          </a:lnTo>
                          <a:lnTo>
                            <a:pt x="350" y="6133"/>
                          </a:lnTo>
                          <a:lnTo>
                            <a:pt x="383" y="6150"/>
                          </a:lnTo>
                          <a:lnTo>
                            <a:pt x="420" y="6164"/>
                          </a:lnTo>
                          <a:lnTo>
                            <a:pt x="462" y="6173"/>
                          </a:lnTo>
                          <a:lnTo>
                            <a:pt x="506" y="6178"/>
                          </a:lnTo>
                          <a:lnTo>
                            <a:pt x="555" y="6182"/>
                          </a:lnTo>
                          <a:lnTo>
                            <a:pt x="608" y="6183"/>
                          </a:lnTo>
                          <a:lnTo>
                            <a:pt x="7554" y="6183"/>
                          </a:lnTo>
                          <a:lnTo>
                            <a:pt x="7553" y="6422"/>
                          </a:lnTo>
                          <a:lnTo>
                            <a:pt x="7553" y="6422"/>
                          </a:lnTo>
                          <a:close/>
                        </a:path>
                      </a:pathLst>
                    </a:custGeom>
                    <a:solidFill>
                      <a:srgbClr val="5E5E5E"/>
                    </a:solidFill>
                    <a:ln w="4763">
                      <a:solidFill>
                        <a:srgbClr val="000000"/>
                      </a:solidFill>
                      <a:prstDash val="solid"/>
                      <a:round/>
                      <a:headEnd/>
                      <a:tailEnd/>
                    </a:ln>
                  </p:spPr>
                  <p:txBody>
                    <a:bodyPr/>
                    <a:lstStyle/>
                    <a:p>
                      <a:endParaRPr lang="en-US"/>
                    </a:p>
                  </p:txBody>
                </p:sp>
              </p:grpSp>
              <p:sp>
                <p:nvSpPr>
                  <p:cNvPr id="536639" name="Text Box 63"/>
                  <p:cNvSpPr txBox="1">
                    <a:spLocks noChangeArrowheads="1"/>
                  </p:cNvSpPr>
                  <p:nvPr/>
                </p:nvSpPr>
                <p:spPr bwMode="auto">
                  <a:xfrm>
                    <a:off x="3200" y="2671"/>
                    <a:ext cx="71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Phantom</a:t>
                    </a:r>
                  </a:p>
                </p:txBody>
              </p:sp>
            </p:grpSp>
          </p:grpSp>
          <p:grpSp>
            <p:nvGrpSpPr>
              <p:cNvPr id="9" name="Group 64"/>
              <p:cNvGrpSpPr>
                <a:grpSpLocks/>
              </p:cNvGrpSpPr>
              <p:nvPr/>
            </p:nvGrpSpPr>
            <p:grpSpPr bwMode="auto">
              <a:xfrm>
                <a:off x="4505" y="2256"/>
                <a:ext cx="1037" cy="562"/>
                <a:chOff x="4615" y="1982"/>
                <a:chExt cx="1037" cy="562"/>
              </a:xfrm>
            </p:grpSpPr>
            <p:grpSp>
              <p:nvGrpSpPr>
                <p:cNvPr id="10" name="Group 65"/>
                <p:cNvGrpSpPr>
                  <a:grpSpLocks/>
                </p:cNvGrpSpPr>
                <p:nvPr/>
              </p:nvGrpSpPr>
              <p:grpSpPr bwMode="auto">
                <a:xfrm>
                  <a:off x="5318" y="1982"/>
                  <a:ext cx="334" cy="544"/>
                  <a:chOff x="900" y="2092"/>
                  <a:chExt cx="462" cy="800"/>
                </a:xfrm>
              </p:grpSpPr>
              <p:sp>
                <p:nvSpPr>
                  <p:cNvPr id="536642" name="AutoShape 66"/>
                  <p:cNvSpPr>
                    <a:spLocks noChangeArrowheads="1"/>
                  </p:cNvSpPr>
                  <p:nvPr/>
                </p:nvSpPr>
                <p:spPr bwMode="auto">
                  <a:xfrm>
                    <a:off x="900" y="2092"/>
                    <a:ext cx="462" cy="800"/>
                  </a:xfrm>
                  <a:prstGeom prst="can">
                    <a:avLst>
                      <a:gd name="adj" fmla="val 43290"/>
                    </a:avLst>
                  </a:prstGeom>
                  <a:gradFill rotWithShape="0">
                    <a:gsLst>
                      <a:gs pos="0">
                        <a:srgbClr val="969696">
                          <a:gamma/>
                          <a:shade val="46275"/>
                          <a:invGamma/>
                        </a:srgbClr>
                      </a:gs>
                      <a:gs pos="50000">
                        <a:srgbClr val="969696"/>
                      </a:gs>
                      <a:gs pos="100000">
                        <a:srgbClr val="969696">
                          <a:gamma/>
                          <a:shade val="46275"/>
                          <a:invGamma/>
                        </a:srgbClr>
                      </a:gs>
                    </a:gsLst>
                    <a:lin ang="0" scaled="1"/>
                  </a:gradFill>
                  <a:ln w="9525">
                    <a:solidFill>
                      <a:schemeClr val="tx1"/>
                    </a:solidFill>
                    <a:round/>
                    <a:headEnd/>
                    <a:tailEnd/>
                  </a:ln>
                  <a:effectLst/>
                </p:spPr>
                <p:txBody>
                  <a:bodyPr wrap="none" anchor="ctr"/>
                  <a:lstStyle/>
                  <a:p>
                    <a:endParaRPr lang="en-US"/>
                  </a:p>
                </p:txBody>
              </p:sp>
              <p:sp>
                <p:nvSpPr>
                  <p:cNvPr id="536643" name="WordArt 67"/>
                  <p:cNvSpPr>
                    <a:spLocks noChangeArrowheads="1" noChangeShapeType="1" noTextEdit="1"/>
                  </p:cNvSpPr>
                  <p:nvPr/>
                </p:nvSpPr>
                <p:spPr bwMode="auto">
                  <a:xfrm rot="5400000">
                    <a:off x="881" y="2459"/>
                    <a:ext cx="489" cy="234"/>
                  </a:xfrm>
                  <a:prstGeom prst="rect">
                    <a:avLst/>
                  </a:prstGeom>
                </p:spPr>
                <p:txBody>
                  <a:bodyPr vert="wordArtVert" wrap="none" fromWordArt="1">
                    <a:prstTxWarp prst="textPlain">
                      <a:avLst>
                        <a:gd name="adj" fmla="val 50000"/>
                      </a:avLst>
                    </a:prstTxWarp>
                  </a:bodyPr>
                  <a:lstStyle/>
                  <a:p>
                    <a:pPr algn="ctr" fontAlgn="auto"/>
                    <a:r>
                      <a:rPr lang="en-US" kern="10">
                        <a:ln w="9525">
                          <a:solidFill>
                            <a:srgbClr val="000000"/>
                          </a:solidFill>
                          <a:round/>
                          <a:headEnd/>
                          <a:tailEnd/>
                        </a:ln>
                        <a:solidFill>
                          <a:srgbClr val="FFFFFF"/>
                        </a:solidFill>
                        <a:latin typeface="Arial Black"/>
                      </a:rPr>
                      <a:t>AFM</a:t>
                    </a:r>
                  </a:p>
                </p:txBody>
              </p:sp>
            </p:grpSp>
            <p:grpSp>
              <p:nvGrpSpPr>
                <p:cNvPr id="11" name="Group 68"/>
                <p:cNvGrpSpPr>
                  <a:grpSpLocks/>
                </p:cNvGrpSpPr>
                <p:nvPr/>
              </p:nvGrpSpPr>
              <p:grpSpPr bwMode="auto">
                <a:xfrm>
                  <a:off x="4615" y="2039"/>
                  <a:ext cx="672" cy="505"/>
                  <a:chOff x="4506" y="915"/>
                  <a:chExt cx="672" cy="505"/>
                </a:xfrm>
              </p:grpSpPr>
              <p:grpSp>
                <p:nvGrpSpPr>
                  <p:cNvPr id="12" name="Group 69"/>
                  <p:cNvGrpSpPr>
                    <a:grpSpLocks/>
                  </p:cNvGrpSpPr>
                  <p:nvPr/>
                </p:nvGrpSpPr>
                <p:grpSpPr bwMode="auto">
                  <a:xfrm>
                    <a:off x="4506" y="915"/>
                    <a:ext cx="672" cy="505"/>
                    <a:chOff x="2448" y="1152"/>
                    <a:chExt cx="864" cy="624"/>
                  </a:xfrm>
                </p:grpSpPr>
                <p:sp>
                  <p:nvSpPr>
                    <p:cNvPr id="536646" name="Rectangle 70"/>
                    <p:cNvSpPr>
                      <a:spLocks noChangeArrowheads="1"/>
                    </p:cNvSpPr>
                    <p:nvPr/>
                  </p:nvSpPr>
                  <p:spPr bwMode="auto">
                    <a:xfrm>
                      <a:off x="2448" y="1152"/>
                      <a:ext cx="864" cy="624"/>
                    </a:xfrm>
                    <a:prstGeom prst="rect">
                      <a:avLst/>
                    </a:prstGeom>
                    <a:gradFill rotWithShape="0">
                      <a:gsLst>
                        <a:gs pos="0">
                          <a:srgbClr val="B2B2B2">
                            <a:gamma/>
                            <a:shade val="46275"/>
                            <a:invGamma/>
                          </a:srgbClr>
                        </a:gs>
                        <a:gs pos="100000">
                          <a:srgbClr val="B2B2B2"/>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536647" name="Rectangle 71"/>
                    <p:cNvSpPr>
                      <a:spLocks noChangeArrowheads="1"/>
                    </p:cNvSpPr>
                    <p:nvPr/>
                  </p:nvSpPr>
                  <p:spPr bwMode="auto">
                    <a:xfrm>
                      <a:off x="2496" y="1200"/>
                      <a:ext cx="768" cy="528"/>
                    </a:xfrm>
                    <a:prstGeom prst="rect">
                      <a:avLst/>
                    </a:prstGeom>
                    <a:gradFill rotWithShape="0">
                      <a:gsLst>
                        <a:gs pos="0">
                          <a:srgbClr val="B2B2B2"/>
                        </a:gs>
                        <a:gs pos="100000">
                          <a:srgbClr val="B2B2B2">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grpSp>
              <p:sp>
                <p:nvSpPr>
                  <p:cNvPr id="536648" name="Text Box 72"/>
                  <p:cNvSpPr txBox="1">
                    <a:spLocks noChangeArrowheads="1"/>
                  </p:cNvSpPr>
                  <p:nvPr/>
                </p:nvSpPr>
                <p:spPr bwMode="auto">
                  <a:xfrm>
                    <a:off x="4553" y="1005"/>
                    <a:ext cx="585" cy="330"/>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Topo S/W</a:t>
                    </a:r>
                  </a:p>
                </p:txBody>
              </p:sp>
            </p:grpSp>
          </p:grpSp>
          <p:grpSp>
            <p:nvGrpSpPr>
              <p:cNvPr id="13" name="Group 73"/>
              <p:cNvGrpSpPr>
                <a:grpSpLocks/>
              </p:cNvGrpSpPr>
              <p:nvPr/>
            </p:nvGrpSpPr>
            <p:grpSpPr bwMode="auto">
              <a:xfrm>
                <a:off x="3694" y="2309"/>
                <a:ext cx="837" cy="505"/>
                <a:chOff x="3568" y="499"/>
                <a:chExt cx="837" cy="505"/>
              </a:xfrm>
            </p:grpSpPr>
            <p:grpSp>
              <p:nvGrpSpPr>
                <p:cNvPr id="14" name="Group 74"/>
                <p:cNvGrpSpPr>
                  <a:grpSpLocks/>
                </p:cNvGrpSpPr>
                <p:nvPr/>
              </p:nvGrpSpPr>
              <p:grpSpPr bwMode="auto">
                <a:xfrm>
                  <a:off x="3642" y="499"/>
                  <a:ext cx="672" cy="505"/>
                  <a:chOff x="2448" y="1152"/>
                  <a:chExt cx="864" cy="624"/>
                </a:xfrm>
              </p:grpSpPr>
              <p:sp>
                <p:nvSpPr>
                  <p:cNvPr id="536651" name="Rectangle 75"/>
                  <p:cNvSpPr>
                    <a:spLocks noChangeArrowheads="1"/>
                  </p:cNvSpPr>
                  <p:nvPr/>
                </p:nvSpPr>
                <p:spPr bwMode="auto">
                  <a:xfrm>
                    <a:off x="2448" y="1152"/>
                    <a:ext cx="864" cy="624"/>
                  </a:xfrm>
                  <a:prstGeom prst="rect">
                    <a:avLst/>
                  </a:prstGeom>
                  <a:gradFill rotWithShape="0">
                    <a:gsLst>
                      <a:gs pos="0">
                        <a:srgbClr val="B2B2B2">
                          <a:gamma/>
                          <a:shade val="46275"/>
                          <a:invGamma/>
                        </a:srgbClr>
                      </a:gs>
                      <a:gs pos="100000">
                        <a:srgbClr val="B2B2B2"/>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536652" name="Rectangle 76"/>
                  <p:cNvSpPr>
                    <a:spLocks noChangeArrowheads="1"/>
                  </p:cNvSpPr>
                  <p:nvPr/>
                </p:nvSpPr>
                <p:spPr bwMode="auto">
                  <a:xfrm>
                    <a:off x="2496" y="1200"/>
                    <a:ext cx="768" cy="528"/>
                  </a:xfrm>
                  <a:prstGeom prst="rect">
                    <a:avLst/>
                  </a:prstGeom>
                  <a:gradFill rotWithShape="0">
                    <a:gsLst>
                      <a:gs pos="0">
                        <a:srgbClr val="B2B2B2"/>
                      </a:gs>
                      <a:gs pos="100000">
                        <a:srgbClr val="B2B2B2">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grpSp>
            <p:sp>
              <p:nvSpPr>
                <p:cNvPr id="536653" name="Text Box 77"/>
                <p:cNvSpPr txBox="1">
                  <a:spLocks noChangeArrowheads="1"/>
                </p:cNvSpPr>
                <p:nvPr/>
              </p:nvSpPr>
              <p:spPr bwMode="auto">
                <a:xfrm>
                  <a:off x="3591" y="663"/>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Analysis S/W</a:t>
                  </a:r>
                </a:p>
              </p:txBody>
            </p:sp>
            <p:grpSp>
              <p:nvGrpSpPr>
                <p:cNvPr id="15" name="Group 78"/>
                <p:cNvGrpSpPr>
                  <a:grpSpLocks/>
                </p:cNvGrpSpPr>
                <p:nvPr/>
              </p:nvGrpSpPr>
              <p:grpSpPr bwMode="auto">
                <a:xfrm>
                  <a:off x="3568" y="549"/>
                  <a:ext cx="834" cy="382"/>
                  <a:chOff x="3568" y="549"/>
                  <a:chExt cx="834" cy="382"/>
                </a:xfrm>
              </p:grpSpPr>
              <p:sp>
                <p:nvSpPr>
                  <p:cNvPr id="536655" name="Text Box 79"/>
                  <p:cNvSpPr txBox="1">
                    <a:spLocks noChangeArrowheads="1"/>
                  </p:cNvSpPr>
                  <p:nvPr/>
                </p:nvSpPr>
                <p:spPr bwMode="auto">
                  <a:xfrm>
                    <a:off x="3568" y="549"/>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Audio-Video</a:t>
                    </a:r>
                  </a:p>
                </p:txBody>
              </p:sp>
              <p:sp>
                <p:nvSpPr>
                  <p:cNvPr id="536656" name="Text Box 80"/>
                  <p:cNvSpPr txBox="1">
                    <a:spLocks noChangeArrowheads="1"/>
                  </p:cNvSpPr>
                  <p:nvPr/>
                </p:nvSpPr>
                <p:spPr bwMode="auto">
                  <a:xfrm>
                    <a:off x="3588" y="777"/>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Shared Apps</a:t>
                    </a:r>
                  </a:p>
                </p:txBody>
              </p:sp>
            </p:grpSp>
          </p:grpSp>
          <p:grpSp>
            <p:nvGrpSpPr>
              <p:cNvPr id="16" name="Group 81"/>
              <p:cNvGrpSpPr>
                <a:grpSpLocks/>
              </p:cNvGrpSpPr>
              <p:nvPr/>
            </p:nvGrpSpPr>
            <p:grpSpPr bwMode="auto">
              <a:xfrm>
                <a:off x="4204" y="1763"/>
                <a:ext cx="596" cy="384"/>
                <a:chOff x="4251" y="3264"/>
                <a:chExt cx="596" cy="384"/>
              </a:xfrm>
            </p:grpSpPr>
            <p:sp>
              <p:nvSpPr>
                <p:cNvPr id="536658" name="AutoShape 82"/>
                <p:cNvSpPr>
                  <a:spLocks noChangeArrowheads="1"/>
                </p:cNvSpPr>
                <p:nvPr/>
              </p:nvSpPr>
              <p:spPr bwMode="auto">
                <a:xfrm>
                  <a:off x="4251" y="3264"/>
                  <a:ext cx="576" cy="384"/>
                </a:xfrm>
                <a:prstGeom prst="cloudCallout">
                  <a:avLst>
                    <a:gd name="adj1" fmla="val 3819"/>
                    <a:gd name="adj2" fmla="val 1042"/>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eaLnBrk="0" hangingPunct="0"/>
                  <a:endParaRPr lang="en-US" sz="1400">
                    <a:latin typeface="Tahoma" charset="0"/>
                  </a:endParaRPr>
                </a:p>
              </p:txBody>
            </p:sp>
            <p:sp>
              <p:nvSpPr>
                <p:cNvPr id="536659" name="Text Box 83"/>
                <p:cNvSpPr txBox="1">
                  <a:spLocks noChangeArrowheads="1"/>
                </p:cNvSpPr>
                <p:nvPr/>
              </p:nvSpPr>
              <p:spPr bwMode="auto">
                <a:xfrm>
                  <a:off x="4253" y="3356"/>
                  <a:ext cx="59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Sample</a:t>
                  </a:r>
                </a:p>
              </p:txBody>
            </p:sp>
          </p:grpSp>
        </p:grpSp>
      </p:grpSp>
      <p:grpSp>
        <p:nvGrpSpPr>
          <p:cNvPr id="17" name="Group 84"/>
          <p:cNvGrpSpPr>
            <a:grpSpLocks/>
          </p:cNvGrpSpPr>
          <p:nvPr/>
        </p:nvGrpSpPr>
        <p:grpSpPr bwMode="auto">
          <a:xfrm>
            <a:off x="207963" y="1514477"/>
            <a:ext cx="4227512" cy="4886325"/>
            <a:chOff x="131" y="954"/>
            <a:chExt cx="2663" cy="3078"/>
          </a:xfrm>
        </p:grpSpPr>
        <p:sp>
          <p:nvSpPr>
            <p:cNvPr id="536661" name="AutoShape 85"/>
            <p:cNvSpPr>
              <a:spLocks noChangeArrowheads="1"/>
            </p:cNvSpPr>
            <p:nvPr/>
          </p:nvSpPr>
          <p:spPr bwMode="auto">
            <a:xfrm>
              <a:off x="131" y="954"/>
              <a:ext cx="2663" cy="3078"/>
            </a:xfrm>
            <a:prstGeom prst="cloudCallout">
              <a:avLst>
                <a:gd name="adj1" fmla="val 35937"/>
                <a:gd name="adj2" fmla="val -5754"/>
              </a:avLst>
            </a:prstGeom>
            <a:ln>
              <a:headEnd/>
              <a:tailEnd/>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endParaRPr lang="en-US" sz="1400">
                <a:latin typeface="Tahoma" charset="0"/>
              </a:endParaRPr>
            </a:p>
          </p:txBody>
        </p:sp>
        <p:sp>
          <p:nvSpPr>
            <p:cNvPr id="536662" name="Text Box 86"/>
            <p:cNvSpPr txBox="1">
              <a:spLocks noChangeArrowheads="1"/>
            </p:cNvSpPr>
            <p:nvPr/>
          </p:nvSpPr>
          <p:spPr bwMode="auto">
            <a:xfrm>
              <a:off x="851" y="1390"/>
              <a:ext cx="1350" cy="233"/>
            </a:xfrm>
            <a:prstGeom prst="rect">
              <a:avLst/>
            </a:prstGeom>
            <a:noFill/>
            <a:ln w="76200" cap="sq">
              <a:noFill/>
              <a:miter lim="800000"/>
              <a:headEnd/>
              <a:tailEnd/>
            </a:ln>
            <a:effectLst/>
          </p:spPr>
          <p:txBody>
            <a:bodyPr>
              <a:spAutoFit/>
            </a:bodyPr>
            <a:lstStyle/>
            <a:p>
              <a:pPr algn="ctr" eaLnBrk="0" hangingPunct="0">
                <a:spcBef>
                  <a:spcPct val="50000"/>
                </a:spcBef>
              </a:pPr>
              <a:r>
                <a:rPr lang="en-US">
                  <a:effectLst>
                    <a:outerShdw blurRad="38100" dist="38100" dir="2700000" algn="tl">
                      <a:srgbClr val="000000"/>
                    </a:outerShdw>
                  </a:effectLst>
                  <a:latin typeface="Tahoma" charset="0"/>
                </a:rPr>
                <a:t>Location A</a:t>
              </a:r>
            </a:p>
          </p:txBody>
        </p:sp>
        <p:grpSp>
          <p:nvGrpSpPr>
            <p:cNvPr id="18" name="Group 87"/>
            <p:cNvGrpSpPr>
              <a:grpSpLocks/>
            </p:cNvGrpSpPr>
            <p:nvPr/>
          </p:nvGrpSpPr>
          <p:grpSpPr bwMode="auto">
            <a:xfrm>
              <a:off x="1009" y="2030"/>
              <a:ext cx="1472" cy="1120"/>
              <a:chOff x="865" y="2030"/>
              <a:chExt cx="1472" cy="1120"/>
            </a:xfrm>
          </p:grpSpPr>
          <p:grpSp>
            <p:nvGrpSpPr>
              <p:cNvPr id="19" name="Group 88"/>
              <p:cNvGrpSpPr>
                <a:grpSpLocks/>
              </p:cNvGrpSpPr>
              <p:nvPr/>
            </p:nvGrpSpPr>
            <p:grpSpPr bwMode="auto">
              <a:xfrm>
                <a:off x="935" y="2551"/>
                <a:ext cx="1402" cy="599"/>
                <a:chOff x="3902" y="2921"/>
                <a:chExt cx="1402" cy="599"/>
              </a:xfrm>
            </p:grpSpPr>
            <p:grpSp>
              <p:nvGrpSpPr>
                <p:cNvPr id="20" name="Group 89"/>
                <p:cNvGrpSpPr>
                  <a:grpSpLocks/>
                </p:cNvGrpSpPr>
                <p:nvPr/>
              </p:nvGrpSpPr>
              <p:grpSpPr bwMode="auto">
                <a:xfrm>
                  <a:off x="3902" y="2921"/>
                  <a:ext cx="672" cy="542"/>
                  <a:chOff x="2640" y="3360"/>
                  <a:chExt cx="672" cy="542"/>
                </a:xfrm>
              </p:grpSpPr>
              <p:grpSp>
                <p:nvGrpSpPr>
                  <p:cNvPr id="21" name="Group 90"/>
                  <p:cNvGrpSpPr>
                    <a:grpSpLocks/>
                  </p:cNvGrpSpPr>
                  <p:nvPr/>
                </p:nvGrpSpPr>
                <p:grpSpPr bwMode="auto">
                  <a:xfrm>
                    <a:off x="2640" y="3360"/>
                    <a:ext cx="672" cy="542"/>
                    <a:chOff x="2448" y="3360"/>
                    <a:chExt cx="864" cy="624"/>
                  </a:xfrm>
                </p:grpSpPr>
                <p:sp>
                  <p:nvSpPr>
                    <p:cNvPr id="536667" name="Rectangle 91"/>
                    <p:cNvSpPr>
                      <a:spLocks noChangeArrowheads="1"/>
                    </p:cNvSpPr>
                    <p:nvPr/>
                  </p:nvSpPr>
                  <p:spPr bwMode="auto">
                    <a:xfrm>
                      <a:off x="2448" y="3360"/>
                      <a:ext cx="864" cy="624"/>
                    </a:xfrm>
                    <a:prstGeom prst="rect">
                      <a:avLst/>
                    </a:prstGeom>
                    <a:gradFill rotWithShape="0">
                      <a:gsLst>
                        <a:gs pos="0">
                          <a:srgbClr val="B2B2B2"/>
                        </a:gs>
                        <a:gs pos="100000">
                          <a:srgbClr val="B2B2B2">
                            <a:gamma/>
                            <a:shade val="46275"/>
                            <a:invGamma/>
                          </a:srgbClr>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536668" name="Rectangle 92" descr="Purple mesh"/>
                    <p:cNvSpPr>
                      <a:spLocks noChangeArrowheads="1"/>
                    </p:cNvSpPr>
                    <p:nvPr/>
                  </p:nvSpPr>
                  <p:spPr bwMode="auto">
                    <a:xfrm>
                      <a:off x="2494" y="3391"/>
                      <a:ext cx="768" cy="528"/>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endParaRPr lang="en-US"/>
                    </a:p>
                  </p:txBody>
                </p:sp>
              </p:grpSp>
              <p:sp>
                <p:nvSpPr>
                  <p:cNvPr id="536669" name="Text Box 93"/>
                  <p:cNvSpPr txBox="1">
                    <a:spLocks noChangeArrowheads="1"/>
                  </p:cNvSpPr>
                  <p:nvPr/>
                </p:nvSpPr>
                <p:spPr bwMode="auto">
                  <a:xfrm>
                    <a:off x="2688" y="3518"/>
                    <a:ext cx="59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nM</a:t>
                    </a:r>
                  </a:p>
                </p:txBody>
              </p:sp>
            </p:grpSp>
            <p:grpSp>
              <p:nvGrpSpPr>
                <p:cNvPr id="22" name="Group 94"/>
                <p:cNvGrpSpPr>
                  <a:grpSpLocks/>
                </p:cNvGrpSpPr>
                <p:nvPr/>
              </p:nvGrpSpPr>
              <p:grpSpPr bwMode="auto">
                <a:xfrm>
                  <a:off x="4590" y="2950"/>
                  <a:ext cx="714" cy="570"/>
                  <a:chOff x="3200" y="2293"/>
                  <a:chExt cx="714" cy="570"/>
                </a:xfrm>
              </p:grpSpPr>
              <p:grpSp>
                <p:nvGrpSpPr>
                  <p:cNvPr id="23" name="Group 95"/>
                  <p:cNvGrpSpPr>
                    <a:grpSpLocks/>
                  </p:cNvGrpSpPr>
                  <p:nvPr/>
                </p:nvGrpSpPr>
                <p:grpSpPr bwMode="auto">
                  <a:xfrm rot="3181">
                    <a:off x="3213" y="2293"/>
                    <a:ext cx="623" cy="409"/>
                    <a:chOff x="880" y="2186"/>
                    <a:chExt cx="1888" cy="1605"/>
                  </a:xfrm>
                </p:grpSpPr>
                <p:sp>
                  <p:nvSpPr>
                    <p:cNvPr id="536672" name="Freeform 96"/>
                    <p:cNvSpPr>
                      <a:spLocks noEditPoints="1"/>
                    </p:cNvSpPr>
                    <p:nvPr/>
                  </p:nvSpPr>
                  <p:spPr bwMode="auto">
                    <a:xfrm>
                      <a:off x="1666" y="3058"/>
                      <a:ext cx="808" cy="552"/>
                    </a:xfrm>
                    <a:custGeom>
                      <a:avLst/>
                      <a:gdLst/>
                      <a:ahLst/>
                      <a:cxnLst>
                        <a:cxn ang="0">
                          <a:pos x="3173" y="1484"/>
                        </a:cxn>
                        <a:cxn ang="0">
                          <a:pos x="2532" y="2206"/>
                        </a:cxn>
                        <a:cxn ang="0">
                          <a:pos x="2473" y="2170"/>
                        </a:cxn>
                        <a:cxn ang="0">
                          <a:pos x="3019" y="1391"/>
                        </a:cxn>
                        <a:cxn ang="0">
                          <a:pos x="2378" y="2113"/>
                        </a:cxn>
                        <a:cxn ang="0">
                          <a:pos x="2319" y="2078"/>
                        </a:cxn>
                        <a:cxn ang="0">
                          <a:pos x="2864" y="1298"/>
                        </a:cxn>
                        <a:cxn ang="0">
                          <a:pos x="2224" y="2021"/>
                        </a:cxn>
                        <a:cxn ang="0">
                          <a:pos x="2165" y="1985"/>
                        </a:cxn>
                        <a:cxn ang="0">
                          <a:pos x="2709" y="1205"/>
                        </a:cxn>
                        <a:cxn ang="0">
                          <a:pos x="2069" y="1928"/>
                        </a:cxn>
                        <a:cxn ang="0">
                          <a:pos x="2009" y="1892"/>
                        </a:cxn>
                        <a:cxn ang="0">
                          <a:pos x="2555" y="1112"/>
                        </a:cxn>
                        <a:cxn ang="0">
                          <a:pos x="1914" y="1835"/>
                        </a:cxn>
                        <a:cxn ang="0">
                          <a:pos x="1855" y="1799"/>
                        </a:cxn>
                        <a:cxn ang="0">
                          <a:pos x="2245" y="928"/>
                        </a:cxn>
                        <a:cxn ang="0">
                          <a:pos x="1605" y="1650"/>
                        </a:cxn>
                        <a:cxn ang="0">
                          <a:pos x="1545" y="1614"/>
                        </a:cxn>
                        <a:cxn ang="0">
                          <a:pos x="2091" y="835"/>
                        </a:cxn>
                        <a:cxn ang="0">
                          <a:pos x="1450" y="1557"/>
                        </a:cxn>
                        <a:cxn ang="0">
                          <a:pos x="1391" y="1522"/>
                        </a:cxn>
                        <a:cxn ang="0">
                          <a:pos x="1781" y="649"/>
                        </a:cxn>
                        <a:cxn ang="0">
                          <a:pos x="1141" y="1372"/>
                        </a:cxn>
                        <a:cxn ang="0">
                          <a:pos x="1082" y="1336"/>
                        </a:cxn>
                        <a:cxn ang="0">
                          <a:pos x="1627" y="556"/>
                        </a:cxn>
                        <a:cxn ang="0">
                          <a:pos x="987" y="1279"/>
                        </a:cxn>
                        <a:cxn ang="0">
                          <a:pos x="926" y="1243"/>
                        </a:cxn>
                        <a:cxn ang="0">
                          <a:pos x="1472" y="463"/>
                        </a:cxn>
                        <a:cxn ang="0">
                          <a:pos x="831" y="1186"/>
                        </a:cxn>
                        <a:cxn ang="0">
                          <a:pos x="772" y="1150"/>
                        </a:cxn>
                        <a:cxn ang="0">
                          <a:pos x="1162" y="279"/>
                        </a:cxn>
                        <a:cxn ang="0">
                          <a:pos x="523" y="1001"/>
                        </a:cxn>
                        <a:cxn ang="0">
                          <a:pos x="463" y="966"/>
                        </a:cxn>
                        <a:cxn ang="0">
                          <a:pos x="1008" y="186"/>
                        </a:cxn>
                        <a:cxn ang="0">
                          <a:pos x="368" y="909"/>
                        </a:cxn>
                        <a:cxn ang="0">
                          <a:pos x="309" y="873"/>
                        </a:cxn>
                        <a:cxn ang="0">
                          <a:pos x="698" y="0"/>
                        </a:cxn>
                        <a:cxn ang="0">
                          <a:pos x="60" y="723"/>
                        </a:cxn>
                        <a:cxn ang="0">
                          <a:pos x="0" y="687"/>
                        </a:cxn>
                      </a:cxnLst>
                      <a:rect l="0" t="0" r="r" b="b"/>
                      <a:pathLst>
                        <a:path w="3233" h="2206">
                          <a:moveTo>
                            <a:pt x="2473" y="2170"/>
                          </a:moveTo>
                          <a:lnTo>
                            <a:pt x="3173" y="1484"/>
                          </a:lnTo>
                          <a:lnTo>
                            <a:pt x="3233" y="1519"/>
                          </a:lnTo>
                          <a:lnTo>
                            <a:pt x="2532" y="2206"/>
                          </a:lnTo>
                          <a:lnTo>
                            <a:pt x="2473" y="2170"/>
                          </a:lnTo>
                          <a:lnTo>
                            <a:pt x="2473" y="2170"/>
                          </a:lnTo>
                          <a:close/>
                          <a:moveTo>
                            <a:pt x="2319" y="2078"/>
                          </a:moveTo>
                          <a:lnTo>
                            <a:pt x="3019" y="1391"/>
                          </a:lnTo>
                          <a:lnTo>
                            <a:pt x="3078" y="1427"/>
                          </a:lnTo>
                          <a:lnTo>
                            <a:pt x="2378" y="2113"/>
                          </a:lnTo>
                          <a:lnTo>
                            <a:pt x="2319" y="2078"/>
                          </a:lnTo>
                          <a:lnTo>
                            <a:pt x="2319" y="2078"/>
                          </a:lnTo>
                          <a:close/>
                          <a:moveTo>
                            <a:pt x="2165" y="1985"/>
                          </a:moveTo>
                          <a:lnTo>
                            <a:pt x="2864" y="1298"/>
                          </a:lnTo>
                          <a:lnTo>
                            <a:pt x="2923" y="1334"/>
                          </a:lnTo>
                          <a:lnTo>
                            <a:pt x="2224" y="2021"/>
                          </a:lnTo>
                          <a:lnTo>
                            <a:pt x="2165" y="1985"/>
                          </a:lnTo>
                          <a:lnTo>
                            <a:pt x="2165" y="1985"/>
                          </a:lnTo>
                          <a:close/>
                          <a:moveTo>
                            <a:pt x="2009" y="1892"/>
                          </a:moveTo>
                          <a:lnTo>
                            <a:pt x="2709" y="1205"/>
                          </a:lnTo>
                          <a:lnTo>
                            <a:pt x="2768" y="1241"/>
                          </a:lnTo>
                          <a:lnTo>
                            <a:pt x="2069" y="1928"/>
                          </a:lnTo>
                          <a:lnTo>
                            <a:pt x="2009" y="1892"/>
                          </a:lnTo>
                          <a:lnTo>
                            <a:pt x="2009" y="1892"/>
                          </a:lnTo>
                          <a:close/>
                          <a:moveTo>
                            <a:pt x="1855" y="1799"/>
                          </a:moveTo>
                          <a:lnTo>
                            <a:pt x="2555" y="1112"/>
                          </a:lnTo>
                          <a:lnTo>
                            <a:pt x="2614" y="1148"/>
                          </a:lnTo>
                          <a:lnTo>
                            <a:pt x="1914" y="1835"/>
                          </a:lnTo>
                          <a:lnTo>
                            <a:pt x="1855" y="1799"/>
                          </a:lnTo>
                          <a:lnTo>
                            <a:pt x="1855" y="1799"/>
                          </a:lnTo>
                          <a:close/>
                          <a:moveTo>
                            <a:pt x="1545" y="1614"/>
                          </a:moveTo>
                          <a:lnTo>
                            <a:pt x="2245" y="928"/>
                          </a:lnTo>
                          <a:lnTo>
                            <a:pt x="2304" y="963"/>
                          </a:lnTo>
                          <a:lnTo>
                            <a:pt x="1605" y="1650"/>
                          </a:lnTo>
                          <a:lnTo>
                            <a:pt x="1545" y="1614"/>
                          </a:lnTo>
                          <a:lnTo>
                            <a:pt x="1545" y="1614"/>
                          </a:lnTo>
                          <a:close/>
                          <a:moveTo>
                            <a:pt x="1391" y="1522"/>
                          </a:moveTo>
                          <a:lnTo>
                            <a:pt x="2091" y="835"/>
                          </a:lnTo>
                          <a:lnTo>
                            <a:pt x="2150" y="871"/>
                          </a:lnTo>
                          <a:lnTo>
                            <a:pt x="1450" y="1557"/>
                          </a:lnTo>
                          <a:lnTo>
                            <a:pt x="1391" y="1522"/>
                          </a:lnTo>
                          <a:lnTo>
                            <a:pt x="1391" y="1522"/>
                          </a:lnTo>
                          <a:close/>
                          <a:moveTo>
                            <a:pt x="1082" y="1336"/>
                          </a:moveTo>
                          <a:lnTo>
                            <a:pt x="1781" y="649"/>
                          </a:lnTo>
                          <a:lnTo>
                            <a:pt x="1840" y="685"/>
                          </a:lnTo>
                          <a:lnTo>
                            <a:pt x="1141" y="1372"/>
                          </a:lnTo>
                          <a:lnTo>
                            <a:pt x="1082" y="1336"/>
                          </a:lnTo>
                          <a:lnTo>
                            <a:pt x="1082" y="1336"/>
                          </a:lnTo>
                          <a:close/>
                          <a:moveTo>
                            <a:pt x="926" y="1243"/>
                          </a:moveTo>
                          <a:lnTo>
                            <a:pt x="1627" y="556"/>
                          </a:lnTo>
                          <a:lnTo>
                            <a:pt x="1686" y="592"/>
                          </a:lnTo>
                          <a:lnTo>
                            <a:pt x="987" y="1279"/>
                          </a:lnTo>
                          <a:lnTo>
                            <a:pt x="926" y="1243"/>
                          </a:lnTo>
                          <a:lnTo>
                            <a:pt x="926" y="1243"/>
                          </a:lnTo>
                          <a:close/>
                          <a:moveTo>
                            <a:pt x="772" y="1150"/>
                          </a:moveTo>
                          <a:lnTo>
                            <a:pt x="1472" y="463"/>
                          </a:lnTo>
                          <a:lnTo>
                            <a:pt x="1532" y="499"/>
                          </a:lnTo>
                          <a:lnTo>
                            <a:pt x="831" y="1186"/>
                          </a:lnTo>
                          <a:lnTo>
                            <a:pt x="772" y="1150"/>
                          </a:lnTo>
                          <a:lnTo>
                            <a:pt x="772" y="1150"/>
                          </a:lnTo>
                          <a:close/>
                          <a:moveTo>
                            <a:pt x="463" y="966"/>
                          </a:moveTo>
                          <a:lnTo>
                            <a:pt x="1162" y="279"/>
                          </a:lnTo>
                          <a:lnTo>
                            <a:pt x="1222" y="313"/>
                          </a:lnTo>
                          <a:lnTo>
                            <a:pt x="523" y="1001"/>
                          </a:lnTo>
                          <a:lnTo>
                            <a:pt x="463" y="966"/>
                          </a:lnTo>
                          <a:lnTo>
                            <a:pt x="463" y="966"/>
                          </a:lnTo>
                          <a:close/>
                          <a:moveTo>
                            <a:pt x="309" y="873"/>
                          </a:moveTo>
                          <a:lnTo>
                            <a:pt x="1008" y="186"/>
                          </a:lnTo>
                          <a:lnTo>
                            <a:pt x="1067" y="222"/>
                          </a:lnTo>
                          <a:lnTo>
                            <a:pt x="368" y="909"/>
                          </a:lnTo>
                          <a:lnTo>
                            <a:pt x="309" y="873"/>
                          </a:lnTo>
                          <a:lnTo>
                            <a:pt x="309" y="873"/>
                          </a:lnTo>
                          <a:close/>
                          <a:moveTo>
                            <a:pt x="0" y="687"/>
                          </a:moveTo>
                          <a:lnTo>
                            <a:pt x="698" y="0"/>
                          </a:lnTo>
                          <a:lnTo>
                            <a:pt x="758" y="36"/>
                          </a:lnTo>
                          <a:lnTo>
                            <a:pt x="60" y="723"/>
                          </a:lnTo>
                          <a:lnTo>
                            <a:pt x="0" y="687"/>
                          </a:lnTo>
                          <a:lnTo>
                            <a:pt x="0" y="687"/>
                          </a:lnTo>
                          <a:close/>
                        </a:path>
                      </a:pathLst>
                    </a:custGeom>
                    <a:solidFill>
                      <a:srgbClr val="000000"/>
                    </a:solidFill>
                    <a:ln w="9525">
                      <a:noFill/>
                      <a:round/>
                      <a:headEnd/>
                      <a:tailEnd/>
                    </a:ln>
                  </p:spPr>
                  <p:txBody>
                    <a:bodyPr/>
                    <a:lstStyle/>
                    <a:p>
                      <a:endParaRPr lang="en-US"/>
                    </a:p>
                  </p:txBody>
                </p:sp>
                <p:sp>
                  <p:nvSpPr>
                    <p:cNvPr id="536673" name="Freeform 97"/>
                    <p:cNvSpPr>
                      <a:spLocks/>
                    </p:cNvSpPr>
                    <p:nvPr/>
                  </p:nvSpPr>
                  <p:spPr bwMode="auto">
                    <a:xfrm>
                      <a:off x="2284" y="3429"/>
                      <a:ext cx="190" cy="181"/>
                    </a:xfrm>
                    <a:custGeom>
                      <a:avLst/>
                      <a:gdLst/>
                      <a:ahLst/>
                      <a:cxnLst>
                        <a:cxn ang="0">
                          <a:pos x="0" y="686"/>
                        </a:cxn>
                        <a:cxn ang="0">
                          <a:pos x="700" y="0"/>
                        </a:cxn>
                        <a:cxn ang="0">
                          <a:pos x="760" y="35"/>
                        </a:cxn>
                        <a:cxn ang="0">
                          <a:pos x="59" y="722"/>
                        </a:cxn>
                        <a:cxn ang="0">
                          <a:pos x="0" y="686"/>
                        </a:cxn>
                        <a:cxn ang="0">
                          <a:pos x="0" y="686"/>
                        </a:cxn>
                      </a:cxnLst>
                      <a:rect l="0" t="0" r="r" b="b"/>
                      <a:pathLst>
                        <a:path w="760" h="722">
                          <a:moveTo>
                            <a:pt x="0" y="686"/>
                          </a:moveTo>
                          <a:lnTo>
                            <a:pt x="700" y="0"/>
                          </a:lnTo>
                          <a:lnTo>
                            <a:pt x="760" y="35"/>
                          </a:lnTo>
                          <a:lnTo>
                            <a:pt x="59" y="722"/>
                          </a:lnTo>
                          <a:lnTo>
                            <a:pt x="0" y="686"/>
                          </a:lnTo>
                          <a:lnTo>
                            <a:pt x="0" y="686"/>
                          </a:lnTo>
                        </a:path>
                      </a:pathLst>
                    </a:custGeom>
                    <a:noFill/>
                    <a:ln w="1588">
                      <a:solidFill>
                        <a:srgbClr val="000000"/>
                      </a:solidFill>
                      <a:prstDash val="solid"/>
                      <a:round/>
                      <a:headEnd/>
                      <a:tailEnd/>
                    </a:ln>
                  </p:spPr>
                  <p:txBody>
                    <a:bodyPr/>
                    <a:lstStyle/>
                    <a:p>
                      <a:endParaRPr lang="en-US"/>
                    </a:p>
                  </p:txBody>
                </p:sp>
                <p:sp>
                  <p:nvSpPr>
                    <p:cNvPr id="536674" name="Freeform 98"/>
                    <p:cNvSpPr>
                      <a:spLocks/>
                    </p:cNvSpPr>
                    <p:nvPr/>
                  </p:nvSpPr>
                  <p:spPr bwMode="auto">
                    <a:xfrm>
                      <a:off x="2284" y="3429"/>
                      <a:ext cx="189" cy="172"/>
                    </a:xfrm>
                    <a:custGeom>
                      <a:avLst/>
                      <a:gdLst/>
                      <a:ahLst/>
                      <a:cxnLst>
                        <a:cxn ang="0">
                          <a:pos x="0" y="684"/>
                        </a:cxn>
                        <a:cxn ang="0">
                          <a:pos x="2" y="687"/>
                        </a:cxn>
                        <a:cxn ang="0">
                          <a:pos x="702" y="0"/>
                        </a:cxn>
                        <a:cxn ang="0">
                          <a:pos x="758" y="35"/>
                        </a:cxn>
                        <a:cxn ang="0">
                          <a:pos x="0" y="684"/>
                        </a:cxn>
                      </a:cxnLst>
                      <a:rect l="0" t="0" r="r" b="b"/>
                      <a:pathLst>
                        <a:path w="758" h="687">
                          <a:moveTo>
                            <a:pt x="0" y="684"/>
                          </a:moveTo>
                          <a:lnTo>
                            <a:pt x="2" y="687"/>
                          </a:lnTo>
                          <a:lnTo>
                            <a:pt x="702" y="0"/>
                          </a:lnTo>
                          <a:lnTo>
                            <a:pt x="758" y="35"/>
                          </a:lnTo>
                          <a:lnTo>
                            <a:pt x="0" y="684"/>
                          </a:lnTo>
                          <a:close/>
                        </a:path>
                      </a:pathLst>
                    </a:custGeom>
                    <a:solidFill>
                      <a:srgbClr val="000000"/>
                    </a:solidFill>
                    <a:ln w="9525">
                      <a:noFill/>
                      <a:round/>
                      <a:headEnd/>
                      <a:tailEnd/>
                    </a:ln>
                  </p:spPr>
                  <p:txBody>
                    <a:bodyPr/>
                    <a:lstStyle/>
                    <a:p>
                      <a:endParaRPr lang="en-US"/>
                    </a:p>
                  </p:txBody>
                </p:sp>
                <p:sp>
                  <p:nvSpPr>
                    <p:cNvPr id="536675" name="Freeform 99"/>
                    <p:cNvSpPr>
                      <a:spLocks/>
                    </p:cNvSpPr>
                    <p:nvPr/>
                  </p:nvSpPr>
                  <p:spPr bwMode="auto">
                    <a:xfrm>
                      <a:off x="2284" y="3438"/>
                      <a:ext cx="189" cy="172"/>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536676" name="Freeform 100"/>
                    <p:cNvSpPr>
                      <a:spLocks/>
                    </p:cNvSpPr>
                    <p:nvPr/>
                  </p:nvSpPr>
                  <p:spPr bwMode="auto">
                    <a:xfrm>
                      <a:off x="2245" y="3406"/>
                      <a:ext cx="190" cy="181"/>
                    </a:xfrm>
                    <a:custGeom>
                      <a:avLst/>
                      <a:gdLst/>
                      <a:ahLst/>
                      <a:cxnLst>
                        <a:cxn ang="0">
                          <a:pos x="0" y="687"/>
                        </a:cxn>
                        <a:cxn ang="0">
                          <a:pos x="700" y="0"/>
                        </a:cxn>
                        <a:cxn ang="0">
                          <a:pos x="759" y="36"/>
                        </a:cxn>
                        <a:cxn ang="0">
                          <a:pos x="59" y="722"/>
                        </a:cxn>
                        <a:cxn ang="0">
                          <a:pos x="0" y="687"/>
                        </a:cxn>
                        <a:cxn ang="0">
                          <a:pos x="0" y="687"/>
                        </a:cxn>
                      </a:cxnLst>
                      <a:rect l="0" t="0" r="r" b="b"/>
                      <a:pathLst>
                        <a:path w="759" h="722">
                          <a:moveTo>
                            <a:pt x="0" y="687"/>
                          </a:moveTo>
                          <a:lnTo>
                            <a:pt x="700" y="0"/>
                          </a:lnTo>
                          <a:lnTo>
                            <a:pt x="759" y="36"/>
                          </a:lnTo>
                          <a:lnTo>
                            <a:pt x="59"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77" name="Freeform 101"/>
                    <p:cNvSpPr>
                      <a:spLocks/>
                    </p:cNvSpPr>
                    <p:nvPr/>
                  </p:nvSpPr>
                  <p:spPr bwMode="auto">
                    <a:xfrm>
                      <a:off x="2245" y="3406"/>
                      <a:ext cx="190" cy="172"/>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536678" name="Freeform 102"/>
                    <p:cNvSpPr>
                      <a:spLocks/>
                    </p:cNvSpPr>
                    <p:nvPr/>
                  </p:nvSpPr>
                  <p:spPr bwMode="auto">
                    <a:xfrm>
                      <a:off x="2245" y="3415"/>
                      <a:ext cx="190" cy="171"/>
                    </a:xfrm>
                    <a:custGeom>
                      <a:avLst/>
                      <a:gdLst/>
                      <a:ahLst/>
                      <a:cxnLst>
                        <a:cxn ang="0">
                          <a:pos x="758" y="0"/>
                        </a:cxn>
                        <a:cxn ang="0">
                          <a:pos x="59" y="684"/>
                        </a:cxn>
                        <a:cxn ang="0">
                          <a:pos x="3" y="649"/>
                        </a:cxn>
                        <a:cxn ang="0">
                          <a:pos x="0" y="649"/>
                        </a:cxn>
                        <a:cxn ang="0">
                          <a:pos x="758" y="0"/>
                        </a:cxn>
                      </a:cxnLst>
                      <a:rect l="0" t="0" r="r" b="b"/>
                      <a:pathLst>
                        <a:path w="758" h="684">
                          <a:moveTo>
                            <a:pt x="758" y="0"/>
                          </a:moveTo>
                          <a:lnTo>
                            <a:pt x="59" y="684"/>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536679" name="Freeform 103"/>
                    <p:cNvSpPr>
                      <a:spLocks/>
                    </p:cNvSpPr>
                    <p:nvPr/>
                  </p:nvSpPr>
                  <p:spPr bwMode="auto">
                    <a:xfrm>
                      <a:off x="2207" y="3383"/>
                      <a:ext cx="189" cy="180"/>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80" name="Freeform 104"/>
                    <p:cNvSpPr>
                      <a:spLocks/>
                    </p:cNvSpPr>
                    <p:nvPr/>
                  </p:nvSpPr>
                  <p:spPr bwMode="auto">
                    <a:xfrm>
                      <a:off x="2206" y="3383"/>
                      <a:ext cx="190" cy="172"/>
                    </a:xfrm>
                    <a:custGeom>
                      <a:avLst/>
                      <a:gdLst/>
                      <a:ahLst/>
                      <a:cxnLst>
                        <a:cxn ang="0">
                          <a:pos x="0" y="685"/>
                        </a:cxn>
                        <a:cxn ang="0">
                          <a:pos x="3" y="687"/>
                        </a:cxn>
                        <a:cxn ang="0">
                          <a:pos x="702" y="0"/>
                        </a:cxn>
                        <a:cxn ang="0">
                          <a:pos x="758" y="36"/>
                        </a:cxn>
                        <a:cxn ang="0">
                          <a:pos x="0" y="685"/>
                        </a:cxn>
                      </a:cxnLst>
                      <a:rect l="0" t="0" r="r" b="b"/>
                      <a:pathLst>
                        <a:path w="758" h="687">
                          <a:moveTo>
                            <a:pt x="0" y="685"/>
                          </a:moveTo>
                          <a:lnTo>
                            <a:pt x="3"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536681" name="Freeform 105"/>
                    <p:cNvSpPr>
                      <a:spLocks/>
                    </p:cNvSpPr>
                    <p:nvPr/>
                  </p:nvSpPr>
                  <p:spPr bwMode="auto">
                    <a:xfrm>
                      <a:off x="2206" y="3392"/>
                      <a:ext cx="190" cy="171"/>
                    </a:xfrm>
                    <a:custGeom>
                      <a:avLst/>
                      <a:gdLst/>
                      <a:ahLst/>
                      <a:cxnLst>
                        <a:cxn ang="0">
                          <a:pos x="758" y="0"/>
                        </a:cxn>
                        <a:cxn ang="0">
                          <a:pos x="60" y="684"/>
                        </a:cxn>
                        <a:cxn ang="0">
                          <a:pos x="4" y="649"/>
                        </a:cxn>
                        <a:cxn ang="0">
                          <a:pos x="0" y="649"/>
                        </a:cxn>
                        <a:cxn ang="0">
                          <a:pos x="758" y="0"/>
                        </a:cxn>
                      </a:cxnLst>
                      <a:rect l="0" t="0" r="r" b="b"/>
                      <a:pathLst>
                        <a:path w="758" h="684">
                          <a:moveTo>
                            <a:pt x="758" y="0"/>
                          </a:moveTo>
                          <a:lnTo>
                            <a:pt x="60" y="684"/>
                          </a:lnTo>
                          <a:lnTo>
                            <a:pt x="4" y="649"/>
                          </a:lnTo>
                          <a:lnTo>
                            <a:pt x="0" y="649"/>
                          </a:lnTo>
                          <a:lnTo>
                            <a:pt x="758" y="0"/>
                          </a:lnTo>
                          <a:close/>
                        </a:path>
                      </a:pathLst>
                    </a:custGeom>
                    <a:solidFill>
                      <a:srgbClr val="000000"/>
                    </a:solidFill>
                    <a:ln w="9525">
                      <a:noFill/>
                      <a:round/>
                      <a:headEnd/>
                      <a:tailEnd/>
                    </a:ln>
                  </p:spPr>
                  <p:txBody>
                    <a:bodyPr/>
                    <a:lstStyle/>
                    <a:p>
                      <a:endParaRPr lang="en-US"/>
                    </a:p>
                  </p:txBody>
                </p:sp>
                <p:sp>
                  <p:nvSpPr>
                    <p:cNvPr id="536682" name="Freeform 106"/>
                    <p:cNvSpPr>
                      <a:spLocks/>
                    </p:cNvSpPr>
                    <p:nvPr/>
                  </p:nvSpPr>
                  <p:spPr bwMode="auto">
                    <a:xfrm>
                      <a:off x="2168" y="3360"/>
                      <a:ext cx="190" cy="180"/>
                    </a:xfrm>
                    <a:custGeom>
                      <a:avLst/>
                      <a:gdLst/>
                      <a:ahLst/>
                      <a:cxnLst>
                        <a:cxn ang="0">
                          <a:pos x="0" y="687"/>
                        </a:cxn>
                        <a:cxn ang="0">
                          <a:pos x="700" y="0"/>
                        </a:cxn>
                        <a:cxn ang="0">
                          <a:pos x="759" y="36"/>
                        </a:cxn>
                        <a:cxn ang="0">
                          <a:pos x="60" y="723"/>
                        </a:cxn>
                        <a:cxn ang="0">
                          <a:pos x="0" y="687"/>
                        </a:cxn>
                        <a:cxn ang="0">
                          <a:pos x="0" y="687"/>
                        </a:cxn>
                      </a:cxnLst>
                      <a:rect l="0" t="0" r="r" b="b"/>
                      <a:pathLst>
                        <a:path w="759" h="723">
                          <a:moveTo>
                            <a:pt x="0" y="687"/>
                          </a:moveTo>
                          <a:lnTo>
                            <a:pt x="700" y="0"/>
                          </a:lnTo>
                          <a:lnTo>
                            <a:pt x="759" y="36"/>
                          </a:lnTo>
                          <a:lnTo>
                            <a:pt x="60"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83" name="Freeform 107"/>
                    <p:cNvSpPr>
                      <a:spLocks/>
                    </p:cNvSpPr>
                    <p:nvPr/>
                  </p:nvSpPr>
                  <p:spPr bwMode="auto">
                    <a:xfrm>
                      <a:off x="2167" y="3360"/>
                      <a:ext cx="190" cy="180"/>
                    </a:xfrm>
                    <a:custGeom>
                      <a:avLst/>
                      <a:gdLst/>
                      <a:ahLst/>
                      <a:cxnLst>
                        <a:cxn ang="0">
                          <a:pos x="0" y="685"/>
                        </a:cxn>
                        <a:cxn ang="0">
                          <a:pos x="2" y="687"/>
                        </a:cxn>
                        <a:cxn ang="0">
                          <a:pos x="702" y="0"/>
                        </a:cxn>
                        <a:cxn ang="0">
                          <a:pos x="758" y="36"/>
                        </a:cxn>
                        <a:cxn ang="0">
                          <a:pos x="60" y="721"/>
                        </a:cxn>
                        <a:cxn ang="0">
                          <a:pos x="0" y="685"/>
                        </a:cxn>
                      </a:cxnLst>
                      <a:rect l="0" t="0" r="r" b="b"/>
                      <a:pathLst>
                        <a:path w="758" h="721">
                          <a:moveTo>
                            <a:pt x="0" y="685"/>
                          </a:moveTo>
                          <a:lnTo>
                            <a:pt x="2" y="687"/>
                          </a:lnTo>
                          <a:lnTo>
                            <a:pt x="702" y="0"/>
                          </a:lnTo>
                          <a:lnTo>
                            <a:pt x="758" y="36"/>
                          </a:lnTo>
                          <a:lnTo>
                            <a:pt x="60" y="721"/>
                          </a:lnTo>
                          <a:lnTo>
                            <a:pt x="0" y="685"/>
                          </a:lnTo>
                          <a:close/>
                        </a:path>
                      </a:pathLst>
                    </a:custGeom>
                    <a:solidFill>
                      <a:srgbClr val="000000"/>
                    </a:solidFill>
                    <a:ln w="9525">
                      <a:noFill/>
                      <a:round/>
                      <a:headEnd/>
                      <a:tailEnd/>
                    </a:ln>
                  </p:spPr>
                  <p:txBody>
                    <a:bodyPr/>
                    <a:lstStyle/>
                    <a:p>
                      <a:endParaRPr lang="en-US"/>
                    </a:p>
                  </p:txBody>
                </p:sp>
                <p:sp>
                  <p:nvSpPr>
                    <p:cNvPr id="536684" name="Freeform 108"/>
                    <p:cNvSpPr>
                      <a:spLocks/>
                    </p:cNvSpPr>
                    <p:nvPr/>
                  </p:nvSpPr>
                  <p:spPr bwMode="auto">
                    <a:xfrm>
                      <a:off x="2167" y="3531"/>
                      <a:ext cx="16" cy="9"/>
                    </a:xfrm>
                    <a:custGeom>
                      <a:avLst/>
                      <a:gdLst/>
                      <a:ahLst/>
                      <a:cxnLst>
                        <a:cxn ang="0">
                          <a:pos x="60" y="36"/>
                        </a:cxn>
                        <a:cxn ang="0">
                          <a:pos x="3" y="0"/>
                        </a:cxn>
                        <a:cxn ang="0">
                          <a:pos x="0" y="0"/>
                        </a:cxn>
                        <a:cxn ang="0">
                          <a:pos x="60" y="36"/>
                        </a:cxn>
                      </a:cxnLst>
                      <a:rect l="0" t="0" r="r" b="b"/>
                      <a:pathLst>
                        <a:path w="60" h="36">
                          <a:moveTo>
                            <a:pt x="60" y="36"/>
                          </a:moveTo>
                          <a:lnTo>
                            <a:pt x="3" y="0"/>
                          </a:lnTo>
                          <a:lnTo>
                            <a:pt x="0" y="0"/>
                          </a:lnTo>
                          <a:lnTo>
                            <a:pt x="60" y="36"/>
                          </a:lnTo>
                          <a:close/>
                        </a:path>
                      </a:pathLst>
                    </a:custGeom>
                    <a:solidFill>
                      <a:srgbClr val="000000"/>
                    </a:solidFill>
                    <a:ln w="9525">
                      <a:noFill/>
                      <a:round/>
                      <a:headEnd/>
                      <a:tailEnd/>
                    </a:ln>
                  </p:spPr>
                  <p:txBody>
                    <a:bodyPr/>
                    <a:lstStyle/>
                    <a:p>
                      <a:endParaRPr lang="en-US"/>
                    </a:p>
                  </p:txBody>
                </p:sp>
                <p:sp>
                  <p:nvSpPr>
                    <p:cNvPr id="536685" name="Freeform 109"/>
                    <p:cNvSpPr>
                      <a:spLocks/>
                    </p:cNvSpPr>
                    <p:nvPr/>
                  </p:nvSpPr>
                  <p:spPr bwMode="auto">
                    <a:xfrm>
                      <a:off x="2129" y="3336"/>
                      <a:ext cx="190" cy="181"/>
                    </a:xfrm>
                    <a:custGeom>
                      <a:avLst/>
                      <a:gdLst/>
                      <a:ahLst/>
                      <a:cxnLst>
                        <a:cxn ang="0">
                          <a:pos x="0" y="687"/>
                        </a:cxn>
                        <a:cxn ang="0">
                          <a:pos x="700" y="0"/>
                        </a:cxn>
                        <a:cxn ang="0">
                          <a:pos x="759" y="36"/>
                        </a:cxn>
                        <a:cxn ang="0">
                          <a:pos x="59" y="723"/>
                        </a:cxn>
                        <a:cxn ang="0">
                          <a:pos x="0" y="687"/>
                        </a:cxn>
                        <a:cxn ang="0">
                          <a:pos x="0" y="687"/>
                        </a:cxn>
                      </a:cxnLst>
                      <a:rect l="0" t="0" r="r" b="b"/>
                      <a:pathLst>
                        <a:path w="759" h="723">
                          <a:moveTo>
                            <a:pt x="0" y="687"/>
                          </a:moveTo>
                          <a:lnTo>
                            <a:pt x="700" y="0"/>
                          </a:lnTo>
                          <a:lnTo>
                            <a:pt x="759"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86" name="Freeform 110"/>
                    <p:cNvSpPr>
                      <a:spLocks/>
                    </p:cNvSpPr>
                    <p:nvPr/>
                  </p:nvSpPr>
                  <p:spPr bwMode="auto">
                    <a:xfrm>
                      <a:off x="2129" y="3337"/>
                      <a:ext cx="189" cy="171"/>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536687" name="Freeform 111"/>
                    <p:cNvSpPr>
                      <a:spLocks/>
                    </p:cNvSpPr>
                    <p:nvPr/>
                  </p:nvSpPr>
                  <p:spPr bwMode="auto">
                    <a:xfrm>
                      <a:off x="2129" y="3346"/>
                      <a:ext cx="189" cy="171"/>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536688" name="Freeform 112"/>
                    <p:cNvSpPr>
                      <a:spLocks/>
                    </p:cNvSpPr>
                    <p:nvPr/>
                  </p:nvSpPr>
                  <p:spPr bwMode="auto">
                    <a:xfrm>
                      <a:off x="2052" y="3290"/>
                      <a:ext cx="190" cy="181"/>
                    </a:xfrm>
                    <a:custGeom>
                      <a:avLst/>
                      <a:gdLst/>
                      <a:ahLst/>
                      <a:cxnLst>
                        <a:cxn ang="0">
                          <a:pos x="0" y="686"/>
                        </a:cxn>
                        <a:cxn ang="0">
                          <a:pos x="700" y="0"/>
                        </a:cxn>
                        <a:cxn ang="0">
                          <a:pos x="759" y="35"/>
                        </a:cxn>
                        <a:cxn ang="0">
                          <a:pos x="60" y="722"/>
                        </a:cxn>
                        <a:cxn ang="0">
                          <a:pos x="0" y="686"/>
                        </a:cxn>
                        <a:cxn ang="0">
                          <a:pos x="0" y="686"/>
                        </a:cxn>
                      </a:cxnLst>
                      <a:rect l="0" t="0" r="r" b="b"/>
                      <a:pathLst>
                        <a:path w="759" h="722">
                          <a:moveTo>
                            <a:pt x="0" y="686"/>
                          </a:moveTo>
                          <a:lnTo>
                            <a:pt x="700" y="0"/>
                          </a:lnTo>
                          <a:lnTo>
                            <a:pt x="759" y="35"/>
                          </a:lnTo>
                          <a:lnTo>
                            <a:pt x="60" y="722"/>
                          </a:lnTo>
                          <a:lnTo>
                            <a:pt x="0" y="686"/>
                          </a:lnTo>
                          <a:lnTo>
                            <a:pt x="0" y="686"/>
                          </a:lnTo>
                        </a:path>
                      </a:pathLst>
                    </a:custGeom>
                    <a:noFill/>
                    <a:ln w="1588">
                      <a:solidFill>
                        <a:srgbClr val="000000"/>
                      </a:solidFill>
                      <a:prstDash val="solid"/>
                      <a:round/>
                      <a:headEnd/>
                      <a:tailEnd/>
                    </a:ln>
                  </p:spPr>
                  <p:txBody>
                    <a:bodyPr/>
                    <a:lstStyle/>
                    <a:p>
                      <a:endParaRPr lang="en-US"/>
                    </a:p>
                  </p:txBody>
                </p:sp>
                <p:sp>
                  <p:nvSpPr>
                    <p:cNvPr id="536689" name="Freeform 113"/>
                    <p:cNvSpPr>
                      <a:spLocks/>
                    </p:cNvSpPr>
                    <p:nvPr/>
                  </p:nvSpPr>
                  <p:spPr bwMode="auto">
                    <a:xfrm>
                      <a:off x="2051" y="3290"/>
                      <a:ext cx="190" cy="181"/>
                    </a:xfrm>
                    <a:custGeom>
                      <a:avLst/>
                      <a:gdLst/>
                      <a:ahLst/>
                      <a:cxnLst>
                        <a:cxn ang="0">
                          <a:pos x="0" y="684"/>
                        </a:cxn>
                        <a:cxn ang="0">
                          <a:pos x="2" y="687"/>
                        </a:cxn>
                        <a:cxn ang="0">
                          <a:pos x="702" y="0"/>
                        </a:cxn>
                        <a:cxn ang="0">
                          <a:pos x="758" y="35"/>
                        </a:cxn>
                        <a:cxn ang="0">
                          <a:pos x="60" y="720"/>
                        </a:cxn>
                        <a:cxn ang="0">
                          <a:pos x="0" y="684"/>
                        </a:cxn>
                      </a:cxnLst>
                      <a:rect l="0" t="0" r="r" b="b"/>
                      <a:pathLst>
                        <a:path w="758" h="720">
                          <a:moveTo>
                            <a:pt x="0" y="684"/>
                          </a:moveTo>
                          <a:lnTo>
                            <a:pt x="2" y="687"/>
                          </a:lnTo>
                          <a:lnTo>
                            <a:pt x="702" y="0"/>
                          </a:lnTo>
                          <a:lnTo>
                            <a:pt x="758" y="35"/>
                          </a:lnTo>
                          <a:lnTo>
                            <a:pt x="60" y="720"/>
                          </a:lnTo>
                          <a:lnTo>
                            <a:pt x="0" y="684"/>
                          </a:lnTo>
                          <a:close/>
                        </a:path>
                      </a:pathLst>
                    </a:custGeom>
                    <a:solidFill>
                      <a:srgbClr val="000000"/>
                    </a:solidFill>
                    <a:ln w="9525">
                      <a:noFill/>
                      <a:round/>
                      <a:headEnd/>
                      <a:tailEnd/>
                    </a:ln>
                  </p:spPr>
                  <p:txBody>
                    <a:bodyPr/>
                    <a:lstStyle/>
                    <a:p>
                      <a:endParaRPr lang="en-US"/>
                    </a:p>
                  </p:txBody>
                </p:sp>
                <p:sp>
                  <p:nvSpPr>
                    <p:cNvPr id="536690" name="Freeform 114"/>
                    <p:cNvSpPr>
                      <a:spLocks/>
                    </p:cNvSpPr>
                    <p:nvPr/>
                  </p:nvSpPr>
                  <p:spPr bwMode="auto">
                    <a:xfrm>
                      <a:off x="2051" y="3462"/>
                      <a:ext cx="16" cy="9"/>
                    </a:xfrm>
                    <a:custGeom>
                      <a:avLst/>
                      <a:gdLst/>
                      <a:ahLst/>
                      <a:cxnLst>
                        <a:cxn ang="0">
                          <a:pos x="60" y="36"/>
                        </a:cxn>
                        <a:cxn ang="0">
                          <a:pos x="3" y="0"/>
                        </a:cxn>
                        <a:cxn ang="0">
                          <a:pos x="0" y="0"/>
                        </a:cxn>
                        <a:cxn ang="0">
                          <a:pos x="60" y="36"/>
                        </a:cxn>
                      </a:cxnLst>
                      <a:rect l="0" t="0" r="r" b="b"/>
                      <a:pathLst>
                        <a:path w="60" h="36">
                          <a:moveTo>
                            <a:pt x="60" y="36"/>
                          </a:moveTo>
                          <a:lnTo>
                            <a:pt x="3" y="0"/>
                          </a:lnTo>
                          <a:lnTo>
                            <a:pt x="0" y="0"/>
                          </a:lnTo>
                          <a:lnTo>
                            <a:pt x="60" y="36"/>
                          </a:lnTo>
                          <a:close/>
                        </a:path>
                      </a:pathLst>
                    </a:custGeom>
                    <a:solidFill>
                      <a:srgbClr val="000000"/>
                    </a:solidFill>
                    <a:ln w="9525">
                      <a:noFill/>
                      <a:round/>
                      <a:headEnd/>
                      <a:tailEnd/>
                    </a:ln>
                  </p:spPr>
                  <p:txBody>
                    <a:bodyPr/>
                    <a:lstStyle/>
                    <a:p>
                      <a:endParaRPr lang="en-US"/>
                    </a:p>
                  </p:txBody>
                </p:sp>
                <p:sp>
                  <p:nvSpPr>
                    <p:cNvPr id="536691" name="Freeform 115"/>
                    <p:cNvSpPr>
                      <a:spLocks/>
                    </p:cNvSpPr>
                    <p:nvPr/>
                  </p:nvSpPr>
                  <p:spPr bwMode="auto">
                    <a:xfrm>
                      <a:off x="2013" y="3267"/>
                      <a:ext cx="190" cy="181"/>
                    </a:xfrm>
                    <a:custGeom>
                      <a:avLst/>
                      <a:gdLst/>
                      <a:ahLst/>
                      <a:cxnLst>
                        <a:cxn ang="0">
                          <a:pos x="0" y="687"/>
                        </a:cxn>
                        <a:cxn ang="0">
                          <a:pos x="700" y="0"/>
                        </a:cxn>
                        <a:cxn ang="0">
                          <a:pos x="759" y="36"/>
                        </a:cxn>
                        <a:cxn ang="0">
                          <a:pos x="59" y="722"/>
                        </a:cxn>
                        <a:cxn ang="0">
                          <a:pos x="0" y="687"/>
                        </a:cxn>
                        <a:cxn ang="0">
                          <a:pos x="0" y="687"/>
                        </a:cxn>
                      </a:cxnLst>
                      <a:rect l="0" t="0" r="r" b="b"/>
                      <a:pathLst>
                        <a:path w="759" h="722">
                          <a:moveTo>
                            <a:pt x="0" y="687"/>
                          </a:moveTo>
                          <a:lnTo>
                            <a:pt x="700" y="0"/>
                          </a:lnTo>
                          <a:lnTo>
                            <a:pt x="759" y="36"/>
                          </a:lnTo>
                          <a:lnTo>
                            <a:pt x="59"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92" name="Freeform 116"/>
                    <p:cNvSpPr>
                      <a:spLocks/>
                    </p:cNvSpPr>
                    <p:nvPr/>
                  </p:nvSpPr>
                  <p:spPr bwMode="auto">
                    <a:xfrm>
                      <a:off x="2013" y="3267"/>
                      <a:ext cx="189" cy="172"/>
                    </a:xfrm>
                    <a:custGeom>
                      <a:avLst/>
                      <a:gdLst/>
                      <a:ahLst/>
                      <a:cxnLst>
                        <a:cxn ang="0">
                          <a:pos x="0" y="684"/>
                        </a:cxn>
                        <a:cxn ang="0">
                          <a:pos x="3" y="687"/>
                        </a:cxn>
                        <a:cxn ang="0">
                          <a:pos x="703" y="0"/>
                        </a:cxn>
                        <a:cxn ang="0">
                          <a:pos x="759" y="36"/>
                        </a:cxn>
                        <a:cxn ang="0">
                          <a:pos x="0" y="684"/>
                        </a:cxn>
                      </a:cxnLst>
                      <a:rect l="0" t="0" r="r" b="b"/>
                      <a:pathLst>
                        <a:path w="759" h="687">
                          <a:moveTo>
                            <a:pt x="0" y="684"/>
                          </a:moveTo>
                          <a:lnTo>
                            <a:pt x="3" y="687"/>
                          </a:lnTo>
                          <a:lnTo>
                            <a:pt x="703" y="0"/>
                          </a:lnTo>
                          <a:lnTo>
                            <a:pt x="759" y="36"/>
                          </a:lnTo>
                          <a:lnTo>
                            <a:pt x="0" y="684"/>
                          </a:lnTo>
                          <a:close/>
                        </a:path>
                      </a:pathLst>
                    </a:custGeom>
                    <a:solidFill>
                      <a:srgbClr val="000000"/>
                    </a:solidFill>
                    <a:ln w="9525">
                      <a:noFill/>
                      <a:round/>
                      <a:headEnd/>
                      <a:tailEnd/>
                    </a:ln>
                  </p:spPr>
                  <p:txBody>
                    <a:bodyPr/>
                    <a:lstStyle/>
                    <a:p>
                      <a:endParaRPr lang="en-US"/>
                    </a:p>
                  </p:txBody>
                </p:sp>
                <p:sp>
                  <p:nvSpPr>
                    <p:cNvPr id="536693" name="Freeform 117"/>
                    <p:cNvSpPr>
                      <a:spLocks/>
                    </p:cNvSpPr>
                    <p:nvPr/>
                  </p:nvSpPr>
                  <p:spPr bwMode="auto">
                    <a:xfrm>
                      <a:off x="2013" y="3276"/>
                      <a:ext cx="189" cy="171"/>
                    </a:xfrm>
                    <a:custGeom>
                      <a:avLst/>
                      <a:gdLst/>
                      <a:ahLst/>
                      <a:cxnLst>
                        <a:cxn ang="0">
                          <a:pos x="759" y="0"/>
                        </a:cxn>
                        <a:cxn ang="0">
                          <a:pos x="60" y="684"/>
                        </a:cxn>
                        <a:cxn ang="0">
                          <a:pos x="4" y="648"/>
                        </a:cxn>
                        <a:cxn ang="0">
                          <a:pos x="0" y="648"/>
                        </a:cxn>
                        <a:cxn ang="0">
                          <a:pos x="759" y="0"/>
                        </a:cxn>
                      </a:cxnLst>
                      <a:rect l="0" t="0" r="r" b="b"/>
                      <a:pathLst>
                        <a:path w="759" h="684">
                          <a:moveTo>
                            <a:pt x="759" y="0"/>
                          </a:moveTo>
                          <a:lnTo>
                            <a:pt x="60" y="684"/>
                          </a:lnTo>
                          <a:lnTo>
                            <a:pt x="4" y="648"/>
                          </a:lnTo>
                          <a:lnTo>
                            <a:pt x="0" y="648"/>
                          </a:lnTo>
                          <a:lnTo>
                            <a:pt x="759" y="0"/>
                          </a:lnTo>
                          <a:close/>
                        </a:path>
                      </a:pathLst>
                    </a:custGeom>
                    <a:solidFill>
                      <a:srgbClr val="000000"/>
                    </a:solidFill>
                    <a:ln w="9525">
                      <a:noFill/>
                      <a:round/>
                      <a:headEnd/>
                      <a:tailEnd/>
                    </a:ln>
                  </p:spPr>
                  <p:txBody>
                    <a:bodyPr/>
                    <a:lstStyle/>
                    <a:p>
                      <a:endParaRPr lang="en-US"/>
                    </a:p>
                  </p:txBody>
                </p:sp>
                <p:sp>
                  <p:nvSpPr>
                    <p:cNvPr id="536694" name="Freeform 118"/>
                    <p:cNvSpPr>
                      <a:spLocks/>
                    </p:cNvSpPr>
                    <p:nvPr/>
                  </p:nvSpPr>
                  <p:spPr bwMode="auto">
                    <a:xfrm>
                      <a:off x="1936" y="3220"/>
                      <a:ext cx="190" cy="181"/>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95" name="Freeform 119"/>
                    <p:cNvSpPr>
                      <a:spLocks/>
                    </p:cNvSpPr>
                    <p:nvPr/>
                  </p:nvSpPr>
                  <p:spPr bwMode="auto">
                    <a:xfrm>
                      <a:off x="1936" y="3221"/>
                      <a:ext cx="189" cy="172"/>
                    </a:xfrm>
                    <a:custGeom>
                      <a:avLst/>
                      <a:gdLst/>
                      <a:ahLst/>
                      <a:cxnLst>
                        <a:cxn ang="0">
                          <a:pos x="0" y="685"/>
                        </a:cxn>
                        <a:cxn ang="0">
                          <a:pos x="2" y="687"/>
                        </a:cxn>
                        <a:cxn ang="0">
                          <a:pos x="701" y="0"/>
                        </a:cxn>
                        <a:cxn ang="0">
                          <a:pos x="757" y="36"/>
                        </a:cxn>
                        <a:cxn ang="0">
                          <a:pos x="0" y="685"/>
                        </a:cxn>
                      </a:cxnLst>
                      <a:rect l="0" t="0" r="r" b="b"/>
                      <a:pathLst>
                        <a:path w="757" h="687">
                          <a:moveTo>
                            <a:pt x="0" y="685"/>
                          </a:moveTo>
                          <a:lnTo>
                            <a:pt x="2" y="687"/>
                          </a:lnTo>
                          <a:lnTo>
                            <a:pt x="701" y="0"/>
                          </a:lnTo>
                          <a:lnTo>
                            <a:pt x="757" y="36"/>
                          </a:lnTo>
                          <a:lnTo>
                            <a:pt x="0" y="685"/>
                          </a:lnTo>
                          <a:close/>
                        </a:path>
                      </a:pathLst>
                    </a:custGeom>
                    <a:solidFill>
                      <a:srgbClr val="000000"/>
                    </a:solidFill>
                    <a:ln w="9525">
                      <a:noFill/>
                      <a:round/>
                      <a:headEnd/>
                      <a:tailEnd/>
                    </a:ln>
                  </p:spPr>
                  <p:txBody>
                    <a:bodyPr/>
                    <a:lstStyle/>
                    <a:p>
                      <a:endParaRPr lang="en-US"/>
                    </a:p>
                  </p:txBody>
                </p:sp>
                <p:sp>
                  <p:nvSpPr>
                    <p:cNvPr id="536696" name="Freeform 120"/>
                    <p:cNvSpPr>
                      <a:spLocks/>
                    </p:cNvSpPr>
                    <p:nvPr/>
                  </p:nvSpPr>
                  <p:spPr bwMode="auto">
                    <a:xfrm>
                      <a:off x="1936" y="3230"/>
                      <a:ext cx="189" cy="171"/>
                    </a:xfrm>
                    <a:custGeom>
                      <a:avLst/>
                      <a:gdLst/>
                      <a:ahLst/>
                      <a:cxnLst>
                        <a:cxn ang="0">
                          <a:pos x="757" y="0"/>
                        </a:cxn>
                        <a:cxn ang="0">
                          <a:pos x="59" y="685"/>
                        </a:cxn>
                        <a:cxn ang="0">
                          <a:pos x="3" y="649"/>
                        </a:cxn>
                        <a:cxn ang="0">
                          <a:pos x="0" y="649"/>
                        </a:cxn>
                        <a:cxn ang="0">
                          <a:pos x="757" y="0"/>
                        </a:cxn>
                      </a:cxnLst>
                      <a:rect l="0" t="0" r="r" b="b"/>
                      <a:pathLst>
                        <a:path w="757" h="685">
                          <a:moveTo>
                            <a:pt x="757" y="0"/>
                          </a:moveTo>
                          <a:lnTo>
                            <a:pt x="59" y="685"/>
                          </a:lnTo>
                          <a:lnTo>
                            <a:pt x="3" y="649"/>
                          </a:lnTo>
                          <a:lnTo>
                            <a:pt x="0" y="649"/>
                          </a:lnTo>
                          <a:lnTo>
                            <a:pt x="757" y="0"/>
                          </a:lnTo>
                          <a:close/>
                        </a:path>
                      </a:pathLst>
                    </a:custGeom>
                    <a:solidFill>
                      <a:srgbClr val="000000"/>
                    </a:solidFill>
                    <a:ln w="9525">
                      <a:noFill/>
                      <a:round/>
                      <a:headEnd/>
                      <a:tailEnd/>
                    </a:ln>
                  </p:spPr>
                  <p:txBody>
                    <a:bodyPr/>
                    <a:lstStyle/>
                    <a:p>
                      <a:endParaRPr lang="en-US"/>
                    </a:p>
                  </p:txBody>
                </p:sp>
                <p:sp>
                  <p:nvSpPr>
                    <p:cNvPr id="536697" name="Freeform 121"/>
                    <p:cNvSpPr>
                      <a:spLocks/>
                    </p:cNvSpPr>
                    <p:nvPr/>
                  </p:nvSpPr>
                  <p:spPr bwMode="auto">
                    <a:xfrm>
                      <a:off x="1897" y="3197"/>
                      <a:ext cx="190" cy="181"/>
                    </a:xfrm>
                    <a:custGeom>
                      <a:avLst/>
                      <a:gdLst/>
                      <a:ahLst/>
                      <a:cxnLst>
                        <a:cxn ang="0">
                          <a:pos x="0" y="687"/>
                        </a:cxn>
                        <a:cxn ang="0">
                          <a:pos x="701" y="0"/>
                        </a:cxn>
                        <a:cxn ang="0">
                          <a:pos x="760" y="36"/>
                        </a:cxn>
                        <a:cxn ang="0">
                          <a:pos x="61" y="723"/>
                        </a:cxn>
                        <a:cxn ang="0">
                          <a:pos x="0" y="687"/>
                        </a:cxn>
                        <a:cxn ang="0">
                          <a:pos x="0" y="687"/>
                        </a:cxn>
                      </a:cxnLst>
                      <a:rect l="0" t="0" r="r" b="b"/>
                      <a:pathLst>
                        <a:path w="760" h="723">
                          <a:moveTo>
                            <a:pt x="0" y="687"/>
                          </a:moveTo>
                          <a:lnTo>
                            <a:pt x="701" y="0"/>
                          </a:lnTo>
                          <a:lnTo>
                            <a:pt x="760" y="36"/>
                          </a:lnTo>
                          <a:lnTo>
                            <a:pt x="61"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698" name="Freeform 122"/>
                    <p:cNvSpPr>
                      <a:spLocks/>
                    </p:cNvSpPr>
                    <p:nvPr/>
                  </p:nvSpPr>
                  <p:spPr bwMode="auto">
                    <a:xfrm>
                      <a:off x="1897" y="3198"/>
                      <a:ext cx="189" cy="180"/>
                    </a:xfrm>
                    <a:custGeom>
                      <a:avLst/>
                      <a:gdLst/>
                      <a:ahLst/>
                      <a:cxnLst>
                        <a:cxn ang="0">
                          <a:pos x="0" y="685"/>
                        </a:cxn>
                        <a:cxn ang="0">
                          <a:pos x="3" y="687"/>
                        </a:cxn>
                        <a:cxn ang="0">
                          <a:pos x="703" y="0"/>
                        </a:cxn>
                        <a:cxn ang="0">
                          <a:pos x="759" y="36"/>
                        </a:cxn>
                        <a:cxn ang="0">
                          <a:pos x="61" y="721"/>
                        </a:cxn>
                        <a:cxn ang="0">
                          <a:pos x="0" y="685"/>
                        </a:cxn>
                      </a:cxnLst>
                      <a:rect l="0" t="0" r="r" b="b"/>
                      <a:pathLst>
                        <a:path w="759" h="721">
                          <a:moveTo>
                            <a:pt x="0" y="685"/>
                          </a:moveTo>
                          <a:lnTo>
                            <a:pt x="3" y="687"/>
                          </a:lnTo>
                          <a:lnTo>
                            <a:pt x="703" y="0"/>
                          </a:lnTo>
                          <a:lnTo>
                            <a:pt x="759" y="36"/>
                          </a:lnTo>
                          <a:lnTo>
                            <a:pt x="61" y="721"/>
                          </a:lnTo>
                          <a:lnTo>
                            <a:pt x="0" y="685"/>
                          </a:lnTo>
                          <a:close/>
                        </a:path>
                      </a:pathLst>
                    </a:custGeom>
                    <a:solidFill>
                      <a:srgbClr val="000000"/>
                    </a:solidFill>
                    <a:ln w="9525">
                      <a:noFill/>
                      <a:round/>
                      <a:headEnd/>
                      <a:tailEnd/>
                    </a:ln>
                  </p:spPr>
                  <p:txBody>
                    <a:bodyPr/>
                    <a:lstStyle/>
                    <a:p>
                      <a:endParaRPr lang="en-US"/>
                    </a:p>
                  </p:txBody>
                </p:sp>
                <p:sp>
                  <p:nvSpPr>
                    <p:cNvPr id="536699" name="Freeform 123"/>
                    <p:cNvSpPr>
                      <a:spLocks/>
                    </p:cNvSpPr>
                    <p:nvPr/>
                  </p:nvSpPr>
                  <p:spPr bwMode="auto">
                    <a:xfrm>
                      <a:off x="1897" y="3369"/>
                      <a:ext cx="15" cy="9"/>
                    </a:xfrm>
                    <a:custGeom>
                      <a:avLst/>
                      <a:gdLst/>
                      <a:ahLst/>
                      <a:cxnLst>
                        <a:cxn ang="0">
                          <a:pos x="61" y="36"/>
                        </a:cxn>
                        <a:cxn ang="0">
                          <a:pos x="4" y="0"/>
                        </a:cxn>
                        <a:cxn ang="0">
                          <a:pos x="0" y="0"/>
                        </a:cxn>
                        <a:cxn ang="0">
                          <a:pos x="61" y="36"/>
                        </a:cxn>
                      </a:cxnLst>
                      <a:rect l="0" t="0" r="r" b="b"/>
                      <a:pathLst>
                        <a:path w="61" h="36">
                          <a:moveTo>
                            <a:pt x="61" y="36"/>
                          </a:moveTo>
                          <a:lnTo>
                            <a:pt x="4" y="0"/>
                          </a:lnTo>
                          <a:lnTo>
                            <a:pt x="0" y="0"/>
                          </a:lnTo>
                          <a:lnTo>
                            <a:pt x="61" y="36"/>
                          </a:lnTo>
                          <a:close/>
                        </a:path>
                      </a:pathLst>
                    </a:custGeom>
                    <a:solidFill>
                      <a:srgbClr val="000000"/>
                    </a:solidFill>
                    <a:ln w="9525">
                      <a:noFill/>
                      <a:round/>
                      <a:headEnd/>
                      <a:tailEnd/>
                    </a:ln>
                  </p:spPr>
                  <p:txBody>
                    <a:bodyPr/>
                    <a:lstStyle/>
                    <a:p>
                      <a:endParaRPr lang="en-US"/>
                    </a:p>
                  </p:txBody>
                </p:sp>
                <p:sp>
                  <p:nvSpPr>
                    <p:cNvPr id="536700" name="Freeform 124"/>
                    <p:cNvSpPr>
                      <a:spLocks/>
                    </p:cNvSpPr>
                    <p:nvPr/>
                  </p:nvSpPr>
                  <p:spPr bwMode="auto">
                    <a:xfrm>
                      <a:off x="1859" y="3174"/>
                      <a:ext cx="189" cy="181"/>
                    </a:xfrm>
                    <a:custGeom>
                      <a:avLst/>
                      <a:gdLst/>
                      <a:ahLst/>
                      <a:cxnLst>
                        <a:cxn ang="0">
                          <a:pos x="0" y="687"/>
                        </a:cxn>
                        <a:cxn ang="0">
                          <a:pos x="700" y="0"/>
                        </a:cxn>
                        <a:cxn ang="0">
                          <a:pos x="760" y="36"/>
                        </a:cxn>
                        <a:cxn ang="0">
                          <a:pos x="59" y="723"/>
                        </a:cxn>
                        <a:cxn ang="0">
                          <a:pos x="0" y="687"/>
                        </a:cxn>
                        <a:cxn ang="0">
                          <a:pos x="0" y="687"/>
                        </a:cxn>
                      </a:cxnLst>
                      <a:rect l="0" t="0" r="r" b="b"/>
                      <a:pathLst>
                        <a:path w="760" h="723">
                          <a:moveTo>
                            <a:pt x="0" y="687"/>
                          </a:moveTo>
                          <a:lnTo>
                            <a:pt x="700" y="0"/>
                          </a:lnTo>
                          <a:lnTo>
                            <a:pt x="760"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701" name="Freeform 125"/>
                    <p:cNvSpPr>
                      <a:spLocks/>
                    </p:cNvSpPr>
                    <p:nvPr/>
                  </p:nvSpPr>
                  <p:spPr bwMode="auto">
                    <a:xfrm>
                      <a:off x="1858" y="3174"/>
                      <a:ext cx="190" cy="172"/>
                    </a:xfrm>
                    <a:custGeom>
                      <a:avLst/>
                      <a:gdLst/>
                      <a:ahLst/>
                      <a:cxnLst>
                        <a:cxn ang="0">
                          <a:pos x="0" y="685"/>
                        </a:cxn>
                        <a:cxn ang="0">
                          <a:pos x="2" y="687"/>
                        </a:cxn>
                        <a:cxn ang="0">
                          <a:pos x="702" y="0"/>
                        </a:cxn>
                        <a:cxn ang="0">
                          <a:pos x="758" y="36"/>
                        </a:cxn>
                        <a:cxn ang="0">
                          <a:pos x="0" y="685"/>
                        </a:cxn>
                      </a:cxnLst>
                      <a:rect l="0" t="0" r="r" b="b"/>
                      <a:pathLst>
                        <a:path w="758" h="687">
                          <a:moveTo>
                            <a:pt x="0" y="685"/>
                          </a:moveTo>
                          <a:lnTo>
                            <a:pt x="2" y="687"/>
                          </a:lnTo>
                          <a:lnTo>
                            <a:pt x="702" y="0"/>
                          </a:lnTo>
                          <a:lnTo>
                            <a:pt x="758" y="36"/>
                          </a:lnTo>
                          <a:lnTo>
                            <a:pt x="0" y="685"/>
                          </a:lnTo>
                          <a:close/>
                        </a:path>
                      </a:pathLst>
                    </a:custGeom>
                    <a:solidFill>
                      <a:srgbClr val="000000"/>
                    </a:solidFill>
                    <a:ln w="9525">
                      <a:noFill/>
                      <a:round/>
                      <a:headEnd/>
                      <a:tailEnd/>
                    </a:ln>
                  </p:spPr>
                  <p:txBody>
                    <a:bodyPr/>
                    <a:lstStyle/>
                    <a:p>
                      <a:endParaRPr lang="en-US"/>
                    </a:p>
                  </p:txBody>
                </p:sp>
                <p:sp>
                  <p:nvSpPr>
                    <p:cNvPr id="536702" name="Freeform 126"/>
                    <p:cNvSpPr>
                      <a:spLocks/>
                    </p:cNvSpPr>
                    <p:nvPr/>
                  </p:nvSpPr>
                  <p:spPr bwMode="auto">
                    <a:xfrm>
                      <a:off x="1858" y="3183"/>
                      <a:ext cx="190" cy="171"/>
                    </a:xfrm>
                    <a:custGeom>
                      <a:avLst/>
                      <a:gdLst/>
                      <a:ahLst/>
                      <a:cxnLst>
                        <a:cxn ang="0">
                          <a:pos x="758" y="0"/>
                        </a:cxn>
                        <a:cxn ang="0">
                          <a:pos x="59" y="685"/>
                        </a:cxn>
                        <a:cxn ang="0">
                          <a:pos x="3" y="649"/>
                        </a:cxn>
                        <a:cxn ang="0">
                          <a:pos x="0" y="649"/>
                        </a:cxn>
                        <a:cxn ang="0">
                          <a:pos x="758" y="0"/>
                        </a:cxn>
                      </a:cxnLst>
                      <a:rect l="0" t="0" r="r" b="b"/>
                      <a:pathLst>
                        <a:path w="758" h="685">
                          <a:moveTo>
                            <a:pt x="758" y="0"/>
                          </a:moveTo>
                          <a:lnTo>
                            <a:pt x="59" y="685"/>
                          </a:lnTo>
                          <a:lnTo>
                            <a:pt x="3" y="649"/>
                          </a:lnTo>
                          <a:lnTo>
                            <a:pt x="0" y="649"/>
                          </a:lnTo>
                          <a:lnTo>
                            <a:pt x="758" y="0"/>
                          </a:lnTo>
                          <a:close/>
                        </a:path>
                      </a:pathLst>
                    </a:custGeom>
                    <a:solidFill>
                      <a:srgbClr val="000000"/>
                    </a:solidFill>
                    <a:ln w="9525">
                      <a:noFill/>
                      <a:round/>
                      <a:headEnd/>
                      <a:tailEnd/>
                    </a:ln>
                  </p:spPr>
                  <p:txBody>
                    <a:bodyPr/>
                    <a:lstStyle/>
                    <a:p>
                      <a:endParaRPr lang="en-US"/>
                    </a:p>
                  </p:txBody>
                </p:sp>
                <p:sp>
                  <p:nvSpPr>
                    <p:cNvPr id="536703" name="Freeform 127"/>
                    <p:cNvSpPr>
                      <a:spLocks/>
                    </p:cNvSpPr>
                    <p:nvPr/>
                  </p:nvSpPr>
                  <p:spPr bwMode="auto">
                    <a:xfrm>
                      <a:off x="1781" y="3128"/>
                      <a:ext cx="190" cy="181"/>
                    </a:xfrm>
                    <a:custGeom>
                      <a:avLst/>
                      <a:gdLst/>
                      <a:ahLst/>
                      <a:cxnLst>
                        <a:cxn ang="0">
                          <a:pos x="0" y="687"/>
                        </a:cxn>
                        <a:cxn ang="0">
                          <a:pos x="699" y="0"/>
                        </a:cxn>
                        <a:cxn ang="0">
                          <a:pos x="759" y="34"/>
                        </a:cxn>
                        <a:cxn ang="0">
                          <a:pos x="60" y="722"/>
                        </a:cxn>
                        <a:cxn ang="0">
                          <a:pos x="0" y="687"/>
                        </a:cxn>
                        <a:cxn ang="0">
                          <a:pos x="0" y="687"/>
                        </a:cxn>
                      </a:cxnLst>
                      <a:rect l="0" t="0" r="r" b="b"/>
                      <a:pathLst>
                        <a:path w="759" h="722">
                          <a:moveTo>
                            <a:pt x="0" y="687"/>
                          </a:moveTo>
                          <a:lnTo>
                            <a:pt x="699" y="0"/>
                          </a:lnTo>
                          <a:lnTo>
                            <a:pt x="759" y="34"/>
                          </a:lnTo>
                          <a:lnTo>
                            <a:pt x="60" y="722"/>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704" name="Freeform 128"/>
                    <p:cNvSpPr>
                      <a:spLocks/>
                    </p:cNvSpPr>
                    <p:nvPr/>
                  </p:nvSpPr>
                  <p:spPr bwMode="auto">
                    <a:xfrm>
                      <a:off x="1781" y="3128"/>
                      <a:ext cx="189" cy="180"/>
                    </a:xfrm>
                    <a:custGeom>
                      <a:avLst/>
                      <a:gdLst/>
                      <a:ahLst/>
                      <a:cxnLst>
                        <a:cxn ang="0">
                          <a:pos x="0" y="684"/>
                        </a:cxn>
                        <a:cxn ang="0">
                          <a:pos x="3" y="687"/>
                        </a:cxn>
                        <a:cxn ang="0">
                          <a:pos x="702" y="0"/>
                        </a:cxn>
                        <a:cxn ang="0">
                          <a:pos x="757" y="34"/>
                        </a:cxn>
                        <a:cxn ang="0">
                          <a:pos x="60" y="720"/>
                        </a:cxn>
                        <a:cxn ang="0">
                          <a:pos x="0" y="684"/>
                        </a:cxn>
                      </a:cxnLst>
                      <a:rect l="0" t="0" r="r" b="b"/>
                      <a:pathLst>
                        <a:path w="757" h="720">
                          <a:moveTo>
                            <a:pt x="0" y="684"/>
                          </a:moveTo>
                          <a:lnTo>
                            <a:pt x="3" y="687"/>
                          </a:lnTo>
                          <a:lnTo>
                            <a:pt x="702" y="0"/>
                          </a:lnTo>
                          <a:lnTo>
                            <a:pt x="757" y="34"/>
                          </a:lnTo>
                          <a:lnTo>
                            <a:pt x="60" y="720"/>
                          </a:lnTo>
                          <a:lnTo>
                            <a:pt x="0" y="684"/>
                          </a:lnTo>
                          <a:close/>
                        </a:path>
                      </a:pathLst>
                    </a:custGeom>
                    <a:solidFill>
                      <a:srgbClr val="000000"/>
                    </a:solidFill>
                    <a:ln w="9525">
                      <a:noFill/>
                      <a:round/>
                      <a:headEnd/>
                      <a:tailEnd/>
                    </a:ln>
                  </p:spPr>
                  <p:txBody>
                    <a:bodyPr/>
                    <a:lstStyle/>
                    <a:p>
                      <a:endParaRPr lang="en-US"/>
                    </a:p>
                  </p:txBody>
                </p:sp>
                <p:sp>
                  <p:nvSpPr>
                    <p:cNvPr id="536705" name="Freeform 129"/>
                    <p:cNvSpPr>
                      <a:spLocks/>
                    </p:cNvSpPr>
                    <p:nvPr/>
                  </p:nvSpPr>
                  <p:spPr bwMode="auto">
                    <a:xfrm>
                      <a:off x="1781" y="3299"/>
                      <a:ext cx="15" cy="9"/>
                    </a:xfrm>
                    <a:custGeom>
                      <a:avLst/>
                      <a:gdLst/>
                      <a:ahLst/>
                      <a:cxnLst>
                        <a:cxn ang="0">
                          <a:pos x="60" y="36"/>
                        </a:cxn>
                        <a:cxn ang="0">
                          <a:pos x="4" y="0"/>
                        </a:cxn>
                        <a:cxn ang="0">
                          <a:pos x="0" y="0"/>
                        </a:cxn>
                        <a:cxn ang="0">
                          <a:pos x="60" y="36"/>
                        </a:cxn>
                      </a:cxnLst>
                      <a:rect l="0" t="0" r="r" b="b"/>
                      <a:pathLst>
                        <a:path w="60" h="36">
                          <a:moveTo>
                            <a:pt x="60" y="36"/>
                          </a:moveTo>
                          <a:lnTo>
                            <a:pt x="4" y="0"/>
                          </a:lnTo>
                          <a:lnTo>
                            <a:pt x="0" y="0"/>
                          </a:lnTo>
                          <a:lnTo>
                            <a:pt x="60" y="36"/>
                          </a:lnTo>
                          <a:close/>
                        </a:path>
                      </a:pathLst>
                    </a:custGeom>
                    <a:solidFill>
                      <a:srgbClr val="000000"/>
                    </a:solidFill>
                    <a:ln w="9525">
                      <a:noFill/>
                      <a:round/>
                      <a:headEnd/>
                      <a:tailEnd/>
                    </a:ln>
                  </p:spPr>
                  <p:txBody>
                    <a:bodyPr/>
                    <a:lstStyle/>
                    <a:p>
                      <a:endParaRPr lang="en-US"/>
                    </a:p>
                  </p:txBody>
                </p:sp>
                <p:sp>
                  <p:nvSpPr>
                    <p:cNvPr id="536706" name="Freeform 130"/>
                    <p:cNvSpPr>
                      <a:spLocks/>
                    </p:cNvSpPr>
                    <p:nvPr/>
                  </p:nvSpPr>
                  <p:spPr bwMode="auto">
                    <a:xfrm>
                      <a:off x="1743" y="3105"/>
                      <a:ext cx="189" cy="180"/>
                    </a:xfrm>
                    <a:custGeom>
                      <a:avLst/>
                      <a:gdLst/>
                      <a:ahLst/>
                      <a:cxnLst>
                        <a:cxn ang="0">
                          <a:pos x="0" y="687"/>
                        </a:cxn>
                        <a:cxn ang="0">
                          <a:pos x="699" y="0"/>
                        </a:cxn>
                        <a:cxn ang="0">
                          <a:pos x="758" y="36"/>
                        </a:cxn>
                        <a:cxn ang="0">
                          <a:pos x="59" y="723"/>
                        </a:cxn>
                        <a:cxn ang="0">
                          <a:pos x="0" y="687"/>
                        </a:cxn>
                        <a:cxn ang="0">
                          <a:pos x="0" y="687"/>
                        </a:cxn>
                      </a:cxnLst>
                      <a:rect l="0" t="0" r="r" b="b"/>
                      <a:pathLst>
                        <a:path w="758" h="723">
                          <a:moveTo>
                            <a:pt x="0" y="687"/>
                          </a:moveTo>
                          <a:lnTo>
                            <a:pt x="699" y="0"/>
                          </a:lnTo>
                          <a:lnTo>
                            <a:pt x="758" y="36"/>
                          </a:lnTo>
                          <a:lnTo>
                            <a:pt x="59"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707" name="Freeform 131"/>
                    <p:cNvSpPr>
                      <a:spLocks/>
                    </p:cNvSpPr>
                    <p:nvPr/>
                  </p:nvSpPr>
                  <p:spPr bwMode="auto">
                    <a:xfrm>
                      <a:off x="1742" y="3105"/>
                      <a:ext cx="190" cy="172"/>
                    </a:xfrm>
                    <a:custGeom>
                      <a:avLst/>
                      <a:gdLst/>
                      <a:ahLst/>
                      <a:cxnLst>
                        <a:cxn ang="0">
                          <a:pos x="0" y="685"/>
                        </a:cxn>
                        <a:cxn ang="0">
                          <a:pos x="2" y="687"/>
                        </a:cxn>
                        <a:cxn ang="0">
                          <a:pos x="701" y="0"/>
                        </a:cxn>
                        <a:cxn ang="0">
                          <a:pos x="757" y="36"/>
                        </a:cxn>
                        <a:cxn ang="0">
                          <a:pos x="0" y="685"/>
                        </a:cxn>
                      </a:cxnLst>
                      <a:rect l="0" t="0" r="r" b="b"/>
                      <a:pathLst>
                        <a:path w="757" h="687">
                          <a:moveTo>
                            <a:pt x="0" y="685"/>
                          </a:moveTo>
                          <a:lnTo>
                            <a:pt x="2" y="687"/>
                          </a:lnTo>
                          <a:lnTo>
                            <a:pt x="701" y="0"/>
                          </a:lnTo>
                          <a:lnTo>
                            <a:pt x="757" y="36"/>
                          </a:lnTo>
                          <a:lnTo>
                            <a:pt x="0" y="685"/>
                          </a:lnTo>
                          <a:close/>
                        </a:path>
                      </a:pathLst>
                    </a:custGeom>
                    <a:solidFill>
                      <a:srgbClr val="000000"/>
                    </a:solidFill>
                    <a:ln w="9525">
                      <a:noFill/>
                      <a:round/>
                      <a:headEnd/>
                      <a:tailEnd/>
                    </a:ln>
                  </p:spPr>
                  <p:txBody>
                    <a:bodyPr/>
                    <a:lstStyle/>
                    <a:p>
                      <a:endParaRPr lang="en-US"/>
                    </a:p>
                  </p:txBody>
                </p:sp>
                <p:sp>
                  <p:nvSpPr>
                    <p:cNvPr id="536708" name="Freeform 132"/>
                    <p:cNvSpPr>
                      <a:spLocks/>
                    </p:cNvSpPr>
                    <p:nvPr/>
                  </p:nvSpPr>
                  <p:spPr bwMode="auto">
                    <a:xfrm>
                      <a:off x="1742" y="3114"/>
                      <a:ext cx="190" cy="171"/>
                    </a:xfrm>
                    <a:custGeom>
                      <a:avLst/>
                      <a:gdLst/>
                      <a:ahLst/>
                      <a:cxnLst>
                        <a:cxn ang="0">
                          <a:pos x="757" y="0"/>
                        </a:cxn>
                        <a:cxn ang="0">
                          <a:pos x="59" y="684"/>
                        </a:cxn>
                        <a:cxn ang="0">
                          <a:pos x="3" y="649"/>
                        </a:cxn>
                        <a:cxn ang="0">
                          <a:pos x="0" y="649"/>
                        </a:cxn>
                        <a:cxn ang="0">
                          <a:pos x="757" y="0"/>
                        </a:cxn>
                      </a:cxnLst>
                      <a:rect l="0" t="0" r="r" b="b"/>
                      <a:pathLst>
                        <a:path w="757" h="684">
                          <a:moveTo>
                            <a:pt x="757" y="0"/>
                          </a:moveTo>
                          <a:lnTo>
                            <a:pt x="59" y="684"/>
                          </a:lnTo>
                          <a:lnTo>
                            <a:pt x="3" y="649"/>
                          </a:lnTo>
                          <a:lnTo>
                            <a:pt x="0" y="649"/>
                          </a:lnTo>
                          <a:lnTo>
                            <a:pt x="757" y="0"/>
                          </a:lnTo>
                          <a:close/>
                        </a:path>
                      </a:pathLst>
                    </a:custGeom>
                    <a:solidFill>
                      <a:srgbClr val="000000"/>
                    </a:solidFill>
                    <a:ln w="9525">
                      <a:noFill/>
                      <a:round/>
                      <a:headEnd/>
                      <a:tailEnd/>
                    </a:ln>
                  </p:spPr>
                  <p:txBody>
                    <a:bodyPr/>
                    <a:lstStyle/>
                    <a:p>
                      <a:endParaRPr lang="en-US"/>
                    </a:p>
                  </p:txBody>
                </p:sp>
                <p:sp>
                  <p:nvSpPr>
                    <p:cNvPr id="536709" name="Freeform 133"/>
                    <p:cNvSpPr>
                      <a:spLocks/>
                    </p:cNvSpPr>
                    <p:nvPr/>
                  </p:nvSpPr>
                  <p:spPr bwMode="auto">
                    <a:xfrm>
                      <a:off x="1666" y="3058"/>
                      <a:ext cx="189" cy="181"/>
                    </a:xfrm>
                    <a:custGeom>
                      <a:avLst/>
                      <a:gdLst/>
                      <a:ahLst/>
                      <a:cxnLst>
                        <a:cxn ang="0">
                          <a:pos x="0" y="687"/>
                        </a:cxn>
                        <a:cxn ang="0">
                          <a:pos x="698" y="0"/>
                        </a:cxn>
                        <a:cxn ang="0">
                          <a:pos x="758" y="36"/>
                        </a:cxn>
                        <a:cxn ang="0">
                          <a:pos x="60" y="723"/>
                        </a:cxn>
                        <a:cxn ang="0">
                          <a:pos x="0" y="687"/>
                        </a:cxn>
                        <a:cxn ang="0">
                          <a:pos x="0" y="687"/>
                        </a:cxn>
                      </a:cxnLst>
                      <a:rect l="0" t="0" r="r" b="b"/>
                      <a:pathLst>
                        <a:path w="758" h="723">
                          <a:moveTo>
                            <a:pt x="0" y="687"/>
                          </a:moveTo>
                          <a:lnTo>
                            <a:pt x="698" y="0"/>
                          </a:lnTo>
                          <a:lnTo>
                            <a:pt x="758" y="36"/>
                          </a:lnTo>
                          <a:lnTo>
                            <a:pt x="60" y="723"/>
                          </a:lnTo>
                          <a:lnTo>
                            <a:pt x="0" y="687"/>
                          </a:lnTo>
                          <a:lnTo>
                            <a:pt x="0" y="687"/>
                          </a:lnTo>
                        </a:path>
                      </a:pathLst>
                    </a:custGeom>
                    <a:noFill/>
                    <a:ln w="1588">
                      <a:solidFill>
                        <a:srgbClr val="000000"/>
                      </a:solidFill>
                      <a:prstDash val="solid"/>
                      <a:round/>
                      <a:headEnd/>
                      <a:tailEnd/>
                    </a:ln>
                  </p:spPr>
                  <p:txBody>
                    <a:bodyPr/>
                    <a:lstStyle/>
                    <a:p>
                      <a:endParaRPr lang="en-US"/>
                    </a:p>
                  </p:txBody>
                </p:sp>
                <p:sp>
                  <p:nvSpPr>
                    <p:cNvPr id="536710" name="Freeform 134"/>
                    <p:cNvSpPr>
                      <a:spLocks/>
                    </p:cNvSpPr>
                    <p:nvPr/>
                  </p:nvSpPr>
                  <p:spPr bwMode="auto">
                    <a:xfrm>
                      <a:off x="1665" y="3059"/>
                      <a:ext cx="189" cy="171"/>
                    </a:xfrm>
                    <a:custGeom>
                      <a:avLst/>
                      <a:gdLst/>
                      <a:ahLst/>
                      <a:cxnLst>
                        <a:cxn ang="0">
                          <a:pos x="0" y="685"/>
                        </a:cxn>
                        <a:cxn ang="0">
                          <a:pos x="3" y="687"/>
                        </a:cxn>
                        <a:cxn ang="0">
                          <a:pos x="700" y="0"/>
                        </a:cxn>
                        <a:cxn ang="0">
                          <a:pos x="756" y="36"/>
                        </a:cxn>
                        <a:cxn ang="0">
                          <a:pos x="0" y="685"/>
                        </a:cxn>
                      </a:cxnLst>
                      <a:rect l="0" t="0" r="r" b="b"/>
                      <a:pathLst>
                        <a:path w="756" h="687">
                          <a:moveTo>
                            <a:pt x="0" y="685"/>
                          </a:moveTo>
                          <a:lnTo>
                            <a:pt x="3" y="687"/>
                          </a:lnTo>
                          <a:lnTo>
                            <a:pt x="700" y="0"/>
                          </a:lnTo>
                          <a:lnTo>
                            <a:pt x="756" y="36"/>
                          </a:lnTo>
                          <a:lnTo>
                            <a:pt x="0" y="685"/>
                          </a:lnTo>
                          <a:close/>
                        </a:path>
                      </a:pathLst>
                    </a:custGeom>
                    <a:solidFill>
                      <a:srgbClr val="000000"/>
                    </a:solidFill>
                    <a:ln w="9525">
                      <a:noFill/>
                      <a:round/>
                      <a:headEnd/>
                      <a:tailEnd/>
                    </a:ln>
                  </p:spPr>
                  <p:txBody>
                    <a:bodyPr/>
                    <a:lstStyle/>
                    <a:p>
                      <a:endParaRPr lang="en-US"/>
                    </a:p>
                  </p:txBody>
                </p:sp>
                <p:sp>
                  <p:nvSpPr>
                    <p:cNvPr id="536711" name="Freeform 135"/>
                    <p:cNvSpPr>
                      <a:spLocks/>
                    </p:cNvSpPr>
                    <p:nvPr/>
                  </p:nvSpPr>
                  <p:spPr bwMode="auto">
                    <a:xfrm>
                      <a:off x="1665" y="3068"/>
                      <a:ext cx="189" cy="171"/>
                    </a:xfrm>
                    <a:custGeom>
                      <a:avLst/>
                      <a:gdLst/>
                      <a:ahLst/>
                      <a:cxnLst>
                        <a:cxn ang="0">
                          <a:pos x="756" y="0"/>
                        </a:cxn>
                        <a:cxn ang="0">
                          <a:pos x="60" y="685"/>
                        </a:cxn>
                        <a:cxn ang="0">
                          <a:pos x="4" y="649"/>
                        </a:cxn>
                        <a:cxn ang="0">
                          <a:pos x="0" y="649"/>
                        </a:cxn>
                        <a:cxn ang="0">
                          <a:pos x="756" y="0"/>
                        </a:cxn>
                      </a:cxnLst>
                      <a:rect l="0" t="0" r="r" b="b"/>
                      <a:pathLst>
                        <a:path w="756" h="685">
                          <a:moveTo>
                            <a:pt x="756" y="0"/>
                          </a:moveTo>
                          <a:lnTo>
                            <a:pt x="60" y="685"/>
                          </a:lnTo>
                          <a:lnTo>
                            <a:pt x="4" y="649"/>
                          </a:lnTo>
                          <a:lnTo>
                            <a:pt x="0" y="649"/>
                          </a:lnTo>
                          <a:lnTo>
                            <a:pt x="756" y="0"/>
                          </a:lnTo>
                          <a:close/>
                        </a:path>
                      </a:pathLst>
                    </a:custGeom>
                    <a:solidFill>
                      <a:srgbClr val="000000"/>
                    </a:solidFill>
                    <a:ln w="9525">
                      <a:noFill/>
                      <a:round/>
                      <a:headEnd/>
                      <a:tailEnd/>
                    </a:ln>
                  </p:spPr>
                  <p:txBody>
                    <a:bodyPr/>
                    <a:lstStyle/>
                    <a:p>
                      <a:endParaRPr lang="en-US"/>
                    </a:p>
                  </p:txBody>
                </p:sp>
                <p:sp>
                  <p:nvSpPr>
                    <p:cNvPr id="536712" name="Freeform 136"/>
                    <p:cNvSpPr>
                      <a:spLocks/>
                    </p:cNvSpPr>
                    <p:nvPr/>
                  </p:nvSpPr>
                  <p:spPr bwMode="auto">
                    <a:xfrm>
                      <a:off x="1052" y="2264"/>
                      <a:ext cx="731" cy="824"/>
                    </a:xfrm>
                    <a:custGeom>
                      <a:avLst/>
                      <a:gdLst/>
                      <a:ahLst/>
                      <a:cxnLst>
                        <a:cxn ang="0">
                          <a:pos x="945" y="337"/>
                        </a:cxn>
                        <a:cxn ang="0">
                          <a:pos x="932" y="328"/>
                        </a:cxn>
                        <a:cxn ang="0">
                          <a:pos x="917" y="323"/>
                        </a:cxn>
                        <a:cxn ang="0">
                          <a:pos x="899" y="324"/>
                        </a:cxn>
                        <a:cxn ang="0">
                          <a:pos x="881" y="327"/>
                        </a:cxn>
                        <a:cxn ang="0">
                          <a:pos x="864" y="331"/>
                        </a:cxn>
                        <a:cxn ang="0">
                          <a:pos x="850" y="335"/>
                        </a:cxn>
                        <a:cxn ang="0">
                          <a:pos x="383" y="2"/>
                        </a:cxn>
                        <a:cxn ang="0">
                          <a:pos x="360" y="0"/>
                        </a:cxn>
                        <a:cxn ang="0">
                          <a:pos x="326" y="9"/>
                        </a:cxn>
                        <a:cxn ang="0">
                          <a:pos x="286" y="28"/>
                        </a:cxn>
                        <a:cxn ang="0">
                          <a:pos x="242" y="54"/>
                        </a:cxn>
                        <a:cxn ang="0">
                          <a:pos x="198" y="85"/>
                        </a:cxn>
                        <a:cxn ang="0">
                          <a:pos x="155" y="117"/>
                        </a:cxn>
                        <a:cxn ang="0">
                          <a:pos x="116" y="153"/>
                        </a:cxn>
                        <a:cxn ang="0">
                          <a:pos x="78" y="191"/>
                        </a:cxn>
                        <a:cxn ang="0">
                          <a:pos x="43" y="232"/>
                        </a:cxn>
                        <a:cxn ang="0">
                          <a:pos x="18" y="270"/>
                        </a:cxn>
                        <a:cxn ang="0">
                          <a:pos x="2" y="301"/>
                        </a:cxn>
                        <a:cxn ang="0">
                          <a:pos x="1" y="324"/>
                        </a:cxn>
                        <a:cxn ang="0">
                          <a:pos x="246" y="842"/>
                        </a:cxn>
                        <a:cxn ang="0">
                          <a:pos x="240" y="857"/>
                        </a:cxn>
                        <a:cxn ang="0">
                          <a:pos x="232" y="873"/>
                        </a:cxn>
                        <a:cxn ang="0">
                          <a:pos x="228" y="889"/>
                        </a:cxn>
                        <a:cxn ang="0">
                          <a:pos x="224" y="906"/>
                        </a:cxn>
                        <a:cxn ang="0">
                          <a:pos x="226" y="922"/>
                        </a:cxn>
                        <a:cxn ang="0">
                          <a:pos x="231" y="934"/>
                        </a:cxn>
                        <a:cxn ang="0">
                          <a:pos x="2219" y="3294"/>
                        </a:cxn>
                        <a:cxn ang="0">
                          <a:pos x="2274" y="3290"/>
                        </a:cxn>
                        <a:cxn ang="0">
                          <a:pos x="2352" y="3261"/>
                        </a:cxn>
                        <a:cxn ang="0">
                          <a:pos x="2440" y="3213"/>
                        </a:cxn>
                        <a:cxn ang="0">
                          <a:pos x="2529" y="3155"/>
                        </a:cxn>
                        <a:cxn ang="0">
                          <a:pos x="2611" y="3094"/>
                        </a:cxn>
                        <a:cxn ang="0">
                          <a:pos x="2678" y="3037"/>
                        </a:cxn>
                        <a:cxn ang="0">
                          <a:pos x="2748" y="2970"/>
                        </a:cxn>
                        <a:cxn ang="0">
                          <a:pos x="2815" y="2895"/>
                        </a:cxn>
                        <a:cxn ang="0">
                          <a:pos x="2873" y="2820"/>
                        </a:cxn>
                        <a:cxn ang="0">
                          <a:pos x="2912" y="2754"/>
                        </a:cxn>
                        <a:cxn ang="0">
                          <a:pos x="2924" y="2704"/>
                        </a:cxn>
                        <a:cxn ang="0">
                          <a:pos x="2916" y="2686"/>
                        </a:cxn>
                      </a:cxnLst>
                      <a:rect l="0" t="0" r="r" b="b"/>
                      <a:pathLst>
                        <a:path w="2924" h="3296">
                          <a:moveTo>
                            <a:pt x="2916" y="2686"/>
                          </a:moveTo>
                          <a:lnTo>
                            <a:pt x="945" y="337"/>
                          </a:lnTo>
                          <a:lnTo>
                            <a:pt x="939" y="332"/>
                          </a:lnTo>
                          <a:lnTo>
                            <a:pt x="932" y="328"/>
                          </a:lnTo>
                          <a:lnTo>
                            <a:pt x="925" y="326"/>
                          </a:lnTo>
                          <a:lnTo>
                            <a:pt x="917" y="323"/>
                          </a:lnTo>
                          <a:lnTo>
                            <a:pt x="908" y="323"/>
                          </a:lnTo>
                          <a:lnTo>
                            <a:pt x="899" y="324"/>
                          </a:lnTo>
                          <a:lnTo>
                            <a:pt x="890" y="326"/>
                          </a:lnTo>
                          <a:lnTo>
                            <a:pt x="881" y="327"/>
                          </a:lnTo>
                          <a:lnTo>
                            <a:pt x="873" y="329"/>
                          </a:lnTo>
                          <a:lnTo>
                            <a:pt x="864" y="331"/>
                          </a:lnTo>
                          <a:lnTo>
                            <a:pt x="857" y="333"/>
                          </a:lnTo>
                          <a:lnTo>
                            <a:pt x="850" y="335"/>
                          </a:lnTo>
                          <a:lnTo>
                            <a:pt x="835" y="319"/>
                          </a:lnTo>
                          <a:lnTo>
                            <a:pt x="383" y="2"/>
                          </a:lnTo>
                          <a:lnTo>
                            <a:pt x="373" y="0"/>
                          </a:lnTo>
                          <a:lnTo>
                            <a:pt x="360" y="0"/>
                          </a:lnTo>
                          <a:lnTo>
                            <a:pt x="344" y="3"/>
                          </a:lnTo>
                          <a:lnTo>
                            <a:pt x="326" y="9"/>
                          </a:lnTo>
                          <a:lnTo>
                            <a:pt x="307" y="17"/>
                          </a:lnTo>
                          <a:lnTo>
                            <a:pt x="286" y="28"/>
                          </a:lnTo>
                          <a:lnTo>
                            <a:pt x="265" y="40"/>
                          </a:lnTo>
                          <a:lnTo>
                            <a:pt x="242" y="54"/>
                          </a:lnTo>
                          <a:lnTo>
                            <a:pt x="220" y="69"/>
                          </a:lnTo>
                          <a:lnTo>
                            <a:pt x="198" y="85"/>
                          </a:lnTo>
                          <a:lnTo>
                            <a:pt x="176" y="102"/>
                          </a:lnTo>
                          <a:lnTo>
                            <a:pt x="155" y="117"/>
                          </a:lnTo>
                          <a:lnTo>
                            <a:pt x="136" y="134"/>
                          </a:lnTo>
                          <a:lnTo>
                            <a:pt x="116" y="153"/>
                          </a:lnTo>
                          <a:lnTo>
                            <a:pt x="97" y="172"/>
                          </a:lnTo>
                          <a:lnTo>
                            <a:pt x="78" y="191"/>
                          </a:lnTo>
                          <a:lnTo>
                            <a:pt x="60" y="211"/>
                          </a:lnTo>
                          <a:lnTo>
                            <a:pt x="43" y="232"/>
                          </a:lnTo>
                          <a:lnTo>
                            <a:pt x="29" y="251"/>
                          </a:lnTo>
                          <a:lnTo>
                            <a:pt x="18" y="270"/>
                          </a:lnTo>
                          <a:lnTo>
                            <a:pt x="8" y="286"/>
                          </a:lnTo>
                          <a:lnTo>
                            <a:pt x="2" y="301"/>
                          </a:lnTo>
                          <a:lnTo>
                            <a:pt x="0" y="314"/>
                          </a:lnTo>
                          <a:lnTo>
                            <a:pt x="1" y="324"/>
                          </a:lnTo>
                          <a:lnTo>
                            <a:pt x="231" y="825"/>
                          </a:lnTo>
                          <a:lnTo>
                            <a:pt x="246" y="842"/>
                          </a:lnTo>
                          <a:lnTo>
                            <a:pt x="243" y="849"/>
                          </a:lnTo>
                          <a:lnTo>
                            <a:pt x="240" y="857"/>
                          </a:lnTo>
                          <a:lnTo>
                            <a:pt x="236" y="865"/>
                          </a:lnTo>
                          <a:lnTo>
                            <a:pt x="232" y="873"/>
                          </a:lnTo>
                          <a:lnTo>
                            <a:pt x="230" y="882"/>
                          </a:lnTo>
                          <a:lnTo>
                            <a:pt x="228" y="889"/>
                          </a:lnTo>
                          <a:lnTo>
                            <a:pt x="226" y="898"/>
                          </a:lnTo>
                          <a:lnTo>
                            <a:pt x="224" y="906"/>
                          </a:lnTo>
                          <a:lnTo>
                            <a:pt x="224" y="914"/>
                          </a:lnTo>
                          <a:lnTo>
                            <a:pt x="226" y="922"/>
                          </a:lnTo>
                          <a:lnTo>
                            <a:pt x="228" y="929"/>
                          </a:lnTo>
                          <a:lnTo>
                            <a:pt x="231" y="934"/>
                          </a:lnTo>
                          <a:lnTo>
                            <a:pt x="2201" y="3282"/>
                          </a:lnTo>
                          <a:lnTo>
                            <a:pt x="2219" y="3294"/>
                          </a:lnTo>
                          <a:lnTo>
                            <a:pt x="2244" y="3296"/>
                          </a:lnTo>
                          <a:lnTo>
                            <a:pt x="2274" y="3290"/>
                          </a:lnTo>
                          <a:lnTo>
                            <a:pt x="2311" y="3279"/>
                          </a:lnTo>
                          <a:lnTo>
                            <a:pt x="2352" y="3261"/>
                          </a:lnTo>
                          <a:lnTo>
                            <a:pt x="2395" y="3239"/>
                          </a:lnTo>
                          <a:lnTo>
                            <a:pt x="2440" y="3213"/>
                          </a:lnTo>
                          <a:lnTo>
                            <a:pt x="2485" y="3185"/>
                          </a:lnTo>
                          <a:lnTo>
                            <a:pt x="2529" y="3155"/>
                          </a:lnTo>
                          <a:lnTo>
                            <a:pt x="2572" y="3125"/>
                          </a:lnTo>
                          <a:lnTo>
                            <a:pt x="2611" y="3094"/>
                          </a:lnTo>
                          <a:lnTo>
                            <a:pt x="2646" y="3066"/>
                          </a:lnTo>
                          <a:lnTo>
                            <a:pt x="2678" y="3037"/>
                          </a:lnTo>
                          <a:lnTo>
                            <a:pt x="2713" y="3005"/>
                          </a:lnTo>
                          <a:lnTo>
                            <a:pt x="2748" y="2970"/>
                          </a:lnTo>
                          <a:lnTo>
                            <a:pt x="2781" y="2933"/>
                          </a:lnTo>
                          <a:lnTo>
                            <a:pt x="2815" y="2895"/>
                          </a:lnTo>
                          <a:lnTo>
                            <a:pt x="2846" y="2857"/>
                          </a:lnTo>
                          <a:lnTo>
                            <a:pt x="2873" y="2820"/>
                          </a:lnTo>
                          <a:lnTo>
                            <a:pt x="2895" y="2786"/>
                          </a:lnTo>
                          <a:lnTo>
                            <a:pt x="2912" y="2754"/>
                          </a:lnTo>
                          <a:lnTo>
                            <a:pt x="2922" y="2726"/>
                          </a:lnTo>
                          <a:lnTo>
                            <a:pt x="2924" y="2704"/>
                          </a:lnTo>
                          <a:lnTo>
                            <a:pt x="2916" y="2686"/>
                          </a:lnTo>
                          <a:lnTo>
                            <a:pt x="2916" y="2686"/>
                          </a:lnTo>
                          <a:close/>
                        </a:path>
                      </a:pathLst>
                    </a:custGeom>
                    <a:solidFill>
                      <a:srgbClr val="000000"/>
                    </a:solidFill>
                    <a:ln w="4763">
                      <a:solidFill>
                        <a:srgbClr val="000000"/>
                      </a:solidFill>
                      <a:prstDash val="solid"/>
                      <a:round/>
                      <a:headEnd/>
                      <a:tailEnd/>
                    </a:ln>
                  </p:spPr>
                  <p:txBody>
                    <a:bodyPr/>
                    <a:lstStyle/>
                    <a:p>
                      <a:endParaRPr lang="en-US"/>
                    </a:p>
                  </p:txBody>
                </p:sp>
                <p:sp>
                  <p:nvSpPr>
                    <p:cNvPr id="536713" name="Freeform 137"/>
                    <p:cNvSpPr>
                      <a:spLocks/>
                    </p:cNvSpPr>
                    <p:nvPr/>
                  </p:nvSpPr>
                  <p:spPr bwMode="auto">
                    <a:xfrm>
                      <a:off x="1134" y="2468"/>
                      <a:ext cx="545" cy="612"/>
                    </a:xfrm>
                    <a:custGeom>
                      <a:avLst/>
                      <a:gdLst/>
                      <a:ahLst/>
                      <a:cxnLst>
                        <a:cxn ang="0">
                          <a:pos x="0" y="125"/>
                        </a:cxn>
                        <a:cxn ang="0">
                          <a:pos x="1953" y="2452"/>
                        </a:cxn>
                        <a:cxn ang="0">
                          <a:pos x="1974" y="2444"/>
                        </a:cxn>
                        <a:cxn ang="0">
                          <a:pos x="1994" y="2436"/>
                        </a:cxn>
                        <a:cxn ang="0">
                          <a:pos x="2013" y="2428"/>
                        </a:cxn>
                        <a:cxn ang="0">
                          <a:pos x="2033" y="2418"/>
                        </a:cxn>
                        <a:cxn ang="0">
                          <a:pos x="2052" y="2409"/>
                        </a:cxn>
                        <a:cxn ang="0">
                          <a:pos x="2071" y="2399"/>
                        </a:cxn>
                        <a:cxn ang="0">
                          <a:pos x="2090" y="2388"/>
                        </a:cxn>
                        <a:cxn ang="0">
                          <a:pos x="2108" y="2378"/>
                        </a:cxn>
                        <a:cxn ang="0">
                          <a:pos x="2127" y="2366"/>
                        </a:cxn>
                        <a:cxn ang="0">
                          <a:pos x="2145" y="2354"/>
                        </a:cxn>
                        <a:cxn ang="0">
                          <a:pos x="2163" y="2343"/>
                        </a:cxn>
                        <a:cxn ang="0">
                          <a:pos x="2181" y="2332"/>
                        </a:cxn>
                        <a:cxn ang="0">
                          <a:pos x="225" y="0"/>
                        </a:cxn>
                        <a:cxn ang="0">
                          <a:pos x="208" y="13"/>
                        </a:cxn>
                        <a:cxn ang="0">
                          <a:pos x="190" y="25"/>
                        </a:cxn>
                        <a:cxn ang="0">
                          <a:pos x="172" y="36"/>
                        </a:cxn>
                        <a:cxn ang="0">
                          <a:pos x="153" y="48"/>
                        </a:cxn>
                        <a:cxn ang="0">
                          <a:pos x="135" y="60"/>
                        </a:cxn>
                        <a:cxn ang="0">
                          <a:pos x="116" y="70"/>
                        </a:cxn>
                        <a:cxn ang="0">
                          <a:pos x="97" y="81"/>
                        </a:cxn>
                        <a:cxn ang="0">
                          <a:pos x="78" y="91"/>
                        </a:cxn>
                        <a:cxn ang="0">
                          <a:pos x="59" y="100"/>
                        </a:cxn>
                        <a:cxn ang="0">
                          <a:pos x="40" y="109"/>
                        </a:cxn>
                        <a:cxn ang="0">
                          <a:pos x="20" y="118"/>
                        </a:cxn>
                        <a:cxn ang="0">
                          <a:pos x="0" y="125"/>
                        </a:cxn>
                        <a:cxn ang="0">
                          <a:pos x="0" y="125"/>
                        </a:cxn>
                      </a:cxnLst>
                      <a:rect l="0" t="0" r="r" b="b"/>
                      <a:pathLst>
                        <a:path w="2181" h="2452">
                          <a:moveTo>
                            <a:pt x="0" y="125"/>
                          </a:moveTo>
                          <a:lnTo>
                            <a:pt x="1953" y="2452"/>
                          </a:lnTo>
                          <a:lnTo>
                            <a:pt x="1974" y="2444"/>
                          </a:lnTo>
                          <a:lnTo>
                            <a:pt x="1994" y="2436"/>
                          </a:lnTo>
                          <a:lnTo>
                            <a:pt x="2013" y="2428"/>
                          </a:lnTo>
                          <a:lnTo>
                            <a:pt x="2033" y="2418"/>
                          </a:lnTo>
                          <a:lnTo>
                            <a:pt x="2052" y="2409"/>
                          </a:lnTo>
                          <a:lnTo>
                            <a:pt x="2071" y="2399"/>
                          </a:lnTo>
                          <a:lnTo>
                            <a:pt x="2090" y="2388"/>
                          </a:lnTo>
                          <a:lnTo>
                            <a:pt x="2108" y="2378"/>
                          </a:lnTo>
                          <a:lnTo>
                            <a:pt x="2127" y="2366"/>
                          </a:lnTo>
                          <a:lnTo>
                            <a:pt x="2145" y="2354"/>
                          </a:lnTo>
                          <a:lnTo>
                            <a:pt x="2163" y="2343"/>
                          </a:lnTo>
                          <a:lnTo>
                            <a:pt x="2181" y="2332"/>
                          </a:lnTo>
                          <a:lnTo>
                            <a:pt x="225" y="0"/>
                          </a:lnTo>
                          <a:lnTo>
                            <a:pt x="208" y="13"/>
                          </a:lnTo>
                          <a:lnTo>
                            <a:pt x="190" y="25"/>
                          </a:lnTo>
                          <a:lnTo>
                            <a:pt x="172" y="36"/>
                          </a:lnTo>
                          <a:lnTo>
                            <a:pt x="153" y="48"/>
                          </a:lnTo>
                          <a:lnTo>
                            <a:pt x="135" y="60"/>
                          </a:lnTo>
                          <a:lnTo>
                            <a:pt x="116" y="70"/>
                          </a:lnTo>
                          <a:lnTo>
                            <a:pt x="97" y="81"/>
                          </a:lnTo>
                          <a:lnTo>
                            <a:pt x="78" y="91"/>
                          </a:lnTo>
                          <a:lnTo>
                            <a:pt x="59" y="100"/>
                          </a:lnTo>
                          <a:lnTo>
                            <a:pt x="40" y="109"/>
                          </a:lnTo>
                          <a:lnTo>
                            <a:pt x="20" y="118"/>
                          </a:lnTo>
                          <a:lnTo>
                            <a:pt x="0" y="125"/>
                          </a:lnTo>
                          <a:lnTo>
                            <a:pt x="0" y="125"/>
                          </a:lnTo>
                          <a:close/>
                        </a:path>
                      </a:pathLst>
                    </a:custGeom>
                    <a:solidFill>
                      <a:srgbClr val="BFFFFF"/>
                    </a:solidFill>
                    <a:ln w="9525">
                      <a:noFill/>
                      <a:round/>
                      <a:headEnd/>
                      <a:tailEnd/>
                    </a:ln>
                  </p:spPr>
                  <p:txBody>
                    <a:bodyPr/>
                    <a:lstStyle/>
                    <a:p>
                      <a:endParaRPr lang="en-US"/>
                    </a:p>
                  </p:txBody>
                </p:sp>
                <p:sp>
                  <p:nvSpPr>
                    <p:cNvPr id="536714" name="Freeform 138"/>
                    <p:cNvSpPr>
                      <a:spLocks/>
                    </p:cNvSpPr>
                    <p:nvPr/>
                  </p:nvSpPr>
                  <p:spPr bwMode="auto">
                    <a:xfrm>
                      <a:off x="1189" y="2434"/>
                      <a:ext cx="532" cy="616"/>
                    </a:xfrm>
                    <a:custGeom>
                      <a:avLst/>
                      <a:gdLst/>
                      <a:ahLst/>
                      <a:cxnLst>
                        <a:cxn ang="0">
                          <a:pos x="1957" y="2467"/>
                        </a:cxn>
                        <a:cxn ang="0">
                          <a:pos x="0" y="135"/>
                        </a:cxn>
                        <a:cxn ang="0">
                          <a:pos x="15" y="125"/>
                        </a:cxn>
                        <a:cxn ang="0">
                          <a:pos x="30" y="114"/>
                        </a:cxn>
                        <a:cxn ang="0">
                          <a:pos x="45" y="103"/>
                        </a:cxn>
                        <a:cxn ang="0">
                          <a:pos x="58" y="93"/>
                        </a:cxn>
                        <a:cxn ang="0">
                          <a:pos x="73" y="82"/>
                        </a:cxn>
                        <a:cxn ang="0">
                          <a:pos x="87" y="70"/>
                        </a:cxn>
                        <a:cxn ang="0">
                          <a:pos x="100" y="58"/>
                        </a:cxn>
                        <a:cxn ang="0">
                          <a:pos x="114" y="47"/>
                        </a:cxn>
                        <a:cxn ang="0">
                          <a:pos x="128" y="36"/>
                        </a:cxn>
                        <a:cxn ang="0">
                          <a:pos x="142" y="23"/>
                        </a:cxn>
                        <a:cxn ang="0">
                          <a:pos x="155" y="12"/>
                        </a:cxn>
                        <a:cxn ang="0">
                          <a:pos x="169" y="0"/>
                        </a:cxn>
                        <a:cxn ang="0">
                          <a:pos x="2126" y="2331"/>
                        </a:cxn>
                        <a:cxn ang="0">
                          <a:pos x="2112" y="2343"/>
                        </a:cxn>
                        <a:cxn ang="0">
                          <a:pos x="2099" y="2355"/>
                        </a:cxn>
                        <a:cxn ang="0">
                          <a:pos x="2086" y="2367"/>
                        </a:cxn>
                        <a:cxn ang="0">
                          <a:pos x="2071" y="2378"/>
                        </a:cxn>
                        <a:cxn ang="0">
                          <a:pos x="2058" y="2390"/>
                        </a:cxn>
                        <a:cxn ang="0">
                          <a:pos x="2044" y="2402"/>
                        </a:cxn>
                        <a:cxn ang="0">
                          <a:pos x="2030" y="2413"/>
                        </a:cxn>
                        <a:cxn ang="0">
                          <a:pos x="2015" y="2423"/>
                        </a:cxn>
                        <a:cxn ang="0">
                          <a:pos x="2002" y="2434"/>
                        </a:cxn>
                        <a:cxn ang="0">
                          <a:pos x="1987" y="2446"/>
                        </a:cxn>
                        <a:cxn ang="0">
                          <a:pos x="1973" y="2456"/>
                        </a:cxn>
                        <a:cxn ang="0">
                          <a:pos x="1957" y="2467"/>
                        </a:cxn>
                        <a:cxn ang="0">
                          <a:pos x="1957" y="2467"/>
                        </a:cxn>
                      </a:cxnLst>
                      <a:rect l="0" t="0" r="r" b="b"/>
                      <a:pathLst>
                        <a:path w="2126" h="2467">
                          <a:moveTo>
                            <a:pt x="1957" y="2467"/>
                          </a:moveTo>
                          <a:lnTo>
                            <a:pt x="0" y="135"/>
                          </a:lnTo>
                          <a:lnTo>
                            <a:pt x="15" y="125"/>
                          </a:lnTo>
                          <a:lnTo>
                            <a:pt x="30" y="114"/>
                          </a:lnTo>
                          <a:lnTo>
                            <a:pt x="45" y="103"/>
                          </a:lnTo>
                          <a:lnTo>
                            <a:pt x="58" y="93"/>
                          </a:lnTo>
                          <a:lnTo>
                            <a:pt x="73" y="82"/>
                          </a:lnTo>
                          <a:lnTo>
                            <a:pt x="87" y="70"/>
                          </a:lnTo>
                          <a:lnTo>
                            <a:pt x="100" y="58"/>
                          </a:lnTo>
                          <a:lnTo>
                            <a:pt x="114" y="47"/>
                          </a:lnTo>
                          <a:lnTo>
                            <a:pt x="128" y="36"/>
                          </a:lnTo>
                          <a:lnTo>
                            <a:pt x="142" y="23"/>
                          </a:lnTo>
                          <a:lnTo>
                            <a:pt x="155" y="12"/>
                          </a:lnTo>
                          <a:lnTo>
                            <a:pt x="169" y="0"/>
                          </a:lnTo>
                          <a:lnTo>
                            <a:pt x="2126" y="2331"/>
                          </a:lnTo>
                          <a:lnTo>
                            <a:pt x="2112" y="2343"/>
                          </a:lnTo>
                          <a:lnTo>
                            <a:pt x="2099" y="2355"/>
                          </a:lnTo>
                          <a:lnTo>
                            <a:pt x="2086" y="2367"/>
                          </a:lnTo>
                          <a:lnTo>
                            <a:pt x="2071" y="2378"/>
                          </a:lnTo>
                          <a:lnTo>
                            <a:pt x="2058" y="2390"/>
                          </a:lnTo>
                          <a:lnTo>
                            <a:pt x="2044" y="2402"/>
                          </a:lnTo>
                          <a:lnTo>
                            <a:pt x="2030" y="2413"/>
                          </a:lnTo>
                          <a:lnTo>
                            <a:pt x="2015" y="2423"/>
                          </a:lnTo>
                          <a:lnTo>
                            <a:pt x="2002" y="2434"/>
                          </a:lnTo>
                          <a:lnTo>
                            <a:pt x="1987" y="2446"/>
                          </a:lnTo>
                          <a:lnTo>
                            <a:pt x="1973" y="2456"/>
                          </a:lnTo>
                          <a:lnTo>
                            <a:pt x="1957" y="2467"/>
                          </a:lnTo>
                          <a:lnTo>
                            <a:pt x="1957" y="2467"/>
                          </a:lnTo>
                          <a:close/>
                        </a:path>
                      </a:pathLst>
                    </a:custGeom>
                    <a:solidFill>
                      <a:srgbClr val="40FFFF"/>
                    </a:solidFill>
                    <a:ln w="9525">
                      <a:noFill/>
                      <a:round/>
                      <a:headEnd/>
                      <a:tailEnd/>
                    </a:ln>
                  </p:spPr>
                  <p:txBody>
                    <a:bodyPr/>
                    <a:lstStyle/>
                    <a:p>
                      <a:endParaRPr lang="en-US"/>
                    </a:p>
                  </p:txBody>
                </p:sp>
                <p:sp>
                  <p:nvSpPr>
                    <p:cNvPr id="536715" name="Freeform 139"/>
                    <p:cNvSpPr>
                      <a:spLocks/>
                    </p:cNvSpPr>
                    <p:nvPr/>
                  </p:nvSpPr>
                  <p:spPr bwMode="auto">
                    <a:xfrm>
                      <a:off x="1232" y="2411"/>
                      <a:ext cx="511" cy="606"/>
                    </a:xfrm>
                    <a:custGeom>
                      <a:avLst/>
                      <a:gdLst/>
                      <a:ahLst/>
                      <a:cxnLst>
                        <a:cxn ang="0">
                          <a:pos x="1957" y="2421"/>
                        </a:cxn>
                        <a:cxn ang="0">
                          <a:pos x="0" y="90"/>
                        </a:cxn>
                        <a:cxn ang="0">
                          <a:pos x="8" y="83"/>
                        </a:cxn>
                        <a:cxn ang="0">
                          <a:pos x="15" y="75"/>
                        </a:cxn>
                        <a:cxn ang="0">
                          <a:pos x="23" y="69"/>
                        </a:cxn>
                        <a:cxn ang="0">
                          <a:pos x="31" y="61"/>
                        </a:cxn>
                        <a:cxn ang="0">
                          <a:pos x="39" y="54"/>
                        </a:cxn>
                        <a:cxn ang="0">
                          <a:pos x="47" y="46"/>
                        </a:cxn>
                        <a:cxn ang="0">
                          <a:pos x="55" y="40"/>
                        </a:cxn>
                        <a:cxn ang="0">
                          <a:pos x="61" y="32"/>
                        </a:cxn>
                        <a:cxn ang="0">
                          <a:pos x="69" y="24"/>
                        </a:cxn>
                        <a:cxn ang="0">
                          <a:pos x="76" y="16"/>
                        </a:cxn>
                        <a:cxn ang="0">
                          <a:pos x="83" y="8"/>
                        </a:cxn>
                        <a:cxn ang="0">
                          <a:pos x="89" y="0"/>
                        </a:cxn>
                        <a:cxn ang="0">
                          <a:pos x="2045" y="2332"/>
                        </a:cxn>
                        <a:cxn ang="0">
                          <a:pos x="2039" y="2339"/>
                        </a:cxn>
                        <a:cxn ang="0">
                          <a:pos x="2032" y="2346"/>
                        </a:cxn>
                        <a:cxn ang="0">
                          <a:pos x="2024" y="2354"/>
                        </a:cxn>
                        <a:cxn ang="0">
                          <a:pos x="2017" y="2361"/>
                        </a:cxn>
                        <a:cxn ang="0">
                          <a:pos x="2010" y="2369"/>
                        </a:cxn>
                        <a:cxn ang="0">
                          <a:pos x="2003" y="2377"/>
                        </a:cxn>
                        <a:cxn ang="0">
                          <a:pos x="1995" y="2385"/>
                        </a:cxn>
                        <a:cxn ang="0">
                          <a:pos x="1988" y="2391"/>
                        </a:cxn>
                        <a:cxn ang="0">
                          <a:pos x="1980" y="2399"/>
                        </a:cxn>
                        <a:cxn ang="0">
                          <a:pos x="1973" y="2406"/>
                        </a:cxn>
                        <a:cxn ang="0">
                          <a:pos x="1965" y="2414"/>
                        </a:cxn>
                        <a:cxn ang="0">
                          <a:pos x="1957" y="2421"/>
                        </a:cxn>
                        <a:cxn ang="0">
                          <a:pos x="1957" y="2421"/>
                        </a:cxn>
                      </a:cxnLst>
                      <a:rect l="0" t="0" r="r" b="b"/>
                      <a:pathLst>
                        <a:path w="2045" h="2421">
                          <a:moveTo>
                            <a:pt x="1957" y="2421"/>
                          </a:moveTo>
                          <a:lnTo>
                            <a:pt x="0" y="90"/>
                          </a:lnTo>
                          <a:lnTo>
                            <a:pt x="8" y="83"/>
                          </a:lnTo>
                          <a:lnTo>
                            <a:pt x="15" y="75"/>
                          </a:lnTo>
                          <a:lnTo>
                            <a:pt x="23" y="69"/>
                          </a:lnTo>
                          <a:lnTo>
                            <a:pt x="31" y="61"/>
                          </a:lnTo>
                          <a:lnTo>
                            <a:pt x="39" y="54"/>
                          </a:lnTo>
                          <a:lnTo>
                            <a:pt x="47" y="46"/>
                          </a:lnTo>
                          <a:lnTo>
                            <a:pt x="55" y="40"/>
                          </a:lnTo>
                          <a:lnTo>
                            <a:pt x="61" y="32"/>
                          </a:lnTo>
                          <a:lnTo>
                            <a:pt x="69" y="24"/>
                          </a:lnTo>
                          <a:lnTo>
                            <a:pt x="76" y="16"/>
                          </a:lnTo>
                          <a:lnTo>
                            <a:pt x="83" y="8"/>
                          </a:lnTo>
                          <a:lnTo>
                            <a:pt x="89" y="0"/>
                          </a:lnTo>
                          <a:lnTo>
                            <a:pt x="2045" y="2332"/>
                          </a:lnTo>
                          <a:lnTo>
                            <a:pt x="2039" y="2339"/>
                          </a:lnTo>
                          <a:lnTo>
                            <a:pt x="2032" y="2346"/>
                          </a:lnTo>
                          <a:lnTo>
                            <a:pt x="2024" y="2354"/>
                          </a:lnTo>
                          <a:lnTo>
                            <a:pt x="2017" y="2361"/>
                          </a:lnTo>
                          <a:lnTo>
                            <a:pt x="2010" y="2369"/>
                          </a:lnTo>
                          <a:lnTo>
                            <a:pt x="2003" y="2377"/>
                          </a:lnTo>
                          <a:lnTo>
                            <a:pt x="1995" y="2385"/>
                          </a:lnTo>
                          <a:lnTo>
                            <a:pt x="1988" y="2391"/>
                          </a:lnTo>
                          <a:lnTo>
                            <a:pt x="1980" y="2399"/>
                          </a:lnTo>
                          <a:lnTo>
                            <a:pt x="1973" y="2406"/>
                          </a:lnTo>
                          <a:lnTo>
                            <a:pt x="1965" y="2414"/>
                          </a:lnTo>
                          <a:lnTo>
                            <a:pt x="1957" y="2421"/>
                          </a:lnTo>
                          <a:lnTo>
                            <a:pt x="1957" y="2421"/>
                          </a:lnTo>
                          <a:close/>
                        </a:path>
                      </a:pathLst>
                    </a:custGeom>
                    <a:solidFill>
                      <a:srgbClr val="00FFFF"/>
                    </a:solidFill>
                    <a:ln w="9525">
                      <a:noFill/>
                      <a:round/>
                      <a:headEnd/>
                      <a:tailEnd/>
                    </a:ln>
                  </p:spPr>
                  <p:txBody>
                    <a:bodyPr/>
                    <a:lstStyle/>
                    <a:p>
                      <a:endParaRPr lang="en-US"/>
                    </a:p>
                  </p:txBody>
                </p:sp>
                <p:sp>
                  <p:nvSpPr>
                    <p:cNvPr id="536716" name="Freeform 140"/>
                    <p:cNvSpPr>
                      <a:spLocks/>
                    </p:cNvSpPr>
                    <p:nvPr/>
                  </p:nvSpPr>
                  <p:spPr bwMode="auto">
                    <a:xfrm>
                      <a:off x="1061" y="2273"/>
                      <a:ext cx="89" cy="199"/>
                    </a:xfrm>
                    <a:custGeom>
                      <a:avLst/>
                      <a:gdLst/>
                      <a:ahLst/>
                      <a:cxnLst>
                        <a:cxn ang="0">
                          <a:pos x="220" y="794"/>
                        </a:cxn>
                        <a:cxn ang="0">
                          <a:pos x="0" y="299"/>
                        </a:cxn>
                        <a:cxn ang="0">
                          <a:pos x="36" y="285"/>
                        </a:cxn>
                        <a:cxn ang="0">
                          <a:pos x="72" y="270"/>
                        </a:cxn>
                        <a:cxn ang="0">
                          <a:pos x="105" y="251"/>
                        </a:cxn>
                        <a:cxn ang="0">
                          <a:pos x="139" y="229"/>
                        </a:cxn>
                        <a:cxn ang="0">
                          <a:pos x="171" y="207"/>
                        </a:cxn>
                        <a:cxn ang="0">
                          <a:pos x="203" y="181"/>
                        </a:cxn>
                        <a:cxn ang="0">
                          <a:pos x="232" y="154"/>
                        </a:cxn>
                        <a:cxn ang="0">
                          <a:pos x="261" y="126"/>
                        </a:cxn>
                        <a:cxn ang="0">
                          <a:pos x="288" y="96"/>
                        </a:cxn>
                        <a:cxn ang="0">
                          <a:pos x="312" y="65"/>
                        </a:cxn>
                        <a:cxn ang="0">
                          <a:pos x="336" y="33"/>
                        </a:cxn>
                        <a:cxn ang="0">
                          <a:pos x="356" y="0"/>
                        </a:cxn>
                        <a:cxn ang="0">
                          <a:pos x="343" y="32"/>
                        </a:cxn>
                        <a:cxn ang="0">
                          <a:pos x="327" y="64"/>
                        </a:cxn>
                        <a:cxn ang="0">
                          <a:pos x="308" y="94"/>
                        </a:cxn>
                        <a:cxn ang="0">
                          <a:pos x="287" y="123"/>
                        </a:cxn>
                        <a:cxn ang="0">
                          <a:pos x="263" y="152"/>
                        </a:cxn>
                        <a:cxn ang="0">
                          <a:pos x="239" y="180"/>
                        </a:cxn>
                        <a:cxn ang="0">
                          <a:pos x="211" y="207"/>
                        </a:cxn>
                        <a:cxn ang="0">
                          <a:pos x="183" y="233"/>
                        </a:cxn>
                        <a:cxn ang="0">
                          <a:pos x="152" y="258"/>
                        </a:cxn>
                        <a:cxn ang="0">
                          <a:pos x="121" y="282"/>
                        </a:cxn>
                        <a:cxn ang="0">
                          <a:pos x="89" y="305"/>
                        </a:cxn>
                        <a:cxn ang="0">
                          <a:pos x="55" y="328"/>
                        </a:cxn>
                        <a:cxn ang="0">
                          <a:pos x="220" y="794"/>
                        </a:cxn>
                        <a:cxn ang="0">
                          <a:pos x="220" y="794"/>
                        </a:cxn>
                      </a:cxnLst>
                      <a:rect l="0" t="0" r="r" b="b"/>
                      <a:pathLst>
                        <a:path w="356" h="794">
                          <a:moveTo>
                            <a:pt x="220" y="794"/>
                          </a:moveTo>
                          <a:lnTo>
                            <a:pt x="0" y="299"/>
                          </a:lnTo>
                          <a:lnTo>
                            <a:pt x="36" y="285"/>
                          </a:lnTo>
                          <a:lnTo>
                            <a:pt x="72" y="270"/>
                          </a:lnTo>
                          <a:lnTo>
                            <a:pt x="105" y="251"/>
                          </a:lnTo>
                          <a:lnTo>
                            <a:pt x="139" y="229"/>
                          </a:lnTo>
                          <a:lnTo>
                            <a:pt x="171" y="207"/>
                          </a:lnTo>
                          <a:lnTo>
                            <a:pt x="203" y="181"/>
                          </a:lnTo>
                          <a:lnTo>
                            <a:pt x="232" y="154"/>
                          </a:lnTo>
                          <a:lnTo>
                            <a:pt x="261" y="126"/>
                          </a:lnTo>
                          <a:lnTo>
                            <a:pt x="288" y="96"/>
                          </a:lnTo>
                          <a:lnTo>
                            <a:pt x="312" y="65"/>
                          </a:lnTo>
                          <a:lnTo>
                            <a:pt x="336" y="33"/>
                          </a:lnTo>
                          <a:lnTo>
                            <a:pt x="356" y="0"/>
                          </a:lnTo>
                          <a:lnTo>
                            <a:pt x="343" y="32"/>
                          </a:lnTo>
                          <a:lnTo>
                            <a:pt x="327" y="64"/>
                          </a:lnTo>
                          <a:lnTo>
                            <a:pt x="308" y="94"/>
                          </a:lnTo>
                          <a:lnTo>
                            <a:pt x="287" y="123"/>
                          </a:lnTo>
                          <a:lnTo>
                            <a:pt x="263" y="152"/>
                          </a:lnTo>
                          <a:lnTo>
                            <a:pt x="239" y="180"/>
                          </a:lnTo>
                          <a:lnTo>
                            <a:pt x="211" y="207"/>
                          </a:lnTo>
                          <a:lnTo>
                            <a:pt x="183" y="233"/>
                          </a:lnTo>
                          <a:lnTo>
                            <a:pt x="152" y="258"/>
                          </a:lnTo>
                          <a:lnTo>
                            <a:pt x="121" y="282"/>
                          </a:lnTo>
                          <a:lnTo>
                            <a:pt x="89" y="305"/>
                          </a:lnTo>
                          <a:lnTo>
                            <a:pt x="55" y="328"/>
                          </a:lnTo>
                          <a:lnTo>
                            <a:pt x="220" y="794"/>
                          </a:lnTo>
                          <a:lnTo>
                            <a:pt x="220" y="794"/>
                          </a:lnTo>
                          <a:close/>
                        </a:path>
                      </a:pathLst>
                    </a:custGeom>
                    <a:solidFill>
                      <a:srgbClr val="FFFFFF"/>
                    </a:solidFill>
                    <a:ln w="1588">
                      <a:solidFill>
                        <a:srgbClr val="FFFFFF"/>
                      </a:solidFill>
                      <a:prstDash val="solid"/>
                      <a:round/>
                      <a:headEnd/>
                      <a:tailEnd/>
                    </a:ln>
                  </p:spPr>
                  <p:txBody>
                    <a:bodyPr/>
                    <a:lstStyle/>
                    <a:p>
                      <a:endParaRPr lang="en-US"/>
                    </a:p>
                  </p:txBody>
                </p:sp>
                <p:sp>
                  <p:nvSpPr>
                    <p:cNvPr id="536717" name="Freeform 141"/>
                    <p:cNvSpPr>
                      <a:spLocks/>
                    </p:cNvSpPr>
                    <p:nvPr/>
                  </p:nvSpPr>
                  <p:spPr bwMode="auto">
                    <a:xfrm>
                      <a:off x="1621" y="2954"/>
                      <a:ext cx="227" cy="235"/>
                    </a:xfrm>
                    <a:custGeom>
                      <a:avLst/>
                      <a:gdLst/>
                      <a:ahLst/>
                      <a:cxnLst>
                        <a:cxn ang="0">
                          <a:pos x="0" y="531"/>
                        </a:cxn>
                        <a:cxn ang="0">
                          <a:pos x="59" y="596"/>
                        </a:cxn>
                        <a:cxn ang="0">
                          <a:pos x="123" y="658"/>
                        </a:cxn>
                        <a:cxn ang="0">
                          <a:pos x="191" y="714"/>
                        </a:cxn>
                        <a:cxn ang="0">
                          <a:pos x="263" y="765"/>
                        </a:cxn>
                        <a:cxn ang="0">
                          <a:pos x="336" y="810"/>
                        </a:cxn>
                        <a:cxn ang="0">
                          <a:pos x="412" y="850"/>
                        </a:cxn>
                        <a:cxn ang="0">
                          <a:pos x="491" y="883"/>
                        </a:cxn>
                        <a:cxn ang="0">
                          <a:pos x="569" y="908"/>
                        </a:cxn>
                        <a:cxn ang="0">
                          <a:pos x="648" y="927"/>
                        </a:cxn>
                        <a:cxn ang="0">
                          <a:pos x="726" y="937"/>
                        </a:cxn>
                        <a:cxn ang="0">
                          <a:pos x="802" y="941"/>
                        </a:cxn>
                        <a:cxn ang="0">
                          <a:pos x="878" y="935"/>
                        </a:cxn>
                        <a:cxn ang="0">
                          <a:pos x="896" y="861"/>
                        </a:cxn>
                        <a:cxn ang="0">
                          <a:pos x="905" y="785"/>
                        </a:cxn>
                        <a:cxn ang="0">
                          <a:pos x="907" y="706"/>
                        </a:cxn>
                        <a:cxn ang="0">
                          <a:pos x="900" y="624"/>
                        </a:cxn>
                        <a:cxn ang="0">
                          <a:pos x="888" y="540"/>
                        </a:cxn>
                        <a:cxn ang="0">
                          <a:pos x="868" y="457"/>
                        </a:cxn>
                        <a:cxn ang="0">
                          <a:pos x="842" y="375"/>
                        </a:cxn>
                        <a:cxn ang="0">
                          <a:pos x="809" y="293"/>
                        </a:cxn>
                        <a:cxn ang="0">
                          <a:pos x="773" y="214"/>
                        </a:cxn>
                        <a:cxn ang="0">
                          <a:pos x="730" y="137"/>
                        </a:cxn>
                        <a:cxn ang="0">
                          <a:pos x="682" y="66"/>
                        </a:cxn>
                        <a:cxn ang="0">
                          <a:pos x="632" y="0"/>
                        </a:cxn>
                        <a:cxn ang="0">
                          <a:pos x="610" y="40"/>
                        </a:cxn>
                        <a:cxn ang="0">
                          <a:pos x="579" y="85"/>
                        </a:cxn>
                        <a:cxn ang="0">
                          <a:pos x="540" y="134"/>
                        </a:cxn>
                        <a:cxn ang="0">
                          <a:pos x="493" y="186"/>
                        </a:cxn>
                        <a:cxn ang="0">
                          <a:pos x="440" y="239"/>
                        </a:cxn>
                        <a:cxn ang="0">
                          <a:pos x="383" y="292"/>
                        </a:cxn>
                        <a:cxn ang="0">
                          <a:pos x="322" y="342"/>
                        </a:cxn>
                        <a:cxn ang="0">
                          <a:pos x="258" y="391"/>
                        </a:cxn>
                        <a:cxn ang="0">
                          <a:pos x="193" y="435"/>
                        </a:cxn>
                        <a:cxn ang="0">
                          <a:pos x="127" y="474"/>
                        </a:cxn>
                        <a:cxn ang="0">
                          <a:pos x="62" y="507"/>
                        </a:cxn>
                        <a:cxn ang="0">
                          <a:pos x="0" y="531"/>
                        </a:cxn>
                        <a:cxn ang="0">
                          <a:pos x="0" y="531"/>
                        </a:cxn>
                      </a:cxnLst>
                      <a:rect l="0" t="0" r="r" b="b"/>
                      <a:pathLst>
                        <a:path w="907" h="941">
                          <a:moveTo>
                            <a:pt x="0" y="531"/>
                          </a:moveTo>
                          <a:lnTo>
                            <a:pt x="59" y="596"/>
                          </a:lnTo>
                          <a:lnTo>
                            <a:pt x="123" y="658"/>
                          </a:lnTo>
                          <a:lnTo>
                            <a:pt x="191" y="714"/>
                          </a:lnTo>
                          <a:lnTo>
                            <a:pt x="263" y="765"/>
                          </a:lnTo>
                          <a:lnTo>
                            <a:pt x="336" y="810"/>
                          </a:lnTo>
                          <a:lnTo>
                            <a:pt x="412" y="850"/>
                          </a:lnTo>
                          <a:lnTo>
                            <a:pt x="491" y="883"/>
                          </a:lnTo>
                          <a:lnTo>
                            <a:pt x="569" y="908"/>
                          </a:lnTo>
                          <a:lnTo>
                            <a:pt x="648" y="927"/>
                          </a:lnTo>
                          <a:lnTo>
                            <a:pt x="726" y="937"/>
                          </a:lnTo>
                          <a:lnTo>
                            <a:pt x="802" y="941"/>
                          </a:lnTo>
                          <a:lnTo>
                            <a:pt x="878" y="935"/>
                          </a:lnTo>
                          <a:lnTo>
                            <a:pt x="896" y="861"/>
                          </a:lnTo>
                          <a:lnTo>
                            <a:pt x="905" y="785"/>
                          </a:lnTo>
                          <a:lnTo>
                            <a:pt x="907" y="706"/>
                          </a:lnTo>
                          <a:lnTo>
                            <a:pt x="900" y="624"/>
                          </a:lnTo>
                          <a:lnTo>
                            <a:pt x="888" y="540"/>
                          </a:lnTo>
                          <a:lnTo>
                            <a:pt x="868" y="457"/>
                          </a:lnTo>
                          <a:lnTo>
                            <a:pt x="842" y="375"/>
                          </a:lnTo>
                          <a:lnTo>
                            <a:pt x="809" y="293"/>
                          </a:lnTo>
                          <a:lnTo>
                            <a:pt x="773" y="214"/>
                          </a:lnTo>
                          <a:lnTo>
                            <a:pt x="730" y="137"/>
                          </a:lnTo>
                          <a:lnTo>
                            <a:pt x="682" y="66"/>
                          </a:lnTo>
                          <a:lnTo>
                            <a:pt x="632" y="0"/>
                          </a:lnTo>
                          <a:lnTo>
                            <a:pt x="610" y="40"/>
                          </a:lnTo>
                          <a:lnTo>
                            <a:pt x="579" y="85"/>
                          </a:lnTo>
                          <a:lnTo>
                            <a:pt x="540" y="134"/>
                          </a:lnTo>
                          <a:lnTo>
                            <a:pt x="493" y="186"/>
                          </a:lnTo>
                          <a:lnTo>
                            <a:pt x="440" y="239"/>
                          </a:lnTo>
                          <a:lnTo>
                            <a:pt x="383" y="292"/>
                          </a:lnTo>
                          <a:lnTo>
                            <a:pt x="322" y="342"/>
                          </a:lnTo>
                          <a:lnTo>
                            <a:pt x="258" y="391"/>
                          </a:lnTo>
                          <a:lnTo>
                            <a:pt x="193" y="435"/>
                          </a:lnTo>
                          <a:lnTo>
                            <a:pt x="127" y="474"/>
                          </a:lnTo>
                          <a:lnTo>
                            <a:pt x="62" y="507"/>
                          </a:lnTo>
                          <a:lnTo>
                            <a:pt x="0" y="531"/>
                          </a:lnTo>
                          <a:lnTo>
                            <a:pt x="0" y="531"/>
                          </a:lnTo>
                          <a:close/>
                        </a:path>
                      </a:pathLst>
                    </a:custGeom>
                    <a:solidFill>
                      <a:srgbClr val="000000"/>
                    </a:solidFill>
                    <a:ln w="4763">
                      <a:solidFill>
                        <a:srgbClr val="000000"/>
                      </a:solidFill>
                      <a:prstDash val="solid"/>
                      <a:round/>
                      <a:headEnd/>
                      <a:tailEnd/>
                    </a:ln>
                  </p:spPr>
                  <p:txBody>
                    <a:bodyPr/>
                    <a:lstStyle/>
                    <a:p>
                      <a:endParaRPr lang="en-US"/>
                    </a:p>
                  </p:txBody>
                </p:sp>
                <p:sp>
                  <p:nvSpPr>
                    <p:cNvPr id="536718" name="Freeform 142"/>
                    <p:cNvSpPr>
                      <a:spLocks/>
                    </p:cNvSpPr>
                    <p:nvPr/>
                  </p:nvSpPr>
                  <p:spPr bwMode="auto">
                    <a:xfrm>
                      <a:off x="1643" y="3067"/>
                      <a:ext cx="180" cy="117"/>
                    </a:xfrm>
                    <a:custGeom>
                      <a:avLst/>
                      <a:gdLst/>
                      <a:ahLst/>
                      <a:cxnLst>
                        <a:cxn ang="0">
                          <a:pos x="0" y="69"/>
                        </a:cxn>
                        <a:cxn ang="0">
                          <a:pos x="51" y="125"/>
                        </a:cxn>
                        <a:cxn ang="0">
                          <a:pos x="104" y="177"/>
                        </a:cxn>
                        <a:cxn ang="0">
                          <a:pos x="159" y="222"/>
                        </a:cxn>
                        <a:cxn ang="0">
                          <a:pos x="214" y="264"/>
                        </a:cxn>
                        <a:cxn ang="0">
                          <a:pos x="273" y="302"/>
                        </a:cxn>
                        <a:cxn ang="0">
                          <a:pos x="332" y="334"/>
                        </a:cxn>
                        <a:cxn ang="0">
                          <a:pos x="393" y="365"/>
                        </a:cxn>
                        <a:cxn ang="0">
                          <a:pos x="456" y="390"/>
                        </a:cxn>
                        <a:cxn ang="0">
                          <a:pos x="521" y="414"/>
                        </a:cxn>
                        <a:cxn ang="0">
                          <a:pos x="585" y="433"/>
                        </a:cxn>
                        <a:cxn ang="0">
                          <a:pos x="652" y="451"/>
                        </a:cxn>
                        <a:cxn ang="0">
                          <a:pos x="721" y="466"/>
                        </a:cxn>
                        <a:cxn ang="0">
                          <a:pos x="661" y="441"/>
                        </a:cxn>
                        <a:cxn ang="0">
                          <a:pos x="604" y="412"/>
                        </a:cxn>
                        <a:cxn ang="0">
                          <a:pos x="550" y="381"/>
                        </a:cxn>
                        <a:cxn ang="0">
                          <a:pos x="497" y="348"/>
                        </a:cxn>
                        <a:cxn ang="0">
                          <a:pos x="446" y="312"/>
                        </a:cxn>
                        <a:cxn ang="0">
                          <a:pos x="398" y="274"/>
                        </a:cxn>
                        <a:cxn ang="0">
                          <a:pos x="350" y="234"/>
                        </a:cxn>
                        <a:cxn ang="0">
                          <a:pos x="305" y="191"/>
                        </a:cxn>
                        <a:cxn ang="0">
                          <a:pos x="260" y="146"/>
                        </a:cxn>
                        <a:cxn ang="0">
                          <a:pos x="218" y="99"/>
                        </a:cxn>
                        <a:cxn ang="0">
                          <a:pos x="175" y="50"/>
                        </a:cxn>
                        <a:cxn ang="0">
                          <a:pos x="134" y="0"/>
                        </a:cxn>
                        <a:cxn ang="0">
                          <a:pos x="0" y="69"/>
                        </a:cxn>
                        <a:cxn ang="0">
                          <a:pos x="0" y="69"/>
                        </a:cxn>
                      </a:cxnLst>
                      <a:rect l="0" t="0" r="r" b="b"/>
                      <a:pathLst>
                        <a:path w="721" h="466">
                          <a:moveTo>
                            <a:pt x="0" y="69"/>
                          </a:moveTo>
                          <a:lnTo>
                            <a:pt x="51" y="125"/>
                          </a:lnTo>
                          <a:lnTo>
                            <a:pt x="104" y="177"/>
                          </a:lnTo>
                          <a:lnTo>
                            <a:pt x="159" y="222"/>
                          </a:lnTo>
                          <a:lnTo>
                            <a:pt x="214" y="264"/>
                          </a:lnTo>
                          <a:lnTo>
                            <a:pt x="273" y="302"/>
                          </a:lnTo>
                          <a:lnTo>
                            <a:pt x="332" y="334"/>
                          </a:lnTo>
                          <a:lnTo>
                            <a:pt x="393" y="365"/>
                          </a:lnTo>
                          <a:lnTo>
                            <a:pt x="456" y="390"/>
                          </a:lnTo>
                          <a:lnTo>
                            <a:pt x="521" y="414"/>
                          </a:lnTo>
                          <a:lnTo>
                            <a:pt x="585" y="433"/>
                          </a:lnTo>
                          <a:lnTo>
                            <a:pt x="652" y="451"/>
                          </a:lnTo>
                          <a:lnTo>
                            <a:pt x="721" y="466"/>
                          </a:lnTo>
                          <a:lnTo>
                            <a:pt x="661" y="441"/>
                          </a:lnTo>
                          <a:lnTo>
                            <a:pt x="604" y="412"/>
                          </a:lnTo>
                          <a:lnTo>
                            <a:pt x="550" y="381"/>
                          </a:lnTo>
                          <a:lnTo>
                            <a:pt x="497" y="348"/>
                          </a:lnTo>
                          <a:lnTo>
                            <a:pt x="446" y="312"/>
                          </a:lnTo>
                          <a:lnTo>
                            <a:pt x="398" y="274"/>
                          </a:lnTo>
                          <a:lnTo>
                            <a:pt x="350" y="234"/>
                          </a:lnTo>
                          <a:lnTo>
                            <a:pt x="305" y="191"/>
                          </a:lnTo>
                          <a:lnTo>
                            <a:pt x="260" y="146"/>
                          </a:lnTo>
                          <a:lnTo>
                            <a:pt x="218" y="99"/>
                          </a:lnTo>
                          <a:lnTo>
                            <a:pt x="175" y="50"/>
                          </a:lnTo>
                          <a:lnTo>
                            <a:pt x="134" y="0"/>
                          </a:lnTo>
                          <a:lnTo>
                            <a:pt x="0" y="69"/>
                          </a:lnTo>
                          <a:lnTo>
                            <a:pt x="0" y="69"/>
                          </a:lnTo>
                          <a:close/>
                        </a:path>
                      </a:pathLst>
                    </a:custGeom>
                    <a:solidFill>
                      <a:srgbClr val="FFFFFF"/>
                    </a:solidFill>
                    <a:ln w="1588">
                      <a:solidFill>
                        <a:srgbClr val="FFFFFF"/>
                      </a:solidFill>
                      <a:prstDash val="solid"/>
                      <a:round/>
                      <a:headEnd/>
                      <a:tailEnd/>
                    </a:ln>
                  </p:spPr>
                  <p:txBody>
                    <a:bodyPr/>
                    <a:lstStyle/>
                    <a:p>
                      <a:endParaRPr lang="en-US"/>
                    </a:p>
                  </p:txBody>
                </p:sp>
                <p:sp>
                  <p:nvSpPr>
                    <p:cNvPr id="536719" name="Freeform 143"/>
                    <p:cNvSpPr>
                      <a:spLocks/>
                    </p:cNvSpPr>
                    <p:nvPr/>
                  </p:nvSpPr>
                  <p:spPr bwMode="auto">
                    <a:xfrm>
                      <a:off x="880" y="2186"/>
                      <a:ext cx="1888" cy="1605"/>
                    </a:xfrm>
                    <a:custGeom>
                      <a:avLst/>
                      <a:gdLst/>
                      <a:ahLst/>
                      <a:cxnLst>
                        <a:cxn ang="0">
                          <a:pos x="607" y="6422"/>
                        </a:cxn>
                        <a:cxn ang="0">
                          <a:pos x="443" y="6411"/>
                        </a:cxn>
                        <a:cxn ang="0">
                          <a:pos x="297" y="6376"/>
                        </a:cxn>
                        <a:cxn ang="0">
                          <a:pos x="175" y="6315"/>
                        </a:cxn>
                        <a:cxn ang="0">
                          <a:pos x="81" y="6224"/>
                        </a:cxn>
                        <a:cxn ang="0">
                          <a:pos x="21" y="6100"/>
                        </a:cxn>
                        <a:cxn ang="0">
                          <a:pos x="0" y="5942"/>
                        </a:cxn>
                        <a:cxn ang="0">
                          <a:pos x="11" y="237"/>
                        </a:cxn>
                        <a:cxn ang="0">
                          <a:pos x="90" y="73"/>
                        </a:cxn>
                        <a:cxn ang="0">
                          <a:pos x="231" y="2"/>
                        </a:cxn>
                        <a:cxn ang="0">
                          <a:pos x="416" y="19"/>
                        </a:cxn>
                        <a:cxn ang="0">
                          <a:pos x="625" y="118"/>
                        </a:cxn>
                        <a:cxn ang="0">
                          <a:pos x="840" y="293"/>
                        </a:cxn>
                        <a:cxn ang="0">
                          <a:pos x="950" y="419"/>
                        </a:cxn>
                        <a:cxn ang="0">
                          <a:pos x="944" y="454"/>
                        </a:cxn>
                        <a:cxn ang="0">
                          <a:pos x="918" y="494"/>
                        </a:cxn>
                        <a:cxn ang="0">
                          <a:pos x="880" y="532"/>
                        </a:cxn>
                        <a:cxn ang="0">
                          <a:pos x="837" y="559"/>
                        </a:cxn>
                        <a:cxn ang="0">
                          <a:pos x="799" y="566"/>
                        </a:cxn>
                        <a:cxn ang="0">
                          <a:pos x="737" y="504"/>
                        </a:cxn>
                        <a:cxn ang="0">
                          <a:pos x="626" y="397"/>
                        </a:cxn>
                        <a:cxn ang="0">
                          <a:pos x="506" y="307"/>
                        </a:cxn>
                        <a:cxn ang="0">
                          <a:pos x="392" y="252"/>
                        </a:cxn>
                        <a:cxn ang="0">
                          <a:pos x="302" y="247"/>
                        </a:cxn>
                        <a:cxn ang="0">
                          <a:pos x="248" y="308"/>
                        </a:cxn>
                        <a:cxn ang="0">
                          <a:pos x="254" y="5892"/>
                        </a:cxn>
                        <a:cxn ang="0">
                          <a:pos x="266" y="6002"/>
                        </a:cxn>
                        <a:cxn ang="0">
                          <a:pos x="298" y="6080"/>
                        </a:cxn>
                        <a:cxn ang="0">
                          <a:pos x="350" y="6133"/>
                        </a:cxn>
                        <a:cxn ang="0">
                          <a:pos x="420" y="6164"/>
                        </a:cxn>
                        <a:cxn ang="0">
                          <a:pos x="506" y="6178"/>
                        </a:cxn>
                        <a:cxn ang="0">
                          <a:pos x="608" y="6183"/>
                        </a:cxn>
                        <a:cxn ang="0">
                          <a:pos x="7553" y="6422"/>
                        </a:cxn>
                      </a:cxnLst>
                      <a:rect l="0" t="0" r="r" b="b"/>
                      <a:pathLst>
                        <a:path w="7554" h="6422">
                          <a:moveTo>
                            <a:pt x="7553" y="6422"/>
                          </a:moveTo>
                          <a:lnTo>
                            <a:pt x="607" y="6422"/>
                          </a:lnTo>
                          <a:lnTo>
                            <a:pt x="523" y="6419"/>
                          </a:lnTo>
                          <a:lnTo>
                            <a:pt x="443" y="6411"/>
                          </a:lnTo>
                          <a:lnTo>
                            <a:pt x="368" y="6397"/>
                          </a:lnTo>
                          <a:lnTo>
                            <a:pt x="297" y="6376"/>
                          </a:lnTo>
                          <a:lnTo>
                            <a:pt x="232" y="6349"/>
                          </a:lnTo>
                          <a:lnTo>
                            <a:pt x="175" y="6315"/>
                          </a:lnTo>
                          <a:lnTo>
                            <a:pt x="124" y="6274"/>
                          </a:lnTo>
                          <a:lnTo>
                            <a:pt x="81" y="6224"/>
                          </a:lnTo>
                          <a:lnTo>
                            <a:pt x="47" y="6166"/>
                          </a:lnTo>
                          <a:lnTo>
                            <a:pt x="21" y="6100"/>
                          </a:lnTo>
                          <a:lnTo>
                            <a:pt x="5" y="6026"/>
                          </a:lnTo>
                          <a:lnTo>
                            <a:pt x="0" y="5942"/>
                          </a:lnTo>
                          <a:lnTo>
                            <a:pt x="0" y="355"/>
                          </a:lnTo>
                          <a:lnTo>
                            <a:pt x="11" y="237"/>
                          </a:lnTo>
                          <a:lnTo>
                            <a:pt x="42" y="143"/>
                          </a:lnTo>
                          <a:lnTo>
                            <a:pt x="90" y="73"/>
                          </a:lnTo>
                          <a:lnTo>
                            <a:pt x="154" y="26"/>
                          </a:lnTo>
                          <a:lnTo>
                            <a:pt x="231" y="2"/>
                          </a:lnTo>
                          <a:lnTo>
                            <a:pt x="319" y="0"/>
                          </a:lnTo>
                          <a:lnTo>
                            <a:pt x="416" y="19"/>
                          </a:lnTo>
                          <a:lnTo>
                            <a:pt x="517" y="59"/>
                          </a:lnTo>
                          <a:lnTo>
                            <a:pt x="625" y="118"/>
                          </a:lnTo>
                          <a:lnTo>
                            <a:pt x="732" y="197"/>
                          </a:lnTo>
                          <a:lnTo>
                            <a:pt x="840" y="293"/>
                          </a:lnTo>
                          <a:lnTo>
                            <a:pt x="944" y="407"/>
                          </a:lnTo>
                          <a:lnTo>
                            <a:pt x="950" y="419"/>
                          </a:lnTo>
                          <a:lnTo>
                            <a:pt x="950" y="435"/>
                          </a:lnTo>
                          <a:lnTo>
                            <a:pt x="944" y="454"/>
                          </a:lnTo>
                          <a:lnTo>
                            <a:pt x="932" y="474"/>
                          </a:lnTo>
                          <a:lnTo>
                            <a:pt x="918" y="494"/>
                          </a:lnTo>
                          <a:lnTo>
                            <a:pt x="900" y="514"/>
                          </a:lnTo>
                          <a:lnTo>
                            <a:pt x="880" y="532"/>
                          </a:lnTo>
                          <a:lnTo>
                            <a:pt x="859" y="548"/>
                          </a:lnTo>
                          <a:lnTo>
                            <a:pt x="837" y="559"/>
                          </a:lnTo>
                          <a:lnTo>
                            <a:pt x="817" y="566"/>
                          </a:lnTo>
                          <a:lnTo>
                            <a:pt x="799" y="566"/>
                          </a:lnTo>
                          <a:lnTo>
                            <a:pt x="783" y="558"/>
                          </a:lnTo>
                          <a:lnTo>
                            <a:pt x="737" y="504"/>
                          </a:lnTo>
                          <a:lnTo>
                            <a:pt x="683" y="449"/>
                          </a:lnTo>
                          <a:lnTo>
                            <a:pt x="626" y="397"/>
                          </a:lnTo>
                          <a:lnTo>
                            <a:pt x="567" y="349"/>
                          </a:lnTo>
                          <a:lnTo>
                            <a:pt x="506" y="307"/>
                          </a:lnTo>
                          <a:lnTo>
                            <a:pt x="448" y="275"/>
                          </a:lnTo>
                          <a:lnTo>
                            <a:pt x="392" y="252"/>
                          </a:lnTo>
                          <a:lnTo>
                            <a:pt x="343" y="242"/>
                          </a:lnTo>
                          <a:lnTo>
                            <a:pt x="302" y="247"/>
                          </a:lnTo>
                          <a:lnTo>
                            <a:pt x="269" y="268"/>
                          </a:lnTo>
                          <a:lnTo>
                            <a:pt x="248" y="308"/>
                          </a:lnTo>
                          <a:lnTo>
                            <a:pt x="240" y="369"/>
                          </a:lnTo>
                          <a:lnTo>
                            <a:pt x="254" y="5892"/>
                          </a:lnTo>
                          <a:lnTo>
                            <a:pt x="257" y="5950"/>
                          </a:lnTo>
                          <a:lnTo>
                            <a:pt x="266" y="6002"/>
                          </a:lnTo>
                          <a:lnTo>
                            <a:pt x="279" y="6044"/>
                          </a:lnTo>
                          <a:lnTo>
                            <a:pt x="298" y="6080"/>
                          </a:lnTo>
                          <a:lnTo>
                            <a:pt x="322" y="6109"/>
                          </a:lnTo>
                          <a:lnTo>
                            <a:pt x="350" y="6133"/>
                          </a:lnTo>
                          <a:lnTo>
                            <a:pt x="383" y="6150"/>
                          </a:lnTo>
                          <a:lnTo>
                            <a:pt x="420" y="6164"/>
                          </a:lnTo>
                          <a:lnTo>
                            <a:pt x="462" y="6173"/>
                          </a:lnTo>
                          <a:lnTo>
                            <a:pt x="506" y="6178"/>
                          </a:lnTo>
                          <a:lnTo>
                            <a:pt x="555" y="6182"/>
                          </a:lnTo>
                          <a:lnTo>
                            <a:pt x="608" y="6183"/>
                          </a:lnTo>
                          <a:lnTo>
                            <a:pt x="7554" y="6183"/>
                          </a:lnTo>
                          <a:lnTo>
                            <a:pt x="7553" y="6422"/>
                          </a:lnTo>
                          <a:lnTo>
                            <a:pt x="7553" y="6422"/>
                          </a:lnTo>
                          <a:close/>
                        </a:path>
                      </a:pathLst>
                    </a:custGeom>
                    <a:solidFill>
                      <a:srgbClr val="5E5E5E"/>
                    </a:solidFill>
                    <a:ln w="4763">
                      <a:solidFill>
                        <a:srgbClr val="000000"/>
                      </a:solidFill>
                      <a:prstDash val="solid"/>
                      <a:round/>
                      <a:headEnd/>
                      <a:tailEnd/>
                    </a:ln>
                  </p:spPr>
                  <p:txBody>
                    <a:bodyPr/>
                    <a:lstStyle/>
                    <a:p>
                      <a:endParaRPr lang="en-US"/>
                    </a:p>
                  </p:txBody>
                </p:sp>
              </p:grpSp>
              <p:sp>
                <p:nvSpPr>
                  <p:cNvPr id="536720" name="Text Box 144"/>
                  <p:cNvSpPr txBox="1">
                    <a:spLocks noChangeArrowheads="1"/>
                  </p:cNvSpPr>
                  <p:nvPr/>
                </p:nvSpPr>
                <p:spPr bwMode="auto">
                  <a:xfrm>
                    <a:off x="3200" y="2671"/>
                    <a:ext cx="714" cy="192"/>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Phantom</a:t>
                    </a:r>
                  </a:p>
                </p:txBody>
              </p:sp>
            </p:grpSp>
          </p:grpSp>
          <p:grpSp>
            <p:nvGrpSpPr>
              <p:cNvPr id="24" name="Group 145"/>
              <p:cNvGrpSpPr>
                <a:grpSpLocks/>
              </p:cNvGrpSpPr>
              <p:nvPr/>
            </p:nvGrpSpPr>
            <p:grpSpPr bwMode="auto">
              <a:xfrm>
                <a:off x="865" y="2030"/>
                <a:ext cx="837" cy="505"/>
                <a:chOff x="3568" y="499"/>
                <a:chExt cx="837" cy="505"/>
              </a:xfrm>
            </p:grpSpPr>
            <p:grpSp>
              <p:nvGrpSpPr>
                <p:cNvPr id="25" name="Group 146"/>
                <p:cNvGrpSpPr>
                  <a:grpSpLocks/>
                </p:cNvGrpSpPr>
                <p:nvPr/>
              </p:nvGrpSpPr>
              <p:grpSpPr bwMode="auto">
                <a:xfrm>
                  <a:off x="3642" y="499"/>
                  <a:ext cx="672" cy="505"/>
                  <a:chOff x="2448" y="1152"/>
                  <a:chExt cx="864" cy="624"/>
                </a:xfrm>
              </p:grpSpPr>
              <p:sp>
                <p:nvSpPr>
                  <p:cNvPr id="536723" name="Rectangle 147"/>
                  <p:cNvSpPr>
                    <a:spLocks noChangeArrowheads="1"/>
                  </p:cNvSpPr>
                  <p:nvPr/>
                </p:nvSpPr>
                <p:spPr bwMode="auto">
                  <a:xfrm>
                    <a:off x="2448" y="1152"/>
                    <a:ext cx="864" cy="624"/>
                  </a:xfrm>
                  <a:prstGeom prst="rect">
                    <a:avLst/>
                  </a:prstGeom>
                  <a:gradFill rotWithShape="0">
                    <a:gsLst>
                      <a:gs pos="0">
                        <a:srgbClr val="B2B2B2">
                          <a:gamma/>
                          <a:shade val="46275"/>
                          <a:invGamma/>
                        </a:srgbClr>
                      </a:gs>
                      <a:gs pos="100000">
                        <a:srgbClr val="B2B2B2"/>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sp>
                <p:nvSpPr>
                  <p:cNvPr id="536724" name="Rectangle 148"/>
                  <p:cNvSpPr>
                    <a:spLocks noChangeArrowheads="1"/>
                  </p:cNvSpPr>
                  <p:nvPr/>
                </p:nvSpPr>
                <p:spPr bwMode="auto">
                  <a:xfrm>
                    <a:off x="2496" y="1200"/>
                    <a:ext cx="768" cy="528"/>
                  </a:xfrm>
                  <a:prstGeom prst="rect">
                    <a:avLst/>
                  </a:prstGeom>
                  <a:gradFill rotWithShape="0">
                    <a:gsLst>
                      <a:gs pos="0">
                        <a:srgbClr val="B2B2B2"/>
                      </a:gs>
                      <a:gs pos="100000">
                        <a:srgbClr val="B2B2B2">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grpSp>
            <p:sp>
              <p:nvSpPr>
                <p:cNvPr id="536725" name="Text Box 149"/>
                <p:cNvSpPr txBox="1">
                  <a:spLocks noChangeArrowheads="1"/>
                </p:cNvSpPr>
                <p:nvPr/>
              </p:nvSpPr>
              <p:spPr bwMode="auto">
                <a:xfrm>
                  <a:off x="3591" y="663"/>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Analysis S/W</a:t>
                  </a:r>
                </a:p>
              </p:txBody>
            </p:sp>
            <p:grpSp>
              <p:nvGrpSpPr>
                <p:cNvPr id="26" name="Group 150"/>
                <p:cNvGrpSpPr>
                  <a:grpSpLocks/>
                </p:cNvGrpSpPr>
                <p:nvPr/>
              </p:nvGrpSpPr>
              <p:grpSpPr bwMode="auto">
                <a:xfrm>
                  <a:off x="3568" y="549"/>
                  <a:ext cx="834" cy="382"/>
                  <a:chOff x="3568" y="549"/>
                  <a:chExt cx="834" cy="382"/>
                </a:xfrm>
              </p:grpSpPr>
              <p:sp>
                <p:nvSpPr>
                  <p:cNvPr id="536727" name="Text Box 151"/>
                  <p:cNvSpPr txBox="1">
                    <a:spLocks noChangeArrowheads="1"/>
                  </p:cNvSpPr>
                  <p:nvPr/>
                </p:nvSpPr>
                <p:spPr bwMode="auto">
                  <a:xfrm>
                    <a:off x="3568" y="549"/>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Audio-Video</a:t>
                    </a:r>
                  </a:p>
                </p:txBody>
              </p:sp>
              <p:sp>
                <p:nvSpPr>
                  <p:cNvPr id="536728" name="Text Box 152"/>
                  <p:cNvSpPr txBox="1">
                    <a:spLocks noChangeArrowheads="1"/>
                  </p:cNvSpPr>
                  <p:nvPr/>
                </p:nvSpPr>
                <p:spPr bwMode="auto">
                  <a:xfrm>
                    <a:off x="3588" y="777"/>
                    <a:ext cx="814" cy="154"/>
                  </a:xfrm>
                  <a:prstGeom prst="rect">
                    <a:avLst/>
                  </a:prstGeom>
                  <a:noFill/>
                  <a:ln w="12700" cap="sq">
                    <a:noFill/>
                    <a:miter lim="800000"/>
                    <a:headEnd/>
                    <a:tailEnd/>
                  </a:ln>
                  <a:effectLst/>
                </p:spPr>
                <p:txBody>
                  <a:bodyPr>
                    <a:spAutoFit/>
                  </a:bodyPr>
                  <a:lstStyle/>
                  <a:p>
                    <a:pPr algn="ctr" eaLnBrk="0" hangingPunct="0">
                      <a:spcBef>
                        <a:spcPct val="50000"/>
                      </a:spcBef>
                    </a:pPr>
                    <a:r>
                      <a:rPr lang="en-US" sz="1000">
                        <a:latin typeface="Tahoma" charset="0"/>
                      </a:rPr>
                      <a:t>Shared Apps</a:t>
                    </a:r>
                  </a:p>
                </p:txBody>
              </p:sp>
            </p:grpSp>
          </p:grpSp>
        </p:grpSp>
      </p:grpSp>
      <p:sp>
        <p:nvSpPr>
          <p:cNvPr id="536729" name="AutoShape 153"/>
          <p:cNvSpPr>
            <a:spLocks/>
          </p:cNvSpPr>
          <p:nvPr/>
        </p:nvSpPr>
        <p:spPr bwMode="auto">
          <a:xfrm>
            <a:off x="2544763" y="220663"/>
            <a:ext cx="914400" cy="369332"/>
          </a:xfrm>
          <a:prstGeom prst="accentCallout1">
            <a:avLst>
              <a:gd name="adj1" fmla="val 18750"/>
              <a:gd name="adj2" fmla="val -8333"/>
              <a:gd name="adj3" fmla="val 69009"/>
              <a:gd name="adj4" fmla="val -101736"/>
            </a:avLst>
          </a:prstGeom>
          <a:ln>
            <a:headEnd/>
            <a:tailEnd/>
          </a:ln>
        </p:spPr>
        <p:style>
          <a:lnRef idx="1">
            <a:schemeClr val="accent1"/>
          </a:lnRef>
          <a:fillRef idx="3">
            <a:schemeClr val="accent1"/>
          </a:fillRef>
          <a:effectRef idx="2">
            <a:schemeClr val="accent1"/>
          </a:effectRef>
          <a:fontRef idx="minor">
            <a:schemeClr val="lt1"/>
          </a:fontRef>
        </p:style>
        <p:txBody>
          <a:bodyPr>
            <a:spAutoFit/>
          </a:bodyPr>
          <a:lstStyle/>
          <a:p>
            <a:pPr algn="ctr"/>
            <a:r>
              <a:rPr lang="en-US" b="0"/>
              <a:t>logo</a:t>
            </a:r>
          </a:p>
        </p:txBody>
      </p:sp>
      <p:sp>
        <p:nvSpPr>
          <p:cNvPr id="536730" name="AutoShape 154"/>
          <p:cNvSpPr>
            <a:spLocks noChangeArrowheads="1"/>
          </p:cNvSpPr>
          <p:nvPr/>
        </p:nvSpPr>
        <p:spPr bwMode="auto">
          <a:xfrm>
            <a:off x="2987675" y="3076575"/>
            <a:ext cx="2362200" cy="1111250"/>
          </a:xfrm>
          <a:prstGeom prst="leftRightArrowCallout">
            <a:avLst>
              <a:gd name="adj1" fmla="val 25000"/>
              <a:gd name="adj2" fmla="val 25000"/>
              <a:gd name="adj3" fmla="val 26571"/>
              <a:gd name="adj4" fmla="val 5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r>
              <a:rPr lang="en-US" sz="2000"/>
              <a:t>new objects</a:t>
            </a: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r>
              <a:rPr lang="en-US" dirty="0" err="1">
                <a:solidFill>
                  <a:srgbClr val="FFFFFF"/>
                </a:solidFill>
              </a:rPr>
              <a:t>nano</a:t>
            </a:r>
            <a:r>
              <a:rPr lang="en-US" dirty="0">
                <a:solidFill>
                  <a:srgbClr val="FFFFFF"/>
                </a:solidFill>
              </a:rPr>
              <a:t> Network – NIEHS</a:t>
            </a:r>
          </a:p>
        </p:txBody>
      </p:sp>
      <p:grpSp>
        <p:nvGrpSpPr>
          <p:cNvPr id="2" name="Group 3"/>
          <p:cNvGrpSpPr>
            <a:grpSpLocks/>
          </p:cNvGrpSpPr>
          <p:nvPr/>
        </p:nvGrpSpPr>
        <p:grpSpPr bwMode="auto">
          <a:xfrm>
            <a:off x="1800225" y="1219202"/>
            <a:ext cx="5399088" cy="5229225"/>
            <a:chOff x="1134" y="768"/>
            <a:chExt cx="3401" cy="3294"/>
          </a:xfrm>
        </p:grpSpPr>
        <p:grpSp>
          <p:nvGrpSpPr>
            <p:cNvPr id="3" name="Group 4"/>
            <p:cNvGrpSpPr>
              <a:grpSpLocks/>
            </p:cNvGrpSpPr>
            <p:nvPr/>
          </p:nvGrpSpPr>
          <p:grpSpPr bwMode="auto">
            <a:xfrm>
              <a:off x="1134" y="2144"/>
              <a:ext cx="2841" cy="1918"/>
              <a:chOff x="339" y="1201"/>
              <a:chExt cx="2841" cy="1918"/>
            </a:xfrm>
          </p:grpSpPr>
          <p:pic>
            <p:nvPicPr>
              <p:cNvPr id="538629" name="Picture 5" descr="Trianglearea"/>
              <p:cNvPicPr>
                <a:picLocks noChangeAspect="1" noChangeArrowheads="1"/>
              </p:cNvPicPr>
              <p:nvPr/>
            </p:nvPicPr>
            <p:blipFill>
              <a:blip r:embed="rId3" cstate="print"/>
              <a:srcRect l="21083" t="20555" b="26167"/>
              <a:stretch>
                <a:fillRect/>
              </a:stretch>
            </p:blipFill>
            <p:spPr bwMode="auto">
              <a:xfrm>
                <a:off x="339" y="1201"/>
                <a:ext cx="2841" cy="1918"/>
              </a:xfrm>
              <a:prstGeom prst="rect">
                <a:avLst/>
              </a:prstGeom>
              <a:ln>
                <a:noFill/>
              </a:ln>
              <a:effectLst>
                <a:outerShdw blurRad="292100" dist="139700" dir="2700000" algn="tl" rotWithShape="0">
                  <a:srgbClr val="333333">
                    <a:alpha val="65000"/>
                  </a:srgbClr>
                </a:outerShdw>
              </a:effectLst>
            </p:spPr>
          </p:pic>
          <p:sp>
            <p:nvSpPr>
              <p:cNvPr id="538630" name="Freeform 6"/>
              <p:cNvSpPr>
                <a:spLocks/>
              </p:cNvSpPr>
              <p:nvPr/>
            </p:nvSpPr>
            <p:spPr bwMode="auto">
              <a:xfrm>
                <a:off x="759" y="2213"/>
                <a:ext cx="731" cy="247"/>
              </a:xfrm>
              <a:custGeom>
                <a:avLst/>
                <a:gdLst/>
                <a:ahLst/>
                <a:cxnLst>
                  <a:cxn ang="0">
                    <a:pos x="0" y="0"/>
                  </a:cxn>
                  <a:cxn ang="0">
                    <a:pos x="73" y="137"/>
                  </a:cxn>
                  <a:cxn ang="0">
                    <a:pos x="265" y="246"/>
                  </a:cxn>
                  <a:cxn ang="0">
                    <a:pos x="731" y="146"/>
                  </a:cxn>
                </a:cxnLst>
                <a:rect l="0" t="0" r="r" b="b"/>
                <a:pathLst>
                  <a:path w="731" h="247">
                    <a:moveTo>
                      <a:pt x="0" y="0"/>
                    </a:moveTo>
                    <a:lnTo>
                      <a:pt x="73" y="137"/>
                    </a:lnTo>
                    <a:cubicBezTo>
                      <a:pt x="117" y="178"/>
                      <a:pt x="155" y="245"/>
                      <a:pt x="265" y="246"/>
                    </a:cubicBezTo>
                    <a:cubicBezTo>
                      <a:pt x="375" y="247"/>
                      <a:pt x="634" y="167"/>
                      <a:pt x="731" y="146"/>
                    </a:cubicBezTo>
                  </a:path>
                </a:pathLst>
              </a:custGeom>
              <a:noFill/>
              <a:ln w="28575" cap="sq" cmpd="sng">
                <a:solidFill>
                  <a:srgbClr val="FF0000"/>
                </a:solidFill>
                <a:prstDash val="solid"/>
                <a:round/>
                <a:headEnd type="none" w="med" len="med"/>
                <a:tailEnd type="triangle" w="med" len="med"/>
              </a:ln>
              <a:effectLst/>
            </p:spPr>
            <p:txBody>
              <a:bodyPr wrap="none" anchor="ctr"/>
              <a:lstStyle/>
              <a:p>
                <a:endParaRPr lang="en-US"/>
              </a:p>
            </p:txBody>
          </p:sp>
        </p:grpSp>
        <p:grpSp>
          <p:nvGrpSpPr>
            <p:cNvPr id="4" name="Group 7"/>
            <p:cNvGrpSpPr>
              <a:grpSpLocks/>
            </p:cNvGrpSpPr>
            <p:nvPr/>
          </p:nvGrpSpPr>
          <p:grpSpPr bwMode="auto">
            <a:xfrm>
              <a:off x="3036" y="768"/>
              <a:ext cx="1499" cy="1774"/>
              <a:chOff x="3310" y="905"/>
              <a:chExt cx="2157" cy="2396"/>
            </a:xfrm>
          </p:grpSpPr>
          <p:sp>
            <p:nvSpPr>
              <p:cNvPr id="538632" name="Rectangle 8"/>
              <p:cNvSpPr>
                <a:spLocks noChangeArrowheads="1"/>
              </p:cNvSpPr>
              <p:nvPr/>
            </p:nvSpPr>
            <p:spPr bwMode="auto">
              <a:xfrm>
                <a:off x="3310" y="905"/>
                <a:ext cx="2148" cy="2396"/>
              </a:xfrm>
              <a:prstGeom prst="rect">
                <a:avLst/>
              </a:prstGeom>
              <a:solidFill>
                <a:srgbClr val="FFFFFF"/>
              </a:solidFill>
              <a:ln w="12700" cap="sq">
                <a:miter lim="800000"/>
                <a:headEnd/>
                <a:tailEnd/>
              </a:ln>
              <a:effectLst/>
              <a:scene3d>
                <a:camera prst="legacyPerspectiveBottomLeft"/>
                <a:lightRig rig="legacyFlat3" dir="t"/>
              </a:scene3d>
              <a:sp3d extrusionH="121893000" prstMaterial="legacyMatte">
                <a:bevelT w="13500" h="13500" prst="angle"/>
                <a:bevelB w="13500" h="13500" prst="angle"/>
                <a:extrusionClr>
                  <a:srgbClr val="FFFFFF"/>
                </a:extrusionClr>
              </a:sp3d>
            </p:spPr>
            <p:txBody>
              <a:bodyPr wrap="none" anchor="ctr">
                <a:flatTx/>
              </a:bodyPr>
              <a:lstStyle/>
              <a:p>
                <a:endParaRPr lang="en-US"/>
              </a:p>
            </p:txBody>
          </p:sp>
          <p:pic>
            <p:nvPicPr>
              <p:cNvPr id="538633" name="Picture 9" descr="RTParea"/>
              <p:cNvPicPr>
                <a:picLocks noChangeAspect="1" noChangeArrowheads="1"/>
              </p:cNvPicPr>
              <p:nvPr/>
            </p:nvPicPr>
            <p:blipFill>
              <a:blip r:embed="rId4" cstate="print"/>
              <a:srcRect l="40111" t="26666" b="6972"/>
              <a:stretch>
                <a:fillRect/>
              </a:stretch>
            </p:blipFill>
            <p:spPr bwMode="auto">
              <a:xfrm>
                <a:off x="3311" y="912"/>
                <a:ext cx="2156" cy="2389"/>
              </a:xfrm>
              <a:prstGeom prst="rect">
                <a:avLst/>
              </a:prstGeom>
              <a:ln>
                <a:noFill/>
              </a:ln>
              <a:effectLst>
                <a:outerShdw blurRad="292100" dist="139700" dir="2700000" algn="tl" rotWithShape="0">
                  <a:srgbClr val="333333">
                    <a:alpha val="65000"/>
                  </a:srgbClr>
                </a:outerShdw>
              </a:effectLst>
            </p:spPr>
          </p:pic>
        </p:grpSp>
      </p:grpSp>
      <p:sp>
        <p:nvSpPr>
          <p:cNvPr id="538634" name="Line 10"/>
          <p:cNvSpPr>
            <a:spLocks noChangeShapeType="1"/>
          </p:cNvSpPr>
          <p:nvPr/>
        </p:nvSpPr>
        <p:spPr bwMode="auto">
          <a:xfrm flipV="1">
            <a:off x="4803775" y="3541713"/>
            <a:ext cx="1828800" cy="158750"/>
          </a:xfrm>
          <a:prstGeom prst="line">
            <a:avLst/>
          </a:prstGeom>
          <a:noFill/>
          <a:ln w="25400" cap="sq">
            <a:solidFill>
              <a:srgbClr val="FF0000"/>
            </a:solidFill>
            <a:round/>
            <a:headEnd/>
            <a:tailEnd type="triangle" w="med" len="med"/>
          </a:ln>
          <a:effectLst/>
        </p:spPr>
        <p:txBody>
          <a:bodyPr wrap="none" anchor="ctr"/>
          <a:lstStyle/>
          <a:p>
            <a:endParaRPr lang="en-US"/>
          </a:p>
        </p:txBody>
      </p:sp>
      <p:sp>
        <p:nvSpPr>
          <p:cNvPr id="538635" name="Text Box 11"/>
          <p:cNvSpPr txBox="1">
            <a:spLocks noChangeArrowheads="1"/>
          </p:cNvSpPr>
          <p:nvPr/>
        </p:nvSpPr>
        <p:spPr bwMode="auto">
          <a:xfrm>
            <a:off x="1250950" y="2946400"/>
            <a:ext cx="2871788" cy="304800"/>
          </a:xfrm>
          <a:prstGeom prst="rect">
            <a:avLst/>
          </a:prstGeom>
          <a:noFill/>
          <a:ln w="12700" cap="sq">
            <a:noFill/>
            <a:miter lim="800000"/>
            <a:headEnd/>
            <a:tailEnd/>
          </a:ln>
          <a:effectLst/>
        </p:spPr>
        <p:txBody>
          <a:bodyPr>
            <a:spAutoFit/>
          </a:bodyPr>
          <a:lstStyle/>
          <a:p>
            <a:pPr algn="ctr" eaLnBrk="0" hangingPunct="0">
              <a:spcBef>
                <a:spcPct val="50000"/>
              </a:spcBef>
            </a:pPr>
            <a:r>
              <a:rPr lang="en-US" sz="1400">
                <a:latin typeface="Tahoma" charset="0"/>
              </a:rPr>
              <a:t>Connection to NIEHS in RTP</a:t>
            </a:r>
          </a:p>
        </p:txBody>
      </p:sp>
      <p:sp>
        <p:nvSpPr>
          <p:cNvPr id="538636" name="Text Box 12"/>
          <p:cNvSpPr txBox="1">
            <a:spLocks noChangeArrowheads="1"/>
          </p:cNvSpPr>
          <p:nvPr/>
        </p:nvSpPr>
        <p:spPr bwMode="auto">
          <a:xfrm>
            <a:off x="639765" y="1706565"/>
            <a:ext cx="3521075" cy="120173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dirty="0">
                <a:ln w="1905"/>
                <a:solidFill>
                  <a:srgbClr val="FFFFFF"/>
                </a:solidFill>
                <a:effectLst>
                  <a:innerShdw blurRad="69850" dist="43180" dir="5400000">
                    <a:srgbClr val="000000">
                      <a:alpha val="65000"/>
                    </a:srgbClr>
                  </a:innerShdw>
                </a:effectLst>
              </a:rPr>
              <a:t>captured from the web</a:t>
            </a:r>
          </a:p>
          <a:p>
            <a:pPr algn="ctr">
              <a:spcBef>
                <a:spcPct val="50000"/>
              </a:spcBef>
            </a:pPr>
            <a:r>
              <a:rPr lang="en-US" dirty="0">
                <a:ln w="1905"/>
                <a:solidFill>
                  <a:srgbClr val="FFFFFF"/>
                </a:solidFill>
                <a:effectLst>
                  <a:innerShdw blurRad="69850" dist="43180" dir="5400000">
                    <a:srgbClr val="000000">
                      <a:alpha val="65000"/>
                    </a:srgbClr>
                  </a:innerShdw>
                </a:effectLst>
              </a:rPr>
              <a:t>modified</a:t>
            </a:r>
          </a:p>
          <a:p>
            <a:pPr algn="ctr">
              <a:spcBef>
                <a:spcPct val="50000"/>
              </a:spcBef>
            </a:pPr>
            <a:r>
              <a:rPr lang="en-US" dirty="0">
                <a:ln w="1905"/>
                <a:solidFill>
                  <a:srgbClr val="FFFFFF"/>
                </a:solidFill>
                <a:effectLst>
                  <a:innerShdw blurRad="69850" dist="43180" dir="5400000">
                    <a:srgbClr val="000000">
                      <a:alpha val="65000"/>
                    </a:srgbClr>
                  </a:innerShdw>
                </a:effectLst>
              </a:rPr>
              <a:t>and grouped</a:t>
            </a: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smtClean="0"/>
              <a:t>Query Form: button</a:t>
            </a:r>
            <a:endParaRPr lang="en-US" dirty="0"/>
          </a:p>
        </p:txBody>
      </p:sp>
      <p:sp>
        <p:nvSpPr>
          <p:cNvPr id="542723" name="Rectangle 3"/>
          <p:cNvSpPr>
            <a:spLocks noGrp="1" noChangeArrowheads="1"/>
          </p:cNvSpPr>
          <p:nvPr>
            <p:ph type="body" sz="half" idx="1"/>
          </p:nvPr>
        </p:nvSpPr>
        <p:spPr/>
        <p:txBody>
          <a:bodyPr/>
          <a:lstStyle/>
          <a:p>
            <a:r>
              <a:rPr lang="en-US" smtClean="0"/>
              <a:t>button sequencing</a:t>
            </a:r>
          </a:p>
          <a:p>
            <a:pPr lvl="1"/>
            <a:r>
              <a:rPr lang="en-US" smtClean="0"/>
              <a:t>hands on the steering wheel</a:t>
            </a:r>
          </a:p>
          <a:p>
            <a:pPr lvl="1"/>
            <a:r>
              <a:rPr lang="en-US" smtClean="0"/>
              <a:t>buttons that can be identified by location and feel</a:t>
            </a:r>
            <a:endParaRPr lang="en-US"/>
          </a:p>
        </p:txBody>
      </p:sp>
      <p:sp>
        <p:nvSpPr>
          <p:cNvPr id="542724" name="Rectangle 4"/>
          <p:cNvSpPr>
            <a:spLocks noChangeArrowheads="1"/>
          </p:cNvSpPr>
          <p:nvPr/>
        </p:nvSpPr>
        <p:spPr bwMode="auto">
          <a:xfrm>
            <a:off x="5943600" y="3810000"/>
            <a:ext cx="1371600" cy="838200"/>
          </a:xfrm>
          <a:prstGeom prst="rect">
            <a:avLst/>
          </a:prstGeom>
          <a:noFill/>
          <a:ln w="9525">
            <a:noFill/>
            <a:miter lim="800000"/>
            <a:headEnd/>
            <a:tailEnd/>
          </a:ln>
          <a:effectLst/>
        </p:spPr>
        <p:txBody>
          <a:bodyPr wrap="none" anchor="ctr"/>
          <a:lstStyle/>
          <a:p>
            <a:endParaRPr lang="en-US"/>
          </a:p>
        </p:txBody>
      </p:sp>
      <p:grpSp>
        <p:nvGrpSpPr>
          <p:cNvPr id="2" name="Group 5"/>
          <p:cNvGrpSpPr>
            <a:grpSpLocks/>
          </p:cNvGrpSpPr>
          <p:nvPr/>
        </p:nvGrpSpPr>
        <p:grpSpPr bwMode="auto">
          <a:xfrm>
            <a:off x="4343400" y="1524000"/>
            <a:ext cx="4114800" cy="4078288"/>
            <a:chOff x="2736" y="960"/>
            <a:chExt cx="2592" cy="2569"/>
          </a:xfrm>
        </p:grpSpPr>
        <p:grpSp>
          <p:nvGrpSpPr>
            <p:cNvPr id="3" name="Group 6"/>
            <p:cNvGrpSpPr>
              <a:grpSpLocks/>
            </p:cNvGrpSpPr>
            <p:nvPr/>
          </p:nvGrpSpPr>
          <p:grpSpPr bwMode="auto">
            <a:xfrm>
              <a:off x="2736" y="960"/>
              <a:ext cx="2592" cy="2569"/>
              <a:chOff x="2688" y="935"/>
              <a:chExt cx="2592" cy="2569"/>
            </a:xfrm>
          </p:grpSpPr>
          <p:sp>
            <p:nvSpPr>
              <p:cNvPr id="542727" name="AutoShape 7"/>
              <p:cNvSpPr>
                <a:spLocks noChangeArrowheads="1"/>
              </p:cNvSpPr>
              <p:nvPr/>
            </p:nvSpPr>
            <p:spPr bwMode="auto">
              <a:xfrm>
                <a:off x="4720" y="2434"/>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2728" name="AutoShape 8"/>
              <p:cNvSpPr>
                <a:spLocks noChangeArrowheads="1"/>
              </p:cNvSpPr>
              <p:nvPr/>
            </p:nvSpPr>
            <p:spPr bwMode="auto">
              <a:xfrm>
                <a:off x="2898" y="2434"/>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2729" name="AutoShape 9"/>
              <p:cNvSpPr>
                <a:spLocks noChangeArrowheads="1"/>
              </p:cNvSpPr>
              <p:nvPr/>
            </p:nvSpPr>
            <p:spPr bwMode="auto">
              <a:xfrm>
                <a:off x="4720"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4" name="Group 10"/>
              <p:cNvGrpSpPr>
                <a:grpSpLocks/>
              </p:cNvGrpSpPr>
              <p:nvPr/>
            </p:nvGrpSpPr>
            <p:grpSpPr bwMode="auto">
              <a:xfrm>
                <a:off x="2688" y="935"/>
                <a:ext cx="2592" cy="2569"/>
                <a:chOff x="2688" y="935"/>
                <a:chExt cx="2592" cy="2569"/>
              </a:xfrm>
            </p:grpSpPr>
            <p:sp>
              <p:nvSpPr>
                <p:cNvPr id="542731" name="AutoShape 11"/>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2732" name="AutoShape 12"/>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542733" name="AutoShape 13"/>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grpSp>
        <p:sp>
          <p:nvSpPr>
            <p:cNvPr id="542734" name="AutoShape 14"/>
            <p:cNvSpPr>
              <a:spLocks noChangeArrowheads="1"/>
            </p:cNvSpPr>
            <p:nvPr/>
          </p:nvSpPr>
          <p:spPr bwMode="auto">
            <a:xfrm>
              <a:off x="3792" y="2304"/>
              <a:ext cx="912" cy="336"/>
            </a:xfrm>
            <a:prstGeom prst="roundRect">
              <a:avLst>
                <a:gd name="adj" fmla="val 16667"/>
              </a:avLst>
            </a:prstGeom>
            <a:noFill/>
            <a:ln w="9525">
              <a:noFill/>
              <a:round/>
              <a:headEnd/>
              <a:tailEnd/>
            </a:ln>
            <a:effectLst/>
          </p:spPr>
          <p:txBody>
            <a:bodyPr wrap="none" anchor="ctr"/>
            <a:lstStyle/>
            <a:p>
              <a:endParaRPr lang="en-US"/>
            </a:p>
          </p:txBody>
        </p:sp>
        <p:grpSp>
          <p:nvGrpSpPr>
            <p:cNvPr id="5" name="Group 15"/>
            <p:cNvGrpSpPr>
              <a:grpSpLocks/>
            </p:cNvGrpSpPr>
            <p:nvPr/>
          </p:nvGrpSpPr>
          <p:grpSpPr bwMode="auto">
            <a:xfrm>
              <a:off x="3270" y="1824"/>
              <a:ext cx="468" cy="129"/>
              <a:chOff x="3270" y="1824"/>
              <a:chExt cx="468" cy="129"/>
            </a:xfrm>
          </p:grpSpPr>
          <p:sp>
            <p:nvSpPr>
              <p:cNvPr id="542736" name="AutoShape 16"/>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2737" name="AutoShape 17"/>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42738" name="AutoShape 18"/>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grpSp>
        <p:grpSp>
          <p:nvGrpSpPr>
            <p:cNvPr id="6" name="Group 19"/>
            <p:cNvGrpSpPr>
              <a:grpSpLocks/>
            </p:cNvGrpSpPr>
            <p:nvPr/>
          </p:nvGrpSpPr>
          <p:grpSpPr bwMode="auto">
            <a:xfrm>
              <a:off x="4332" y="1824"/>
              <a:ext cx="468" cy="129"/>
              <a:chOff x="3270" y="1824"/>
              <a:chExt cx="468" cy="129"/>
            </a:xfrm>
          </p:grpSpPr>
          <p:sp>
            <p:nvSpPr>
              <p:cNvPr id="542740" name="AutoShape 20"/>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2741" name="AutoShape 21"/>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42742" name="AutoShape 22"/>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grpSp>
      </p:grpSp>
      <p:grpSp>
        <p:nvGrpSpPr>
          <p:cNvPr id="7" name="Group 23"/>
          <p:cNvGrpSpPr>
            <a:grpSpLocks/>
          </p:cNvGrpSpPr>
          <p:nvPr/>
        </p:nvGrpSpPr>
        <p:grpSpPr bwMode="auto">
          <a:xfrm>
            <a:off x="1905000" y="2895602"/>
            <a:ext cx="3881438" cy="3362325"/>
            <a:chOff x="1200" y="1824"/>
            <a:chExt cx="2445" cy="2118"/>
          </a:xfrm>
        </p:grpSpPr>
        <p:sp>
          <p:nvSpPr>
            <p:cNvPr id="542744" name="Text Box 24"/>
            <p:cNvSpPr txBox="1">
              <a:spLocks noChangeArrowheads="1"/>
            </p:cNvSpPr>
            <p:nvPr/>
          </p:nvSpPr>
          <p:spPr bwMode="auto">
            <a:xfrm>
              <a:off x="1200" y="316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Radio</a:t>
              </a:r>
            </a:p>
          </p:txBody>
        </p:sp>
        <p:sp>
          <p:nvSpPr>
            <p:cNvPr id="542745" name="Text Box 25"/>
            <p:cNvSpPr txBox="1">
              <a:spLocks noChangeArrowheads="1"/>
            </p:cNvSpPr>
            <p:nvPr/>
          </p:nvSpPr>
          <p:spPr bwMode="auto">
            <a:xfrm>
              <a:off x="1632" y="3450"/>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Map</a:t>
              </a:r>
            </a:p>
          </p:txBody>
        </p:sp>
        <p:sp>
          <p:nvSpPr>
            <p:cNvPr id="542746" name="Text Box 26"/>
            <p:cNvSpPr txBox="1">
              <a:spLocks noChangeArrowheads="1"/>
            </p:cNvSpPr>
            <p:nvPr/>
          </p:nvSpPr>
          <p:spPr bwMode="auto">
            <a:xfrm>
              <a:off x="2112" y="3744"/>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E-Mail</a:t>
              </a:r>
            </a:p>
          </p:txBody>
        </p:sp>
        <p:cxnSp>
          <p:nvCxnSpPr>
            <p:cNvPr id="542747" name="AutoShape 27"/>
            <p:cNvCxnSpPr>
              <a:cxnSpLocks noChangeShapeType="1"/>
              <a:stCxn id="542744" idx="0"/>
            </p:cNvCxnSpPr>
            <p:nvPr/>
          </p:nvCxnSpPr>
          <p:spPr bwMode="auto">
            <a:xfrm flipV="1">
              <a:off x="1656" y="1824"/>
              <a:ext cx="1707" cy="1344"/>
            </a:xfrm>
            <a:prstGeom prst="straightConnector1">
              <a:avLst/>
            </a:prstGeom>
            <a:noFill/>
            <a:ln w="9525">
              <a:solidFill>
                <a:schemeClr val="tx1"/>
              </a:solidFill>
              <a:round/>
              <a:headEnd/>
              <a:tailEnd type="triangle" w="med" len="med"/>
            </a:ln>
            <a:effectLst/>
          </p:spPr>
        </p:cxnSp>
        <p:cxnSp>
          <p:nvCxnSpPr>
            <p:cNvPr id="542748" name="AutoShape 28"/>
            <p:cNvCxnSpPr>
              <a:cxnSpLocks noChangeShapeType="1"/>
              <a:stCxn id="542745" idx="0"/>
              <a:endCxn id="542737" idx="3"/>
            </p:cNvCxnSpPr>
            <p:nvPr/>
          </p:nvCxnSpPr>
          <p:spPr bwMode="auto">
            <a:xfrm flipV="1">
              <a:off x="2088" y="1954"/>
              <a:ext cx="1412" cy="1496"/>
            </a:xfrm>
            <a:prstGeom prst="straightConnector1">
              <a:avLst/>
            </a:prstGeom>
            <a:noFill/>
            <a:ln w="9525">
              <a:solidFill>
                <a:schemeClr val="tx1"/>
              </a:solidFill>
              <a:round/>
              <a:headEnd/>
              <a:tailEnd type="triangle" w="med" len="med"/>
            </a:ln>
            <a:effectLst/>
          </p:spPr>
        </p:cxnSp>
        <p:cxnSp>
          <p:nvCxnSpPr>
            <p:cNvPr id="542749" name="AutoShape 29"/>
            <p:cNvCxnSpPr>
              <a:cxnSpLocks noChangeShapeType="1"/>
              <a:stCxn id="542746" idx="0"/>
            </p:cNvCxnSpPr>
            <p:nvPr/>
          </p:nvCxnSpPr>
          <p:spPr bwMode="auto">
            <a:xfrm flipV="1">
              <a:off x="2568" y="1824"/>
              <a:ext cx="1077" cy="1920"/>
            </a:xfrm>
            <a:prstGeom prst="straightConnector1">
              <a:avLst/>
            </a:prstGeom>
            <a:noFill/>
            <a:ln w="9525">
              <a:solidFill>
                <a:schemeClr val="tx1"/>
              </a:solidFill>
              <a:round/>
              <a:headEnd/>
              <a:tailEnd type="triangle" w="med" len="med"/>
            </a:ln>
            <a:effectLst/>
          </p:spPr>
        </p:cxnSp>
      </p:grpSp>
      <p:sp>
        <p:nvSpPr>
          <p:cNvPr id="542750" name="AutoShape 30">
            <a:hlinkClick r:id="" action="ppaction://hlinkshowjump?jump=nextslide" highlightClick="1"/>
          </p:cNvPr>
          <p:cNvSpPr>
            <a:spLocks noChangeArrowheads="1"/>
          </p:cNvSpPr>
          <p:nvPr/>
        </p:nvSpPr>
        <p:spPr bwMode="auto">
          <a:xfrm>
            <a:off x="5446369" y="5827217"/>
            <a:ext cx="2993127" cy="923330"/>
          </a:xfrm>
          <a:prstGeom prst="actionButtonBlank">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dirty="0" smtClean="0">
                <a:effectLst>
                  <a:outerShdw blurRad="38100" dist="38100" dir="2700000" algn="tl">
                    <a:srgbClr val="000000"/>
                  </a:outerShdw>
                </a:effectLst>
              </a:rPr>
              <a:t>Standard shapes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grouped to create sense of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a steering wheel</a:t>
            </a:r>
            <a:endParaRPr lang="en-US" dirty="0">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en-US" smtClean="0"/>
              <a:t>Query Form: voice</a:t>
            </a:r>
            <a:endParaRPr lang="en-US" dirty="0"/>
          </a:p>
        </p:txBody>
      </p:sp>
      <p:sp>
        <p:nvSpPr>
          <p:cNvPr id="544771" name="Rectangle 3"/>
          <p:cNvSpPr>
            <a:spLocks noGrp="1" noChangeArrowheads="1"/>
          </p:cNvSpPr>
          <p:nvPr>
            <p:ph type="body" sz="half" idx="1"/>
          </p:nvPr>
        </p:nvSpPr>
        <p:spPr/>
        <p:txBody>
          <a:bodyPr/>
          <a:lstStyle/>
          <a:p>
            <a:r>
              <a:rPr lang="en-US" smtClean="0"/>
              <a:t>button sequencing</a:t>
            </a:r>
          </a:p>
          <a:p>
            <a:r>
              <a:rPr lang="en-US" smtClean="0"/>
              <a:t>voice input</a:t>
            </a:r>
            <a:endParaRPr lang="en-US" dirty="0"/>
          </a:p>
        </p:txBody>
      </p:sp>
      <p:grpSp>
        <p:nvGrpSpPr>
          <p:cNvPr id="2" name="Group 4"/>
          <p:cNvGrpSpPr>
            <a:grpSpLocks/>
          </p:cNvGrpSpPr>
          <p:nvPr/>
        </p:nvGrpSpPr>
        <p:grpSpPr bwMode="auto">
          <a:xfrm>
            <a:off x="4092577" y="0"/>
            <a:ext cx="5051425" cy="5602288"/>
            <a:chOff x="2578" y="0"/>
            <a:chExt cx="3182" cy="3529"/>
          </a:xfrm>
        </p:grpSpPr>
        <p:grpSp>
          <p:nvGrpSpPr>
            <p:cNvPr id="3" name="Group 5"/>
            <p:cNvGrpSpPr>
              <a:grpSpLocks/>
            </p:cNvGrpSpPr>
            <p:nvPr/>
          </p:nvGrpSpPr>
          <p:grpSpPr bwMode="auto">
            <a:xfrm>
              <a:off x="2578" y="18"/>
              <a:ext cx="3182" cy="3511"/>
              <a:chOff x="2578" y="18"/>
              <a:chExt cx="3182" cy="3511"/>
            </a:xfrm>
          </p:grpSpPr>
          <p:grpSp>
            <p:nvGrpSpPr>
              <p:cNvPr id="4" name="Group 6"/>
              <p:cNvGrpSpPr>
                <a:grpSpLocks/>
              </p:cNvGrpSpPr>
              <p:nvPr/>
            </p:nvGrpSpPr>
            <p:grpSpPr bwMode="auto">
              <a:xfrm>
                <a:off x="2736" y="960"/>
                <a:ext cx="2592" cy="2569"/>
                <a:chOff x="2736" y="960"/>
                <a:chExt cx="2592" cy="2569"/>
              </a:xfrm>
            </p:grpSpPr>
            <p:grpSp>
              <p:nvGrpSpPr>
                <p:cNvPr id="5" name="Group 7"/>
                <p:cNvGrpSpPr>
                  <a:grpSpLocks/>
                </p:cNvGrpSpPr>
                <p:nvPr/>
              </p:nvGrpSpPr>
              <p:grpSpPr bwMode="auto">
                <a:xfrm>
                  <a:off x="2736" y="960"/>
                  <a:ext cx="2592" cy="2569"/>
                  <a:chOff x="2688" y="935"/>
                  <a:chExt cx="2592" cy="2569"/>
                </a:xfrm>
              </p:grpSpPr>
              <p:sp>
                <p:nvSpPr>
                  <p:cNvPr id="544776" name="AutoShape 8"/>
                  <p:cNvSpPr>
                    <a:spLocks noChangeArrowheads="1"/>
                  </p:cNvSpPr>
                  <p:nvPr/>
                </p:nvSpPr>
                <p:spPr bwMode="auto">
                  <a:xfrm>
                    <a:off x="4720" y="2434"/>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4777" name="AutoShape 9"/>
                  <p:cNvSpPr>
                    <a:spLocks noChangeArrowheads="1"/>
                  </p:cNvSpPr>
                  <p:nvPr/>
                </p:nvSpPr>
                <p:spPr bwMode="auto">
                  <a:xfrm>
                    <a:off x="2898" y="2434"/>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4778" name="AutoShape 10"/>
                  <p:cNvSpPr>
                    <a:spLocks noChangeArrowheads="1"/>
                  </p:cNvSpPr>
                  <p:nvPr/>
                </p:nvSpPr>
                <p:spPr bwMode="auto">
                  <a:xfrm>
                    <a:off x="4720"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6" name="Group 11"/>
                  <p:cNvGrpSpPr>
                    <a:grpSpLocks/>
                  </p:cNvGrpSpPr>
                  <p:nvPr/>
                </p:nvGrpSpPr>
                <p:grpSpPr bwMode="auto">
                  <a:xfrm>
                    <a:off x="2688" y="935"/>
                    <a:ext cx="2592" cy="2569"/>
                    <a:chOff x="2688" y="935"/>
                    <a:chExt cx="2592" cy="2569"/>
                  </a:xfrm>
                </p:grpSpPr>
                <p:sp>
                  <p:nvSpPr>
                    <p:cNvPr id="544780" name="AutoShape 12"/>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4781" name="AutoShape 13"/>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544782" name="AutoShape 14"/>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grpSp>
            <p:sp>
              <p:nvSpPr>
                <p:cNvPr id="544783" name="AutoShape 15"/>
                <p:cNvSpPr>
                  <a:spLocks noChangeArrowheads="1"/>
                </p:cNvSpPr>
                <p:nvPr/>
              </p:nvSpPr>
              <p:spPr bwMode="auto">
                <a:xfrm>
                  <a:off x="3792" y="2304"/>
                  <a:ext cx="912" cy="336"/>
                </a:xfrm>
                <a:prstGeom prst="roundRect">
                  <a:avLst>
                    <a:gd name="adj" fmla="val 16667"/>
                  </a:avLst>
                </a:prstGeom>
                <a:noFill/>
                <a:ln w="9525">
                  <a:noFill/>
                  <a:round/>
                  <a:headEnd/>
                  <a:tailEnd/>
                </a:ln>
                <a:effectLst/>
              </p:spPr>
              <p:txBody>
                <a:bodyPr wrap="none" anchor="ctr"/>
                <a:lstStyle/>
                <a:p>
                  <a:endParaRPr lang="en-US"/>
                </a:p>
              </p:txBody>
            </p:sp>
            <p:grpSp>
              <p:nvGrpSpPr>
                <p:cNvPr id="7" name="Group 16"/>
                <p:cNvGrpSpPr>
                  <a:grpSpLocks/>
                </p:cNvGrpSpPr>
                <p:nvPr/>
              </p:nvGrpSpPr>
              <p:grpSpPr bwMode="auto">
                <a:xfrm>
                  <a:off x="3270" y="1824"/>
                  <a:ext cx="468" cy="129"/>
                  <a:chOff x="3270" y="1824"/>
                  <a:chExt cx="468" cy="129"/>
                </a:xfrm>
              </p:grpSpPr>
              <p:sp>
                <p:nvSpPr>
                  <p:cNvPr id="544785" name="AutoShape 17"/>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4786" name="AutoShape 18"/>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44787" name="AutoShape 19"/>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grpSp>
            <p:grpSp>
              <p:nvGrpSpPr>
                <p:cNvPr id="8" name="Group 20"/>
                <p:cNvGrpSpPr>
                  <a:grpSpLocks/>
                </p:cNvGrpSpPr>
                <p:nvPr/>
              </p:nvGrpSpPr>
              <p:grpSpPr bwMode="auto">
                <a:xfrm>
                  <a:off x="4332" y="1824"/>
                  <a:ext cx="468" cy="129"/>
                  <a:chOff x="3270" y="1824"/>
                  <a:chExt cx="468" cy="129"/>
                </a:xfrm>
              </p:grpSpPr>
              <p:sp>
                <p:nvSpPr>
                  <p:cNvPr id="544789" name="AutoShape 21"/>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4790" name="AutoShape 22"/>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44791" name="AutoShape 23"/>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grpSp>
          </p:grpSp>
          <p:grpSp>
            <p:nvGrpSpPr>
              <p:cNvPr id="9" name="Group 24"/>
              <p:cNvGrpSpPr>
                <a:grpSpLocks/>
              </p:cNvGrpSpPr>
              <p:nvPr/>
            </p:nvGrpSpPr>
            <p:grpSpPr bwMode="auto">
              <a:xfrm>
                <a:off x="2578" y="18"/>
                <a:ext cx="3182" cy="1182"/>
                <a:chOff x="2496" y="18"/>
                <a:chExt cx="3182" cy="1182"/>
              </a:xfrm>
            </p:grpSpPr>
            <p:sp>
              <p:nvSpPr>
                <p:cNvPr id="544793" name="Freeform 25"/>
                <p:cNvSpPr>
                  <a:spLocks/>
                </p:cNvSpPr>
                <p:nvPr/>
              </p:nvSpPr>
              <p:spPr bwMode="auto">
                <a:xfrm>
                  <a:off x="2496" y="18"/>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44794" name="Line 26"/>
                <p:cNvSpPr>
                  <a:spLocks noChangeShapeType="1"/>
                </p:cNvSpPr>
                <p:nvPr/>
              </p:nvSpPr>
              <p:spPr bwMode="auto">
                <a:xfrm>
                  <a:off x="2496" y="336"/>
                  <a:ext cx="0" cy="864"/>
                </a:xfrm>
                <a:prstGeom prst="line">
                  <a:avLst/>
                </a:prstGeom>
                <a:noFill/>
                <a:ln w="9525">
                  <a:solidFill>
                    <a:schemeClr val="tx1"/>
                  </a:solidFill>
                  <a:round/>
                  <a:headEnd/>
                  <a:tailEnd/>
                </a:ln>
                <a:effectLst/>
              </p:spPr>
              <p:txBody>
                <a:bodyPr wrap="none" anchor="ctr"/>
                <a:lstStyle/>
                <a:p>
                  <a:endParaRPr lang="en-US"/>
                </a:p>
              </p:txBody>
            </p:sp>
            <p:sp>
              <p:nvSpPr>
                <p:cNvPr id="544795" name="Freeform 27"/>
                <p:cNvSpPr>
                  <a:spLocks/>
                </p:cNvSpPr>
                <p:nvPr/>
              </p:nvSpPr>
              <p:spPr bwMode="auto">
                <a:xfrm>
                  <a:off x="2496" y="882"/>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grpSp>
        </p:grpSp>
        <p:sp>
          <p:nvSpPr>
            <p:cNvPr id="544796" name="AutoShape 28">
              <a:hlinkClick r:id="" action="ppaction://noaction" highlightClick="1">
                <a:snd r:embed="rId3" name="applause.wav"/>
              </a:hlinkClick>
            </p:cNvPr>
            <p:cNvSpPr>
              <a:spLocks noChangeArrowheads="1"/>
            </p:cNvSpPr>
            <p:nvPr/>
          </p:nvSpPr>
          <p:spPr bwMode="auto">
            <a:xfrm rot="5400000">
              <a:off x="3888" y="0"/>
              <a:ext cx="240" cy="240"/>
            </a:xfrm>
            <a:prstGeom prst="actionButtonSound">
              <a:avLst/>
            </a:prstGeom>
            <a:solidFill>
              <a:schemeClr val="hlink"/>
            </a:solidFill>
            <a:ln w="9525">
              <a:noFill/>
              <a:miter lim="800000"/>
              <a:headEnd/>
              <a:tailEnd/>
            </a:ln>
            <a:effectLst/>
          </p:spPr>
          <p:txBody>
            <a:bodyPr wrap="none" anchor="ctr"/>
            <a:lstStyle/>
            <a:p>
              <a:endParaRPr lang="en-US"/>
            </a:p>
          </p:txBody>
        </p:sp>
      </p:grpSp>
      <p:grpSp>
        <p:nvGrpSpPr>
          <p:cNvPr id="10" name="Group 29"/>
          <p:cNvGrpSpPr>
            <a:grpSpLocks/>
          </p:cNvGrpSpPr>
          <p:nvPr/>
        </p:nvGrpSpPr>
        <p:grpSpPr bwMode="auto">
          <a:xfrm>
            <a:off x="1905000" y="2895602"/>
            <a:ext cx="3881438" cy="3362325"/>
            <a:chOff x="1200" y="1824"/>
            <a:chExt cx="2445" cy="2118"/>
          </a:xfrm>
        </p:grpSpPr>
        <p:sp>
          <p:nvSpPr>
            <p:cNvPr id="544798" name="Text Box 30"/>
            <p:cNvSpPr txBox="1">
              <a:spLocks noChangeArrowheads="1"/>
            </p:cNvSpPr>
            <p:nvPr/>
          </p:nvSpPr>
          <p:spPr bwMode="auto">
            <a:xfrm>
              <a:off x="1200" y="316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Radio</a:t>
              </a:r>
            </a:p>
          </p:txBody>
        </p:sp>
        <p:sp>
          <p:nvSpPr>
            <p:cNvPr id="544799" name="Text Box 31"/>
            <p:cNvSpPr txBox="1">
              <a:spLocks noChangeArrowheads="1"/>
            </p:cNvSpPr>
            <p:nvPr/>
          </p:nvSpPr>
          <p:spPr bwMode="auto">
            <a:xfrm>
              <a:off x="1632" y="3450"/>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Map</a:t>
              </a:r>
            </a:p>
          </p:txBody>
        </p:sp>
        <p:sp>
          <p:nvSpPr>
            <p:cNvPr id="544800" name="Text Box 32"/>
            <p:cNvSpPr txBox="1">
              <a:spLocks noChangeArrowheads="1"/>
            </p:cNvSpPr>
            <p:nvPr/>
          </p:nvSpPr>
          <p:spPr bwMode="auto">
            <a:xfrm>
              <a:off x="2112" y="3744"/>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E-Mail</a:t>
              </a:r>
            </a:p>
          </p:txBody>
        </p:sp>
        <p:cxnSp>
          <p:nvCxnSpPr>
            <p:cNvPr id="544801" name="AutoShape 33"/>
            <p:cNvCxnSpPr>
              <a:cxnSpLocks noChangeShapeType="1"/>
              <a:stCxn id="544798" idx="0"/>
            </p:cNvCxnSpPr>
            <p:nvPr/>
          </p:nvCxnSpPr>
          <p:spPr bwMode="auto">
            <a:xfrm flipV="1">
              <a:off x="1656" y="1824"/>
              <a:ext cx="1707" cy="1344"/>
            </a:xfrm>
            <a:prstGeom prst="straightConnector1">
              <a:avLst/>
            </a:prstGeom>
            <a:noFill/>
            <a:ln w="9525">
              <a:solidFill>
                <a:schemeClr val="tx1"/>
              </a:solidFill>
              <a:round/>
              <a:headEnd/>
              <a:tailEnd type="triangle" w="med" len="med"/>
            </a:ln>
            <a:effectLst/>
          </p:spPr>
        </p:cxnSp>
        <p:cxnSp>
          <p:nvCxnSpPr>
            <p:cNvPr id="544802" name="AutoShape 34"/>
            <p:cNvCxnSpPr>
              <a:cxnSpLocks noChangeShapeType="1"/>
              <a:stCxn id="544799" idx="0"/>
            </p:cNvCxnSpPr>
            <p:nvPr/>
          </p:nvCxnSpPr>
          <p:spPr bwMode="auto">
            <a:xfrm flipV="1">
              <a:off x="2088" y="1954"/>
              <a:ext cx="1412" cy="1496"/>
            </a:xfrm>
            <a:prstGeom prst="straightConnector1">
              <a:avLst/>
            </a:prstGeom>
            <a:noFill/>
            <a:ln w="9525">
              <a:solidFill>
                <a:schemeClr val="tx1"/>
              </a:solidFill>
              <a:round/>
              <a:headEnd/>
              <a:tailEnd type="triangle" w="med" len="med"/>
            </a:ln>
            <a:effectLst/>
          </p:spPr>
        </p:cxnSp>
        <p:cxnSp>
          <p:nvCxnSpPr>
            <p:cNvPr id="544803" name="AutoShape 35"/>
            <p:cNvCxnSpPr>
              <a:cxnSpLocks noChangeShapeType="1"/>
              <a:stCxn id="544800" idx="0"/>
            </p:cNvCxnSpPr>
            <p:nvPr/>
          </p:nvCxnSpPr>
          <p:spPr bwMode="auto">
            <a:xfrm flipV="1">
              <a:off x="2568" y="1824"/>
              <a:ext cx="1077" cy="1920"/>
            </a:xfrm>
            <a:prstGeom prst="straightConnector1">
              <a:avLst/>
            </a:prstGeom>
            <a:noFill/>
            <a:ln w="9525">
              <a:solidFill>
                <a:schemeClr val="tx1"/>
              </a:solidFill>
              <a:round/>
              <a:headEnd/>
              <a:tailEnd type="triangle" w="med" len="med"/>
            </a:ln>
            <a:effectLst/>
          </p:spPr>
        </p:cxnSp>
      </p:grpSp>
      <p:sp>
        <p:nvSpPr>
          <p:cNvPr id="36" name="AutoShape 30">
            <a:hlinkClick r:id="" action="ppaction://hlinkshowjump?jump=nextslide" highlightClick="1"/>
          </p:cNvPr>
          <p:cNvSpPr>
            <a:spLocks noChangeArrowheads="1"/>
          </p:cNvSpPr>
          <p:nvPr/>
        </p:nvSpPr>
        <p:spPr bwMode="auto">
          <a:xfrm>
            <a:off x="5446369" y="5827217"/>
            <a:ext cx="2993127" cy="923330"/>
          </a:xfrm>
          <a:prstGeom prst="actionButtonBlank">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dirty="0" smtClean="0">
                <a:effectLst>
                  <a:outerShdw blurRad="38100" dist="38100" dir="2700000" algn="tl">
                    <a:srgbClr val="000000"/>
                  </a:outerShdw>
                </a:effectLst>
              </a:rPr>
              <a:t>Standard shapes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grouped to create sense of </a:t>
            </a:r>
            <a:br>
              <a:rPr lang="en-US" dirty="0" smtClean="0">
                <a:effectLst>
                  <a:outerShdw blurRad="38100" dist="38100" dir="2700000" algn="tl">
                    <a:srgbClr val="000000"/>
                  </a:outerShdw>
                </a:effectLst>
              </a:rPr>
            </a:br>
            <a:r>
              <a:rPr lang="en-US" dirty="0" smtClean="0">
                <a:effectLst>
                  <a:outerShdw blurRad="38100" dist="38100" dir="2700000" algn="tl">
                    <a:srgbClr val="000000"/>
                  </a:outerShdw>
                </a:effectLst>
              </a:rPr>
              <a:t>a steering wheel</a:t>
            </a:r>
            <a:endParaRPr lang="en-US" dirty="0">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Text Box 2"/>
          <p:cNvSpPr txBox="1">
            <a:spLocks noChangeArrowheads="1"/>
          </p:cNvSpPr>
          <p:nvPr/>
        </p:nvSpPr>
        <p:spPr bwMode="auto">
          <a:xfrm>
            <a:off x="7467600" y="600077"/>
            <a:ext cx="1447800" cy="314325"/>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Station</a:t>
            </a:r>
          </a:p>
        </p:txBody>
      </p:sp>
      <p:sp>
        <p:nvSpPr>
          <p:cNvPr id="546819" name="Rectangle 3"/>
          <p:cNvSpPr>
            <a:spLocks noGrp="1" noChangeArrowheads="1"/>
          </p:cNvSpPr>
          <p:nvPr>
            <p:ph type="title"/>
          </p:nvPr>
        </p:nvSpPr>
        <p:spPr/>
        <p:txBody>
          <a:bodyPr/>
          <a:lstStyle/>
          <a:p>
            <a:r>
              <a:rPr lang="en-US" smtClean="0"/>
              <a:t>Radio Query </a:t>
            </a:r>
            <a:endParaRPr lang="en-US" dirty="0"/>
          </a:p>
        </p:txBody>
      </p:sp>
      <p:sp>
        <p:nvSpPr>
          <p:cNvPr id="546820" name="Rectangle 4"/>
          <p:cNvSpPr>
            <a:spLocks noGrp="1" noChangeArrowheads="1"/>
          </p:cNvSpPr>
          <p:nvPr>
            <p:ph type="body" sz="half" idx="1"/>
          </p:nvPr>
        </p:nvSpPr>
        <p:spPr/>
        <p:txBody>
          <a:bodyPr/>
          <a:lstStyle/>
          <a:p>
            <a:r>
              <a:rPr lang="en-US" smtClean="0"/>
              <a:t>button sequencing</a:t>
            </a:r>
          </a:p>
          <a:p>
            <a:r>
              <a:rPr lang="en-US" smtClean="0"/>
              <a:t>voice input</a:t>
            </a:r>
          </a:p>
          <a:p>
            <a:r>
              <a:rPr lang="en-US" smtClean="0"/>
              <a:t>sequential actions or direct action</a:t>
            </a:r>
          </a:p>
          <a:p>
            <a:pPr lvl="1"/>
            <a:r>
              <a:rPr lang="en-US" smtClean="0"/>
              <a:t>driver’s choice</a:t>
            </a:r>
            <a:endParaRPr lang="en-US"/>
          </a:p>
        </p:txBody>
      </p:sp>
      <p:grpSp>
        <p:nvGrpSpPr>
          <p:cNvPr id="2" name="Group 5"/>
          <p:cNvGrpSpPr>
            <a:grpSpLocks/>
          </p:cNvGrpSpPr>
          <p:nvPr/>
        </p:nvGrpSpPr>
        <p:grpSpPr bwMode="auto">
          <a:xfrm>
            <a:off x="4092577" y="0"/>
            <a:ext cx="5051425" cy="5602288"/>
            <a:chOff x="2578" y="0"/>
            <a:chExt cx="3182" cy="3529"/>
          </a:xfrm>
        </p:grpSpPr>
        <p:sp>
          <p:nvSpPr>
            <p:cNvPr id="546822" name="AutoShape 6"/>
            <p:cNvSpPr>
              <a:spLocks noChangeArrowheads="1"/>
            </p:cNvSpPr>
            <p:nvPr/>
          </p:nvSpPr>
          <p:spPr bwMode="auto">
            <a:xfrm>
              <a:off x="4768"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6823" name="AutoShape 7"/>
            <p:cNvSpPr>
              <a:spLocks noChangeArrowheads="1"/>
            </p:cNvSpPr>
            <p:nvPr/>
          </p:nvSpPr>
          <p:spPr bwMode="auto">
            <a:xfrm>
              <a:off x="2946"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6824" name="AutoShape 8"/>
            <p:cNvSpPr>
              <a:spLocks noChangeArrowheads="1"/>
            </p:cNvSpPr>
            <p:nvPr/>
          </p:nvSpPr>
          <p:spPr bwMode="auto">
            <a:xfrm>
              <a:off x="4768" y="1816"/>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3" name="Group 9"/>
            <p:cNvGrpSpPr>
              <a:grpSpLocks/>
            </p:cNvGrpSpPr>
            <p:nvPr/>
          </p:nvGrpSpPr>
          <p:grpSpPr bwMode="auto">
            <a:xfrm>
              <a:off x="2736" y="960"/>
              <a:ext cx="2592" cy="2569"/>
              <a:chOff x="2688" y="935"/>
              <a:chExt cx="2592" cy="2569"/>
            </a:xfrm>
          </p:grpSpPr>
          <p:sp>
            <p:nvSpPr>
              <p:cNvPr id="546826" name="AutoShape 10"/>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6827" name="AutoShape 11"/>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546828" name="AutoShape 12"/>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sp>
          <p:nvSpPr>
            <p:cNvPr id="546829" name="AutoShape 13"/>
            <p:cNvSpPr>
              <a:spLocks noChangeArrowheads="1"/>
            </p:cNvSpPr>
            <p:nvPr/>
          </p:nvSpPr>
          <p:spPr bwMode="auto">
            <a:xfrm>
              <a:off x="3792" y="2304"/>
              <a:ext cx="912" cy="336"/>
            </a:xfrm>
            <a:prstGeom prst="roundRect">
              <a:avLst>
                <a:gd name="adj" fmla="val 16667"/>
              </a:avLst>
            </a:prstGeom>
            <a:noFill/>
            <a:ln w="9525">
              <a:noFill/>
              <a:round/>
              <a:headEnd/>
              <a:tailEnd/>
            </a:ln>
            <a:effectLst/>
          </p:spPr>
          <p:txBody>
            <a:bodyPr wrap="none" anchor="ctr"/>
            <a:lstStyle/>
            <a:p>
              <a:endParaRPr lang="en-US"/>
            </a:p>
          </p:txBody>
        </p:sp>
        <p:sp>
          <p:nvSpPr>
            <p:cNvPr id="546830" name="AutoShape 14"/>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6831" name="AutoShape 15"/>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46832" name="AutoShape 16"/>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tx2"/>
            </a:solidFill>
            <a:ln w="9525">
              <a:noFill/>
              <a:miter lim="800000"/>
              <a:headEnd/>
              <a:tailEnd/>
            </a:ln>
            <a:effectLst>
              <a:prstShdw prst="shdw17" dist="17961" dir="2700000">
                <a:schemeClr val="tx2">
                  <a:gamma/>
                  <a:shade val="60000"/>
                  <a:invGamma/>
                </a:schemeClr>
              </a:prstShdw>
            </a:effectLst>
          </p:spPr>
          <p:txBody>
            <a:bodyPr wrap="none" anchor="ctr"/>
            <a:lstStyle/>
            <a:p>
              <a:endParaRPr lang="en-US"/>
            </a:p>
          </p:txBody>
        </p:sp>
        <p:sp>
          <p:nvSpPr>
            <p:cNvPr id="546833" name="AutoShape 17"/>
            <p:cNvSpPr>
              <a:spLocks noChangeArrowheads="1"/>
            </p:cNvSpPr>
            <p:nvPr/>
          </p:nvSpPr>
          <p:spPr bwMode="auto">
            <a:xfrm>
              <a:off x="4614"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6834" name="AutoShape 18"/>
            <p:cNvSpPr>
              <a:spLocks noChangeArrowheads="1"/>
            </p:cNvSpPr>
            <p:nvPr/>
          </p:nvSpPr>
          <p:spPr bwMode="auto">
            <a:xfrm flipV="1">
              <a:off x="44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46835" name="AutoShape 19"/>
            <p:cNvSpPr>
              <a:spLocks noChangeArrowheads="1"/>
            </p:cNvSpPr>
            <p:nvPr/>
          </p:nvSpPr>
          <p:spPr bwMode="auto">
            <a:xfrm>
              <a:off x="433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6836" name="Freeform 20"/>
            <p:cNvSpPr>
              <a:spLocks/>
            </p:cNvSpPr>
            <p:nvPr/>
          </p:nvSpPr>
          <p:spPr bwMode="auto">
            <a:xfrm>
              <a:off x="2578" y="18"/>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46837" name="Line 21"/>
            <p:cNvSpPr>
              <a:spLocks noChangeShapeType="1"/>
            </p:cNvSpPr>
            <p:nvPr/>
          </p:nvSpPr>
          <p:spPr bwMode="auto">
            <a:xfrm>
              <a:off x="2578" y="336"/>
              <a:ext cx="0" cy="864"/>
            </a:xfrm>
            <a:prstGeom prst="line">
              <a:avLst/>
            </a:prstGeom>
            <a:noFill/>
            <a:ln w="9525">
              <a:solidFill>
                <a:schemeClr val="tx1"/>
              </a:solidFill>
              <a:round/>
              <a:headEnd/>
              <a:tailEnd/>
            </a:ln>
            <a:effectLst/>
          </p:spPr>
          <p:txBody>
            <a:bodyPr wrap="none" anchor="ctr"/>
            <a:lstStyle/>
            <a:p>
              <a:endParaRPr lang="en-US"/>
            </a:p>
          </p:txBody>
        </p:sp>
        <p:sp>
          <p:nvSpPr>
            <p:cNvPr id="546838" name="Freeform 22"/>
            <p:cNvSpPr>
              <a:spLocks/>
            </p:cNvSpPr>
            <p:nvPr/>
          </p:nvSpPr>
          <p:spPr bwMode="auto">
            <a:xfrm>
              <a:off x="2578" y="882"/>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46839" name="AutoShape 23">
              <a:hlinkClick r:id="" action="ppaction://noaction" highlightClick="1">
                <a:snd r:embed="rId3" name="applause.wav"/>
              </a:hlinkClick>
            </p:cNvPr>
            <p:cNvSpPr>
              <a:spLocks noChangeArrowheads="1"/>
            </p:cNvSpPr>
            <p:nvPr/>
          </p:nvSpPr>
          <p:spPr bwMode="auto">
            <a:xfrm rot="5400000">
              <a:off x="3888" y="0"/>
              <a:ext cx="240" cy="240"/>
            </a:xfrm>
            <a:prstGeom prst="actionButtonSound">
              <a:avLst/>
            </a:prstGeom>
            <a:solidFill>
              <a:schemeClr val="hlink"/>
            </a:solidFill>
            <a:ln w="9525">
              <a:noFill/>
              <a:miter lim="800000"/>
              <a:headEnd/>
              <a:tailEnd/>
            </a:ln>
            <a:effectLst/>
          </p:spPr>
          <p:txBody>
            <a:bodyPr wrap="none" anchor="ctr"/>
            <a:lstStyle/>
            <a:p>
              <a:endParaRPr lang="en-US"/>
            </a:p>
          </p:txBody>
        </p:sp>
      </p:grpSp>
      <p:grpSp>
        <p:nvGrpSpPr>
          <p:cNvPr id="4" name="Group 24"/>
          <p:cNvGrpSpPr>
            <a:grpSpLocks/>
          </p:cNvGrpSpPr>
          <p:nvPr/>
        </p:nvGrpSpPr>
        <p:grpSpPr bwMode="auto">
          <a:xfrm>
            <a:off x="609600" y="2895602"/>
            <a:ext cx="8305800" cy="3590925"/>
            <a:chOff x="384" y="1824"/>
            <a:chExt cx="5232" cy="2262"/>
          </a:xfrm>
        </p:grpSpPr>
        <p:grpSp>
          <p:nvGrpSpPr>
            <p:cNvPr id="5" name="Group 25"/>
            <p:cNvGrpSpPr>
              <a:grpSpLocks/>
            </p:cNvGrpSpPr>
            <p:nvPr/>
          </p:nvGrpSpPr>
          <p:grpSpPr bwMode="auto">
            <a:xfrm>
              <a:off x="2496" y="1824"/>
              <a:ext cx="3120" cy="2262"/>
              <a:chOff x="2496" y="1824"/>
              <a:chExt cx="3120" cy="2262"/>
            </a:xfrm>
          </p:grpSpPr>
          <p:sp>
            <p:nvSpPr>
              <p:cNvPr id="546842" name="Text Box 26"/>
              <p:cNvSpPr txBox="1">
                <a:spLocks noChangeArrowheads="1"/>
              </p:cNvSpPr>
              <p:nvPr/>
            </p:nvSpPr>
            <p:spPr bwMode="auto">
              <a:xfrm>
                <a:off x="2496"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Music Style</a:t>
                </a:r>
              </a:p>
            </p:txBody>
          </p:sp>
          <p:cxnSp>
            <p:nvCxnSpPr>
              <p:cNvPr id="546843" name="AutoShape 27"/>
              <p:cNvCxnSpPr>
                <a:cxnSpLocks noChangeShapeType="1"/>
                <a:stCxn id="546842" idx="0"/>
                <a:endCxn id="546835" idx="3"/>
              </p:cNvCxnSpPr>
              <p:nvPr/>
            </p:nvCxnSpPr>
            <p:spPr bwMode="auto">
              <a:xfrm flipV="1">
                <a:off x="2952" y="1824"/>
                <a:ext cx="1473" cy="2064"/>
              </a:xfrm>
              <a:prstGeom prst="straightConnector1">
                <a:avLst/>
              </a:prstGeom>
              <a:noFill/>
              <a:ln w="9525">
                <a:solidFill>
                  <a:schemeClr val="tx2"/>
                </a:solidFill>
                <a:round/>
                <a:headEnd/>
                <a:tailEnd type="triangle" w="med" len="med"/>
              </a:ln>
              <a:effectLst/>
            </p:spPr>
          </p:cxnSp>
          <p:sp>
            <p:nvSpPr>
              <p:cNvPr id="546844" name="Text Box 28"/>
              <p:cNvSpPr txBox="1">
                <a:spLocks noChangeArrowheads="1"/>
              </p:cNvSpPr>
              <p:nvPr/>
            </p:nvSpPr>
            <p:spPr bwMode="auto">
              <a:xfrm>
                <a:off x="3600"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Location</a:t>
                </a:r>
              </a:p>
            </p:txBody>
          </p:sp>
          <p:cxnSp>
            <p:nvCxnSpPr>
              <p:cNvPr id="546845" name="AutoShape 29"/>
              <p:cNvCxnSpPr>
                <a:cxnSpLocks noChangeShapeType="1"/>
                <a:stCxn id="546844" idx="0"/>
                <a:endCxn id="546834" idx="3"/>
              </p:cNvCxnSpPr>
              <p:nvPr/>
            </p:nvCxnSpPr>
            <p:spPr bwMode="auto">
              <a:xfrm flipV="1">
                <a:off x="4056" y="1954"/>
                <a:ext cx="506" cy="1934"/>
              </a:xfrm>
              <a:prstGeom prst="straightConnector1">
                <a:avLst/>
              </a:prstGeom>
              <a:noFill/>
              <a:ln w="9525">
                <a:solidFill>
                  <a:schemeClr val="tx2"/>
                </a:solidFill>
                <a:round/>
                <a:headEnd/>
                <a:tailEnd type="triangle" w="med" len="med"/>
              </a:ln>
              <a:effectLst/>
            </p:spPr>
          </p:cxnSp>
          <p:sp>
            <p:nvSpPr>
              <p:cNvPr id="546846" name="Text Box 30"/>
              <p:cNvSpPr txBox="1">
                <a:spLocks noChangeArrowheads="1"/>
              </p:cNvSpPr>
              <p:nvPr/>
            </p:nvSpPr>
            <p:spPr bwMode="auto">
              <a:xfrm>
                <a:off x="4704"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Station</a:t>
                </a:r>
              </a:p>
            </p:txBody>
          </p:sp>
          <p:cxnSp>
            <p:nvCxnSpPr>
              <p:cNvPr id="546847" name="AutoShape 31"/>
              <p:cNvCxnSpPr>
                <a:cxnSpLocks noChangeShapeType="1"/>
                <a:stCxn id="546846" idx="0"/>
                <a:endCxn id="546833" idx="3"/>
              </p:cNvCxnSpPr>
              <p:nvPr/>
            </p:nvCxnSpPr>
            <p:spPr bwMode="auto">
              <a:xfrm flipH="1" flipV="1">
                <a:off x="4707" y="1824"/>
                <a:ext cx="453" cy="2064"/>
              </a:xfrm>
              <a:prstGeom prst="straightConnector1">
                <a:avLst/>
              </a:prstGeom>
              <a:noFill/>
              <a:ln w="9525">
                <a:solidFill>
                  <a:schemeClr val="tx2"/>
                </a:solidFill>
                <a:round/>
                <a:headEnd/>
                <a:tailEnd type="triangle" w="med" len="med"/>
              </a:ln>
              <a:effectLst/>
            </p:spPr>
          </p:cxnSp>
        </p:grpSp>
        <p:sp>
          <p:nvSpPr>
            <p:cNvPr id="546848" name="Text Box 32"/>
            <p:cNvSpPr txBox="1">
              <a:spLocks noChangeArrowheads="1"/>
            </p:cNvSpPr>
            <p:nvPr/>
          </p:nvSpPr>
          <p:spPr bwMode="auto">
            <a:xfrm>
              <a:off x="384" y="3312"/>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Radio</a:t>
              </a:r>
            </a:p>
          </p:txBody>
        </p:sp>
        <p:sp>
          <p:nvSpPr>
            <p:cNvPr id="546849" name="Text Box 33"/>
            <p:cNvSpPr txBox="1">
              <a:spLocks noChangeArrowheads="1"/>
            </p:cNvSpPr>
            <p:nvPr/>
          </p:nvSpPr>
          <p:spPr bwMode="auto">
            <a:xfrm>
              <a:off x="816" y="3594"/>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Map</a:t>
              </a:r>
            </a:p>
          </p:txBody>
        </p:sp>
        <p:sp>
          <p:nvSpPr>
            <p:cNvPr id="546850" name="Text Box 34"/>
            <p:cNvSpPr txBox="1">
              <a:spLocks noChangeArrowheads="1"/>
            </p:cNvSpPr>
            <p:nvPr/>
          </p:nvSpPr>
          <p:spPr bwMode="auto">
            <a:xfrm>
              <a:off x="1296" y="388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E-Mail</a:t>
              </a:r>
            </a:p>
          </p:txBody>
        </p:sp>
        <p:cxnSp>
          <p:nvCxnSpPr>
            <p:cNvPr id="546851" name="AutoShape 35"/>
            <p:cNvCxnSpPr>
              <a:cxnSpLocks noChangeShapeType="1"/>
              <a:stCxn id="546848" idx="0"/>
              <a:endCxn id="546832" idx="2"/>
            </p:cNvCxnSpPr>
            <p:nvPr/>
          </p:nvCxnSpPr>
          <p:spPr bwMode="auto">
            <a:xfrm flipV="1">
              <a:off x="840" y="1889"/>
              <a:ext cx="2455" cy="1423"/>
            </a:xfrm>
            <a:prstGeom prst="straightConnector1">
              <a:avLst/>
            </a:prstGeom>
            <a:noFill/>
            <a:ln w="9525">
              <a:solidFill>
                <a:schemeClr val="tx2"/>
              </a:solidFill>
              <a:round/>
              <a:headEnd/>
              <a:tailEnd type="triangle" w="med" len="med"/>
            </a:ln>
            <a:effectLst/>
          </p:spPr>
        </p:cxnSp>
        <p:cxnSp>
          <p:nvCxnSpPr>
            <p:cNvPr id="546852" name="AutoShape 36"/>
            <p:cNvCxnSpPr>
              <a:cxnSpLocks noChangeShapeType="1"/>
              <a:stCxn id="546849" idx="0"/>
              <a:endCxn id="546831" idx="3"/>
            </p:cNvCxnSpPr>
            <p:nvPr/>
          </p:nvCxnSpPr>
          <p:spPr bwMode="auto">
            <a:xfrm flipV="1">
              <a:off x="1272" y="1954"/>
              <a:ext cx="2228" cy="1640"/>
            </a:xfrm>
            <a:prstGeom prst="straightConnector1">
              <a:avLst/>
            </a:prstGeom>
            <a:noFill/>
            <a:ln w="9525">
              <a:solidFill>
                <a:schemeClr val="tx1"/>
              </a:solidFill>
              <a:round/>
              <a:headEnd/>
              <a:tailEnd type="triangle" w="med" len="med"/>
            </a:ln>
            <a:effectLst/>
          </p:spPr>
        </p:cxnSp>
        <p:cxnSp>
          <p:nvCxnSpPr>
            <p:cNvPr id="546853" name="AutoShape 37"/>
            <p:cNvCxnSpPr>
              <a:cxnSpLocks noChangeShapeType="1"/>
              <a:stCxn id="546850" idx="0"/>
              <a:endCxn id="546830" idx="1"/>
            </p:cNvCxnSpPr>
            <p:nvPr/>
          </p:nvCxnSpPr>
          <p:spPr bwMode="auto">
            <a:xfrm flipV="1">
              <a:off x="1752" y="1953"/>
              <a:ext cx="1893" cy="1935"/>
            </a:xfrm>
            <a:prstGeom prst="straightConnector1">
              <a:avLst/>
            </a:prstGeom>
            <a:noFill/>
            <a:ln w="9525">
              <a:solidFill>
                <a:schemeClr val="tx1"/>
              </a:solidFill>
              <a:round/>
              <a:headEnd/>
              <a:tailEnd type="triangle" w="med" len="med"/>
            </a:ln>
            <a:effectLst/>
          </p:spPr>
        </p:cxnSp>
      </p:grpSp>
      <p:sp>
        <p:nvSpPr>
          <p:cNvPr id="546854" name="Text Box 38"/>
          <p:cNvSpPr txBox="1">
            <a:spLocks noChangeArrowheads="1"/>
          </p:cNvSpPr>
          <p:nvPr/>
        </p:nvSpPr>
        <p:spPr bwMode="auto">
          <a:xfrm>
            <a:off x="7239000" y="828677"/>
            <a:ext cx="1447800" cy="314325"/>
          </a:xfrm>
          <a:prstGeom prst="rect">
            <a:avLst/>
          </a:prstGeom>
          <a:solidFill>
            <a:schemeClr val="bg2"/>
          </a:solid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Location</a:t>
            </a:r>
          </a:p>
        </p:txBody>
      </p:sp>
      <p:sp>
        <p:nvSpPr>
          <p:cNvPr id="546855" name="Text Box 39"/>
          <p:cNvSpPr txBox="1">
            <a:spLocks noChangeArrowheads="1"/>
          </p:cNvSpPr>
          <p:nvPr/>
        </p:nvSpPr>
        <p:spPr bwMode="auto">
          <a:xfrm>
            <a:off x="7010400" y="1066802"/>
            <a:ext cx="1447800" cy="314325"/>
          </a:xfrm>
          <a:prstGeom prst="rect">
            <a:avLst/>
          </a:prstGeom>
          <a:solidFill>
            <a:schemeClr val="bg2"/>
          </a:solid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Music Style</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Modifying masters</a:t>
            </a:r>
            <a:endParaRPr lang="en-US" dirty="0"/>
          </a:p>
        </p:txBody>
      </p:sp>
      <p:pic>
        <p:nvPicPr>
          <p:cNvPr id="1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69875" y="1204807"/>
            <a:ext cx="8466138" cy="5092911"/>
          </a:xfrm>
        </p:spPr>
      </p:pic>
      <p:sp>
        <p:nvSpPr>
          <p:cNvPr id="4" name="Date Placeholder 3"/>
          <p:cNvSpPr>
            <a:spLocks noGrp="1"/>
          </p:cNvSpPr>
          <p:nvPr>
            <p:ph type="dt" sz="half" idx="10"/>
          </p:nvPr>
        </p:nvSpPr>
        <p:spPr/>
        <p:txBody>
          <a:bodyPr/>
          <a:lstStyle/>
          <a:p>
            <a:fld id="{8019D5AE-71C6-41E2-A8BA-AB40B1857E3A}" type="datetime1">
              <a:rPr lang="en-US" smtClean="0"/>
              <a:pPr/>
              <a:t>2016-04-18</a:t>
            </a:fld>
            <a:endParaRPr lang="en-US" dirty="0"/>
          </a:p>
        </p:txBody>
      </p:sp>
      <p:sp>
        <p:nvSpPr>
          <p:cNvPr id="6" name="Footer Placeholder 5"/>
          <p:cNvSpPr>
            <a:spLocks noGrp="1"/>
          </p:cNvSpPr>
          <p:nvPr>
            <p:ph type="ftr" sz="quarter" idx="11"/>
          </p:nvPr>
        </p:nvSpPr>
        <p:spPr/>
        <p:txBody>
          <a:bodyPr/>
          <a:lstStyle/>
          <a:p>
            <a:r>
              <a:rPr lang="en-US" smtClean="0"/>
              <a:t>Information Tools - Presentation Tool</a:t>
            </a:r>
            <a:endParaRPr lang="en-US" dirty="0"/>
          </a:p>
        </p:txBody>
      </p:sp>
      <p:sp>
        <p:nvSpPr>
          <p:cNvPr id="5" name="Line Callout 1 4"/>
          <p:cNvSpPr/>
          <p:nvPr/>
        </p:nvSpPr>
        <p:spPr>
          <a:xfrm>
            <a:off x="4992916" y="4470401"/>
            <a:ext cx="2583543" cy="928915"/>
          </a:xfrm>
          <a:prstGeom prst="borderCallout1">
            <a:avLst>
              <a:gd name="adj1" fmla="val 18750"/>
              <a:gd name="adj2" fmla="val -8333"/>
              <a:gd name="adj3" fmla="val -121875"/>
              <a:gd name="adj4" fmla="val -105749"/>
            </a:avLst>
          </a:prstGeom>
          <a:ln w="28575">
            <a:solidFill>
              <a:srgbClr val="3A7EC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Note that each layout has its own master</a:t>
            </a:r>
            <a:endParaRPr 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en-US" smtClean="0"/>
              <a:t>Radio Response</a:t>
            </a:r>
            <a:endParaRPr lang="en-US" dirty="0"/>
          </a:p>
        </p:txBody>
      </p:sp>
      <p:sp>
        <p:nvSpPr>
          <p:cNvPr id="552963" name="Rectangle 3"/>
          <p:cNvSpPr>
            <a:spLocks noGrp="1" noChangeArrowheads="1"/>
          </p:cNvSpPr>
          <p:nvPr>
            <p:ph type="body" sz="half" idx="1"/>
          </p:nvPr>
        </p:nvSpPr>
        <p:spPr/>
        <p:txBody>
          <a:bodyPr/>
          <a:lstStyle/>
          <a:p>
            <a:r>
              <a:rPr lang="en-US" dirty="0" smtClean="0"/>
              <a:t>display on HUD (Head Up Display)</a:t>
            </a:r>
          </a:p>
          <a:p>
            <a:endParaRPr lang="en-US" dirty="0"/>
          </a:p>
        </p:txBody>
      </p:sp>
      <p:sp>
        <p:nvSpPr>
          <p:cNvPr id="552964" name="Text Box 4"/>
          <p:cNvSpPr txBox="1">
            <a:spLocks noChangeArrowheads="1"/>
          </p:cNvSpPr>
          <p:nvPr/>
        </p:nvSpPr>
        <p:spPr bwMode="auto">
          <a:xfrm>
            <a:off x="7696200" y="381000"/>
            <a:ext cx="1371600" cy="661720"/>
          </a:xfrm>
          <a:prstGeom prst="rect">
            <a:avLst/>
          </a:prstGeom>
          <a:noFill/>
          <a:ln w="9525">
            <a:solidFill>
              <a:schemeClr val="tx1"/>
            </a:solidFill>
            <a:miter lim="800000"/>
            <a:headEnd/>
            <a:tailEnd/>
          </a:ln>
          <a:effectLst/>
        </p:spPr>
        <p:txBody>
          <a:bodyPr>
            <a:spAutoFit/>
          </a:bodyPr>
          <a:lstStyle/>
          <a:p>
            <a:pPr>
              <a:spcBef>
                <a:spcPct val="50000"/>
              </a:spcBef>
            </a:pPr>
            <a:r>
              <a:rPr lang="en-US" sz="1600" dirty="0"/>
              <a:t>KPIG</a:t>
            </a:r>
          </a:p>
          <a:p>
            <a:pPr>
              <a:spcBef>
                <a:spcPct val="50000"/>
              </a:spcBef>
            </a:pPr>
            <a:r>
              <a:rPr lang="en-US" sz="1400" dirty="0"/>
              <a:t>Freedom, CA</a:t>
            </a:r>
          </a:p>
        </p:txBody>
      </p:sp>
      <p:grpSp>
        <p:nvGrpSpPr>
          <p:cNvPr id="2" name="Group 5"/>
          <p:cNvGrpSpPr>
            <a:grpSpLocks/>
          </p:cNvGrpSpPr>
          <p:nvPr/>
        </p:nvGrpSpPr>
        <p:grpSpPr bwMode="auto">
          <a:xfrm>
            <a:off x="4092577" y="0"/>
            <a:ext cx="5051425" cy="5602288"/>
            <a:chOff x="2578" y="0"/>
            <a:chExt cx="3182" cy="3529"/>
          </a:xfrm>
        </p:grpSpPr>
        <p:sp>
          <p:nvSpPr>
            <p:cNvPr id="552966" name="AutoShape 6"/>
            <p:cNvSpPr>
              <a:spLocks noChangeArrowheads="1"/>
            </p:cNvSpPr>
            <p:nvPr/>
          </p:nvSpPr>
          <p:spPr bwMode="auto">
            <a:xfrm>
              <a:off x="4768"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2967" name="AutoShape 7"/>
            <p:cNvSpPr>
              <a:spLocks noChangeArrowheads="1"/>
            </p:cNvSpPr>
            <p:nvPr/>
          </p:nvSpPr>
          <p:spPr bwMode="auto">
            <a:xfrm>
              <a:off x="2946"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2968" name="AutoShape 8"/>
            <p:cNvSpPr>
              <a:spLocks noChangeArrowheads="1"/>
            </p:cNvSpPr>
            <p:nvPr/>
          </p:nvSpPr>
          <p:spPr bwMode="auto">
            <a:xfrm>
              <a:off x="4768" y="1816"/>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3" name="Group 9"/>
            <p:cNvGrpSpPr>
              <a:grpSpLocks/>
            </p:cNvGrpSpPr>
            <p:nvPr/>
          </p:nvGrpSpPr>
          <p:grpSpPr bwMode="auto">
            <a:xfrm>
              <a:off x="2736" y="960"/>
              <a:ext cx="2592" cy="2569"/>
              <a:chOff x="2688" y="935"/>
              <a:chExt cx="2592" cy="2569"/>
            </a:xfrm>
          </p:grpSpPr>
          <p:sp>
            <p:nvSpPr>
              <p:cNvPr id="552970" name="AutoShape 10"/>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2971" name="AutoShape 11"/>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552972" name="AutoShape 12"/>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sp>
          <p:nvSpPr>
            <p:cNvPr id="552973" name="AutoShape 13"/>
            <p:cNvSpPr>
              <a:spLocks noChangeArrowheads="1"/>
            </p:cNvSpPr>
            <p:nvPr/>
          </p:nvSpPr>
          <p:spPr bwMode="auto">
            <a:xfrm>
              <a:off x="3792" y="2304"/>
              <a:ext cx="912" cy="336"/>
            </a:xfrm>
            <a:prstGeom prst="roundRect">
              <a:avLst>
                <a:gd name="adj" fmla="val 16667"/>
              </a:avLst>
            </a:prstGeom>
            <a:noFill/>
            <a:ln w="9525">
              <a:noFill/>
              <a:round/>
              <a:headEnd/>
              <a:tailEnd/>
            </a:ln>
            <a:effectLst/>
          </p:spPr>
          <p:txBody>
            <a:bodyPr wrap="none" anchor="ctr"/>
            <a:lstStyle/>
            <a:p>
              <a:endParaRPr lang="en-US"/>
            </a:p>
          </p:txBody>
        </p:sp>
        <p:sp>
          <p:nvSpPr>
            <p:cNvPr id="552974" name="AutoShape 14"/>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2975" name="AutoShape 15"/>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52976" name="AutoShape 16"/>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tx2"/>
            </a:solidFill>
            <a:ln w="9525">
              <a:noFill/>
              <a:miter lim="800000"/>
              <a:headEnd/>
              <a:tailEnd/>
            </a:ln>
            <a:effectLst>
              <a:prstShdw prst="shdw17" dist="17961" dir="2700000">
                <a:schemeClr val="tx2">
                  <a:gamma/>
                  <a:shade val="60000"/>
                  <a:invGamma/>
                </a:schemeClr>
              </a:prstShdw>
            </a:effectLst>
          </p:spPr>
          <p:txBody>
            <a:bodyPr wrap="none" anchor="ctr"/>
            <a:lstStyle/>
            <a:p>
              <a:endParaRPr lang="en-US"/>
            </a:p>
          </p:txBody>
        </p:sp>
        <p:sp>
          <p:nvSpPr>
            <p:cNvPr id="552977" name="AutoShape 17"/>
            <p:cNvSpPr>
              <a:spLocks noChangeArrowheads="1"/>
            </p:cNvSpPr>
            <p:nvPr/>
          </p:nvSpPr>
          <p:spPr bwMode="auto">
            <a:xfrm>
              <a:off x="4614"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2978" name="AutoShape 18"/>
            <p:cNvSpPr>
              <a:spLocks noChangeArrowheads="1"/>
            </p:cNvSpPr>
            <p:nvPr/>
          </p:nvSpPr>
          <p:spPr bwMode="auto">
            <a:xfrm flipV="1">
              <a:off x="44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52979" name="AutoShape 19"/>
            <p:cNvSpPr>
              <a:spLocks noChangeArrowheads="1"/>
            </p:cNvSpPr>
            <p:nvPr/>
          </p:nvSpPr>
          <p:spPr bwMode="auto">
            <a:xfrm>
              <a:off x="433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2980" name="Freeform 20"/>
            <p:cNvSpPr>
              <a:spLocks/>
            </p:cNvSpPr>
            <p:nvPr/>
          </p:nvSpPr>
          <p:spPr bwMode="auto">
            <a:xfrm>
              <a:off x="2578" y="18"/>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2981" name="Line 21"/>
            <p:cNvSpPr>
              <a:spLocks noChangeShapeType="1"/>
            </p:cNvSpPr>
            <p:nvPr/>
          </p:nvSpPr>
          <p:spPr bwMode="auto">
            <a:xfrm>
              <a:off x="2578" y="336"/>
              <a:ext cx="0" cy="864"/>
            </a:xfrm>
            <a:prstGeom prst="line">
              <a:avLst/>
            </a:prstGeom>
            <a:noFill/>
            <a:ln w="9525">
              <a:solidFill>
                <a:schemeClr val="tx1"/>
              </a:solidFill>
              <a:round/>
              <a:headEnd/>
              <a:tailEnd/>
            </a:ln>
            <a:effectLst/>
          </p:spPr>
          <p:txBody>
            <a:bodyPr wrap="none" anchor="ctr"/>
            <a:lstStyle/>
            <a:p>
              <a:endParaRPr lang="en-US"/>
            </a:p>
          </p:txBody>
        </p:sp>
        <p:sp>
          <p:nvSpPr>
            <p:cNvPr id="552982" name="Freeform 22"/>
            <p:cNvSpPr>
              <a:spLocks/>
            </p:cNvSpPr>
            <p:nvPr/>
          </p:nvSpPr>
          <p:spPr bwMode="auto">
            <a:xfrm>
              <a:off x="2578" y="882"/>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2983" name="AutoShape 23">
              <a:hlinkClick r:id="" action="ppaction://noaction" highlightClick="1">
                <a:snd r:embed="rId3" name="applause.wav"/>
              </a:hlinkClick>
            </p:cNvPr>
            <p:cNvSpPr>
              <a:spLocks noChangeArrowheads="1"/>
            </p:cNvSpPr>
            <p:nvPr/>
          </p:nvSpPr>
          <p:spPr bwMode="auto">
            <a:xfrm rot="5400000">
              <a:off x="3888" y="0"/>
              <a:ext cx="240" cy="240"/>
            </a:xfrm>
            <a:prstGeom prst="actionButtonSound">
              <a:avLst/>
            </a:prstGeom>
            <a:solidFill>
              <a:schemeClr val="hlink"/>
            </a:solidFill>
            <a:ln w="9525">
              <a:noFill/>
              <a:miter lim="800000"/>
              <a:headEnd/>
              <a:tailEnd/>
            </a:ln>
            <a:effectLst/>
          </p:spPr>
          <p:txBody>
            <a:bodyPr wrap="none" anchor="ctr"/>
            <a:lstStyle/>
            <a:p>
              <a:endParaRPr lang="en-US"/>
            </a:p>
          </p:txBody>
        </p:sp>
      </p:grpSp>
      <p:grpSp>
        <p:nvGrpSpPr>
          <p:cNvPr id="4" name="Group 24"/>
          <p:cNvGrpSpPr>
            <a:grpSpLocks/>
          </p:cNvGrpSpPr>
          <p:nvPr/>
        </p:nvGrpSpPr>
        <p:grpSpPr bwMode="auto">
          <a:xfrm>
            <a:off x="609600" y="2895602"/>
            <a:ext cx="8305800" cy="3590925"/>
            <a:chOff x="384" y="1824"/>
            <a:chExt cx="5232" cy="2262"/>
          </a:xfrm>
        </p:grpSpPr>
        <p:grpSp>
          <p:nvGrpSpPr>
            <p:cNvPr id="5" name="Group 25"/>
            <p:cNvGrpSpPr>
              <a:grpSpLocks/>
            </p:cNvGrpSpPr>
            <p:nvPr/>
          </p:nvGrpSpPr>
          <p:grpSpPr bwMode="auto">
            <a:xfrm>
              <a:off x="2496" y="1824"/>
              <a:ext cx="3120" cy="2262"/>
              <a:chOff x="2496" y="1824"/>
              <a:chExt cx="3120" cy="2262"/>
            </a:xfrm>
          </p:grpSpPr>
          <p:sp>
            <p:nvSpPr>
              <p:cNvPr id="552986" name="Text Box 26"/>
              <p:cNvSpPr txBox="1">
                <a:spLocks noChangeArrowheads="1"/>
              </p:cNvSpPr>
              <p:nvPr/>
            </p:nvSpPr>
            <p:spPr bwMode="auto">
              <a:xfrm>
                <a:off x="2496" y="3888"/>
                <a:ext cx="912" cy="194"/>
              </a:xfrm>
              <a:prstGeom prst="rect">
                <a:avLst/>
              </a:prstGeom>
              <a:noFill/>
              <a:ln w="9525">
                <a:solidFill>
                  <a:schemeClr val="tx2"/>
                </a:solidFill>
                <a:miter lim="800000"/>
                <a:headEnd/>
                <a:tailEnd/>
              </a:ln>
              <a:effectLst/>
            </p:spPr>
            <p:txBody>
              <a:bodyPr>
                <a:spAutoFit/>
              </a:bodyPr>
              <a:lstStyle/>
              <a:p>
                <a:pPr>
                  <a:spcBef>
                    <a:spcPct val="50000"/>
                  </a:spcBef>
                </a:pPr>
                <a:r>
                  <a:rPr lang="en-US" sz="1400" dirty="0">
                    <a:solidFill>
                      <a:schemeClr val="tx2"/>
                    </a:solidFill>
                    <a:latin typeface="Tahoma" charset="0"/>
                  </a:rPr>
                  <a:t>Music style</a:t>
                </a:r>
              </a:p>
            </p:txBody>
          </p:sp>
          <p:cxnSp>
            <p:nvCxnSpPr>
              <p:cNvPr id="552987" name="AutoShape 27"/>
              <p:cNvCxnSpPr>
                <a:cxnSpLocks noChangeShapeType="1"/>
                <a:stCxn id="552986" idx="0"/>
                <a:endCxn id="552979" idx="3"/>
              </p:cNvCxnSpPr>
              <p:nvPr/>
            </p:nvCxnSpPr>
            <p:spPr bwMode="auto">
              <a:xfrm rot="5400000" flipH="1" flipV="1">
                <a:off x="2657" y="2119"/>
                <a:ext cx="2064" cy="1473"/>
              </a:xfrm>
              <a:prstGeom prst="straightConnector1">
                <a:avLst/>
              </a:prstGeom>
              <a:noFill/>
              <a:ln w="9525">
                <a:solidFill>
                  <a:schemeClr val="tx2"/>
                </a:solidFill>
                <a:round/>
                <a:headEnd/>
                <a:tailEnd type="triangle" w="med" len="med"/>
              </a:ln>
              <a:effectLst/>
            </p:spPr>
          </p:cxnSp>
          <p:sp>
            <p:nvSpPr>
              <p:cNvPr id="552988" name="Text Box 28"/>
              <p:cNvSpPr txBox="1">
                <a:spLocks noChangeArrowheads="1"/>
              </p:cNvSpPr>
              <p:nvPr/>
            </p:nvSpPr>
            <p:spPr bwMode="auto">
              <a:xfrm>
                <a:off x="3600"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Location</a:t>
                </a:r>
              </a:p>
            </p:txBody>
          </p:sp>
          <p:cxnSp>
            <p:nvCxnSpPr>
              <p:cNvPr id="552989" name="AutoShape 29"/>
              <p:cNvCxnSpPr>
                <a:cxnSpLocks noChangeShapeType="1"/>
                <a:stCxn id="552988" idx="0"/>
                <a:endCxn id="552978" idx="3"/>
              </p:cNvCxnSpPr>
              <p:nvPr/>
            </p:nvCxnSpPr>
            <p:spPr bwMode="auto">
              <a:xfrm flipV="1">
                <a:off x="4056" y="1954"/>
                <a:ext cx="506" cy="1934"/>
              </a:xfrm>
              <a:prstGeom prst="straightConnector1">
                <a:avLst/>
              </a:prstGeom>
              <a:noFill/>
              <a:ln w="9525">
                <a:solidFill>
                  <a:schemeClr val="tx2"/>
                </a:solidFill>
                <a:round/>
                <a:headEnd/>
                <a:tailEnd type="triangle" w="med" len="med"/>
              </a:ln>
              <a:effectLst/>
            </p:spPr>
          </p:cxnSp>
          <p:sp>
            <p:nvSpPr>
              <p:cNvPr id="552990" name="Text Box 30"/>
              <p:cNvSpPr txBox="1">
                <a:spLocks noChangeArrowheads="1"/>
              </p:cNvSpPr>
              <p:nvPr/>
            </p:nvSpPr>
            <p:spPr bwMode="auto">
              <a:xfrm>
                <a:off x="4704"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Station</a:t>
                </a:r>
              </a:p>
            </p:txBody>
          </p:sp>
          <p:cxnSp>
            <p:nvCxnSpPr>
              <p:cNvPr id="552991" name="AutoShape 31"/>
              <p:cNvCxnSpPr>
                <a:cxnSpLocks noChangeShapeType="1"/>
                <a:stCxn id="552990" idx="0"/>
                <a:endCxn id="552977" idx="3"/>
              </p:cNvCxnSpPr>
              <p:nvPr/>
            </p:nvCxnSpPr>
            <p:spPr bwMode="auto">
              <a:xfrm flipH="1" flipV="1">
                <a:off x="4707" y="1824"/>
                <a:ext cx="453" cy="2064"/>
              </a:xfrm>
              <a:prstGeom prst="straightConnector1">
                <a:avLst/>
              </a:prstGeom>
              <a:noFill/>
              <a:ln w="9525">
                <a:solidFill>
                  <a:schemeClr val="tx2"/>
                </a:solidFill>
                <a:round/>
                <a:headEnd/>
                <a:tailEnd type="triangle" w="med" len="med"/>
              </a:ln>
              <a:effectLst/>
            </p:spPr>
          </p:cxnSp>
        </p:grpSp>
        <p:sp>
          <p:nvSpPr>
            <p:cNvPr id="552992" name="Text Box 32"/>
            <p:cNvSpPr txBox="1">
              <a:spLocks noChangeArrowheads="1"/>
            </p:cNvSpPr>
            <p:nvPr/>
          </p:nvSpPr>
          <p:spPr bwMode="auto">
            <a:xfrm>
              <a:off x="384" y="3312"/>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Radio</a:t>
              </a:r>
            </a:p>
          </p:txBody>
        </p:sp>
        <p:sp>
          <p:nvSpPr>
            <p:cNvPr id="552993" name="Text Box 33"/>
            <p:cNvSpPr txBox="1">
              <a:spLocks noChangeArrowheads="1"/>
            </p:cNvSpPr>
            <p:nvPr/>
          </p:nvSpPr>
          <p:spPr bwMode="auto">
            <a:xfrm>
              <a:off x="816" y="3594"/>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Map</a:t>
              </a:r>
            </a:p>
          </p:txBody>
        </p:sp>
        <p:sp>
          <p:nvSpPr>
            <p:cNvPr id="552994" name="Text Box 34"/>
            <p:cNvSpPr txBox="1">
              <a:spLocks noChangeArrowheads="1"/>
            </p:cNvSpPr>
            <p:nvPr/>
          </p:nvSpPr>
          <p:spPr bwMode="auto">
            <a:xfrm>
              <a:off x="1296" y="388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E-Mail</a:t>
              </a:r>
            </a:p>
          </p:txBody>
        </p:sp>
        <p:cxnSp>
          <p:nvCxnSpPr>
            <p:cNvPr id="552995" name="AutoShape 35"/>
            <p:cNvCxnSpPr>
              <a:cxnSpLocks noChangeShapeType="1"/>
              <a:stCxn id="552992" idx="0"/>
              <a:endCxn id="552976" idx="2"/>
            </p:cNvCxnSpPr>
            <p:nvPr/>
          </p:nvCxnSpPr>
          <p:spPr bwMode="auto">
            <a:xfrm flipV="1">
              <a:off x="840" y="1889"/>
              <a:ext cx="2455" cy="1423"/>
            </a:xfrm>
            <a:prstGeom prst="straightConnector1">
              <a:avLst/>
            </a:prstGeom>
            <a:noFill/>
            <a:ln w="9525">
              <a:solidFill>
                <a:schemeClr val="tx2"/>
              </a:solidFill>
              <a:round/>
              <a:headEnd/>
              <a:tailEnd type="triangle" w="med" len="med"/>
            </a:ln>
            <a:effectLst/>
          </p:spPr>
        </p:cxnSp>
        <p:cxnSp>
          <p:nvCxnSpPr>
            <p:cNvPr id="552996" name="AutoShape 36"/>
            <p:cNvCxnSpPr>
              <a:cxnSpLocks noChangeShapeType="1"/>
              <a:stCxn id="552993" idx="0"/>
              <a:endCxn id="552975" idx="3"/>
            </p:cNvCxnSpPr>
            <p:nvPr/>
          </p:nvCxnSpPr>
          <p:spPr bwMode="auto">
            <a:xfrm flipV="1">
              <a:off x="1272" y="1954"/>
              <a:ext cx="2228" cy="1640"/>
            </a:xfrm>
            <a:prstGeom prst="straightConnector1">
              <a:avLst/>
            </a:prstGeom>
            <a:noFill/>
            <a:ln w="9525">
              <a:solidFill>
                <a:schemeClr val="tx1"/>
              </a:solidFill>
              <a:round/>
              <a:headEnd/>
              <a:tailEnd type="triangle" w="med" len="med"/>
            </a:ln>
            <a:effectLst/>
          </p:spPr>
        </p:cxnSp>
        <p:cxnSp>
          <p:nvCxnSpPr>
            <p:cNvPr id="552997" name="AutoShape 37"/>
            <p:cNvCxnSpPr>
              <a:cxnSpLocks noChangeShapeType="1"/>
              <a:stCxn id="552994" idx="0"/>
              <a:endCxn id="552974" idx="1"/>
            </p:cNvCxnSpPr>
            <p:nvPr/>
          </p:nvCxnSpPr>
          <p:spPr bwMode="auto">
            <a:xfrm flipV="1">
              <a:off x="1752" y="1953"/>
              <a:ext cx="1893" cy="1935"/>
            </a:xfrm>
            <a:prstGeom prst="straightConnector1">
              <a:avLst/>
            </a:prstGeom>
            <a:noFill/>
            <a:ln w="9525">
              <a:solidFill>
                <a:schemeClr val="tx1"/>
              </a:solidFill>
              <a:round/>
              <a:headEnd/>
              <a:tailEnd type="triangle" w="med" len="med"/>
            </a:ln>
            <a:effectLst/>
          </p:spPr>
        </p:cxnSp>
      </p:gr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lstStyle/>
          <a:p>
            <a:r>
              <a:rPr lang="en-US" smtClean="0"/>
              <a:t>Map Query </a:t>
            </a:r>
            <a:endParaRPr lang="en-US" dirty="0"/>
          </a:p>
        </p:txBody>
      </p:sp>
      <p:sp>
        <p:nvSpPr>
          <p:cNvPr id="548867" name="Rectangle 3"/>
          <p:cNvSpPr>
            <a:spLocks noGrp="1" noChangeArrowheads="1"/>
          </p:cNvSpPr>
          <p:nvPr>
            <p:ph type="body" sz="half" idx="1"/>
          </p:nvPr>
        </p:nvSpPr>
        <p:spPr/>
        <p:txBody>
          <a:bodyPr/>
          <a:lstStyle/>
          <a:p>
            <a:r>
              <a:rPr lang="en-US" smtClean="0"/>
              <a:t>button to request GPS confirmation of present location</a:t>
            </a:r>
          </a:p>
          <a:p>
            <a:r>
              <a:rPr lang="en-US" smtClean="0"/>
              <a:t>voice to request  directions to a specific location</a:t>
            </a:r>
            <a:endParaRPr lang="en-US" dirty="0"/>
          </a:p>
        </p:txBody>
      </p:sp>
      <p:grpSp>
        <p:nvGrpSpPr>
          <p:cNvPr id="2" name="Group 4"/>
          <p:cNvGrpSpPr>
            <a:grpSpLocks/>
          </p:cNvGrpSpPr>
          <p:nvPr/>
        </p:nvGrpSpPr>
        <p:grpSpPr bwMode="auto">
          <a:xfrm>
            <a:off x="609600" y="2"/>
            <a:ext cx="8534400" cy="6486525"/>
            <a:chOff x="384" y="0"/>
            <a:chExt cx="5376" cy="4086"/>
          </a:xfrm>
        </p:grpSpPr>
        <p:sp>
          <p:nvSpPr>
            <p:cNvPr id="548869" name="AutoShape 5"/>
            <p:cNvSpPr>
              <a:spLocks noChangeArrowheads="1"/>
            </p:cNvSpPr>
            <p:nvPr/>
          </p:nvSpPr>
          <p:spPr bwMode="auto">
            <a:xfrm>
              <a:off x="4768"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8870" name="AutoShape 6"/>
            <p:cNvSpPr>
              <a:spLocks noChangeArrowheads="1"/>
            </p:cNvSpPr>
            <p:nvPr/>
          </p:nvSpPr>
          <p:spPr bwMode="auto">
            <a:xfrm>
              <a:off x="2946"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8871" name="AutoShape 7"/>
            <p:cNvSpPr>
              <a:spLocks noChangeArrowheads="1"/>
            </p:cNvSpPr>
            <p:nvPr/>
          </p:nvSpPr>
          <p:spPr bwMode="auto">
            <a:xfrm>
              <a:off x="4768" y="1816"/>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3" name="Group 8"/>
            <p:cNvGrpSpPr>
              <a:grpSpLocks/>
            </p:cNvGrpSpPr>
            <p:nvPr/>
          </p:nvGrpSpPr>
          <p:grpSpPr bwMode="auto">
            <a:xfrm>
              <a:off x="2736" y="960"/>
              <a:ext cx="2592" cy="2569"/>
              <a:chOff x="2688" y="935"/>
              <a:chExt cx="2592" cy="2569"/>
            </a:xfrm>
          </p:grpSpPr>
          <p:sp>
            <p:nvSpPr>
              <p:cNvPr id="548873" name="AutoShape 9"/>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48874" name="AutoShape 10"/>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548875" name="AutoShape 11"/>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sp>
          <p:nvSpPr>
            <p:cNvPr id="548876" name="AutoShape 12"/>
            <p:cNvSpPr>
              <a:spLocks noChangeArrowheads="1"/>
            </p:cNvSpPr>
            <p:nvPr/>
          </p:nvSpPr>
          <p:spPr bwMode="auto">
            <a:xfrm>
              <a:off x="3792" y="2304"/>
              <a:ext cx="912" cy="336"/>
            </a:xfrm>
            <a:prstGeom prst="roundRect">
              <a:avLst>
                <a:gd name="adj" fmla="val 16667"/>
              </a:avLst>
            </a:prstGeom>
            <a:noFill/>
            <a:ln w="9525">
              <a:noFill/>
              <a:round/>
              <a:headEnd/>
              <a:tailEnd/>
            </a:ln>
            <a:effectLst/>
          </p:spPr>
          <p:txBody>
            <a:bodyPr wrap="none" anchor="ctr"/>
            <a:lstStyle/>
            <a:p>
              <a:endParaRPr lang="en-US"/>
            </a:p>
          </p:txBody>
        </p:sp>
        <p:sp>
          <p:nvSpPr>
            <p:cNvPr id="548877" name="AutoShape 13"/>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8878" name="AutoShape 14"/>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tx2"/>
            </a:solidFill>
            <a:ln w="9525">
              <a:noFill/>
              <a:miter lim="800000"/>
              <a:headEnd/>
              <a:tailEnd/>
            </a:ln>
            <a:effectLst>
              <a:prstShdw prst="shdw18" dist="17961" dir="13500000">
                <a:schemeClr val="tx2">
                  <a:gamma/>
                  <a:shade val="60000"/>
                  <a:invGamma/>
                </a:schemeClr>
              </a:prstShdw>
            </a:effectLst>
          </p:spPr>
          <p:txBody>
            <a:bodyPr wrap="none" anchor="ctr"/>
            <a:lstStyle/>
            <a:p>
              <a:endParaRPr lang="en-US"/>
            </a:p>
          </p:txBody>
        </p:sp>
        <p:sp>
          <p:nvSpPr>
            <p:cNvPr id="548879" name="AutoShape 15"/>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8880" name="AutoShape 16"/>
            <p:cNvSpPr>
              <a:spLocks noChangeArrowheads="1"/>
            </p:cNvSpPr>
            <p:nvPr/>
          </p:nvSpPr>
          <p:spPr bwMode="auto">
            <a:xfrm>
              <a:off x="4614"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8881" name="AutoShape 17"/>
            <p:cNvSpPr>
              <a:spLocks noChangeArrowheads="1"/>
            </p:cNvSpPr>
            <p:nvPr/>
          </p:nvSpPr>
          <p:spPr bwMode="auto">
            <a:xfrm flipV="1">
              <a:off x="44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48882" name="AutoShape 18"/>
            <p:cNvSpPr>
              <a:spLocks noChangeArrowheads="1"/>
            </p:cNvSpPr>
            <p:nvPr/>
          </p:nvSpPr>
          <p:spPr bwMode="auto">
            <a:xfrm>
              <a:off x="433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48883" name="Freeform 19"/>
            <p:cNvSpPr>
              <a:spLocks/>
            </p:cNvSpPr>
            <p:nvPr/>
          </p:nvSpPr>
          <p:spPr bwMode="auto">
            <a:xfrm>
              <a:off x="2578" y="18"/>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48884" name="Line 20"/>
            <p:cNvSpPr>
              <a:spLocks noChangeShapeType="1"/>
            </p:cNvSpPr>
            <p:nvPr/>
          </p:nvSpPr>
          <p:spPr bwMode="auto">
            <a:xfrm>
              <a:off x="2578" y="336"/>
              <a:ext cx="0" cy="864"/>
            </a:xfrm>
            <a:prstGeom prst="line">
              <a:avLst/>
            </a:prstGeom>
            <a:noFill/>
            <a:ln w="9525">
              <a:solidFill>
                <a:schemeClr val="tx1"/>
              </a:solidFill>
              <a:round/>
              <a:headEnd/>
              <a:tailEnd/>
            </a:ln>
            <a:effectLst/>
          </p:spPr>
          <p:txBody>
            <a:bodyPr wrap="none" anchor="ctr"/>
            <a:lstStyle/>
            <a:p>
              <a:endParaRPr lang="en-US"/>
            </a:p>
          </p:txBody>
        </p:sp>
        <p:sp>
          <p:nvSpPr>
            <p:cNvPr id="548885" name="Freeform 21"/>
            <p:cNvSpPr>
              <a:spLocks/>
            </p:cNvSpPr>
            <p:nvPr/>
          </p:nvSpPr>
          <p:spPr bwMode="auto">
            <a:xfrm>
              <a:off x="2578" y="882"/>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48886" name="AutoShape 22">
              <a:hlinkClick r:id="" action="ppaction://noaction" highlightClick="1">
                <a:snd r:embed="rId3" name="applause.wav"/>
              </a:hlinkClick>
            </p:cNvPr>
            <p:cNvSpPr>
              <a:spLocks noChangeArrowheads="1"/>
            </p:cNvSpPr>
            <p:nvPr/>
          </p:nvSpPr>
          <p:spPr bwMode="auto">
            <a:xfrm rot="5400000">
              <a:off x="3888" y="0"/>
              <a:ext cx="240" cy="240"/>
            </a:xfrm>
            <a:prstGeom prst="actionButtonSound">
              <a:avLst/>
            </a:prstGeom>
            <a:solidFill>
              <a:schemeClr val="hlink"/>
            </a:solidFill>
            <a:ln w="9525">
              <a:noFill/>
              <a:miter lim="800000"/>
              <a:headEnd/>
              <a:tailEnd/>
            </a:ln>
            <a:effectLst/>
          </p:spPr>
          <p:txBody>
            <a:bodyPr wrap="none" anchor="ctr"/>
            <a:lstStyle/>
            <a:p>
              <a:endParaRPr lang="en-US"/>
            </a:p>
          </p:txBody>
        </p:sp>
        <p:sp>
          <p:nvSpPr>
            <p:cNvPr id="548887" name="Text Box 23"/>
            <p:cNvSpPr txBox="1">
              <a:spLocks noChangeArrowheads="1"/>
            </p:cNvSpPr>
            <p:nvPr/>
          </p:nvSpPr>
          <p:spPr bwMode="auto">
            <a:xfrm>
              <a:off x="2496" y="3888"/>
              <a:ext cx="912" cy="198"/>
            </a:xfrm>
            <a:prstGeom prst="rect">
              <a:avLst/>
            </a:prstGeom>
            <a:noFill/>
            <a:ln w="9525">
              <a:solidFill>
                <a:schemeClr val="tx2"/>
              </a:solidFill>
              <a:miter lim="800000"/>
              <a:headEnd/>
              <a:tailEnd/>
            </a:ln>
            <a:effectLst/>
          </p:spPr>
          <p:txBody>
            <a:bodyPr anchor="ctr">
              <a:spAutoFit/>
            </a:bodyPr>
            <a:lstStyle/>
            <a:p>
              <a:pPr>
                <a:spcBef>
                  <a:spcPct val="50000"/>
                </a:spcBef>
              </a:pPr>
              <a:r>
                <a:rPr lang="en-US" sz="1400">
                  <a:solidFill>
                    <a:schemeClr val="tx2"/>
                  </a:solidFill>
                  <a:latin typeface="Tahoma" charset="0"/>
                </a:rPr>
                <a:t>Location</a:t>
              </a:r>
            </a:p>
          </p:txBody>
        </p:sp>
        <p:cxnSp>
          <p:nvCxnSpPr>
            <p:cNvPr id="548888" name="AutoShape 24"/>
            <p:cNvCxnSpPr>
              <a:cxnSpLocks noChangeShapeType="1"/>
              <a:stCxn id="548887" idx="0"/>
            </p:cNvCxnSpPr>
            <p:nvPr/>
          </p:nvCxnSpPr>
          <p:spPr bwMode="auto">
            <a:xfrm flipV="1">
              <a:off x="2952" y="1824"/>
              <a:ext cx="1473" cy="2064"/>
            </a:xfrm>
            <a:prstGeom prst="straightConnector1">
              <a:avLst/>
            </a:prstGeom>
            <a:noFill/>
            <a:ln w="9525">
              <a:solidFill>
                <a:schemeClr val="tx2"/>
              </a:solidFill>
              <a:round/>
              <a:headEnd/>
              <a:tailEnd type="triangle" w="med" len="med"/>
            </a:ln>
            <a:effectLst/>
          </p:spPr>
        </p:cxnSp>
        <p:sp>
          <p:nvSpPr>
            <p:cNvPr id="548889" name="Text Box 25"/>
            <p:cNvSpPr txBox="1">
              <a:spLocks noChangeArrowheads="1"/>
            </p:cNvSpPr>
            <p:nvPr/>
          </p:nvSpPr>
          <p:spPr bwMode="auto">
            <a:xfrm>
              <a:off x="3600"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Directions</a:t>
              </a:r>
            </a:p>
          </p:txBody>
        </p:sp>
        <p:cxnSp>
          <p:nvCxnSpPr>
            <p:cNvPr id="548890" name="AutoShape 26"/>
            <p:cNvCxnSpPr>
              <a:cxnSpLocks noChangeShapeType="1"/>
              <a:stCxn id="548889" idx="0"/>
            </p:cNvCxnSpPr>
            <p:nvPr/>
          </p:nvCxnSpPr>
          <p:spPr bwMode="auto">
            <a:xfrm flipV="1">
              <a:off x="4056" y="1954"/>
              <a:ext cx="506" cy="1934"/>
            </a:xfrm>
            <a:prstGeom prst="straightConnector1">
              <a:avLst/>
            </a:prstGeom>
            <a:noFill/>
            <a:ln w="9525">
              <a:solidFill>
                <a:schemeClr val="tx2"/>
              </a:solidFill>
              <a:round/>
              <a:headEnd/>
              <a:tailEnd type="triangle" w="med" len="med"/>
            </a:ln>
            <a:effectLst/>
          </p:spPr>
        </p:cxnSp>
        <p:sp>
          <p:nvSpPr>
            <p:cNvPr id="548891" name="Text Box 27"/>
            <p:cNvSpPr txBox="1">
              <a:spLocks noChangeArrowheads="1"/>
            </p:cNvSpPr>
            <p:nvPr/>
          </p:nvSpPr>
          <p:spPr bwMode="auto">
            <a:xfrm>
              <a:off x="4704"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Map</a:t>
              </a:r>
            </a:p>
          </p:txBody>
        </p:sp>
        <p:cxnSp>
          <p:nvCxnSpPr>
            <p:cNvPr id="548892" name="AutoShape 28"/>
            <p:cNvCxnSpPr>
              <a:cxnSpLocks noChangeShapeType="1"/>
              <a:stCxn id="548891" idx="0"/>
            </p:cNvCxnSpPr>
            <p:nvPr/>
          </p:nvCxnSpPr>
          <p:spPr bwMode="auto">
            <a:xfrm flipH="1" flipV="1">
              <a:off x="4707" y="1824"/>
              <a:ext cx="453" cy="2064"/>
            </a:xfrm>
            <a:prstGeom prst="straightConnector1">
              <a:avLst/>
            </a:prstGeom>
            <a:noFill/>
            <a:ln w="9525">
              <a:solidFill>
                <a:schemeClr val="tx2"/>
              </a:solidFill>
              <a:round/>
              <a:headEnd/>
              <a:tailEnd type="triangle" w="med" len="med"/>
            </a:ln>
            <a:effectLst/>
          </p:spPr>
        </p:cxnSp>
        <p:sp>
          <p:nvSpPr>
            <p:cNvPr id="548893" name="Text Box 29"/>
            <p:cNvSpPr txBox="1">
              <a:spLocks noChangeArrowheads="1"/>
            </p:cNvSpPr>
            <p:nvPr/>
          </p:nvSpPr>
          <p:spPr bwMode="auto">
            <a:xfrm>
              <a:off x="384" y="3312"/>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Radio</a:t>
              </a:r>
            </a:p>
          </p:txBody>
        </p:sp>
        <p:sp>
          <p:nvSpPr>
            <p:cNvPr id="548894" name="Text Box 30"/>
            <p:cNvSpPr txBox="1">
              <a:spLocks noChangeArrowheads="1"/>
            </p:cNvSpPr>
            <p:nvPr/>
          </p:nvSpPr>
          <p:spPr bwMode="auto">
            <a:xfrm>
              <a:off x="816" y="3594"/>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Map</a:t>
              </a:r>
            </a:p>
          </p:txBody>
        </p:sp>
        <p:sp>
          <p:nvSpPr>
            <p:cNvPr id="548895" name="Text Box 31"/>
            <p:cNvSpPr txBox="1">
              <a:spLocks noChangeArrowheads="1"/>
            </p:cNvSpPr>
            <p:nvPr/>
          </p:nvSpPr>
          <p:spPr bwMode="auto">
            <a:xfrm>
              <a:off x="1296" y="388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E-Mail</a:t>
              </a:r>
            </a:p>
          </p:txBody>
        </p:sp>
        <p:cxnSp>
          <p:nvCxnSpPr>
            <p:cNvPr id="548896" name="AutoShape 32"/>
            <p:cNvCxnSpPr>
              <a:cxnSpLocks noChangeShapeType="1"/>
              <a:stCxn id="548893" idx="0"/>
            </p:cNvCxnSpPr>
            <p:nvPr/>
          </p:nvCxnSpPr>
          <p:spPr bwMode="auto">
            <a:xfrm flipV="1">
              <a:off x="840" y="1889"/>
              <a:ext cx="2455" cy="1423"/>
            </a:xfrm>
            <a:prstGeom prst="straightConnector1">
              <a:avLst/>
            </a:prstGeom>
            <a:noFill/>
            <a:ln w="9525">
              <a:solidFill>
                <a:schemeClr val="tx1"/>
              </a:solidFill>
              <a:round/>
              <a:headEnd/>
              <a:tailEnd type="triangle" w="med" len="med"/>
            </a:ln>
            <a:effectLst/>
          </p:spPr>
        </p:cxnSp>
        <p:cxnSp>
          <p:nvCxnSpPr>
            <p:cNvPr id="548897" name="AutoShape 33"/>
            <p:cNvCxnSpPr>
              <a:cxnSpLocks noChangeShapeType="1"/>
              <a:stCxn id="548894" idx="0"/>
            </p:cNvCxnSpPr>
            <p:nvPr/>
          </p:nvCxnSpPr>
          <p:spPr bwMode="auto">
            <a:xfrm flipV="1">
              <a:off x="1272" y="1954"/>
              <a:ext cx="2228" cy="1640"/>
            </a:xfrm>
            <a:prstGeom prst="straightConnector1">
              <a:avLst/>
            </a:prstGeom>
            <a:noFill/>
            <a:ln w="9525">
              <a:solidFill>
                <a:schemeClr val="tx2"/>
              </a:solidFill>
              <a:round/>
              <a:headEnd/>
              <a:tailEnd type="triangle" w="med" len="med"/>
            </a:ln>
            <a:effectLst/>
          </p:spPr>
        </p:cxnSp>
        <p:cxnSp>
          <p:nvCxnSpPr>
            <p:cNvPr id="548898" name="AutoShape 34"/>
            <p:cNvCxnSpPr>
              <a:cxnSpLocks noChangeShapeType="1"/>
              <a:stCxn id="548895" idx="0"/>
            </p:cNvCxnSpPr>
            <p:nvPr/>
          </p:nvCxnSpPr>
          <p:spPr bwMode="auto">
            <a:xfrm flipV="1">
              <a:off x="1752" y="1953"/>
              <a:ext cx="1893" cy="1935"/>
            </a:xfrm>
            <a:prstGeom prst="straightConnector1">
              <a:avLst/>
            </a:prstGeom>
            <a:noFill/>
            <a:ln w="9525">
              <a:solidFill>
                <a:schemeClr val="tx1"/>
              </a:solidFill>
              <a:round/>
              <a:headEnd/>
              <a:tailEnd type="triangle" w="med" len="med"/>
            </a:ln>
            <a:effectLst/>
          </p:spPr>
        </p:cxnSp>
      </p:gr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smtClean="0"/>
              <a:t>Map Response 1</a:t>
            </a:r>
            <a:endParaRPr lang="en-US" dirty="0"/>
          </a:p>
        </p:txBody>
      </p:sp>
      <p:sp>
        <p:nvSpPr>
          <p:cNvPr id="555011" name="Rectangle 3"/>
          <p:cNvSpPr>
            <a:spLocks noGrp="1" noChangeArrowheads="1"/>
          </p:cNvSpPr>
          <p:nvPr>
            <p:ph type="body" sz="half" idx="1"/>
          </p:nvPr>
        </p:nvSpPr>
        <p:spPr/>
        <p:txBody>
          <a:bodyPr/>
          <a:lstStyle/>
          <a:p>
            <a:r>
              <a:rPr lang="en-US" smtClean="0"/>
              <a:t>text display on HUD</a:t>
            </a:r>
          </a:p>
          <a:p>
            <a:endParaRPr lang="en-US" dirty="0"/>
          </a:p>
        </p:txBody>
      </p:sp>
      <p:sp>
        <p:nvSpPr>
          <p:cNvPr id="555012" name="Text Box 4"/>
          <p:cNvSpPr txBox="1">
            <a:spLocks noChangeArrowheads="1"/>
          </p:cNvSpPr>
          <p:nvPr/>
        </p:nvSpPr>
        <p:spPr bwMode="auto">
          <a:xfrm>
            <a:off x="7543800" y="93665"/>
            <a:ext cx="1524000" cy="1201737"/>
          </a:xfrm>
          <a:prstGeom prst="rect">
            <a:avLst/>
          </a:prstGeom>
          <a:noFill/>
          <a:ln w="9525">
            <a:solidFill>
              <a:schemeClr val="tx1"/>
            </a:solidFill>
            <a:miter lim="800000"/>
            <a:headEnd/>
            <a:tailEnd/>
          </a:ln>
          <a:effectLst/>
        </p:spPr>
        <p:txBody>
          <a:bodyPr>
            <a:spAutoFit/>
          </a:bodyPr>
          <a:lstStyle/>
          <a:p>
            <a:pPr>
              <a:spcBef>
                <a:spcPct val="50000"/>
              </a:spcBef>
            </a:pPr>
            <a:r>
              <a:rPr lang="en-US" sz="1600"/>
              <a:t>34.5N 74.6W</a:t>
            </a:r>
          </a:p>
          <a:p>
            <a:pPr>
              <a:spcBef>
                <a:spcPct val="50000"/>
              </a:spcBef>
            </a:pPr>
            <a:r>
              <a:rPr lang="en-US" sz="1600"/>
              <a:t>3 km NE of I-40 and I-85 interchange</a:t>
            </a:r>
            <a:endParaRPr lang="en-US" sz="1000"/>
          </a:p>
        </p:txBody>
      </p:sp>
      <p:grpSp>
        <p:nvGrpSpPr>
          <p:cNvPr id="2" name="Group 5"/>
          <p:cNvGrpSpPr>
            <a:grpSpLocks/>
          </p:cNvGrpSpPr>
          <p:nvPr/>
        </p:nvGrpSpPr>
        <p:grpSpPr bwMode="auto">
          <a:xfrm>
            <a:off x="609600" y="2"/>
            <a:ext cx="8534400" cy="6486525"/>
            <a:chOff x="384" y="0"/>
            <a:chExt cx="5376" cy="4086"/>
          </a:xfrm>
        </p:grpSpPr>
        <p:sp>
          <p:nvSpPr>
            <p:cNvPr id="555014" name="AutoShape 6"/>
            <p:cNvSpPr>
              <a:spLocks noChangeArrowheads="1"/>
            </p:cNvSpPr>
            <p:nvPr/>
          </p:nvSpPr>
          <p:spPr bwMode="auto">
            <a:xfrm>
              <a:off x="4768"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5015" name="AutoShape 7"/>
            <p:cNvSpPr>
              <a:spLocks noChangeArrowheads="1"/>
            </p:cNvSpPr>
            <p:nvPr/>
          </p:nvSpPr>
          <p:spPr bwMode="auto">
            <a:xfrm>
              <a:off x="2946"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5016" name="AutoShape 8"/>
            <p:cNvSpPr>
              <a:spLocks noChangeArrowheads="1"/>
            </p:cNvSpPr>
            <p:nvPr/>
          </p:nvSpPr>
          <p:spPr bwMode="auto">
            <a:xfrm>
              <a:off x="4768" y="1816"/>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3" name="Group 9"/>
            <p:cNvGrpSpPr>
              <a:grpSpLocks/>
            </p:cNvGrpSpPr>
            <p:nvPr/>
          </p:nvGrpSpPr>
          <p:grpSpPr bwMode="auto">
            <a:xfrm>
              <a:off x="2736" y="960"/>
              <a:ext cx="2592" cy="2569"/>
              <a:chOff x="2688" y="935"/>
              <a:chExt cx="2592" cy="2569"/>
            </a:xfrm>
          </p:grpSpPr>
          <p:sp>
            <p:nvSpPr>
              <p:cNvPr id="555018" name="AutoShape 10"/>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5019" name="AutoShape 11"/>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555020" name="AutoShape 12"/>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sp>
          <p:nvSpPr>
            <p:cNvPr id="555021" name="AutoShape 13"/>
            <p:cNvSpPr>
              <a:spLocks noChangeArrowheads="1"/>
            </p:cNvSpPr>
            <p:nvPr/>
          </p:nvSpPr>
          <p:spPr bwMode="auto">
            <a:xfrm>
              <a:off x="3792" y="2304"/>
              <a:ext cx="912" cy="336"/>
            </a:xfrm>
            <a:prstGeom prst="roundRect">
              <a:avLst>
                <a:gd name="adj" fmla="val 16667"/>
              </a:avLst>
            </a:prstGeom>
            <a:noFill/>
            <a:ln w="9525">
              <a:noFill/>
              <a:round/>
              <a:headEnd/>
              <a:tailEnd/>
            </a:ln>
            <a:effectLst/>
          </p:spPr>
          <p:txBody>
            <a:bodyPr wrap="none" anchor="ctr"/>
            <a:lstStyle/>
            <a:p>
              <a:endParaRPr lang="en-US"/>
            </a:p>
          </p:txBody>
        </p:sp>
        <p:sp>
          <p:nvSpPr>
            <p:cNvPr id="555022" name="AutoShape 14"/>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5023" name="AutoShape 15"/>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tx2"/>
            </a:solidFill>
            <a:ln w="9525">
              <a:noFill/>
              <a:miter lim="800000"/>
              <a:headEnd/>
              <a:tailEnd/>
            </a:ln>
            <a:effectLst>
              <a:prstShdw prst="shdw18" dist="17961" dir="13500000">
                <a:schemeClr val="tx2">
                  <a:gamma/>
                  <a:shade val="60000"/>
                  <a:invGamma/>
                </a:schemeClr>
              </a:prstShdw>
            </a:effectLst>
          </p:spPr>
          <p:txBody>
            <a:bodyPr wrap="none" anchor="ctr"/>
            <a:lstStyle/>
            <a:p>
              <a:endParaRPr lang="en-US"/>
            </a:p>
          </p:txBody>
        </p:sp>
        <p:sp>
          <p:nvSpPr>
            <p:cNvPr id="555024" name="AutoShape 16"/>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5025" name="AutoShape 17"/>
            <p:cNvSpPr>
              <a:spLocks noChangeArrowheads="1"/>
            </p:cNvSpPr>
            <p:nvPr/>
          </p:nvSpPr>
          <p:spPr bwMode="auto">
            <a:xfrm>
              <a:off x="4614"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5026" name="AutoShape 18"/>
            <p:cNvSpPr>
              <a:spLocks noChangeArrowheads="1"/>
            </p:cNvSpPr>
            <p:nvPr/>
          </p:nvSpPr>
          <p:spPr bwMode="auto">
            <a:xfrm flipV="1">
              <a:off x="44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55027" name="AutoShape 19"/>
            <p:cNvSpPr>
              <a:spLocks noChangeArrowheads="1"/>
            </p:cNvSpPr>
            <p:nvPr/>
          </p:nvSpPr>
          <p:spPr bwMode="auto">
            <a:xfrm>
              <a:off x="433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5028" name="Freeform 20"/>
            <p:cNvSpPr>
              <a:spLocks/>
            </p:cNvSpPr>
            <p:nvPr/>
          </p:nvSpPr>
          <p:spPr bwMode="auto">
            <a:xfrm>
              <a:off x="2578" y="18"/>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5029" name="Line 21"/>
            <p:cNvSpPr>
              <a:spLocks noChangeShapeType="1"/>
            </p:cNvSpPr>
            <p:nvPr/>
          </p:nvSpPr>
          <p:spPr bwMode="auto">
            <a:xfrm>
              <a:off x="2578" y="336"/>
              <a:ext cx="0" cy="864"/>
            </a:xfrm>
            <a:prstGeom prst="line">
              <a:avLst/>
            </a:prstGeom>
            <a:noFill/>
            <a:ln w="9525">
              <a:solidFill>
                <a:schemeClr val="tx1"/>
              </a:solidFill>
              <a:round/>
              <a:headEnd/>
              <a:tailEnd/>
            </a:ln>
            <a:effectLst/>
          </p:spPr>
          <p:txBody>
            <a:bodyPr wrap="none" anchor="ctr"/>
            <a:lstStyle/>
            <a:p>
              <a:endParaRPr lang="en-US"/>
            </a:p>
          </p:txBody>
        </p:sp>
        <p:sp>
          <p:nvSpPr>
            <p:cNvPr id="555030" name="Freeform 22"/>
            <p:cNvSpPr>
              <a:spLocks/>
            </p:cNvSpPr>
            <p:nvPr/>
          </p:nvSpPr>
          <p:spPr bwMode="auto">
            <a:xfrm>
              <a:off x="2578" y="882"/>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5031" name="AutoShape 23">
              <a:hlinkClick r:id="" action="ppaction://noaction" highlightClick="1">
                <a:snd r:embed="rId3" name="applause.wav"/>
              </a:hlinkClick>
            </p:cNvPr>
            <p:cNvSpPr>
              <a:spLocks noChangeArrowheads="1"/>
            </p:cNvSpPr>
            <p:nvPr/>
          </p:nvSpPr>
          <p:spPr bwMode="auto">
            <a:xfrm rot="5400000">
              <a:off x="3888" y="0"/>
              <a:ext cx="240" cy="240"/>
            </a:xfrm>
            <a:prstGeom prst="actionButtonSound">
              <a:avLst/>
            </a:prstGeom>
            <a:solidFill>
              <a:schemeClr val="hlink"/>
            </a:solidFill>
            <a:ln w="9525">
              <a:noFill/>
              <a:miter lim="800000"/>
              <a:headEnd/>
              <a:tailEnd/>
            </a:ln>
            <a:effectLst/>
          </p:spPr>
          <p:txBody>
            <a:bodyPr wrap="none" anchor="ctr"/>
            <a:lstStyle/>
            <a:p>
              <a:endParaRPr lang="en-US"/>
            </a:p>
          </p:txBody>
        </p:sp>
        <p:sp>
          <p:nvSpPr>
            <p:cNvPr id="555032" name="Text Box 24"/>
            <p:cNvSpPr txBox="1">
              <a:spLocks noChangeArrowheads="1"/>
            </p:cNvSpPr>
            <p:nvPr/>
          </p:nvSpPr>
          <p:spPr bwMode="auto">
            <a:xfrm>
              <a:off x="2496" y="3888"/>
              <a:ext cx="912" cy="198"/>
            </a:xfrm>
            <a:prstGeom prst="rect">
              <a:avLst/>
            </a:prstGeom>
            <a:noFill/>
            <a:ln w="9525">
              <a:solidFill>
                <a:schemeClr val="tx2"/>
              </a:solidFill>
              <a:miter lim="800000"/>
              <a:headEnd/>
              <a:tailEnd/>
            </a:ln>
            <a:effectLst/>
          </p:spPr>
          <p:txBody>
            <a:bodyPr anchor="ctr">
              <a:spAutoFit/>
            </a:bodyPr>
            <a:lstStyle/>
            <a:p>
              <a:pPr>
                <a:spcBef>
                  <a:spcPct val="50000"/>
                </a:spcBef>
              </a:pPr>
              <a:r>
                <a:rPr lang="en-US" sz="1400">
                  <a:solidFill>
                    <a:schemeClr val="tx2"/>
                  </a:solidFill>
                  <a:latin typeface="Tahoma" charset="0"/>
                </a:rPr>
                <a:t>Location</a:t>
              </a:r>
            </a:p>
          </p:txBody>
        </p:sp>
        <p:cxnSp>
          <p:nvCxnSpPr>
            <p:cNvPr id="555033" name="AutoShape 25"/>
            <p:cNvCxnSpPr>
              <a:cxnSpLocks noChangeShapeType="1"/>
              <a:stCxn id="555032" idx="0"/>
            </p:cNvCxnSpPr>
            <p:nvPr/>
          </p:nvCxnSpPr>
          <p:spPr bwMode="auto">
            <a:xfrm flipV="1">
              <a:off x="2952" y="1824"/>
              <a:ext cx="1473" cy="2064"/>
            </a:xfrm>
            <a:prstGeom prst="straightConnector1">
              <a:avLst/>
            </a:prstGeom>
            <a:noFill/>
            <a:ln w="9525">
              <a:solidFill>
                <a:schemeClr val="tx2"/>
              </a:solidFill>
              <a:round/>
              <a:headEnd/>
              <a:tailEnd type="triangle" w="med" len="med"/>
            </a:ln>
            <a:effectLst/>
          </p:spPr>
        </p:cxnSp>
        <p:sp>
          <p:nvSpPr>
            <p:cNvPr id="555034" name="Text Box 26"/>
            <p:cNvSpPr txBox="1">
              <a:spLocks noChangeArrowheads="1"/>
            </p:cNvSpPr>
            <p:nvPr/>
          </p:nvSpPr>
          <p:spPr bwMode="auto">
            <a:xfrm>
              <a:off x="3600" y="388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Directions</a:t>
              </a:r>
            </a:p>
          </p:txBody>
        </p:sp>
        <p:cxnSp>
          <p:nvCxnSpPr>
            <p:cNvPr id="555035" name="AutoShape 27"/>
            <p:cNvCxnSpPr>
              <a:cxnSpLocks noChangeShapeType="1"/>
              <a:stCxn id="555034" idx="0"/>
            </p:cNvCxnSpPr>
            <p:nvPr/>
          </p:nvCxnSpPr>
          <p:spPr bwMode="auto">
            <a:xfrm flipV="1">
              <a:off x="4056" y="1954"/>
              <a:ext cx="506" cy="1934"/>
            </a:xfrm>
            <a:prstGeom prst="straightConnector1">
              <a:avLst/>
            </a:prstGeom>
            <a:noFill/>
            <a:ln w="9525">
              <a:solidFill>
                <a:schemeClr val="tx1"/>
              </a:solidFill>
              <a:round/>
              <a:headEnd/>
              <a:tailEnd type="triangle" w="med" len="med"/>
            </a:ln>
            <a:effectLst/>
          </p:spPr>
        </p:cxnSp>
        <p:sp>
          <p:nvSpPr>
            <p:cNvPr id="555036" name="Text Box 28"/>
            <p:cNvSpPr txBox="1">
              <a:spLocks noChangeArrowheads="1"/>
            </p:cNvSpPr>
            <p:nvPr/>
          </p:nvSpPr>
          <p:spPr bwMode="auto">
            <a:xfrm>
              <a:off x="4704" y="388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Map</a:t>
              </a:r>
            </a:p>
          </p:txBody>
        </p:sp>
        <p:cxnSp>
          <p:nvCxnSpPr>
            <p:cNvPr id="555037" name="AutoShape 29"/>
            <p:cNvCxnSpPr>
              <a:cxnSpLocks noChangeShapeType="1"/>
              <a:stCxn id="555036" idx="0"/>
            </p:cNvCxnSpPr>
            <p:nvPr/>
          </p:nvCxnSpPr>
          <p:spPr bwMode="auto">
            <a:xfrm flipH="1" flipV="1">
              <a:off x="4707" y="1824"/>
              <a:ext cx="453" cy="2064"/>
            </a:xfrm>
            <a:prstGeom prst="straightConnector1">
              <a:avLst/>
            </a:prstGeom>
            <a:noFill/>
            <a:ln w="9525">
              <a:solidFill>
                <a:schemeClr val="tx1"/>
              </a:solidFill>
              <a:round/>
              <a:headEnd/>
              <a:tailEnd type="triangle" w="med" len="med"/>
            </a:ln>
            <a:effectLst/>
          </p:spPr>
        </p:cxnSp>
        <p:sp>
          <p:nvSpPr>
            <p:cNvPr id="555038" name="Text Box 30"/>
            <p:cNvSpPr txBox="1">
              <a:spLocks noChangeArrowheads="1"/>
            </p:cNvSpPr>
            <p:nvPr/>
          </p:nvSpPr>
          <p:spPr bwMode="auto">
            <a:xfrm>
              <a:off x="384" y="3312"/>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Radio</a:t>
              </a:r>
            </a:p>
          </p:txBody>
        </p:sp>
        <p:sp>
          <p:nvSpPr>
            <p:cNvPr id="555039" name="Text Box 31"/>
            <p:cNvSpPr txBox="1">
              <a:spLocks noChangeArrowheads="1"/>
            </p:cNvSpPr>
            <p:nvPr/>
          </p:nvSpPr>
          <p:spPr bwMode="auto">
            <a:xfrm>
              <a:off x="816" y="3594"/>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Map</a:t>
              </a:r>
            </a:p>
          </p:txBody>
        </p:sp>
        <p:sp>
          <p:nvSpPr>
            <p:cNvPr id="555040" name="Text Box 32"/>
            <p:cNvSpPr txBox="1">
              <a:spLocks noChangeArrowheads="1"/>
            </p:cNvSpPr>
            <p:nvPr/>
          </p:nvSpPr>
          <p:spPr bwMode="auto">
            <a:xfrm>
              <a:off x="1296" y="3888"/>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E-Mail</a:t>
              </a:r>
            </a:p>
          </p:txBody>
        </p:sp>
        <p:cxnSp>
          <p:nvCxnSpPr>
            <p:cNvPr id="555041" name="AutoShape 33"/>
            <p:cNvCxnSpPr>
              <a:cxnSpLocks noChangeShapeType="1"/>
              <a:stCxn id="555038" idx="0"/>
            </p:cNvCxnSpPr>
            <p:nvPr/>
          </p:nvCxnSpPr>
          <p:spPr bwMode="auto">
            <a:xfrm flipV="1">
              <a:off x="840" y="1889"/>
              <a:ext cx="2455" cy="1423"/>
            </a:xfrm>
            <a:prstGeom prst="straightConnector1">
              <a:avLst/>
            </a:prstGeom>
            <a:noFill/>
            <a:ln w="9525">
              <a:solidFill>
                <a:schemeClr val="tx1"/>
              </a:solidFill>
              <a:round/>
              <a:headEnd/>
              <a:tailEnd type="triangle" w="med" len="med"/>
            </a:ln>
            <a:effectLst/>
          </p:spPr>
        </p:cxnSp>
        <p:cxnSp>
          <p:nvCxnSpPr>
            <p:cNvPr id="555042" name="AutoShape 34"/>
            <p:cNvCxnSpPr>
              <a:cxnSpLocks noChangeShapeType="1"/>
              <a:stCxn id="555039" idx="0"/>
            </p:cNvCxnSpPr>
            <p:nvPr/>
          </p:nvCxnSpPr>
          <p:spPr bwMode="auto">
            <a:xfrm flipV="1">
              <a:off x="1272" y="1954"/>
              <a:ext cx="2228" cy="1640"/>
            </a:xfrm>
            <a:prstGeom prst="straightConnector1">
              <a:avLst/>
            </a:prstGeom>
            <a:noFill/>
            <a:ln w="9525">
              <a:solidFill>
                <a:schemeClr val="tx2"/>
              </a:solidFill>
              <a:round/>
              <a:headEnd/>
              <a:tailEnd type="triangle" w="med" len="med"/>
            </a:ln>
            <a:effectLst/>
          </p:spPr>
        </p:cxnSp>
        <p:cxnSp>
          <p:nvCxnSpPr>
            <p:cNvPr id="555043" name="AutoShape 35"/>
            <p:cNvCxnSpPr>
              <a:cxnSpLocks noChangeShapeType="1"/>
              <a:stCxn id="555040" idx="0"/>
            </p:cNvCxnSpPr>
            <p:nvPr/>
          </p:nvCxnSpPr>
          <p:spPr bwMode="auto">
            <a:xfrm flipV="1">
              <a:off x="1752" y="1953"/>
              <a:ext cx="1893" cy="1935"/>
            </a:xfrm>
            <a:prstGeom prst="straightConnector1">
              <a:avLst/>
            </a:prstGeom>
            <a:noFill/>
            <a:ln w="9525">
              <a:solidFill>
                <a:schemeClr val="tx1"/>
              </a:solidFill>
              <a:round/>
              <a:headEnd/>
              <a:tailEnd type="triangle" w="med" len="med"/>
            </a:ln>
            <a:effectLst/>
          </p:spPr>
        </p:cxnSp>
      </p:gr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p:txBody>
          <a:bodyPr/>
          <a:lstStyle/>
          <a:p>
            <a:r>
              <a:rPr lang="en-US" smtClean="0"/>
              <a:t>Map Response 2</a:t>
            </a:r>
            <a:endParaRPr lang="en-US" dirty="0"/>
          </a:p>
        </p:txBody>
      </p:sp>
      <p:sp>
        <p:nvSpPr>
          <p:cNvPr id="557059" name="Rectangle 3"/>
          <p:cNvSpPr>
            <a:spLocks noGrp="1" noChangeArrowheads="1"/>
          </p:cNvSpPr>
          <p:nvPr>
            <p:ph type="body" sz="half" idx="1"/>
          </p:nvPr>
        </p:nvSpPr>
        <p:spPr/>
        <p:txBody>
          <a:bodyPr/>
          <a:lstStyle/>
          <a:p>
            <a:r>
              <a:rPr lang="en-US" smtClean="0"/>
              <a:t>display on HUD</a:t>
            </a:r>
          </a:p>
          <a:p>
            <a:endParaRPr lang="en-US"/>
          </a:p>
        </p:txBody>
      </p:sp>
      <p:grpSp>
        <p:nvGrpSpPr>
          <p:cNvPr id="2" name="Group 4"/>
          <p:cNvGrpSpPr>
            <a:grpSpLocks/>
          </p:cNvGrpSpPr>
          <p:nvPr/>
        </p:nvGrpSpPr>
        <p:grpSpPr bwMode="auto">
          <a:xfrm>
            <a:off x="7086600" y="152400"/>
            <a:ext cx="2133600" cy="1219200"/>
            <a:chOff x="4464" y="96"/>
            <a:chExt cx="1344" cy="768"/>
          </a:xfrm>
        </p:grpSpPr>
        <p:sp>
          <p:nvSpPr>
            <p:cNvPr id="557061" name="Line 5"/>
            <p:cNvSpPr>
              <a:spLocks noChangeShapeType="1"/>
            </p:cNvSpPr>
            <p:nvPr/>
          </p:nvSpPr>
          <p:spPr bwMode="auto">
            <a:xfrm flipV="1">
              <a:off x="4896" y="384"/>
              <a:ext cx="192" cy="96"/>
            </a:xfrm>
            <a:prstGeom prst="line">
              <a:avLst/>
            </a:prstGeom>
            <a:noFill/>
            <a:ln w="9525">
              <a:solidFill>
                <a:schemeClr val="tx1"/>
              </a:solidFill>
              <a:round/>
              <a:headEnd/>
              <a:tailEnd/>
            </a:ln>
            <a:effectLst/>
          </p:spPr>
          <p:txBody>
            <a:bodyPr wrap="none"/>
            <a:lstStyle/>
            <a:p>
              <a:endParaRPr lang="en-US"/>
            </a:p>
          </p:txBody>
        </p:sp>
        <p:sp>
          <p:nvSpPr>
            <p:cNvPr id="557062" name="Line 6"/>
            <p:cNvSpPr>
              <a:spLocks noChangeShapeType="1"/>
            </p:cNvSpPr>
            <p:nvPr/>
          </p:nvSpPr>
          <p:spPr bwMode="auto">
            <a:xfrm flipV="1">
              <a:off x="5136" y="384"/>
              <a:ext cx="144" cy="240"/>
            </a:xfrm>
            <a:prstGeom prst="line">
              <a:avLst/>
            </a:prstGeom>
            <a:noFill/>
            <a:ln w="9525">
              <a:solidFill>
                <a:schemeClr val="tx1"/>
              </a:solidFill>
              <a:round/>
              <a:headEnd/>
              <a:tailEnd/>
            </a:ln>
            <a:effectLst/>
          </p:spPr>
          <p:txBody>
            <a:bodyPr wrap="none"/>
            <a:lstStyle/>
            <a:p>
              <a:endParaRPr lang="en-US"/>
            </a:p>
          </p:txBody>
        </p:sp>
        <p:grpSp>
          <p:nvGrpSpPr>
            <p:cNvPr id="3" name="Group 7"/>
            <p:cNvGrpSpPr>
              <a:grpSpLocks/>
            </p:cNvGrpSpPr>
            <p:nvPr/>
          </p:nvGrpSpPr>
          <p:grpSpPr bwMode="auto">
            <a:xfrm>
              <a:off x="4464" y="96"/>
              <a:ext cx="1344" cy="768"/>
              <a:chOff x="4416" y="144"/>
              <a:chExt cx="1344" cy="1248"/>
            </a:xfrm>
          </p:grpSpPr>
          <p:sp>
            <p:nvSpPr>
              <p:cNvPr id="557064" name="Text Box 8"/>
              <p:cNvSpPr txBox="1">
                <a:spLocks noChangeArrowheads="1"/>
              </p:cNvSpPr>
              <p:nvPr/>
            </p:nvSpPr>
            <p:spPr bwMode="auto">
              <a:xfrm>
                <a:off x="4848" y="193"/>
                <a:ext cx="816" cy="312"/>
              </a:xfrm>
              <a:prstGeom prst="rect">
                <a:avLst/>
              </a:prstGeom>
              <a:noFill/>
              <a:ln w="9525">
                <a:noFill/>
                <a:miter lim="800000"/>
                <a:headEnd/>
                <a:tailEnd/>
              </a:ln>
              <a:effectLst/>
            </p:spPr>
            <p:txBody>
              <a:bodyPr>
                <a:spAutoFit/>
              </a:bodyPr>
              <a:lstStyle/>
              <a:p>
                <a:pPr>
                  <a:spcBef>
                    <a:spcPct val="50000"/>
                  </a:spcBef>
                </a:pPr>
                <a:r>
                  <a:rPr lang="en-US" sz="1400"/>
                  <a:t>Durham, NC</a:t>
                </a:r>
              </a:p>
            </p:txBody>
          </p:sp>
          <p:grpSp>
            <p:nvGrpSpPr>
              <p:cNvPr id="4" name="Group 9"/>
              <p:cNvGrpSpPr>
                <a:grpSpLocks/>
              </p:cNvGrpSpPr>
              <p:nvPr/>
            </p:nvGrpSpPr>
            <p:grpSpPr bwMode="auto">
              <a:xfrm>
                <a:off x="4416" y="144"/>
                <a:ext cx="1344" cy="1248"/>
                <a:chOff x="4416" y="144"/>
                <a:chExt cx="1344" cy="1248"/>
              </a:xfrm>
            </p:grpSpPr>
            <p:sp>
              <p:nvSpPr>
                <p:cNvPr id="557066" name="Rectangle 10"/>
                <p:cNvSpPr>
                  <a:spLocks noChangeArrowheads="1"/>
                </p:cNvSpPr>
                <p:nvPr/>
              </p:nvSpPr>
              <p:spPr bwMode="auto">
                <a:xfrm>
                  <a:off x="4464" y="144"/>
                  <a:ext cx="1152" cy="1248"/>
                </a:xfrm>
                <a:prstGeom prst="rect">
                  <a:avLst/>
                </a:prstGeom>
                <a:noFill/>
                <a:ln w="9525">
                  <a:solidFill>
                    <a:schemeClr val="tx1"/>
                  </a:solidFill>
                  <a:miter lim="800000"/>
                  <a:headEnd/>
                  <a:tailEnd/>
                </a:ln>
                <a:effectLst/>
              </p:spPr>
              <p:txBody>
                <a:bodyPr wrap="none" anchor="ctr"/>
                <a:lstStyle/>
                <a:p>
                  <a:endParaRPr lang="en-US"/>
                </a:p>
              </p:txBody>
            </p:sp>
            <p:sp>
              <p:nvSpPr>
                <p:cNvPr id="557067" name="AutoShape 11"/>
                <p:cNvSpPr>
                  <a:spLocks noChangeArrowheads="1"/>
                </p:cNvSpPr>
                <p:nvPr/>
              </p:nvSpPr>
              <p:spPr bwMode="auto">
                <a:xfrm>
                  <a:off x="4656" y="240"/>
                  <a:ext cx="192" cy="144"/>
                </a:xfrm>
                <a:prstGeom prst="sun">
                  <a:avLst>
                    <a:gd name="adj" fmla="val 25000"/>
                  </a:avLst>
                </a:prstGeom>
                <a:solidFill>
                  <a:srgbClr val="00FF00"/>
                </a:solidFill>
                <a:ln w="9525">
                  <a:solidFill>
                    <a:schemeClr val="tx1"/>
                  </a:solidFill>
                  <a:miter lim="800000"/>
                  <a:headEnd/>
                  <a:tailEnd/>
                </a:ln>
                <a:effectLst/>
              </p:spPr>
              <p:txBody>
                <a:bodyPr wrap="none" anchor="ctr"/>
                <a:lstStyle/>
                <a:p>
                  <a:endParaRPr lang="en-US"/>
                </a:p>
              </p:txBody>
            </p:sp>
            <p:sp>
              <p:nvSpPr>
                <p:cNvPr id="557068" name="AutoShape 12"/>
                <p:cNvSpPr>
                  <a:spLocks noChangeArrowheads="1"/>
                </p:cNvSpPr>
                <p:nvPr/>
              </p:nvSpPr>
              <p:spPr bwMode="auto">
                <a:xfrm>
                  <a:off x="5376" y="1152"/>
                  <a:ext cx="144" cy="192"/>
                </a:xfrm>
                <a:prstGeom prst="diamond">
                  <a:avLst/>
                </a:prstGeom>
                <a:solidFill>
                  <a:srgbClr val="FF0000"/>
                </a:solidFill>
                <a:ln w="9525">
                  <a:solidFill>
                    <a:schemeClr val="tx1"/>
                  </a:solidFill>
                  <a:miter lim="800000"/>
                  <a:headEnd/>
                  <a:tailEnd/>
                </a:ln>
                <a:effectLst/>
              </p:spPr>
              <p:txBody>
                <a:bodyPr wrap="none" anchor="ctr"/>
                <a:lstStyle/>
                <a:p>
                  <a:endParaRPr lang="en-US"/>
                </a:p>
              </p:txBody>
            </p:sp>
            <p:cxnSp>
              <p:nvCxnSpPr>
                <p:cNvPr id="557069" name="AutoShape 13"/>
                <p:cNvCxnSpPr>
                  <a:cxnSpLocks noChangeShapeType="1"/>
                  <a:stCxn id="557068" idx="0"/>
                  <a:endCxn id="557067" idx="2"/>
                </p:cNvCxnSpPr>
                <p:nvPr/>
              </p:nvCxnSpPr>
              <p:spPr bwMode="auto">
                <a:xfrm rot="5400000" flipH="1">
                  <a:off x="4716" y="420"/>
                  <a:ext cx="768" cy="696"/>
                </a:xfrm>
                <a:prstGeom prst="curvedConnector3">
                  <a:avLst>
                    <a:gd name="adj1" fmla="val 50000"/>
                  </a:avLst>
                </a:prstGeom>
                <a:noFill/>
                <a:ln w="9525">
                  <a:solidFill>
                    <a:schemeClr val="tx1"/>
                  </a:solidFill>
                  <a:round/>
                  <a:headEnd/>
                  <a:tailEnd type="triangle" w="med" len="med"/>
                </a:ln>
                <a:effectLst/>
              </p:spPr>
            </p:cxnSp>
            <p:sp>
              <p:nvSpPr>
                <p:cNvPr id="557070" name="Text Box 14"/>
                <p:cNvSpPr txBox="1">
                  <a:spLocks noChangeArrowheads="1"/>
                </p:cNvSpPr>
                <p:nvPr/>
              </p:nvSpPr>
              <p:spPr bwMode="auto">
                <a:xfrm>
                  <a:off x="5328" y="719"/>
                  <a:ext cx="432" cy="312"/>
                </a:xfrm>
                <a:prstGeom prst="rect">
                  <a:avLst/>
                </a:prstGeom>
                <a:noFill/>
                <a:ln w="9525">
                  <a:noFill/>
                  <a:miter lim="800000"/>
                  <a:headEnd/>
                  <a:tailEnd/>
                </a:ln>
                <a:effectLst/>
              </p:spPr>
              <p:txBody>
                <a:bodyPr>
                  <a:spAutoFit/>
                </a:bodyPr>
                <a:lstStyle/>
                <a:p>
                  <a:pPr>
                    <a:spcBef>
                      <a:spcPct val="50000"/>
                    </a:spcBef>
                  </a:pPr>
                  <a:r>
                    <a:rPr lang="en-US" sz="1400"/>
                    <a:t>5 KM</a:t>
                  </a:r>
                </a:p>
              </p:txBody>
            </p:sp>
            <p:sp>
              <p:nvSpPr>
                <p:cNvPr id="557071" name="Text Box 15"/>
                <p:cNvSpPr txBox="1">
                  <a:spLocks noChangeArrowheads="1"/>
                </p:cNvSpPr>
                <p:nvPr/>
              </p:nvSpPr>
              <p:spPr bwMode="auto">
                <a:xfrm>
                  <a:off x="5088" y="480"/>
                  <a:ext cx="432" cy="312"/>
                </a:xfrm>
                <a:prstGeom prst="rect">
                  <a:avLst/>
                </a:prstGeom>
                <a:noFill/>
                <a:ln w="9525">
                  <a:noFill/>
                  <a:miter lim="800000"/>
                  <a:headEnd/>
                  <a:tailEnd/>
                </a:ln>
                <a:effectLst/>
              </p:spPr>
              <p:txBody>
                <a:bodyPr>
                  <a:spAutoFit/>
                </a:bodyPr>
                <a:lstStyle/>
                <a:p>
                  <a:pPr>
                    <a:spcBef>
                      <a:spcPct val="50000"/>
                    </a:spcBef>
                  </a:pPr>
                  <a:r>
                    <a:rPr lang="en-US" sz="1400"/>
                    <a:t>4 KM</a:t>
                  </a:r>
                </a:p>
              </p:txBody>
            </p:sp>
            <p:sp>
              <p:nvSpPr>
                <p:cNvPr id="557072" name="Text Box 16"/>
                <p:cNvSpPr txBox="1">
                  <a:spLocks noChangeArrowheads="1"/>
                </p:cNvSpPr>
                <p:nvPr/>
              </p:nvSpPr>
              <p:spPr bwMode="auto">
                <a:xfrm>
                  <a:off x="4848" y="336"/>
                  <a:ext cx="432" cy="312"/>
                </a:xfrm>
                <a:prstGeom prst="rect">
                  <a:avLst/>
                </a:prstGeom>
                <a:noFill/>
                <a:ln w="9525">
                  <a:noFill/>
                  <a:miter lim="800000"/>
                  <a:headEnd/>
                  <a:tailEnd/>
                </a:ln>
                <a:effectLst/>
              </p:spPr>
              <p:txBody>
                <a:bodyPr>
                  <a:spAutoFit/>
                </a:bodyPr>
                <a:lstStyle/>
                <a:p>
                  <a:pPr>
                    <a:spcBef>
                      <a:spcPct val="50000"/>
                    </a:spcBef>
                  </a:pPr>
                  <a:r>
                    <a:rPr lang="en-US" sz="1400"/>
                    <a:t>5 KM</a:t>
                  </a:r>
                </a:p>
              </p:txBody>
            </p:sp>
            <p:sp>
              <p:nvSpPr>
                <p:cNvPr id="557073" name="Text Box 17"/>
                <p:cNvSpPr txBox="1">
                  <a:spLocks noChangeArrowheads="1"/>
                </p:cNvSpPr>
                <p:nvPr/>
              </p:nvSpPr>
              <p:spPr bwMode="auto">
                <a:xfrm>
                  <a:off x="4752" y="1009"/>
                  <a:ext cx="432" cy="312"/>
                </a:xfrm>
                <a:prstGeom prst="rect">
                  <a:avLst/>
                </a:prstGeom>
                <a:noFill/>
                <a:ln w="9525">
                  <a:noFill/>
                  <a:miter lim="800000"/>
                  <a:headEnd/>
                  <a:tailEnd/>
                </a:ln>
                <a:effectLst/>
              </p:spPr>
              <p:txBody>
                <a:bodyPr>
                  <a:spAutoFit/>
                </a:bodyPr>
                <a:lstStyle/>
                <a:p>
                  <a:pPr>
                    <a:spcBef>
                      <a:spcPct val="50000"/>
                    </a:spcBef>
                  </a:pPr>
                  <a:r>
                    <a:rPr lang="en-US" sz="1400"/>
                    <a:t>NC54</a:t>
                  </a:r>
                </a:p>
              </p:txBody>
            </p:sp>
            <p:sp>
              <p:nvSpPr>
                <p:cNvPr id="557074" name="Text Box 18"/>
                <p:cNvSpPr txBox="1">
                  <a:spLocks noChangeArrowheads="1"/>
                </p:cNvSpPr>
                <p:nvPr/>
              </p:nvSpPr>
              <p:spPr bwMode="auto">
                <a:xfrm>
                  <a:off x="4416" y="672"/>
                  <a:ext cx="432" cy="312"/>
                </a:xfrm>
                <a:prstGeom prst="rect">
                  <a:avLst/>
                </a:prstGeom>
                <a:noFill/>
                <a:ln w="9525">
                  <a:noFill/>
                  <a:miter lim="800000"/>
                  <a:headEnd/>
                  <a:tailEnd/>
                </a:ln>
                <a:effectLst/>
              </p:spPr>
              <p:txBody>
                <a:bodyPr>
                  <a:spAutoFit/>
                </a:bodyPr>
                <a:lstStyle/>
                <a:p>
                  <a:pPr>
                    <a:spcBef>
                      <a:spcPct val="50000"/>
                    </a:spcBef>
                  </a:pPr>
                  <a:r>
                    <a:rPr lang="en-US" sz="1400"/>
                    <a:t>NC55</a:t>
                  </a:r>
                </a:p>
              </p:txBody>
            </p:sp>
            <p:sp>
              <p:nvSpPr>
                <p:cNvPr id="557075" name="Text Box 19"/>
                <p:cNvSpPr txBox="1">
                  <a:spLocks noChangeArrowheads="1"/>
                </p:cNvSpPr>
                <p:nvPr/>
              </p:nvSpPr>
              <p:spPr bwMode="auto">
                <a:xfrm>
                  <a:off x="5136" y="960"/>
                  <a:ext cx="432" cy="312"/>
                </a:xfrm>
                <a:prstGeom prst="rect">
                  <a:avLst/>
                </a:prstGeom>
                <a:noFill/>
                <a:ln w="9525">
                  <a:noFill/>
                  <a:miter lim="800000"/>
                  <a:headEnd/>
                  <a:tailEnd/>
                </a:ln>
                <a:effectLst/>
              </p:spPr>
              <p:txBody>
                <a:bodyPr>
                  <a:spAutoFit/>
                </a:bodyPr>
                <a:lstStyle/>
                <a:p>
                  <a:pPr>
                    <a:spcBef>
                      <a:spcPct val="50000"/>
                    </a:spcBef>
                  </a:pPr>
                  <a:r>
                    <a:rPr lang="en-US" sz="1400"/>
                    <a:t>I-40</a:t>
                  </a:r>
                </a:p>
              </p:txBody>
            </p:sp>
          </p:grpSp>
        </p:grpSp>
      </p:grpSp>
      <p:sp>
        <p:nvSpPr>
          <p:cNvPr id="557076" name="AutoShape 20"/>
          <p:cNvSpPr>
            <a:spLocks noChangeArrowheads="1"/>
          </p:cNvSpPr>
          <p:nvPr/>
        </p:nvSpPr>
        <p:spPr bwMode="auto">
          <a:xfrm>
            <a:off x="7569200" y="3903665"/>
            <a:ext cx="666750" cy="339725"/>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7077" name="AutoShape 21"/>
          <p:cNvSpPr>
            <a:spLocks noChangeArrowheads="1"/>
          </p:cNvSpPr>
          <p:nvPr/>
        </p:nvSpPr>
        <p:spPr bwMode="auto">
          <a:xfrm>
            <a:off x="4676775" y="3903665"/>
            <a:ext cx="666750" cy="339725"/>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7078" name="AutoShape 22"/>
          <p:cNvSpPr>
            <a:spLocks noChangeArrowheads="1"/>
          </p:cNvSpPr>
          <p:nvPr/>
        </p:nvSpPr>
        <p:spPr bwMode="auto">
          <a:xfrm>
            <a:off x="7569200" y="2882902"/>
            <a:ext cx="666750" cy="339725"/>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5" name="Group 23"/>
          <p:cNvGrpSpPr>
            <a:grpSpLocks/>
          </p:cNvGrpSpPr>
          <p:nvPr/>
        </p:nvGrpSpPr>
        <p:grpSpPr bwMode="auto">
          <a:xfrm>
            <a:off x="4343400" y="1524000"/>
            <a:ext cx="4114800" cy="4078288"/>
            <a:chOff x="2688" y="935"/>
            <a:chExt cx="2592" cy="2569"/>
          </a:xfrm>
        </p:grpSpPr>
        <p:sp>
          <p:nvSpPr>
            <p:cNvPr id="557080" name="AutoShape 24"/>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7081" name="AutoShape 25"/>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557082" name="AutoShape 26"/>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sp>
        <p:nvSpPr>
          <p:cNvPr id="557083" name="AutoShape 27"/>
          <p:cNvSpPr>
            <a:spLocks noChangeArrowheads="1"/>
          </p:cNvSpPr>
          <p:nvPr/>
        </p:nvSpPr>
        <p:spPr bwMode="auto">
          <a:xfrm>
            <a:off x="6019800" y="3657600"/>
            <a:ext cx="1447800" cy="533400"/>
          </a:xfrm>
          <a:prstGeom prst="roundRect">
            <a:avLst>
              <a:gd name="adj" fmla="val 16667"/>
            </a:avLst>
          </a:prstGeom>
          <a:noFill/>
          <a:ln w="9525">
            <a:noFill/>
            <a:round/>
            <a:headEnd/>
            <a:tailEnd/>
          </a:ln>
          <a:effectLst/>
        </p:spPr>
        <p:txBody>
          <a:bodyPr wrap="none" anchor="ctr"/>
          <a:lstStyle/>
          <a:p>
            <a:endParaRPr lang="en-US"/>
          </a:p>
        </p:txBody>
      </p:sp>
      <p:sp>
        <p:nvSpPr>
          <p:cNvPr id="557084" name="AutoShape 28"/>
          <p:cNvSpPr>
            <a:spLocks noChangeArrowheads="1"/>
          </p:cNvSpPr>
          <p:nvPr/>
        </p:nvSpPr>
        <p:spPr bwMode="auto">
          <a:xfrm>
            <a:off x="5638802" y="2895600"/>
            <a:ext cx="295275" cy="204788"/>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7085" name="AutoShape 29"/>
          <p:cNvSpPr>
            <a:spLocks noChangeArrowheads="1"/>
          </p:cNvSpPr>
          <p:nvPr/>
        </p:nvSpPr>
        <p:spPr bwMode="auto">
          <a:xfrm flipV="1">
            <a:off x="5410202" y="2895600"/>
            <a:ext cx="295275" cy="204788"/>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tx2"/>
          </a:solidFill>
          <a:ln w="9525">
            <a:noFill/>
            <a:miter lim="800000"/>
            <a:headEnd/>
            <a:tailEnd/>
          </a:ln>
          <a:effectLst>
            <a:prstShdw prst="shdw18" dist="17961" dir="13500000">
              <a:schemeClr val="tx2">
                <a:gamma/>
                <a:shade val="60000"/>
                <a:invGamma/>
              </a:schemeClr>
            </a:prstShdw>
          </a:effectLst>
        </p:spPr>
        <p:txBody>
          <a:bodyPr wrap="none" anchor="ctr"/>
          <a:lstStyle/>
          <a:p>
            <a:endParaRPr lang="en-US"/>
          </a:p>
        </p:txBody>
      </p:sp>
      <p:sp>
        <p:nvSpPr>
          <p:cNvPr id="557086" name="AutoShape 30"/>
          <p:cNvSpPr>
            <a:spLocks noChangeArrowheads="1"/>
          </p:cNvSpPr>
          <p:nvPr/>
        </p:nvSpPr>
        <p:spPr bwMode="auto">
          <a:xfrm>
            <a:off x="5191127" y="2895600"/>
            <a:ext cx="295275" cy="204788"/>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7087" name="AutoShape 31"/>
          <p:cNvSpPr>
            <a:spLocks noChangeArrowheads="1"/>
          </p:cNvSpPr>
          <p:nvPr/>
        </p:nvSpPr>
        <p:spPr bwMode="auto">
          <a:xfrm>
            <a:off x="7324727" y="2895600"/>
            <a:ext cx="295275" cy="204788"/>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7088" name="AutoShape 32"/>
          <p:cNvSpPr>
            <a:spLocks noChangeArrowheads="1"/>
          </p:cNvSpPr>
          <p:nvPr/>
        </p:nvSpPr>
        <p:spPr bwMode="auto">
          <a:xfrm flipV="1">
            <a:off x="7096127" y="2895600"/>
            <a:ext cx="295275" cy="204788"/>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57089" name="AutoShape 33"/>
          <p:cNvSpPr>
            <a:spLocks noChangeArrowheads="1"/>
          </p:cNvSpPr>
          <p:nvPr/>
        </p:nvSpPr>
        <p:spPr bwMode="auto">
          <a:xfrm>
            <a:off x="6877052" y="2895600"/>
            <a:ext cx="295275" cy="204788"/>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7090" name="Freeform 34"/>
          <p:cNvSpPr>
            <a:spLocks/>
          </p:cNvSpPr>
          <p:nvPr/>
        </p:nvSpPr>
        <p:spPr bwMode="auto">
          <a:xfrm>
            <a:off x="4092577" y="28577"/>
            <a:ext cx="5051425" cy="504825"/>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7091" name="Line 35"/>
          <p:cNvSpPr>
            <a:spLocks noChangeShapeType="1"/>
          </p:cNvSpPr>
          <p:nvPr/>
        </p:nvSpPr>
        <p:spPr bwMode="auto">
          <a:xfrm>
            <a:off x="4092575" y="533400"/>
            <a:ext cx="0" cy="1371600"/>
          </a:xfrm>
          <a:prstGeom prst="line">
            <a:avLst/>
          </a:prstGeom>
          <a:noFill/>
          <a:ln w="9525">
            <a:solidFill>
              <a:schemeClr val="tx1"/>
            </a:solidFill>
            <a:round/>
            <a:headEnd/>
            <a:tailEnd/>
          </a:ln>
          <a:effectLst/>
        </p:spPr>
        <p:txBody>
          <a:bodyPr wrap="none" anchor="ctr"/>
          <a:lstStyle/>
          <a:p>
            <a:endParaRPr lang="en-US"/>
          </a:p>
        </p:txBody>
      </p:sp>
      <p:sp>
        <p:nvSpPr>
          <p:cNvPr id="557092" name="Freeform 36"/>
          <p:cNvSpPr>
            <a:spLocks/>
          </p:cNvSpPr>
          <p:nvPr/>
        </p:nvSpPr>
        <p:spPr bwMode="auto">
          <a:xfrm>
            <a:off x="4092577" y="1400177"/>
            <a:ext cx="5051425" cy="504825"/>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7093" name="AutoShape 37">
            <a:hlinkClick r:id="" action="ppaction://noaction" highlightClick="1">
              <a:snd r:embed="rId3" name="applause.wav"/>
            </a:hlinkClick>
          </p:cNvPr>
          <p:cNvSpPr>
            <a:spLocks noChangeArrowheads="1"/>
          </p:cNvSpPr>
          <p:nvPr/>
        </p:nvSpPr>
        <p:spPr bwMode="auto">
          <a:xfrm rot="5400000">
            <a:off x="6172200" y="0"/>
            <a:ext cx="381000" cy="381000"/>
          </a:xfrm>
          <a:prstGeom prst="actionButtonSound">
            <a:avLst/>
          </a:prstGeom>
          <a:solidFill>
            <a:schemeClr val="hlink"/>
          </a:solidFill>
          <a:ln w="9525">
            <a:noFill/>
            <a:miter lim="800000"/>
            <a:headEnd/>
            <a:tailEnd/>
          </a:ln>
          <a:effectLst/>
        </p:spPr>
        <p:txBody>
          <a:bodyPr wrap="none" anchor="ctr"/>
          <a:lstStyle/>
          <a:p>
            <a:endParaRPr lang="en-US"/>
          </a:p>
        </p:txBody>
      </p:sp>
      <p:sp>
        <p:nvSpPr>
          <p:cNvPr id="557094" name="Text Box 38"/>
          <p:cNvSpPr txBox="1">
            <a:spLocks noChangeArrowheads="1"/>
          </p:cNvSpPr>
          <p:nvPr/>
        </p:nvSpPr>
        <p:spPr bwMode="auto">
          <a:xfrm>
            <a:off x="3962400" y="6172202"/>
            <a:ext cx="1447800" cy="314325"/>
          </a:xfrm>
          <a:prstGeom prst="rect">
            <a:avLst/>
          </a:prstGeom>
          <a:noFill/>
          <a:ln w="9525">
            <a:solidFill>
              <a:schemeClr val="tx1"/>
            </a:solidFill>
            <a:miter lim="800000"/>
            <a:headEnd/>
            <a:tailEnd/>
          </a:ln>
          <a:effectLst/>
        </p:spPr>
        <p:txBody>
          <a:bodyPr anchor="ctr">
            <a:spAutoFit/>
          </a:bodyPr>
          <a:lstStyle/>
          <a:p>
            <a:pPr>
              <a:spcBef>
                <a:spcPct val="50000"/>
              </a:spcBef>
            </a:pPr>
            <a:r>
              <a:rPr lang="en-US" sz="1400">
                <a:latin typeface="Tahoma" charset="0"/>
              </a:rPr>
              <a:t>Location</a:t>
            </a:r>
          </a:p>
        </p:txBody>
      </p:sp>
      <p:cxnSp>
        <p:nvCxnSpPr>
          <p:cNvPr id="557095" name="AutoShape 39"/>
          <p:cNvCxnSpPr>
            <a:cxnSpLocks noChangeShapeType="1"/>
            <a:stCxn id="557094" idx="0"/>
          </p:cNvCxnSpPr>
          <p:nvPr/>
        </p:nvCxnSpPr>
        <p:spPr bwMode="auto">
          <a:xfrm flipV="1">
            <a:off x="4686300" y="2895600"/>
            <a:ext cx="2338388" cy="3276600"/>
          </a:xfrm>
          <a:prstGeom prst="straightConnector1">
            <a:avLst/>
          </a:prstGeom>
          <a:noFill/>
          <a:ln w="9525">
            <a:solidFill>
              <a:schemeClr val="tx1"/>
            </a:solidFill>
            <a:round/>
            <a:headEnd/>
            <a:tailEnd type="triangle" w="med" len="med"/>
          </a:ln>
          <a:effectLst/>
        </p:spPr>
      </p:cxnSp>
      <p:sp>
        <p:nvSpPr>
          <p:cNvPr id="557096" name="Text Box 40"/>
          <p:cNvSpPr txBox="1">
            <a:spLocks noChangeArrowheads="1"/>
          </p:cNvSpPr>
          <p:nvPr/>
        </p:nvSpPr>
        <p:spPr bwMode="auto">
          <a:xfrm>
            <a:off x="5715000" y="6172202"/>
            <a:ext cx="1447800" cy="314325"/>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Directions</a:t>
            </a:r>
          </a:p>
        </p:txBody>
      </p:sp>
      <p:cxnSp>
        <p:nvCxnSpPr>
          <p:cNvPr id="557097" name="AutoShape 41"/>
          <p:cNvCxnSpPr>
            <a:cxnSpLocks noChangeShapeType="1"/>
            <a:stCxn id="557096" idx="0"/>
          </p:cNvCxnSpPr>
          <p:nvPr/>
        </p:nvCxnSpPr>
        <p:spPr bwMode="auto">
          <a:xfrm flipV="1">
            <a:off x="6438902" y="3101977"/>
            <a:ext cx="803275" cy="3070225"/>
          </a:xfrm>
          <a:prstGeom prst="straightConnector1">
            <a:avLst/>
          </a:prstGeom>
          <a:noFill/>
          <a:ln w="9525">
            <a:solidFill>
              <a:schemeClr val="tx2"/>
            </a:solidFill>
            <a:round/>
            <a:headEnd/>
            <a:tailEnd type="triangle" w="med" len="med"/>
          </a:ln>
          <a:effectLst/>
        </p:spPr>
      </p:cxnSp>
      <p:sp>
        <p:nvSpPr>
          <p:cNvPr id="557098" name="Text Box 42"/>
          <p:cNvSpPr txBox="1">
            <a:spLocks noChangeArrowheads="1"/>
          </p:cNvSpPr>
          <p:nvPr/>
        </p:nvSpPr>
        <p:spPr bwMode="auto">
          <a:xfrm>
            <a:off x="7467600" y="6172202"/>
            <a:ext cx="1447800" cy="314325"/>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Map</a:t>
            </a:r>
          </a:p>
        </p:txBody>
      </p:sp>
      <p:cxnSp>
        <p:nvCxnSpPr>
          <p:cNvPr id="557099" name="AutoShape 43"/>
          <p:cNvCxnSpPr>
            <a:cxnSpLocks noChangeShapeType="1"/>
            <a:stCxn id="557098" idx="0"/>
          </p:cNvCxnSpPr>
          <p:nvPr/>
        </p:nvCxnSpPr>
        <p:spPr bwMode="auto">
          <a:xfrm flipH="1" flipV="1">
            <a:off x="7472365" y="2895600"/>
            <a:ext cx="719137" cy="3276600"/>
          </a:xfrm>
          <a:prstGeom prst="straightConnector1">
            <a:avLst/>
          </a:prstGeom>
          <a:noFill/>
          <a:ln w="9525">
            <a:solidFill>
              <a:schemeClr val="tx1"/>
            </a:solidFill>
            <a:round/>
            <a:headEnd/>
            <a:tailEnd type="triangle" w="med" len="med"/>
          </a:ln>
          <a:effectLst/>
        </p:spPr>
      </p:cxnSp>
      <p:sp>
        <p:nvSpPr>
          <p:cNvPr id="557100" name="Text Box 44"/>
          <p:cNvSpPr txBox="1">
            <a:spLocks noChangeArrowheads="1"/>
          </p:cNvSpPr>
          <p:nvPr/>
        </p:nvSpPr>
        <p:spPr bwMode="auto">
          <a:xfrm>
            <a:off x="609600" y="5257802"/>
            <a:ext cx="1447800" cy="314325"/>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Radio</a:t>
            </a:r>
          </a:p>
        </p:txBody>
      </p:sp>
      <p:sp>
        <p:nvSpPr>
          <p:cNvPr id="557101" name="Text Box 45"/>
          <p:cNvSpPr txBox="1">
            <a:spLocks noChangeArrowheads="1"/>
          </p:cNvSpPr>
          <p:nvPr/>
        </p:nvSpPr>
        <p:spPr bwMode="auto">
          <a:xfrm>
            <a:off x="1295400" y="5705477"/>
            <a:ext cx="1447800" cy="314325"/>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Map</a:t>
            </a:r>
          </a:p>
        </p:txBody>
      </p:sp>
      <p:sp>
        <p:nvSpPr>
          <p:cNvPr id="557102" name="Text Box 46"/>
          <p:cNvSpPr txBox="1">
            <a:spLocks noChangeArrowheads="1"/>
          </p:cNvSpPr>
          <p:nvPr/>
        </p:nvSpPr>
        <p:spPr bwMode="auto">
          <a:xfrm>
            <a:off x="2057400" y="6172202"/>
            <a:ext cx="1447800" cy="314325"/>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E-Mail</a:t>
            </a:r>
          </a:p>
        </p:txBody>
      </p:sp>
      <p:cxnSp>
        <p:nvCxnSpPr>
          <p:cNvPr id="557103" name="AutoShape 47"/>
          <p:cNvCxnSpPr>
            <a:cxnSpLocks noChangeShapeType="1"/>
            <a:stCxn id="557100" idx="0"/>
          </p:cNvCxnSpPr>
          <p:nvPr/>
        </p:nvCxnSpPr>
        <p:spPr bwMode="auto">
          <a:xfrm flipV="1">
            <a:off x="1333502" y="2998788"/>
            <a:ext cx="3897313" cy="2259012"/>
          </a:xfrm>
          <a:prstGeom prst="straightConnector1">
            <a:avLst/>
          </a:prstGeom>
          <a:noFill/>
          <a:ln w="9525">
            <a:solidFill>
              <a:schemeClr val="tx1"/>
            </a:solidFill>
            <a:round/>
            <a:headEnd/>
            <a:tailEnd type="triangle" w="med" len="med"/>
          </a:ln>
          <a:effectLst/>
        </p:spPr>
      </p:cxnSp>
      <p:cxnSp>
        <p:nvCxnSpPr>
          <p:cNvPr id="557104" name="AutoShape 48"/>
          <p:cNvCxnSpPr>
            <a:cxnSpLocks noChangeShapeType="1"/>
            <a:stCxn id="557101" idx="0"/>
          </p:cNvCxnSpPr>
          <p:nvPr/>
        </p:nvCxnSpPr>
        <p:spPr bwMode="auto">
          <a:xfrm flipV="1">
            <a:off x="2019300" y="3101975"/>
            <a:ext cx="3536950" cy="2603500"/>
          </a:xfrm>
          <a:prstGeom prst="straightConnector1">
            <a:avLst/>
          </a:prstGeom>
          <a:noFill/>
          <a:ln w="9525">
            <a:solidFill>
              <a:schemeClr val="tx2"/>
            </a:solidFill>
            <a:round/>
            <a:headEnd/>
            <a:tailEnd type="triangle" w="med" len="med"/>
          </a:ln>
          <a:effectLst/>
        </p:spPr>
      </p:cxnSp>
      <p:cxnSp>
        <p:nvCxnSpPr>
          <p:cNvPr id="557105" name="AutoShape 49"/>
          <p:cNvCxnSpPr>
            <a:cxnSpLocks noChangeShapeType="1"/>
            <a:stCxn id="557102" idx="0"/>
          </p:cNvCxnSpPr>
          <p:nvPr/>
        </p:nvCxnSpPr>
        <p:spPr bwMode="auto">
          <a:xfrm flipV="1">
            <a:off x="2781300" y="3100388"/>
            <a:ext cx="3005138" cy="3071812"/>
          </a:xfrm>
          <a:prstGeom prst="straightConnector1">
            <a:avLst/>
          </a:prstGeom>
          <a:noFill/>
          <a:ln w="9525">
            <a:solidFill>
              <a:schemeClr val="tx1"/>
            </a:solidFill>
            <a:round/>
            <a:headEnd/>
            <a:tailEnd type="triangle" w="med" len="med"/>
          </a:ln>
          <a:effectLst/>
        </p:spPr>
      </p:cxn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r>
              <a:rPr lang="en-US" smtClean="0"/>
              <a:t>Email Query </a:t>
            </a:r>
            <a:endParaRPr lang="en-US" dirty="0"/>
          </a:p>
        </p:txBody>
      </p:sp>
      <p:sp>
        <p:nvSpPr>
          <p:cNvPr id="550915" name="Rectangle 3"/>
          <p:cNvSpPr>
            <a:spLocks noGrp="1" noChangeArrowheads="1"/>
          </p:cNvSpPr>
          <p:nvPr>
            <p:ph type="body" sz="half" idx="1"/>
          </p:nvPr>
        </p:nvSpPr>
        <p:spPr/>
        <p:txBody>
          <a:bodyPr/>
          <a:lstStyle/>
          <a:p>
            <a:r>
              <a:rPr lang="en-US" smtClean="0"/>
              <a:t>hear sender names</a:t>
            </a:r>
          </a:p>
          <a:p>
            <a:r>
              <a:rPr lang="en-US" smtClean="0"/>
              <a:t>hear notes</a:t>
            </a:r>
          </a:p>
          <a:p>
            <a:r>
              <a:rPr lang="en-US" smtClean="0"/>
              <a:t>respond to notes</a:t>
            </a:r>
            <a:endParaRPr lang="en-US"/>
          </a:p>
        </p:txBody>
      </p:sp>
      <p:grpSp>
        <p:nvGrpSpPr>
          <p:cNvPr id="2" name="Group 4"/>
          <p:cNvGrpSpPr>
            <a:grpSpLocks/>
          </p:cNvGrpSpPr>
          <p:nvPr/>
        </p:nvGrpSpPr>
        <p:grpSpPr bwMode="auto">
          <a:xfrm>
            <a:off x="609600" y="2"/>
            <a:ext cx="8534400" cy="6486525"/>
            <a:chOff x="384" y="0"/>
            <a:chExt cx="5376" cy="4086"/>
          </a:xfrm>
        </p:grpSpPr>
        <p:sp>
          <p:nvSpPr>
            <p:cNvPr id="550917" name="AutoShape 5"/>
            <p:cNvSpPr>
              <a:spLocks noChangeArrowheads="1"/>
            </p:cNvSpPr>
            <p:nvPr/>
          </p:nvSpPr>
          <p:spPr bwMode="auto">
            <a:xfrm>
              <a:off x="4768"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0918" name="AutoShape 6"/>
            <p:cNvSpPr>
              <a:spLocks noChangeArrowheads="1"/>
            </p:cNvSpPr>
            <p:nvPr/>
          </p:nvSpPr>
          <p:spPr bwMode="auto">
            <a:xfrm>
              <a:off x="2946" y="2459"/>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0919" name="AutoShape 7"/>
            <p:cNvSpPr>
              <a:spLocks noChangeArrowheads="1"/>
            </p:cNvSpPr>
            <p:nvPr/>
          </p:nvSpPr>
          <p:spPr bwMode="auto">
            <a:xfrm>
              <a:off x="4768" y="1816"/>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grpSp>
          <p:nvGrpSpPr>
            <p:cNvPr id="3" name="Group 8"/>
            <p:cNvGrpSpPr>
              <a:grpSpLocks/>
            </p:cNvGrpSpPr>
            <p:nvPr/>
          </p:nvGrpSpPr>
          <p:grpSpPr bwMode="auto">
            <a:xfrm>
              <a:off x="2736" y="960"/>
              <a:ext cx="2592" cy="2569"/>
              <a:chOff x="2688" y="935"/>
              <a:chExt cx="2592" cy="2569"/>
            </a:xfrm>
          </p:grpSpPr>
          <p:sp>
            <p:nvSpPr>
              <p:cNvPr id="550921" name="AutoShape 9"/>
              <p:cNvSpPr>
                <a:spLocks noChangeArrowheads="1"/>
              </p:cNvSpPr>
              <p:nvPr/>
            </p:nvSpPr>
            <p:spPr bwMode="auto">
              <a:xfrm>
                <a:off x="2898" y="1791"/>
                <a:ext cx="420" cy="214"/>
              </a:xfrm>
              <a:prstGeom prst="bevel">
                <a:avLst>
                  <a:gd name="adj" fmla="val 12500"/>
                </a:avLst>
              </a:prstGeom>
              <a:solidFill>
                <a:schemeClr val="accent1"/>
              </a:solidFill>
              <a:ln w="9525">
                <a:noFill/>
                <a:miter lim="800000"/>
                <a:headEnd/>
                <a:tailEnd/>
              </a:ln>
              <a:effectLst/>
            </p:spPr>
            <p:txBody>
              <a:bodyPr wrap="none" anchor="ctr"/>
              <a:lstStyle/>
              <a:p>
                <a:endParaRPr lang="en-US"/>
              </a:p>
            </p:txBody>
          </p:sp>
          <p:sp>
            <p:nvSpPr>
              <p:cNvPr id="550922" name="AutoShape 10"/>
              <p:cNvSpPr>
                <a:spLocks noChangeArrowheads="1"/>
              </p:cNvSpPr>
              <p:nvPr/>
            </p:nvSpPr>
            <p:spPr bwMode="auto">
              <a:xfrm>
                <a:off x="2688" y="935"/>
                <a:ext cx="2592" cy="2569"/>
              </a:xfrm>
              <a:custGeom>
                <a:avLst/>
                <a:gdLst>
                  <a:gd name="G0" fmla="+- 1618 0 0"/>
                  <a:gd name="G1" fmla="+- 21600 0 1618"/>
                  <a:gd name="G2" fmla="+- 21600 0 161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18" y="10800"/>
                    </a:moveTo>
                    <a:cubicBezTo>
                      <a:pt x="1618" y="15871"/>
                      <a:pt x="5729" y="19982"/>
                      <a:pt x="10800" y="19982"/>
                    </a:cubicBezTo>
                    <a:cubicBezTo>
                      <a:pt x="15871" y="19982"/>
                      <a:pt x="19982" y="15871"/>
                      <a:pt x="19982" y="10800"/>
                    </a:cubicBezTo>
                    <a:cubicBezTo>
                      <a:pt x="19982" y="5729"/>
                      <a:pt x="15871" y="1618"/>
                      <a:pt x="10800" y="1618"/>
                    </a:cubicBezTo>
                    <a:cubicBezTo>
                      <a:pt x="5729" y="1618"/>
                      <a:pt x="1618" y="5729"/>
                      <a:pt x="1618" y="1080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550923" name="AutoShape 11"/>
              <p:cNvSpPr>
                <a:spLocks noChangeArrowheads="1"/>
              </p:cNvSpPr>
              <p:nvPr/>
            </p:nvSpPr>
            <p:spPr bwMode="auto">
              <a:xfrm>
                <a:off x="3108" y="1791"/>
                <a:ext cx="1752" cy="857"/>
              </a:xfrm>
              <a:prstGeom prst="bevel">
                <a:avLst>
                  <a:gd name="adj" fmla="val 17037"/>
                </a:avLst>
              </a:prstGeom>
              <a:solidFill>
                <a:schemeClr val="accent1"/>
              </a:solidFill>
              <a:ln w="9525">
                <a:noFill/>
                <a:miter lim="800000"/>
                <a:headEnd/>
                <a:tailEnd/>
              </a:ln>
              <a:effectLst/>
            </p:spPr>
            <p:txBody>
              <a:bodyPr wrap="none" anchor="ctr"/>
              <a:lstStyle/>
              <a:p>
                <a:endParaRPr lang="en-US"/>
              </a:p>
            </p:txBody>
          </p:sp>
        </p:grpSp>
        <p:sp>
          <p:nvSpPr>
            <p:cNvPr id="550924" name="AutoShape 12"/>
            <p:cNvSpPr>
              <a:spLocks noChangeArrowheads="1"/>
            </p:cNvSpPr>
            <p:nvPr/>
          </p:nvSpPr>
          <p:spPr bwMode="auto">
            <a:xfrm>
              <a:off x="3792" y="2304"/>
              <a:ext cx="912" cy="336"/>
            </a:xfrm>
            <a:prstGeom prst="roundRect">
              <a:avLst>
                <a:gd name="adj" fmla="val 16667"/>
              </a:avLst>
            </a:prstGeom>
            <a:noFill/>
            <a:ln w="9525">
              <a:noFill/>
              <a:round/>
              <a:headEnd/>
              <a:tailEnd/>
            </a:ln>
            <a:effectLst/>
          </p:spPr>
          <p:txBody>
            <a:bodyPr wrap="none" anchor="ctr"/>
            <a:lstStyle/>
            <a:p>
              <a:endParaRPr lang="en-US"/>
            </a:p>
          </p:txBody>
        </p:sp>
        <p:sp>
          <p:nvSpPr>
            <p:cNvPr id="550925" name="AutoShape 13"/>
            <p:cNvSpPr>
              <a:spLocks noChangeArrowheads="1"/>
            </p:cNvSpPr>
            <p:nvPr/>
          </p:nvSpPr>
          <p:spPr bwMode="auto">
            <a:xfrm>
              <a:off x="355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tx2"/>
            </a:solidFill>
            <a:ln w="9525">
              <a:noFill/>
              <a:miter lim="800000"/>
              <a:headEnd/>
              <a:tailEnd/>
            </a:ln>
            <a:effectLst>
              <a:prstShdw prst="shdw17" dist="17961" dir="2700000">
                <a:schemeClr val="tx2">
                  <a:gamma/>
                  <a:shade val="60000"/>
                  <a:invGamma/>
                </a:schemeClr>
              </a:prstShdw>
            </a:effectLst>
          </p:spPr>
          <p:txBody>
            <a:bodyPr wrap="none" anchor="ctr"/>
            <a:lstStyle/>
            <a:p>
              <a:endParaRPr lang="en-US"/>
            </a:p>
          </p:txBody>
        </p:sp>
        <p:sp>
          <p:nvSpPr>
            <p:cNvPr id="550926" name="AutoShape 14"/>
            <p:cNvSpPr>
              <a:spLocks noChangeArrowheads="1"/>
            </p:cNvSpPr>
            <p:nvPr/>
          </p:nvSpPr>
          <p:spPr bwMode="auto">
            <a:xfrm flipV="1">
              <a:off x="3408"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50927" name="AutoShape 15"/>
            <p:cNvSpPr>
              <a:spLocks noChangeArrowheads="1"/>
            </p:cNvSpPr>
            <p:nvPr/>
          </p:nvSpPr>
          <p:spPr bwMode="auto">
            <a:xfrm>
              <a:off x="32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0928" name="AutoShape 16"/>
            <p:cNvSpPr>
              <a:spLocks noChangeArrowheads="1"/>
            </p:cNvSpPr>
            <p:nvPr/>
          </p:nvSpPr>
          <p:spPr bwMode="auto">
            <a:xfrm>
              <a:off x="4614"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0929" name="AutoShape 17"/>
            <p:cNvSpPr>
              <a:spLocks noChangeArrowheads="1"/>
            </p:cNvSpPr>
            <p:nvPr/>
          </p:nvSpPr>
          <p:spPr bwMode="auto">
            <a:xfrm flipV="1">
              <a:off x="4470"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8" dist="17961" dir="13500000">
                <a:schemeClr val="hlink">
                  <a:gamma/>
                  <a:shade val="60000"/>
                  <a:invGamma/>
                </a:schemeClr>
              </a:prstShdw>
            </a:effectLst>
          </p:spPr>
          <p:txBody>
            <a:bodyPr wrap="none" anchor="ctr"/>
            <a:lstStyle/>
            <a:p>
              <a:endParaRPr lang="en-US"/>
            </a:p>
          </p:txBody>
        </p:sp>
        <p:sp>
          <p:nvSpPr>
            <p:cNvPr id="550930" name="AutoShape 18"/>
            <p:cNvSpPr>
              <a:spLocks noChangeArrowheads="1"/>
            </p:cNvSpPr>
            <p:nvPr/>
          </p:nvSpPr>
          <p:spPr bwMode="auto">
            <a:xfrm>
              <a:off x="4332" y="1824"/>
              <a:ext cx="186" cy="129"/>
            </a:xfrm>
            <a:custGeom>
              <a:avLst/>
              <a:gdLst>
                <a:gd name="G0" fmla="+- 5806 0 0"/>
                <a:gd name="G1" fmla="+- 21600 0 5806"/>
                <a:gd name="G2" fmla="*/ 5806 1 2"/>
                <a:gd name="G3" fmla="+- 21600 0 G2"/>
                <a:gd name="G4" fmla="+/ 5806 21600 2"/>
                <a:gd name="G5" fmla="+/ G1 0 2"/>
                <a:gd name="G6" fmla="*/ 21600 21600 5806"/>
                <a:gd name="G7" fmla="*/ G6 1 2"/>
                <a:gd name="G8" fmla="+- 21600 0 G7"/>
                <a:gd name="G9" fmla="*/ 21600 1 2"/>
                <a:gd name="G10" fmla="+- 5806 0 G9"/>
                <a:gd name="G11" fmla="?: G10 G8 0"/>
                <a:gd name="G12" fmla="?: G10 G7 21600"/>
                <a:gd name="T0" fmla="*/ 18697 w 21600"/>
                <a:gd name="T1" fmla="*/ 10800 h 21600"/>
                <a:gd name="T2" fmla="*/ 10800 w 21600"/>
                <a:gd name="T3" fmla="*/ 21600 h 21600"/>
                <a:gd name="T4" fmla="*/ 2903 w 21600"/>
                <a:gd name="T5" fmla="*/ 10800 h 21600"/>
                <a:gd name="T6" fmla="*/ 10800 w 21600"/>
                <a:gd name="T7" fmla="*/ 0 h 21600"/>
                <a:gd name="T8" fmla="*/ 4703 w 21600"/>
                <a:gd name="T9" fmla="*/ 4703 h 21600"/>
                <a:gd name="T10" fmla="*/ 16897 w 21600"/>
                <a:gd name="T11" fmla="*/ 16897 h 21600"/>
              </a:gdLst>
              <a:ahLst/>
              <a:cxnLst>
                <a:cxn ang="0">
                  <a:pos x="T0" y="T1"/>
                </a:cxn>
                <a:cxn ang="0">
                  <a:pos x="T2" y="T3"/>
                </a:cxn>
                <a:cxn ang="0">
                  <a:pos x="T4" y="T5"/>
                </a:cxn>
                <a:cxn ang="0">
                  <a:pos x="T6" y="T7"/>
                </a:cxn>
              </a:cxnLst>
              <a:rect l="T8" t="T9" r="T10" b="T11"/>
              <a:pathLst>
                <a:path w="21600" h="21600">
                  <a:moveTo>
                    <a:pt x="0" y="0"/>
                  </a:moveTo>
                  <a:lnTo>
                    <a:pt x="5806" y="21600"/>
                  </a:lnTo>
                  <a:lnTo>
                    <a:pt x="15794" y="21600"/>
                  </a:lnTo>
                  <a:lnTo>
                    <a:pt x="21600" y="0"/>
                  </a:lnTo>
                  <a:close/>
                </a:path>
              </a:pathLst>
            </a:custGeom>
            <a:solidFill>
              <a:schemeClr val="hlink"/>
            </a:solidFill>
            <a:ln w="9525">
              <a:noFill/>
              <a:miter lim="800000"/>
              <a:headEnd/>
              <a:tailEnd/>
            </a:ln>
            <a:effectLst>
              <a:prstShdw prst="shdw17" dist="17961" dir="2700000">
                <a:schemeClr val="hlink">
                  <a:gamma/>
                  <a:shade val="60000"/>
                  <a:invGamma/>
                </a:schemeClr>
              </a:prstShdw>
            </a:effectLst>
          </p:spPr>
          <p:txBody>
            <a:bodyPr wrap="none" anchor="ctr"/>
            <a:lstStyle/>
            <a:p>
              <a:endParaRPr lang="en-US"/>
            </a:p>
          </p:txBody>
        </p:sp>
        <p:sp>
          <p:nvSpPr>
            <p:cNvPr id="550931" name="Freeform 19"/>
            <p:cNvSpPr>
              <a:spLocks/>
            </p:cNvSpPr>
            <p:nvPr/>
          </p:nvSpPr>
          <p:spPr bwMode="auto">
            <a:xfrm>
              <a:off x="2578" y="18"/>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0932" name="Line 20"/>
            <p:cNvSpPr>
              <a:spLocks noChangeShapeType="1"/>
            </p:cNvSpPr>
            <p:nvPr/>
          </p:nvSpPr>
          <p:spPr bwMode="auto">
            <a:xfrm>
              <a:off x="2578" y="336"/>
              <a:ext cx="0" cy="864"/>
            </a:xfrm>
            <a:prstGeom prst="line">
              <a:avLst/>
            </a:prstGeom>
            <a:noFill/>
            <a:ln w="9525">
              <a:solidFill>
                <a:schemeClr val="tx1"/>
              </a:solidFill>
              <a:round/>
              <a:headEnd/>
              <a:tailEnd/>
            </a:ln>
            <a:effectLst/>
          </p:spPr>
          <p:txBody>
            <a:bodyPr wrap="none" anchor="ctr"/>
            <a:lstStyle/>
            <a:p>
              <a:endParaRPr lang="en-US"/>
            </a:p>
          </p:txBody>
        </p:sp>
        <p:sp>
          <p:nvSpPr>
            <p:cNvPr id="550933" name="Freeform 21"/>
            <p:cNvSpPr>
              <a:spLocks/>
            </p:cNvSpPr>
            <p:nvPr/>
          </p:nvSpPr>
          <p:spPr bwMode="auto">
            <a:xfrm>
              <a:off x="2578" y="882"/>
              <a:ext cx="3182" cy="318"/>
            </a:xfrm>
            <a:custGeom>
              <a:avLst/>
              <a:gdLst/>
              <a:ahLst/>
              <a:cxnLst>
                <a:cxn ang="0">
                  <a:pos x="0" y="318"/>
                </a:cxn>
                <a:cxn ang="0">
                  <a:pos x="905" y="0"/>
                </a:cxn>
                <a:cxn ang="0">
                  <a:pos x="3182" y="0"/>
                </a:cxn>
              </a:cxnLst>
              <a:rect l="0" t="0" r="r" b="b"/>
              <a:pathLst>
                <a:path w="3182" h="318">
                  <a:moveTo>
                    <a:pt x="0" y="318"/>
                  </a:moveTo>
                  <a:cubicBezTo>
                    <a:pt x="151" y="265"/>
                    <a:pt x="375" y="53"/>
                    <a:pt x="905" y="0"/>
                  </a:cubicBezTo>
                  <a:cubicBezTo>
                    <a:pt x="1433" y="0"/>
                    <a:pt x="2708" y="0"/>
                    <a:pt x="3182" y="0"/>
                  </a:cubicBez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0934" name="AutoShape 22">
              <a:hlinkClick r:id="" action="ppaction://noaction" highlightClick="1">
                <a:snd r:embed="rId3" name="applause.wav"/>
              </a:hlinkClick>
            </p:cNvPr>
            <p:cNvSpPr>
              <a:spLocks noChangeArrowheads="1"/>
            </p:cNvSpPr>
            <p:nvPr/>
          </p:nvSpPr>
          <p:spPr bwMode="auto">
            <a:xfrm rot="5400000">
              <a:off x="3888" y="0"/>
              <a:ext cx="240" cy="240"/>
            </a:xfrm>
            <a:prstGeom prst="actionButtonSound">
              <a:avLst/>
            </a:prstGeom>
            <a:solidFill>
              <a:schemeClr val="hlink"/>
            </a:solidFill>
            <a:ln w="9525">
              <a:noFill/>
              <a:miter lim="800000"/>
              <a:headEnd/>
              <a:tailEnd/>
            </a:ln>
            <a:effectLst/>
          </p:spPr>
          <p:txBody>
            <a:bodyPr wrap="none" anchor="ctr"/>
            <a:lstStyle/>
            <a:p>
              <a:endParaRPr lang="en-US"/>
            </a:p>
          </p:txBody>
        </p:sp>
        <p:sp>
          <p:nvSpPr>
            <p:cNvPr id="550935" name="Text Box 23"/>
            <p:cNvSpPr txBox="1">
              <a:spLocks noChangeArrowheads="1"/>
            </p:cNvSpPr>
            <p:nvPr/>
          </p:nvSpPr>
          <p:spPr bwMode="auto">
            <a:xfrm>
              <a:off x="2496"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Read Mail</a:t>
              </a:r>
            </a:p>
          </p:txBody>
        </p:sp>
        <p:cxnSp>
          <p:nvCxnSpPr>
            <p:cNvPr id="550936" name="AutoShape 24"/>
            <p:cNvCxnSpPr>
              <a:cxnSpLocks noChangeShapeType="1"/>
              <a:stCxn id="550935" idx="0"/>
            </p:cNvCxnSpPr>
            <p:nvPr/>
          </p:nvCxnSpPr>
          <p:spPr bwMode="auto">
            <a:xfrm flipV="1">
              <a:off x="2952" y="1824"/>
              <a:ext cx="1473" cy="2064"/>
            </a:xfrm>
            <a:prstGeom prst="straightConnector1">
              <a:avLst/>
            </a:prstGeom>
            <a:noFill/>
            <a:ln w="9525">
              <a:solidFill>
                <a:schemeClr val="tx2"/>
              </a:solidFill>
              <a:round/>
              <a:headEnd/>
              <a:tailEnd type="triangle" w="med" len="med"/>
            </a:ln>
            <a:effectLst/>
          </p:spPr>
        </p:cxnSp>
        <p:sp>
          <p:nvSpPr>
            <p:cNvPr id="550937" name="Text Box 25"/>
            <p:cNvSpPr txBox="1">
              <a:spLocks noChangeArrowheads="1"/>
            </p:cNvSpPr>
            <p:nvPr/>
          </p:nvSpPr>
          <p:spPr bwMode="auto">
            <a:xfrm>
              <a:off x="3600"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ACK </a:t>
              </a:r>
            </a:p>
          </p:txBody>
        </p:sp>
        <p:cxnSp>
          <p:nvCxnSpPr>
            <p:cNvPr id="550938" name="AutoShape 26"/>
            <p:cNvCxnSpPr>
              <a:cxnSpLocks noChangeShapeType="1"/>
              <a:stCxn id="550937" idx="0"/>
            </p:cNvCxnSpPr>
            <p:nvPr/>
          </p:nvCxnSpPr>
          <p:spPr bwMode="auto">
            <a:xfrm flipV="1">
              <a:off x="4056" y="1954"/>
              <a:ext cx="506" cy="1934"/>
            </a:xfrm>
            <a:prstGeom prst="straightConnector1">
              <a:avLst/>
            </a:prstGeom>
            <a:noFill/>
            <a:ln w="9525">
              <a:solidFill>
                <a:schemeClr val="tx2"/>
              </a:solidFill>
              <a:round/>
              <a:headEnd/>
              <a:tailEnd type="triangle" w="med" len="med"/>
            </a:ln>
            <a:effectLst/>
          </p:spPr>
        </p:cxnSp>
        <p:sp>
          <p:nvSpPr>
            <p:cNvPr id="550939" name="Text Box 27"/>
            <p:cNvSpPr txBox="1">
              <a:spLocks noChangeArrowheads="1"/>
            </p:cNvSpPr>
            <p:nvPr/>
          </p:nvSpPr>
          <p:spPr bwMode="auto">
            <a:xfrm>
              <a:off x="4704"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ACK +</a:t>
              </a:r>
            </a:p>
          </p:txBody>
        </p:sp>
        <p:cxnSp>
          <p:nvCxnSpPr>
            <p:cNvPr id="550940" name="AutoShape 28"/>
            <p:cNvCxnSpPr>
              <a:cxnSpLocks noChangeShapeType="1"/>
              <a:stCxn id="550939" idx="0"/>
            </p:cNvCxnSpPr>
            <p:nvPr/>
          </p:nvCxnSpPr>
          <p:spPr bwMode="auto">
            <a:xfrm flipH="1" flipV="1">
              <a:off x="4707" y="1824"/>
              <a:ext cx="453" cy="2064"/>
            </a:xfrm>
            <a:prstGeom prst="straightConnector1">
              <a:avLst/>
            </a:prstGeom>
            <a:noFill/>
            <a:ln w="9525">
              <a:solidFill>
                <a:schemeClr val="tx2"/>
              </a:solidFill>
              <a:round/>
              <a:headEnd/>
              <a:tailEnd type="triangle" w="med" len="med"/>
            </a:ln>
            <a:effectLst/>
          </p:spPr>
        </p:cxnSp>
        <p:sp>
          <p:nvSpPr>
            <p:cNvPr id="550941" name="Text Box 29"/>
            <p:cNvSpPr txBox="1">
              <a:spLocks noChangeArrowheads="1"/>
            </p:cNvSpPr>
            <p:nvPr/>
          </p:nvSpPr>
          <p:spPr bwMode="auto">
            <a:xfrm>
              <a:off x="384" y="3312"/>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Radio</a:t>
              </a:r>
            </a:p>
          </p:txBody>
        </p:sp>
        <p:sp>
          <p:nvSpPr>
            <p:cNvPr id="550942" name="Text Box 30"/>
            <p:cNvSpPr txBox="1">
              <a:spLocks noChangeArrowheads="1"/>
            </p:cNvSpPr>
            <p:nvPr/>
          </p:nvSpPr>
          <p:spPr bwMode="auto">
            <a:xfrm>
              <a:off x="816" y="3594"/>
              <a:ext cx="912" cy="198"/>
            </a:xfrm>
            <a:prstGeom prst="rect">
              <a:avLst/>
            </a:prstGeom>
            <a:noFill/>
            <a:ln w="9525">
              <a:solidFill>
                <a:schemeClr val="tx1"/>
              </a:solidFill>
              <a:miter lim="800000"/>
              <a:headEnd/>
              <a:tailEnd/>
            </a:ln>
            <a:effectLst/>
          </p:spPr>
          <p:txBody>
            <a:bodyPr>
              <a:spAutoFit/>
            </a:bodyPr>
            <a:lstStyle/>
            <a:p>
              <a:pPr>
                <a:spcBef>
                  <a:spcPct val="50000"/>
                </a:spcBef>
              </a:pPr>
              <a:r>
                <a:rPr lang="en-US" sz="1400">
                  <a:latin typeface="Tahoma" charset="0"/>
                </a:rPr>
                <a:t>Map</a:t>
              </a:r>
            </a:p>
          </p:txBody>
        </p:sp>
        <p:sp>
          <p:nvSpPr>
            <p:cNvPr id="550943" name="Text Box 31"/>
            <p:cNvSpPr txBox="1">
              <a:spLocks noChangeArrowheads="1"/>
            </p:cNvSpPr>
            <p:nvPr/>
          </p:nvSpPr>
          <p:spPr bwMode="auto">
            <a:xfrm>
              <a:off x="1296" y="3888"/>
              <a:ext cx="912" cy="198"/>
            </a:xfrm>
            <a:prstGeom prst="rect">
              <a:avLst/>
            </a:prstGeom>
            <a:noFill/>
            <a:ln w="9525">
              <a:solidFill>
                <a:schemeClr val="tx2"/>
              </a:solidFill>
              <a:miter lim="800000"/>
              <a:headEnd/>
              <a:tailEnd/>
            </a:ln>
            <a:effectLst/>
          </p:spPr>
          <p:txBody>
            <a:bodyPr>
              <a:spAutoFit/>
            </a:bodyPr>
            <a:lstStyle/>
            <a:p>
              <a:pPr>
                <a:spcBef>
                  <a:spcPct val="50000"/>
                </a:spcBef>
              </a:pPr>
              <a:r>
                <a:rPr lang="en-US" sz="1400">
                  <a:solidFill>
                    <a:schemeClr val="tx2"/>
                  </a:solidFill>
                  <a:latin typeface="Tahoma" charset="0"/>
                </a:rPr>
                <a:t>E-Mail</a:t>
              </a:r>
            </a:p>
          </p:txBody>
        </p:sp>
        <p:cxnSp>
          <p:nvCxnSpPr>
            <p:cNvPr id="550944" name="AutoShape 32"/>
            <p:cNvCxnSpPr>
              <a:cxnSpLocks noChangeShapeType="1"/>
              <a:stCxn id="550941" idx="0"/>
            </p:cNvCxnSpPr>
            <p:nvPr/>
          </p:nvCxnSpPr>
          <p:spPr bwMode="auto">
            <a:xfrm flipV="1">
              <a:off x="840" y="1889"/>
              <a:ext cx="2455" cy="1423"/>
            </a:xfrm>
            <a:prstGeom prst="straightConnector1">
              <a:avLst/>
            </a:prstGeom>
            <a:noFill/>
            <a:ln w="9525">
              <a:solidFill>
                <a:schemeClr val="tx1"/>
              </a:solidFill>
              <a:round/>
              <a:headEnd/>
              <a:tailEnd type="triangle" w="med" len="med"/>
            </a:ln>
            <a:effectLst/>
          </p:spPr>
        </p:cxnSp>
        <p:cxnSp>
          <p:nvCxnSpPr>
            <p:cNvPr id="550945" name="AutoShape 33"/>
            <p:cNvCxnSpPr>
              <a:cxnSpLocks noChangeShapeType="1"/>
              <a:stCxn id="550942" idx="0"/>
            </p:cNvCxnSpPr>
            <p:nvPr/>
          </p:nvCxnSpPr>
          <p:spPr bwMode="auto">
            <a:xfrm flipV="1">
              <a:off x="1272" y="1954"/>
              <a:ext cx="2228" cy="1640"/>
            </a:xfrm>
            <a:prstGeom prst="straightConnector1">
              <a:avLst/>
            </a:prstGeom>
            <a:noFill/>
            <a:ln w="9525">
              <a:solidFill>
                <a:schemeClr val="tx1"/>
              </a:solidFill>
              <a:round/>
              <a:headEnd/>
              <a:tailEnd type="triangle" w="med" len="med"/>
            </a:ln>
            <a:effectLst/>
          </p:spPr>
        </p:cxnSp>
        <p:cxnSp>
          <p:nvCxnSpPr>
            <p:cNvPr id="550946" name="AutoShape 34"/>
            <p:cNvCxnSpPr>
              <a:cxnSpLocks noChangeShapeType="1"/>
              <a:stCxn id="550943" idx="0"/>
            </p:cNvCxnSpPr>
            <p:nvPr/>
          </p:nvCxnSpPr>
          <p:spPr bwMode="auto">
            <a:xfrm flipV="1">
              <a:off x="1752" y="1953"/>
              <a:ext cx="1893" cy="1935"/>
            </a:xfrm>
            <a:prstGeom prst="straightConnector1">
              <a:avLst/>
            </a:prstGeom>
            <a:noFill/>
            <a:ln w="9525">
              <a:solidFill>
                <a:schemeClr val="tx2"/>
              </a:solidFill>
              <a:round/>
              <a:headEnd/>
              <a:tailEnd type="triangle" w="med" len="med"/>
            </a:ln>
            <a:effectLst/>
          </p:spPr>
        </p:cxnSp>
      </p:gr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343402" y="3803650"/>
            <a:ext cx="836613" cy="458788"/>
            <a:chOff x="2736" y="2396"/>
            <a:chExt cx="527" cy="289"/>
          </a:xfrm>
        </p:grpSpPr>
        <p:sp>
          <p:nvSpPr>
            <p:cNvPr id="559107" name="AutoShape 3"/>
            <p:cNvSpPr>
              <a:spLocks noChangeArrowheads="1"/>
            </p:cNvSpPr>
            <p:nvPr/>
          </p:nvSpPr>
          <p:spPr bwMode="auto">
            <a:xfrm rot="-5400000">
              <a:off x="2675" y="2457"/>
              <a:ext cx="283" cy="161"/>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a:p>
          </p:txBody>
        </p:sp>
        <p:sp>
          <p:nvSpPr>
            <p:cNvPr id="559108" name="AutoShape 4"/>
            <p:cNvSpPr>
              <a:spLocks noChangeArrowheads="1"/>
            </p:cNvSpPr>
            <p:nvPr/>
          </p:nvSpPr>
          <p:spPr bwMode="auto">
            <a:xfrm rot="5400000" flipH="1">
              <a:off x="3041" y="2463"/>
              <a:ext cx="283" cy="161"/>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a:p>
          </p:txBody>
        </p:sp>
      </p:grpSp>
      <p:sp>
        <p:nvSpPr>
          <p:cNvPr id="559109" name="Rectangle 5"/>
          <p:cNvSpPr>
            <a:spLocks noGrp="1" noChangeArrowheads="1"/>
          </p:cNvSpPr>
          <p:nvPr>
            <p:ph type="title"/>
          </p:nvPr>
        </p:nvSpPr>
        <p:spPr/>
        <p:txBody>
          <a:bodyPr/>
          <a:lstStyle/>
          <a:p>
            <a:r>
              <a:rPr lang="en-US"/>
              <a:t>Something from nothing</a:t>
            </a:r>
          </a:p>
        </p:txBody>
      </p:sp>
      <p:grpSp>
        <p:nvGrpSpPr>
          <p:cNvPr id="3" name="Group 25"/>
          <p:cNvGrpSpPr/>
          <p:nvPr/>
        </p:nvGrpSpPr>
        <p:grpSpPr>
          <a:xfrm>
            <a:off x="1428752" y="2869869"/>
            <a:ext cx="6613525" cy="1121106"/>
            <a:chOff x="1428750" y="2869869"/>
            <a:chExt cx="6613525" cy="1121106"/>
          </a:xfrm>
        </p:grpSpPr>
        <p:sp>
          <p:nvSpPr>
            <p:cNvPr id="559111" name="AutoShape 7"/>
            <p:cNvSpPr>
              <a:spLocks noChangeArrowheads="1"/>
            </p:cNvSpPr>
            <p:nvPr/>
          </p:nvSpPr>
          <p:spPr bwMode="auto">
            <a:xfrm flipV="1">
              <a:off x="4819650" y="3387725"/>
              <a:ext cx="3222625" cy="344488"/>
            </a:xfrm>
            <a:prstGeom prst="rtTriangle">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a:p>
          </p:txBody>
        </p:sp>
        <p:sp>
          <p:nvSpPr>
            <p:cNvPr id="559112" name="AutoShape 8"/>
            <p:cNvSpPr>
              <a:spLocks noChangeArrowheads="1"/>
            </p:cNvSpPr>
            <p:nvPr/>
          </p:nvSpPr>
          <p:spPr bwMode="auto">
            <a:xfrm flipH="1" flipV="1">
              <a:off x="1428750" y="3397250"/>
              <a:ext cx="3222625" cy="344488"/>
            </a:xfrm>
            <a:prstGeom prst="rtTriangle">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a:p>
          </p:txBody>
        </p:sp>
        <p:sp>
          <p:nvSpPr>
            <p:cNvPr id="559113" name="AutoShape 9"/>
            <p:cNvSpPr>
              <a:spLocks noChangeArrowheads="1"/>
            </p:cNvSpPr>
            <p:nvPr/>
          </p:nvSpPr>
          <p:spPr bwMode="auto">
            <a:xfrm>
              <a:off x="4291013" y="2869869"/>
              <a:ext cx="914400" cy="6350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4D4D4D"/>
            </a:solidFill>
            <a:ln>
              <a:headEnd/>
              <a:tailEnd/>
            </a:ln>
          </p:spPr>
          <p:style>
            <a:lnRef idx="0">
              <a:schemeClr val="dk1"/>
            </a:lnRef>
            <a:fillRef idx="3">
              <a:schemeClr val="dk1"/>
            </a:fillRef>
            <a:effectRef idx="3">
              <a:schemeClr val="dk1"/>
            </a:effectRef>
            <a:fontRef idx="minor">
              <a:schemeClr val="lt1"/>
            </a:fontRef>
          </p:style>
          <p:txBody>
            <a:bodyPr wrap="none" anchor="ctr"/>
            <a:lstStyle/>
            <a:p>
              <a:endParaRPr lang="en-US"/>
            </a:p>
          </p:txBody>
        </p:sp>
        <p:sp>
          <p:nvSpPr>
            <p:cNvPr id="559114" name="AutoShape 10"/>
            <p:cNvSpPr>
              <a:spLocks noChangeArrowheads="1"/>
            </p:cNvSpPr>
            <p:nvPr/>
          </p:nvSpPr>
          <p:spPr bwMode="auto">
            <a:xfrm>
              <a:off x="2809875" y="3000375"/>
              <a:ext cx="990600" cy="990600"/>
            </a:xfrm>
            <a:custGeom>
              <a:avLst/>
              <a:gdLst>
                <a:gd name="G0" fmla="+- 7685 0 0"/>
                <a:gd name="G1" fmla="+- 21600 0 7685"/>
                <a:gd name="G2" fmla="+- 21600 0 768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685" y="10800"/>
                  </a:moveTo>
                  <a:cubicBezTo>
                    <a:pt x="7685" y="12520"/>
                    <a:pt x="9080" y="13915"/>
                    <a:pt x="10800" y="13915"/>
                  </a:cubicBezTo>
                  <a:cubicBezTo>
                    <a:pt x="12520" y="13915"/>
                    <a:pt x="13915" y="12520"/>
                    <a:pt x="13915" y="10800"/>
                  </a:cubicBezTo>
                  <a:cubicBezTo>
                    <a:pt x="13915" y="9080"/>
                    <a:pt x="12520" y="7685"/>
                    <a:pt x="10800" y="7685"/>
                  </a:cubicBezTo>
                  <a:cubicBezTo>
                    <a:pt x="9080" y="7685"/>
                    <a:pt x="7685" y="9080"/>
                    <a:pt x="7685" y="10800"/>
                  </a:cubicBezTo>
                  <a:close/>
                </a:path>
              </a:pathLst>
            </a:custGeom>
            <a:gradFill rotWithShape="0">
              <a:gsLst>
                <a:gs pos="0">
                  <a:srgbClr val="FF8200"/>
                </a:gs>
                <a:gs pos="10001">
                  <a:srgbClr val="FF0000"/>
                </a:gs>
                <a:gs pos="35001">
                  <a:srgbClr val="BA0066"/>
                </a:gs>
                <a:gs pos="70000">
                  <a:srgbClr val="66008F"/>
                </a:gs>
                <a:gs pos="100000">
                  <a:srgbClr val="000082"/>
                </a:gs>
              </a:gsLst>
              <a:path path="rect">
                <a:fillToRect l="50000" t="50000" r="50000" b="50000"/>
              </a:path>
            </a:gradFill>
            <a:ln w="9525">
              <a:solidFill>
                <a:schemeClr val="tx1"/>
              </a:solidFill>
              <a:round/>
              <a:headEnd/>
              <a:tailEnd/>
            </a:ln>
            <a:effectLst/>
          </p:spPr>
          <p:txBody>
            <a:bodyPr wrap="none" anchor="ctr"/>
            <a:lstStyle/>
            <a:p>
              <a:endParaRPr lang="en-US"/>
            </a:p>
          </p:txBody>
        </p:sp>
        <p:sp>
          <p:nvSpPr>
            <p:cNvPr id="559115" name="AutoShape 11"/>
            <p:cNvSpPr>
              <a:spLocks noChangeArrowheads="1"/>
            </p:cNvSpPr>
            <p:nvPr/>
          </p:nvSpPr>
          <p:spPr bwMode="auto">
            <a:xfrm>
              <a:off x="5705475" y="3000375"/>
              <a:ext cx="990600" cy="990600"/>
            </a:xfrm>
            <a:custGeom>
              <a:avLst/>
              <a:gdLst>
                <a:gd name="G0" fmla="+- 7373 0 0"/>
                <a:gd name="G1" fmla="+- 21600 0 7373"/>
                <a:gd name="G2" fmla="+- 21600 0 737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373" y="10800"/>
                  </a:moveTo>
                  <a:cubicBezTo>
                    <a:pt x="7373" y="12693"/>
                    <a:pt x="8907" y="14227"/>
                    <a:pt x="10800" y="14227"/>
                  </a:cubicBezTo>
                  <a:cubicBezTo>
                    <a:pt x="12693" y="14227"/>
                    <a:pt x="14227" y="12693"/>
                    <a:pt x="14227" y="10800"/>
                  </a:cubicBezTo>
                  <a:cubicBezTo>
                    <a:pt x="14227" y="8907"/>
                    <a:pt x="12693" y="7373"/>
                    <a:pt x="10800" y="7373"/>
                  </a:cubicBezTo>
                  <a:cubicBezTo>
                    <a:pt x="8907" y="7373"/>
                    <a:pt x="7373" y="8907"/>
                    <a:pt x="7373" y="10800"/>
                  </a:cubicBezTo>
                  <a:close/>
                </a:path>
              </a:pathLst>
            </a:custGeom>
            <a:gradFill rotWithShape="0">
              <a:gsLst>
                <a:gs pos="0">
                  <a:srgbClr val="FF8200"/>
                </a:gs>
                <a:gs pos="10001">
                  <a:srgbClr val="FF0000"/>
                </a:gs>
                <a:gs pos="35001">
                  <a:srgbClr val="BA0066"/>
                </a:gs>
                <a:gs pos="70000">
                  <a:srgbClr val="66008F"/>
                </a:gs>
                <a:gs pos="100000">
                  <a:srgbClr val="000082"/>
                </a:gs>
              </a:gsLst>
              <a:path path="rect">
                <a:fillToRect l="50000" t="50000" r="50000" b="50000"/>
              </a:path>
            </a:gradFill>
            <a:ln w="9525">
              <a:solidFill>
                <a:schemeClr val="tx1"/>
              </a:solidFill>
              <a:round/>
              <a:headEnd/>
              <a:tailEnd/>
            </a:ln>
            <a:effectLst/>
          </p:spPr>
          <p:txBody>
            <a:bodyPr wrap="none" anchor="ctr"/>
            <a:lstStyle/>
            <a:p>
              <a:endParaRPr lang="en-US"/>
            </a:p>
          </p:txBody>
        </p:sp>
        <p:sp>
          <p:nvSpPr>
            <p:cNvPr id="559116" name="AutoShape 12"/>
            <p:cNvSpPr>
              <a:spLocks noChangeArrowheads="1"/>
            </p:cNvSpPr>
            <p:nvPr/>
          </p:nvSpPr>
          <p:spPr bwMode="auto">
            <a:xfrm>
              <a:off x="4257675" y="3000375"/>
              <a:ext cx="990600" cy="990600"/>
            </a:xfrm>
            <a:custGeom>
              <a:avLst/>
              <a:gdLst>
                <a:gd name="G0" fmla="+- 9969 0 0"/>
                <a:gd name="G1" fmla="+- 21600 0 9969"/>
                <a:gd name="G2" fmla="+- 21600 0 996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969" y="10800"/>
                  </a:moveTo>
                  <a:cubicBezTo>
                    <a:pt x="9969" y="11259"/>
                    <a:pt x="10341" y="11631"/>
                    <a:pt x="10800" y="11631"/>
                  </a:cubicBezTo>
                  <a:cubicBezTo>
                    <a:pt x="11259" y="11631"/>
                    <a:pt x="11631" y="11259"/>
                    <a:pt x="11631" y="10800"/>
                  </a:cubicBezTo>
                  <a:cubicBezTo>
                    <a:pt x="11631" y="10341"/>
                    <a:pt x="11259" y="9969"/>
                    <a:pt x="10800" y="9969"/>
                  </a:cubicBezTo>
                  <a:cubicBezTo>
                    <a:pt x="10341" y="9969"/>
                    <a:pt x="9969" y="10341"/>
                    <a:pt x="9969" y="10800"/>
                  </a:cubicBezTo>
                  <a:close/>
                </a:path>
              </a:pathLst>
            </a:custGeom>
            <a:gradFill rotWithShape="0">
              <a:gsLst>
                <a:gs pos="0">
                  <a:schemeClr val="hlink"/>
                </a:gs>
                <a:gs pos="100000">
                  <a:schemeClr val="hlink">
                    <a:gamma/>
                    <a:shade val="46275"/>
                    <a:invGamma/>
                  </a:schemeClr>
                </a:gs>
              </a:gsLst>
              <a:path path="rect">
                <a:fillToRect l="50000" t="50000" r="50000" b="50000"/>
              </a:path>
            </a:gradFill>
            <a:ln w="28575">
              <a:noFill/>
              <a:round/>
              <a:headEnd/>
              <a:tailEnd/>
            </a:ln>
            <a:effectLst/>
          </p:spPr>
          <p:txBody>
            <a:bodyPr wrap="none" anchor="ctr"/>
            <a:lstStyle/>
            <a:p>
              <a:endParaRPr lang="en-US"/>
            </a:p>
          </p:txBody>
        </p:sp>
      </p:grpSp>
      <p:grpSp>
        <p:nvGrpSpPr>
          <p:cNvPr id="4" name="Group 13"/>
          <p:cNvGrpSpPr>
            <a:grpSpLocks/>
          </p:cNvGrpSpPr>
          <p:nvPr/>
        </p:nvGrpSpPr>
        <p:grpSpPr bwMode="auto">
          <a:xfrm>
            <a:off x="4570413" y="4503740"/>
            <a:ext cx="373062" cy="344487"/>
            <a:chOff x="2852" y="3305"/>
            <a:chExt cx="235" cy="217"/>
          </a:xfrm>
        </p:grpSpPr>
        <p:sp>
          <p:nvSpPr>
            <p:cNvPr id="559118" name="Rectangle 14"/>
            <p:cNvSpPr>
              <a:spLocks noChangeArrowheads="1"/>
            </p:cNvSpPr>
            <p:nvPr/>
          </p:nvSpPr>
          <p:spPr bwMode="auto">
            <a:xfrm>
              <a:off x="2852" y="3305"/>
              <a:ext cx="235" cy="217"/>
            </a:xfrm>
            <a:prstGeom prst="rect">
              <a:avLst/>
            </a:prstGeom>
            <a:noFill/>
            <a:ln w="9525">
              <a:solidFill>
                <a:schemeClr val="tx1"/>
              </a:solidFill>
              <a:miter lim="800000"/>
              <a:headEnd/>
              <a:tailEnd/>
            </a:ln>
            <a:effectLst/>
          </p:spPr>
          <p:txBody>
            <a:bodyPr wrap="none" anchor="ctr"/>
            <a:lstStyle/>
            <a:p>
              <a:endParaRPr lang="en-US"/>
            </a:p>
          </p:txBody>
        </p:sp>
        <p:sp>
          <p:nvSpPr>
            <p:cNvPr id="559119" name="AutoShape 15"/>
            <p:cNvSpPr>
              <a:spLocks noChangeArrowheads="1"/>
            </p:cNvSpPr>
            <p:nvPr/>
          </p:nvSpPr>
          <p:spPr bwMode="auto">
            <a:xfrm>
              <a:off x="2870" y="3314"/>
              <a:ext cx="198" cy="189"/>
            </a:xfrm>
            <a:custGeom>
              <a:avLst/>
              <a:gdLst>
                <a:gd name="G0" fmla="+- 10582 0 0"/>
                <a:gd name="G1" fmla="+- 21600 0 10582"/>
                <a:gd name="G2" fmla="+- 21600 0 1058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82" y="10800"/>
                  </a:moveTo>
                  <a:cubicBezTo>
                    <a:pt x="10582" y="10920"/>
                    <a:pt x="10680" y="11018"/>
                    <a:pt x="10800" y="11018"/>
                  </a:cubicBezTo>
                  <a:cubicBezTo>
                    <a:pt x="10920" y="11018"/>
                    <a:pt x="11018" y="10920"/>
                    <a:pt x="11018" y="10800"/>
                  </a:cubicBezTo>
                  <a:cubicBezTo>
                    <a:pt x="11018" y="10680"/>
                    <a:pt x="10920" y="10582"/>
                    <a:pt x="10800" y="10582"/>
                  </a:cubicBezTo>
                  <a:cubicBezTo>
                    <a:pt x="10680" y="10582"/>
                    <a:pt x="10582" y="10680"/>
                    <a:pt x="10582" y="10800"/>
                  </a:cubicBezTo>
                  <a:close/>
                </a:path>
              </a:pathLst>
            </a:custGeom>
            <a:gradFill rotWithShape="0">
              <a:gsLst>
                <a:gs pos="0">
                  <a:srgbClr val="B13F1B">
                    <a:gamma/>
                    <a:shade val="46275"/>
                    <a:invGamma/>
                  </a:srgbClr>
                </a:gs>
                <a:gs pos="100000">
                  <a:srgbClr val="B13F1B"/>
                </a:gs>
              </a:gsLst>
              <a:path path="rect">
                <a:fillToRect l="50000" t="50000" r="50000" b="50000"/>
              </a:path>
            </a:gradFill>
            <a:ln w="9525">
              <a:solidFill>
                <a:schemeClr val="tx1"/>
              </a:solidFill>
              <a:round/>
              <a:headEnd/>
              <a:tailEnd/>
            </a:ln>
            <a:effectLst/>
          </p:spPr>
          <p:txBody>
            <a:bodyPr wrap="none" anchor="ctr"/>
            <a:lstStyle/>
            <a:p>
              <a:endParaRPr lang="en-US"/>
            </a:p>
          </p:txBody>
        </p:sp>
      </p:grpSp>
      <p:pic>
        <p:nvPicPr>
          <p:cNvPr id="559120" name="harpoon.wav">
            <a:hlinkClick r:id="" action="ppaction://media"/>
          </p:cNvPr>
          <p:cNvPicPr>
            <a:picLocks noRot="1" noChangeAspect="1" noChangeArrowheads="1"/>
          </p:cNvPicPr>
          <p:nvPr>
            <a:audioFile r:link="rId1"/>
          </p:nvPr>
        </p:nvPicPr>
        <p:blipFill>
          <a:blip r:embed="rId6" cstate="print"/>
          <a:srcRect/>
          <a:stretch>
            <a:fillRect/>
          </a:stretch>
        </p:blipFill>
        <p:spPr bwMode="auto">
          <a:xfrm>
            <a:off x="327025" y="6049963"/>
            <a:ext cx="304800" cy="304800"/>
          </a:xfrm>
          <a:prstGeom prst="rect">
            <a:avLst/>
          </a:prstGeom>
          <a:noFill/>
        </p:spPr>
      </p:pic>
      <p:sp>
        <p:nvSpPr>
          <p:cNvPr id="559121" name="AutoShape 17"/>
          <p:cNvSpPr>
            <a:spLocks noChangeArrowheads="1"/>
          </p:cNvSpPr>
          <p:nvPr/>
        </p:nvSpPr>
        <p:spPr bwMode="auto">
          <a:xfrm>
            <a:off x="3903260" y="4382543"/>
            <a:ext cx="1801504" cy="562213"/>
          </a:xfrm>
          <a:prstGeom prst="cloudCallout">
            <a:avLst>
              <a:gd name="adj1" fmla="val -32968"/>
              <a:gd name="adj2" fmla="val -3088"/>
            </a:avLst>
          </a:prstGeom>
          <a:ln>
            <a:headEnd/>
            <a:tailEnd/>
          </a:ln>
        </p:spPr>
        <p:style>
          <a:lnRef idx="1">
            <a:schemeClr val="accent1"/>
          </a:lnRef>
          <a:fillRef idx="3">
            <a:schemeClr val="accent1"/>
          </a:fillRef>
          <a:effectRef idx="2">
            <a:schemeClr val="accent1"/>
          </a:effectRef>
          <a:fontRef idx="minor">
            <a:schemeClr val="lt1"/>
          </a:fontRef>
        </p:style>
        <p:txBody>
          <a:bodyPr wrap="square" anchor="ctr" anchorCtr="1">
            <a:spAutoFit/>
          </a:bodyPr>
          <a:lstStyle/>
          <a:p>
            <a:pPr algn="ctr"/>
            <a:r>
              <a:rPr lang="en-US" b="0" dirty="0">
                <a:solidFill>
                  <a:srgbClr val="FF0000"/>
                </a:solidFill>
                <a:effectLst>
                  <a:outerShdw blurRad="38100" dist="38100" dir="2700000" algn="tl">
                    <a:srgbClr val="000000">
                      <a:alpha val="43137"/>
                    </a:srgbClr>
                  </a:outerShdw>
                </a:effectLst>
              </a:rPr>
              <a:t>boom</a:t>
            </a:r>
          </a:p>
        </p:txBody>
      </p:sp>
      <p:sp>
        <p:nvSpPr>
          <p:cNvPr id="559122" name="AutoShape 18"/>
          <p:cNvSpPr>
            <a:spLocks noChangeArrowheads="1"/>
          </p:cNvSpPr>
          <p:nvPr/>
        </p:nvSpPr>
        <p:spPr bwMode="auto">
          <a:xfrm>
            <a:off x="2225677" y="4151315"/>
            <a:ext cx="1508125" cy="830997"/>
          </a:xfrm>
          <a:prstGeom prst="wedgeRectCallout">
            <a:avLst>
              <a:gd name="adj1" fmla="val -158190"/>
              <a:gd name="adj2" fmla="val 174795"/>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r>
              <a:rPr lang="en-US" sz="1600" dirty="0"/>
              <a:t>sound object</a:t>
            </a:r>
          </a:p>
          <a:p>
            <a:pPr algn="ctr"/>
            <a:r>
              <a:rPr lang="en-US" sz="1600" dirty="0"/>
              <a:t>Why isn’t it here?</a:t>
            </a:r>
          </a:p>
        </p:txBody>
      </p:sp>
      <p:sp>
        <p:nvSpPr>
          <p:cNvPr id="559123" name="AutoShape 19">
            <a:hlinkClick r:id="rId7" action="ppaction://hlinksldjump" highlightClick="1"/>
          </p:cNvPr>
          <p:cNvSpPr>
            <a:spLocks noChangeArrowheads="1"/>
          </p:cNvSpPr>
          <p:nvPr/>
        </p:nvSpPr>
        <p:spPr bwMode="auto">
          <a:xfrm>
            <a:off x="3840646" y="5788176"/>
            <a:ext cx="1462708" cy="461665"/>
          </a:xfrm>
          <a:prstGeom prst="actionButtonBlank">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1200" dirty="0">
                <a:latin typeface="Arial" charset="0"/>
              </a:rPr>
              <a:t>Let’s deconstruct it</a:t>
            </a:r>
            <a:br>
              <a:rPr lang="en-US" sz="1200" dirty="0">
                <a:latin typeface="Arial" charset="0"/>
              </a:rPr>
            </a:br>
            <a:r>
              <a:rPr lang="en-US" sz="1200" dirty="0">
                <a:latin typeface="Arial" charset="0"/>
              </a:rPr>
              <a:t>with a hidden slide</a:t>
            </a:r>
          </a:p>
        </p:txBody>
      </p:sp>
      <p:sp>
        <p:nvSpPr>
          <p:cNvPr id="559125" name="AutoShape 21"/>
          <p:cNvSpPr>
            <a:spLocks/>
          </p:cNvSpPr>
          <p:nvPr/>
        </p:nvSpPr>
        <p:spPr bwMode="auto">
          <a:xfrm>
            <a:off x="7274992" y="4740751"/>
            <a:ext cx="1327150" cy="835025"/>
          </a:xfrm>
          <a:prstGeom prst="callout2">
            <a:avLst>
              <a:gd name="adj1" fmla="val 13690"/>
              <a:gd name="adj2" fmla="val 105741"/>
              <a:gd name="adj3" fmla="val 13690"/>
              <a:gd name="adj4" fmla="val 111963"/>
              <a:gd name="adj5" fmla="val 71784"/>
              <a:gd name="adj6" fmla="val 162761"/>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ct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Why does this one work?</a:t>
            </a:r>
          </a:p>
        </p:txBody>
      </p:sp>
      <p:pic>
        <p:nvPicPr>
          <p:cNvPr id="6" name="harpoon.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737475" y="5788174"/>
            <a:ext cx="609600" cy="609600"/>
          </a:xfrm>
          <a:prstGeom prst="rect">
            <a:avLst/>
          </a:prstGeom>
        </p:spPr>
      </p:pic>
      <p:sp>
        <p:nvSpPr>
          <p:cNvPr id="5" name="Date Placeholder 4"/>
          <p:cNvSpPr>
            <a:spLocks noGrp="1"/>
          </p:cNvSpPr>
          <p:nvPr>
            <p:ph type="dt" sz="half" idx="10"/>
          </p:nvPr>
        </p:nvSpPr>
        <p:spPr/>
        <p:txBody>
          <a:bodyPr/>
          <a:lstStyle/>
          <a:p>
            <a:fld id="{4831F3F3-578E-4A67-8ADE-114ECDDDFC55}" type="datetime1">
              <a:rPr lang="en-US" smtClean="0"/>
              <a:t>2016-04-18</a:t>
            </a:fld>
            <a:endParaRPr lang="en-US"/>
          </a:p>
        </p:txBody>
      </p:sp>
      <p:sp>
        <p:nvSpPr>
          <p:cNvPr id="7" name="Footer Placeholder 6"/>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5912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explode.wav"/>
                                        </p:tgtEl>
                                      </p:cMediaNode>
                                    </p:audio>
                                  </p:subTnLst>
                                </p:cTn>
                              </p:par>
                            </p:childTnLst>
                          </p:cTn>
                        </p:par>
                      </p:childTnLst>
                    </p:cTn>
                  </p:par>
                  <p:par>
                    <p:cTn id="25" fill="hold">
                      <p:stCondLst>
                        <p:cond delay="indefinite"/>
                      </p:stCondLst>
                      <p:childTnLst>
                        <p:par>
                          <p:cTn id="26" fill="hold">
                            <p:stCondLst>
                              <p:cond delay="0"/>
                            </p:stCondLst>
                            <p:childTnLst>
                              <p:par>
                                <p:cTn id="27" presetID="54" presetClass="entr" presetSubtype="0" accel="100000" fill="hold" nodeType="clickEffect">
                                  <p:stCondLst>
                                    <p:cond delay="0"/>
                                  </p:stCondLst>
                                  <p:childTnLst>
                                    <p:set>
                                      <p:cBhvr>
                                        <p:cTn id="28" dur="1" fill="hold">
                                          <p:stCondLst>
                                            <p:cond delay="0"/>
                                          </p:stCondLst>
                                        </p:cTn>
                                        <p:tgtEl>
                                          <p:spTgt spid="559120"/>
                                        </p:tgtEl>
                                        <p:attrNameLst>
                                          <p:attrName>style.visibility</p:attrName>
                                        </p:attrNameLst>
                                      </p:cBhvr>
                                      <p:to>
                                        <p:strVal val="visible"/>
                                      </p:to>
                                    </p:set>
                                    <p:anim calcmode="lin" valueType="num">
                                      <p:cBhvr>
                                        <p:cTn id="29" dur="500" fill="hold"/>
                                        <p:tgtEl>
                                          <p:spTgt spid="559120"/>
                                        </p:tgtEl>
                                        <p:attrNameLst>
                                          <p:attrName>ppt_w</p:attrName>
                                        </p:attrNameLst>
                                      </p:cBhvr>
                                      <p:tavLst>
                                        <p:tav tm="0">
                                          <p:val>
                                            <p:strVal val="#ppt_w*0.05"/>
                                          </p:val>
                                        </p:tav>
                                        <p:tav tm="100000">
                                          <p:val>
                                            <p:strVal val="#ppt_w"/>
                                          </p:val>
                                        </p:tav>
                                      </p:tavLst>
                                    </p:anim>
                                    <p:anim calcmode="lin" valueType="num">
                                      <p:cBhvr>
                                        <p:cTn id="30" dur="500" fill="hold"/>
                                        <p:tgtEl>
                                          <p:spTgt spid="559120"/>
                                        </p:tgtEl>
                                        <p:attrNameLst>
                                          <p:attrName>ppt_h</p:attrName>
                                        </p:attrNameLst>
                                      </p:cBhvr>
                                      <p:tavLst>
                                        <p:tav tm="0">
                                          <p:val>
                                            <p:strVal val="#ppt_h"/>
                                          </p:val>
                                        </p:tav>
                                        <p:tav tm="100000">
                                          <p:val>
                                            <p:strVal val="#ppt_h"/>
                                          </p:val>
                                        </p:tav>
                                      </p:tavLst>
                                    </p:anim>
                                    <p:anim calcmode="lin" valueType="num">
                                      <p:cBhvr>
                                        <p:cTn id="31" dur="500" fill="hold"/>
                                        <p:tgtEl>
                                          <p:spTgt spid="559120"/>
                                        </p:tgtEl>
                                        <p:attrNameLst>
                                          <p:attrName>ppt_x</p:attrName>
                                        </p:attrNameLst>
                                      </p:cBhvr>
                                      <p:tavLst>
                                        <p:tav tm="0">
                                          <p:val>
                                            <p:strVal val="#ppt_x-.2"/>
                                          </p:val>
                                        </p:tav>
                                        <p:tav tm="100000">
                                          <p:val>
                                            <p:strVal val="#ppt_x"/>
                                          </p:val>
                                        </p:tav>
                                      </p:tavLst>
                                    </p:anim>
                                    <p:anim calcmode="lin" valueType="num">
                                      <p:cBhvr>
                                        <p:cTn id="32" dur="500" fill="hold"/>
                                        <p:tgtEl>
                                          <p:spTgt spid="559120"/>
                                        </p:tgtEl>
                                        <p:attrNameLst>
                                          <p:attrName>ppt_y</p:attrName>
                                        </p:attrNameLst>
                                      </p:cBhvr>
                                      <p:tavLst>
                                        <p:tav tm="0">
                                          <p:val>
                                            <p:strVal val="#ppt_y"/>
                                          </p:val>
                                        </p:tav>
                                        <p:tav tm="100000">
                                          <p:val>
                                            <p:strVal val="#ppt_y"/>
                                          </p:val>
                                        </p:tav>
                                      </p:tavLst>
                                    </p:anim>
                                    <p:animEffect transition="in" filter="fade">
                                      <p:cBhvr>
                                        <p:cTn id="33" dur="500"/>
                                        <p:tgtEl>
                                          <p:spTgt spid="559120"/>
                                        </p:tgtEl>
                                      </p:cBhvr>
                                    </p:animEffect>
                                  </p:childTnLst>
                                </p:cTn>
                              </p:par>
                              <p:par>
                                <p:cTn id="34" presetID="54" presetClass="entr" presetSubtype="0" accel="100000" fill="hold" grpId="0" nodeType="withEffect">
                                  <p:stCondLst>
                                    <p:cond delay="0"/>
                                  </p:stCondLst>
                                  <p:childTnLst>
                                    <p:set>
                                      <p:cBhvr>
                                        <p:cTn id="35" dur="1" fill="hold">
                                          <p:stCondLst>
                                            <p:cond delay="0"/>
                                          </p:stCondLst>
                                        </p:cTn>
                                        <p:tgtEl>
                                          <p:spTgt spid="559122"/>
                                        </p:tgtEl>
                                        <p:attrNameLst>
                                          <p:attrName>style.visibility</p:attrName>
                                        </p:attrNameLst>
                                      </p:cBhvr>
                                      <p:to>
                                        <p:strVal val="visible"/>
                                      </p:to>
                                    </p:set>
                                    <p:anim calcmode="lin" valueType="num">
                                      <p:cBhvr>
                                        <p:cTn id="36" dur="500" fill="hold"/>
                                        <p:tgtEl>
                                          <p:spTgt spid="559122"/>
                                        </p:tgtEl>
                                        <p:attrNameLst>
                                          <p:attrName>ppt_w</p:attrName>
                                        </p:attrNameLst>
                                      </p:cBhvr>
                                      <p:tavLst>
                                        <p:tav tm="0">
                                          <p:val>
                                            <p:strVal val="#ppt_w*0.05"/>
                                          </p:val>
                                        </p:tav>
                                        <p:tav tm="100000">
                                          <p:val>
                                            <p:strVal val="#ppt_w"/>
                                          </p:val>
                                        </p:tav>
                                      </p:tavLst>
                                    </p:anim>
                                    <p:anim calcmode="lin" valueType="num">
                                      <p:cBhvr>
                                        <p:cTn id="37" dur="500" fill="hold"/>
                                        <p:tgtEl>
                                          <p:spTgt spid="559122"/>
                                        </p:tgtEl>
                                        <p:attrNameLst>
                                          <p:attrName>ppt_h</p:attrName>
                                        </p:attrNameLst>
                                      </p:cBhvr>
                                      <p:tavLst>
                                        <p:tav tm="0">
                                          <p:val>
                                            <p:strVal val="#ppt_h"/>
                                          </p:val>
                                        </p:tav>
                                        <p:tav tm="100000">
                                          <p:val>
                                            <p:strVal val="#ppt_h"/>
                                          </p:val>
                                        </p:tav>
                                      </p:tavLst>
                                    </p:anim>
                                    <p:anim calcmode="lin" valueType="num">
                                      <p:cBhvr>
                                        <p:cTn id="38" dur="500" fill="hold"/>
                                        <p:tgtEl>
                                          <p:spTgt spid="559122"/>
                                        </p:tgtEl>
                                        <p:attrNameLst>
                                          <p:attrName>ppt_x</p:attrName>
                                        </p:attrNameLst>
                                      </p:cBhvr>
                                      <p:tavLst>
                                        <p:tav tm="0">
                                          <p:val>
                                            <p:strVal val="#ppt_x-.2"/>
                                          </p:val>
                                        </p:tav>
                                        <p:tav tm="100000">
                                          <p:val>
                                            <p:strVal val="#ppt_x"/>
                                          </p:val>
                                        </p:tav>
                                      </p:tavLst>
                                    </p:anim>
                                    <p:anim calcmode="lin" valueType="num">
                                      <p:cBhvr>
                                        <p:cTn id="39" dur="500" fill="hold"/>
                                        <p:tgtEl>
                                          <p:spTgt spid="559122"/>
                                        </p:tgtEl>
                                        <p:attrNameLst>
                                          <p:attrName>ppt_y</p:attrName>
                                        </p:attrNameLst>
                                      </p:cBhvr>
                                      <p:tavLst>
                                        <p:tav tm="0">
                                          <p:val>
                                            <p:strVal val="#ppt_y"/>
                                          </p:val>
                                        </p:tav>
                                        <p:tav tm="100000">
                                          <p:val>
                                            <p:strVal val="#ppt_y"/>
                                          </p:val>
                                        </p:tav>
                                      </p:tavLst>
                                    </p:anim>
                                    <p:animEffect transition="in" filter="fade">
                                      <p:cBhvr>
                                        <p:cTn id="40" dur="500"/>
                                        <p:tgtEl>
                                          <p:spTgt spid="5591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59125"/>
                                        </p:tgtEl>
                                        <p:attrNameLst>
                                          <p:attrName>style.visibility</p:attrName>
                                        </p:attrNameLst>
                                      </p:cBhvr>
                                      <p:to>
                                        <p:strVal val="visible"/>
                                      </p:to>
                                    </p:set>
                                    <p:animEffect transition="in" filter="dissolve">
                                      <p:cBhvr>
                                        <p:cTn id="43" dur="500"/>
                                        <p:tgtEl>
                                          <p:spTgt spid="5591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9886" fill="hold"/>
                                        <p:tgtEl>
                                          <p:spTgt spid="6"/>
                                        </p:tgtEl>
                                      </p:cBhvr>
                                    </p:cmd>
                                  </p:childTnLst>
                                </p:cTn>
                              </p:par>
                            </p:childTnLst>
                          </p:cTn>
                        </p:par>
                      </p:childTnLst>
                    </p:cTn>
                  </p:par>
                </p:childTnLst>
              </p:cTn>
              <p:nextCondLst>
                <p:cond evt="onClick" delay="0">
                  <p:tgtEl>
                    <p:spTgt spid="6"/>
                  </p:tgtEl>
                </p:cond>
              </p:nextCondLst>
            </p:seq>
            <p:audio>
              <p:cMediaNode vol="80000">
                <p:cTn id="49" fill="hold" display="0">
                  <p:stCondLst>
                    <p:cond delay="indefinite"/>
                  </p:stCondLst>
                  <p:endCondLst>
                    <p:cond evt="onStopAudio" delay="0">
                      <p:tgtEl>
                        <p:sldTgt/>
                      </p:tgtEl>
                    </p:cond>
                  </p:endCondLst>
                </p:cTn>
                <p:tgtEl>
                  <p:spTgt spid="6"/>
                </p:tgtEl>
              </p:cMediaNode>
            </p:audio>
          </p:childTnLst>
        </p:cTn>
      </p:par>
    </p:tnLst>
    <p:bldLst>
      <p:bldP spid="559121" grpId="0" animBg="1" autoUpdateAnimBg="0"/>
      <p:bldP spid="559122" grpId="0" animBg="1"/>
      <p:bldP spid="559125"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343402" y="3803650"/>
            <a:ext cx="836613" cy="458788"/>
            <a:chOff x="2736" y="2396"/>
            <a:chExt cx="527" cy="289"/>
          </a:xfrm>
        </p:grpSpPr>
        <p:sp>
          <p:nvSpPr>
            <p:cNvPr id="562179" name="AutoShape 3"/>
            <p:cNvSpPr>
              <a:spLocks noChangeArrowheads="1"/>
            </p:cNvSpPr>
            <p:nvPr/>
          </p:nvSpPr>
          <p:spPr bwMode="auto">
            <a:xfrm rot="-5400000">
              <a:off x="2675" y="2457"/>
              <a:ext cx="283" cy="161"/>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a:p>
          </p:txBody>
        </p:sp>
        <p:sp>
          <p:nvSpPr>
            <p:cNvPr id="562180" name="AutoShape 4"/>
            <p:cNvSpPr>
              <a:spLocks noChangeArrowheads="1"/>
            </p:cNvSpPr>
            <p:nvPr/>
          </p:nvSpPr>
          <p:spPr bwMode="auto">
            <a:xfrm rot="5400000" flipH="1">
              <a:off x="3041" y="2463"/>
              <a:ext cx="283" cy="161"/>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a:p>
          </p:txBody>
        </p:sp>
      </p:grpSp>
      <p:sp>
        <p:nvSpPr>
          <p:cNvPr id="562181" name="Rectangle 5"/>
          <p:cNvSpPr>
            <a:spLocks noGrp="1" noRot="1" noChangeArrowheads="1"/>
          </p:cNvSpPr>
          <p:nvPr>
            <p:ph type="title"/>
          </p:nvPr>
        </p:nvSpPr>
        <p:spPr/>
        <p:txBody>
          <a:bodyPr/>
          <a:lstStyle/>
          <a:p>
            <a:r>
              <a:rPr lang="en-US"/>
              <a:t>And it moves</a:t>
            </a:r>
          </a:p>
        </p:txBody>
      </p:sp>
      <p:sp>
        <p:nvSpPr>
          <p:cNvPr id="562182" name="AutoShape 6"/>
          <p:cNvSpPr>
            <a:spLocks noChangeArrowheads="1"/>
          </p:cNvSpPr>
          <p:nvPr/>
        </p:nvSpPr>
        <p:spPr bwMode="auto">
          <a:xfrm flipV="1">
            <a:off x="4819652" y="3387725"/>
            <a:ext cx="3222625" cy="344488"/>
          </a:xfrm>
          <a:prstGeom prst="rtTriangle">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a:p>
        </p:txBody>
      </p:sp>
      <p:sp>
        <p:nvSpPr>
          <p:cNvPr id="562183" name="AutoShape 7"/>
          <p:cNvSpPr>
            <a:spLocks noChangeArrowheads="1"/>
          </p:cNvSpPr>
          <p:nvPr/>
        </p:nvSpPr>
        <p:spPr bwMode="auto">
          <a:xfrm flipH="1" flipV="1">
            <a:off x="1428752" y="3397250"/>
            <a:ext cx="3222625" cy="344488"/>
          </a:xfrm>
          <a:prstGeom prst="rtTriangle">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a:p>
        </p:txBody>
      </p:sp>
      <p:sp>
        <p:nvSpPr>
          <p:cNvPr id="562184" name="AutoShape 8"/>
          <p:cNvSpPr>
            <a:spLocks noChangeArrowheads="1"/>
          </p:cNvSpPr>
          <p:nvPr/>
        </p:nvSpPr>
        <p:spPr bwMode="auto">
          <a:xfrm>
            <a:off x="4291013" y="2828925"/>
            <a:ext cx="914400" cy="6350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4D4D4D"/>
              </a:gs>
              <a:gs pos="100000">
                <a:srgbClr val="4D4D4D">
                  <a:gamma/>
                  <a:shade val="46275"/>
                  <a:invGamma/>
                </a:srgbClr>
              </a:gs>
            </a:gsLst>
            <a:lin ang="5400000" scaled="1"/>
          </a:gradFill>
          <a:ln w="9525">
            <a:noFill/>
            <a:round/>
            <a:headEnd/>
            <a:tailEnd/>
          </a:ln>
          <a:effectLst/>
        </p:spPr>
        <p:txBody>
          <a:bodyPr wrap="none" anchor="ctr"/>
          <a:lstStyle/>
          <a:p>
            <a:endParaRPr lang="en-US"/>
          </a:p>
        </p:txBody>
      </p:sp>
      <p:sp>
        <p:nvSpPr>
          <p:cNvPr id="562185" name="AutoShape 9"/>
          <p:cNvSpPr>
            <a:spLocks noChangeArrowheads="1"/>
          </p:cNvSpPr>
          <p:nvPr/>
        </p:nvSpPr>
        <p:spPr bwMode="auto">
          <a:xfrm>
            <a:off x="2809875" y="3000375"/>
            <a:ext cx="990600" cy="990600"/>
          </a:xfrm>
          <a:custGeom>
            <a:avLst/>
            <a:gdLst>
              <a:gd name="G0" fmla="+- 7685 0 0"/>
              <a:gd name="G1" fmla="+- 21600 0 7685"/>
              <a:gd name="G2" fmla="+- 21600 0 768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685" y="10800"/>
                </a:moveTo>
                <a:cubicBezTo>
                  <a:pt x="7685" y="12520"/>
                  <a:pt x="9080" y="13915"/>
                  <a:pt x="10800" y="13915"/>
                </a:cubicBezTo>
                <a:cubicBezTo>
                  <a:pt x="12520" y="13915"/>
                  <a:pt x="13915" y="12520"/>
                  <a:pt x="13915" y="10800"/>
                </a:cubicBezTo>
                <a:cubicBezTo>
                  <a:pt x="13915" y="9080"/>
                  <a:pt x="12520" y="7685"/>
                  <a:pt x="10800" y="7685"/>
                </a:cubicBezTo>
                <a:cubicBezTo>
                  <a:pt x="9080" y="7685"/>
                  <a:pt x="7685" y="9080"/>
                  <a:pt x="7685" y="10800"/>
                </a:cubicBezTo>
                <a:close/>
              </a:path>
            </a:pathLst>
          </a:custGeom>
          <a:gradFill rotWithShape="0">
            <a:gsLst>
              <a:gs pos="0">
                <a:srgbClr val="FF8200"/>
              </a:gs>
              <a:gs pos="10001">
                <a:srgbClr val="FF0000"/>
              </a:gs>
              <a:gs pos="35001">
                <a:srgbClr val="BA0066"/>
              </a:gs>
              <a:gs pos="70000">
                <a:srgbClr val="66008F"/>
              </a:gs>
              <a:gs pos="100000">
                <a:srgbClr val="000082"/>
              </a:gs>
            </a:gsLst>
            <a:path path="rect">
              <a:fillToRect l="50000" t="50000" r="50000" b="50000"/>
            </a:path>
          </a:gradFill>
          <a:ln w="9525">
            <a:solidFill>
              <a:schemeClr val="tx1"/>
            </a:solidFill>
            <a:round/>
            <a:headEnd/>
            <a:tailEnd/>
          </a:ln>
          <a:effectLst/>
        </p:spPr>
        <p:txBody>
          <a:bodyPr wrap="none" anchor="ctr"/>
          <a:lstStyle/>
          <a:p>
            <a:endParaRPr lang="en-US"/>
          </a:p>
        </p:txBody>
      </p:sp>
      <p:sp>
        <p:nvSpPr>
          <p:cNvPr id="562186" name="AutoShape 10"/>
          <p:cNvSpPr>
            <a:spLocks noChangeArrowheads="1"/>
          </p:cNvSpPr>
          <p:nvPr/>
        </p:nvSpPr>
        <p:spPr bwMode="auto">
          <a:xfrm>
            <a:off x="5705475" y="3000375"/>
            <a:ext cx="990600" cy="990600"/>
          </a:xfrm>
          <a:custGeom>
            <a:avLst/>
            <a:gdLst>
              <a:gd name="G0" fmla="+- 7373 0 0"/>
              <a:gd name="G1" fmla="+- 21600 0 7373"/>
              <a:gd name="G2" fmla="+- 21600 0 737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373" y="10800"/>
                </a:moveTo>
                <a:cubicBezTo>
                  <a:pt x="7373" y="12693"/>
                  <a:pt x="8907" y="14227"/>
                  <a:pt x="10800" y="14227"/>
                </a:cubicBezTo>
                <a:cubicBezTo>
                  <a:pt x="12693" y="14227"/>
                  <a:pt x="14227" y="12693"/>
                  <a:pt x="14227" y="10800"/>
                </a:cubicBezTo>
                <a:cubicBezTo>
                  <a:pt x="14227" y="8907"/>
                  <a:pt x="12693" y="7373"/>
                  <a:pt x="10800" y="7373"/>
                </a:cubicBezTo>
                <a:cubicBezTo>
                  <a:pt x="8907" y="7373"/>
                  <a:pt x="7373" y="8907"/>
                  <a:pt x="7373" y="10800"/>
                </a:cubicBezTo>
                <a:close/>
              </a:path>
            </a:pathLst>
          </a:custGeom>
          <a:gradFill rotWithShape="0">
            <a:gsLst>
              <a:gs pos="0">
                <a:srgbClr val="FF8200"/>
              </a:gs>
              <a:gs pos="10001">
                <a:srgbClr val="FF0000"/>
              </a:gs>
              <a:gs pos="35001">
                <a:srgbClr val="BA0066"/>
              </a:gs>
              <a:gs pos="70000">
                <a:srgbClr val="66008F"/>
              </a:gs>
              <a:gs pos="100000">
                <a:srgbClr val="000082"/>
              </a:gs>
            </a:gsLst>
            <a:path path="rect">
              <a:fillToRect l="50000" t="50000" r="50000" b="50000"/>
            </a:path>
          </a:gradFill>
          <a:ln w="9525">
            <a:solidFill>
              <a:schemeClr val="tx1"/>
            </a:solidFill>
            <a:round/>
            <a:headEnd/>
            <a:tailEnd/>
          </a:ln>
          <a:effectLst/>
        </p:spPr>
        <p:txBody>
          <a:bodyPr wrap="none" anchor="ctr"/>
          <a:lstStyle/>
          <a:p>
            <a:endParaRPr lang="en-US"/>
          </a:p>
        </p:txBody>
      </p:sp>
      <p:sp>
        <p:nvSpPr>
          <p:cNvPr id="562187" name="AutoShape 11"/>
          <p:cNvSpPr>
            <a:spLocks noChangeArrowheads="1"/>
          </p:cNvSpPr>
          <p:nvPr/>
        </p:nvSpPr>
        <p:spPr bwMode="auto">
          <a:xfrm>
            <a:off x="4257675" y="3000375"/>
            <a:ext cx="990600" cy="990600"/>
          </a:xfrm>
          <a:custGeom>
            <a:avLst/>
            <a:gdLst>
              <a:gd name="G0" fmla="+- 9969 0 0"/>
              <a:gd name="G1" fmla="+- 21600 0 9969"/>
              <a:gd name="G2" fmla="+- 21600 0 996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969" y="10800"/>
                </a:moveTo>
                <a:cubicBezTo>
                  <a:pt x="9969" y="11259"/>
                  <a:pt x="10341" y="11631"/>
                  <a:pt x="10800" y="11631"/>
                </a:cubicBezTo>
                <a:cubicBezTo>
                  <a:pt x="11259" y="11631"/>
                  <a:pt x="11631" y="11259"/>
                  <a:pt x="11631" y="10800"/>
                </a:cubicBezTo>
                <a:cubicBezTo>
                  <a:pt x="11631" y="10341"/>
                  <a:pt x="11259" y="9969"/>
                  <a:pt x="10800" y="9969"/>
                </a:cubicBezTo>
                <a:cubicBezTo>
                  <a:pt x="10341" y="9969"/>
                  <a:pt x="9969" y="10341"/>
                  <a:pt x="9969" y="10800"/>
                </a:cubicBezTo>
                <a:close/>
              </a:path>
            </a:pathLst>
          </a:custGeom>
          <a:gradFill rotWithShape="0">
            <a:gsLst>
              <a:gs pos="0">
                <a:schemeClr val="hlink"/>
              </a:gs>
              <a:gs pos="100000">
                <a:schemeClr val="hlink">
                  <a:gamma/>
                  <a:shade val="46275"/>
                  <a:invGamma/>
                </a:schemeClr>
              </a:gs>
            </a:gsLst>
            <a:path path="rect">
              <a:fillToRect l="50000" t="50000" r="50000" b="50000"/>
            </a:path>
          </a:gradFill>
          <a:ln w="9525">
            <a:noFill/>
            <a:round/>
            <a:headEnd/>
            <a:tailEnd/>
          </a:ln>
          <a:effectLst/>
        </p:spPr>
        <p:txBody>
          <a:bodyPr wrap="none" anchor="ctr"/>
          <a:lstStyle/>
          <a:p>
            <a:endParaRPr lang="en-US"/>
          </a:p>
        </p:txBody>
      </p:sp>
      <p:grpSp>
        <p:nvGrpSpPr>
          <p:cNvPr id="3" name="Group 12"/>
          <p:cNvGrpSpPr>
            <a:grpSpLocks/>
          </p:cNvGrpSpPr>
          <p:nvPr/>
        </p:nvGrpSpPr>
        <p:grpSpPr bwMode="auto">
          <a:xfrm>
            <a:off x="4570413" y="4503740"/>
            <a:ext cx="373062" cy="344487"/>
            <a:chOff x="2852" y="3305"/>
            <a:chExt cx="235" cy="217"/>
          </a:xfrm>
        </p:grpSpPr>
        <p:sp>
          <p:nvSpPr>
            <p:cNvPr id="562189" name="Rectangle 13"/>
            <p:cNvSpPr>
              <a:spLocks noChangeArrowheads="1"/>
            </p:cNvSpPr>
            <p:nvPr/>
          </p:nvSpPr>
          <p:spPr bwMode="auto">
            <a:xfrm>
              <a:off x="2852" y="3305"/>
              <a:ext cx="235" cy="217"/>
            </a:xfrm>
            <a:prstGeom prst="rect">
              <a:avLst/>
            </a:prstGeom>
            <a:noFill/>
            <a:ln w="9525">
              <a:solidFill>
                <a:schemeClr val="tx1"/>
              </a:solidFill>
              <a:miter lim="800000"/>
              <a:headEnd/>
              <a:tailEnd/>
            </a:ln>
            <a:effectLst/>
          </p:spPr>
          <p:txBody>
            <a:bodyPr wrap="none" anchor="ctr"/>
            <a:lstStyle/>
            <a:p>
              <a:endParaRPr lang="en-US"/>
            </a:p>
          </p:txBody>
        </p:sp>
        <p:sp>
          <p:nvSpPr>
            <p:cNvPr id="562190" name="AutoShape 14"/>
            <p:cNvSpPr>
              <a:spLocks noChangeArrowheads="1"/>
            </p:cNvSpPr>
            <p:nvPr/>
          </p:nvSpPr>
          <p:spPr bwMode="auto">
            <a:xfrm>
              <a:off x="2870" y="3314"/>
              <a:ext cx="198" cy="189"/>
            </a:xfrm>
            <a:custGeom>
              <a:avLst/>
              <a:gdLst>
                <a:gd name="G0" fmla="+- 10582 0 0"/>
                <a:gd name="G1" fmla="+- 21600 0 10582"/>
                <a:gd name="G2" fmla="+- 21600 0 1058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82" y="10800"/>
                  </a:moveTo>
                  <a:cubicBezTo>
                    <a:pt x="10582" y="10920"/>
                    <a:pt x="10680" y="11018"/>
                    <a:pt x="10800" y="11018"/>
                  </a:cubicBezTo>
                  <a:cubicBezTo>
                    <a:pt x="10920" y="11018"/>
                    <a:pt x="11018" y="10920"/>
                    <a:pt x="11018" y="10800"/>
                  </a:cubicBezTo>
                  <a:cubicBezTo>
                    <a:pt x="11018" y="10680"/>
                    <a:pt x="10920" y="10582"/>
                    <a:pt x="10800" y="10582"/>
                  </a:cubicBezTo>
                  <a:cubicBezTo>
                    <a:pt x="10680" y="10582"/>
                    <a:pt x="10582" y="10680"/>
                    <a:pt x="10582" y="10800"/>
                  </a:cubicBezTo>
                  <a:close/>
                </a:path>
              </a:pathLst>
            </a:custGeom>
            <a:gradFill rotWithShape="0">
              <a:gsLst>
                <a:gs pos="0">
                  <a:srgbClr val="B13F1B">
                    <a:gamma/>
                    <a:shade val="46275"/>
                    <a:invGamma/>
                  </a:srgbClr>
                </a:gs>
                <a:gs pos="100000">
                  <a:srgbClr val="B13F1B"/>
                </a:gs>
              </a:gsLst>
              <a:path path="rect">
                <a:fillToRect l="50000" t="50000" r="50000" b="50000"/>
              </a:path>
            </a:gradFill>
            <a:ln w="9525">
              <a:solidFill>
                <a:schemeClr val="tx1"/>
              </a:solidFill>
              <a:round/>
              <a:headEnd/>
              <a:tailEnd/>
            </a:ln>
            <a:effectLst/>
          </p:spPr>
          <p:txBody>
            <a:bodyPr wrap="none" anchor="ctr"/>
            <a:lstStyle/>
            <a:p>
              <a:endParaRPr lang="en-US"/>
            </a:p>
          </p:txBody>
        </p:sp>
      </p:grpSp>
      <p:sp>
        <p:nvSpPr>
          <p:cNvPr id="562192" name="AutoShape 16">
            <a:hlinkClick r:id="rId2" action="ppaction://hlinksldjump" highlightClick="1"/>
          </p:cNvPr>
          <p:cNvSpPr>
            <a:spLocks noChangeArrowheads="1"/>
          </p:cNvSpPr>
          <p:nvPr/>
        </p:nvSpPr>
        <p:spPr bwMode="auto">
          <a:xfrm>
            <a:off x="3840824" y="5788176"/>
            <a:ext cx="1471878" cy="461665"/>
          </a:xfrm>
          <a:prstGeom prst="actionButtonBlank">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1200" dirty="0">
                <a:latin typeface="Arial" charset="0"/>
              </a:rPr>
              <a:t>Let’s go back</a:t>
            </a:r>
            <a:br>
              <a:rPr lang="en-US" sz="1200" dirty="0">
                <a:latin typeface="Arial" charset="0"/>
              </a:rPr>
            </a:br>
            <a:r>
              <a:rPr lang="en-US" sz="1200" dirty="0">
                <a:latin typeface="Arial" charset="0"/>
              </a:rPr>
              <a:t>to the visible slides</a:t>
            </a:r>
          </a:p>
        </p:txBody>
      </p:sp>
      <p:sp>
        <p:nvSpPr>
          <p:cNvPr id="562193" name="AutoShape 17"/>
          <p:cNvSpPr>
            <a:spLocks noChangeArrowheads="1"/>
          </p:cNvSpPr>
          <p:nvPr/>
        </p:nvSpPr>
        <p:spPr bwMode="auto">
          <a:xfrm>
            <a:off x="4113215" y="4257675"/>
            <a:ext cx="1379537" cy="1079500"/>
          </a:xfrm>
          <a:prstGeom prst="cloudCallout">
            <a:avLst>
              <a:gd name="adj1" fmla="val -32968"/>
              <a:gd name="adj2" fmla="val -3088"/>
            </a:avLst>
          </a:prstGeom>
          <a:solidFill>
            <a:schemeClr val="accent1"/>
          </a:solidFill>
          <a:ln w="9525">
            <a:solidFill>
              <a:schemeClr val="tx1"/>
            </a:solidFill>
            <a:round/>
            <a:headEnd/>
            <a:tailEnd/>
          </a:ln>
          <a:effectLst/>
        </p:spPr>
        <p:txBody>
          <a:bodyPr anchor="ctr" anchorCtr="1"/>
          <a:lstStyle/>
          <a:p>
            <a:pPr algn="ctr"/>
            <a:r>
              <a:rPr lang="en-US" b="0" dirty="0">
                <a:solidFill>
                  <a:srgbClr val="FF0000"/>
                </a:solidFill>
                <a:effectLst>
                  <a:outerShdw blurRad="38100" dist="38100" dir="2700000" algn="tl">
                    <a:srgbClr val="000000">
                      <a:alpha val="43137"/>
                    </a:srgbClr>
                  </a:outerShdw>
                </a:effectLst>
                <a:latin typeface="Viner Hand ITC" pitchFamily="66" charset="0"/>
              </a:rPr>
              <a:t>boom</a:t>
            </a:r>
          </a:p>
        </p:txBody>
      </p:sp>
      <p:sp>
        <p:nvSpPr>
          <p:cNvPr id="4" name="Date Placeholder 3"/>
          <p:cNvSpPr>
            <a:spLocks noGrp="1"/>
          </p:cNvSpPr>
          <p:nvPr>
            <p:ph type="dt" sz="half" idx="10"/>
          </p:nvPr>
        </p:nvSpPr>
        <p:spPr/>
        <p:txBody>
          <a:bodyPr/>
          <a:lstStyle/>
          <a:p>
            <a:fld id="{12D1E56B-FE91-4F00-A7C3-7E4EF027EA27}" type="datetime1">
              <a:rPr lang="en-US" smtClean="0"/>
              <a:t>2016-04-18</a:t>
            </a:fld>
            <a:endParaRPr lang="en-US"/>
          </a:p>
        </p:txBody>
      </p:sp>
      <p:sp>
        <p:nvSpPr>
          <p:cNvPr id="5" name="Footer Placeholder 4"/>
          <p:cNvSpPr>
            <a:spLocks noGrp="1"/>
          </p:cNvSpPr>
          <p:nvPr>
            <p:ph type="ftr" sz="quarter" idx="11"/>
          </p:nvPr>
        </p:nvSpPr>
        <p:spPr/>
        <p:txBody>
          <a:bodyPr/>
          <a:lstStyle/>
          <a:p>
            <a:r>
              <a:rPr lang="en-US" smtClean="0"/>
              <a:t>Information Tools - Presentation Tool</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4.44444E-6 3.7037E-6 L -0.1901 -0.24884 " pathEditMode="relative" ptsTypes="AA">
                                      <p:cBhvr>
                                        <p:cTn id="6" dur="500" fill="hold"/>
                                        <p:tgtEl>
                                          <p:spTgt spid="562185"/>
                                        </p:tgtEl>
                                        <p:attrNameLst>
                                          <p:attrName>ppt_x</p:attrName>
                                          <p:attrName>ppt_y</p:attrName>
                                        </p:attrNameLst>
                                      </p:cBhvr>
                                    </p:animMotion>
                                  </p:childTnLst>
                                </p:cTn>
                              </p:par>
                            </p:childTnLst>
                          </p:cTn>
                        </p:par>
                        <p:par>
                          <p:cTn id="7" fill="hold">
                            <p:stCondLst>
                              <p:cond delay="500"/>
                            </p:stCondLst>
                            <p:childTnLst>
                              <p:par>
                                <p:cTn id="8" presetID="56" presetClass="path" presetSubtype="0" accel="50000" decel="50000" fill="hold" grpId="0" nodeType="afterEffect">
                                  <p:stCondLst>
                                    <p:cond delay="0"/>
                                  </p:stCondLst>
                                  <p:childTnLst>
                                    <p:animMotion origin="layout" path="M 0 0  L 0.25 -0.33333  E" pathEditMode="relative" ptsTypes="">
                                      <p:cBhvr>
                                        <p:cTn id="9" dur="500" fill="hold"/>
                                        <p:tgtEl>
                                          <p:spTgt spid="562186"/>
                                        </p:tgtEl>
                                        <p:attrNameLst>
                                          <p:attrName>ppt_x</p:attrName>
                                          <p:attrName>ppt_y</p:attrName>
                                        </p:attrNameLst>
                                      </p:cBhvr>
                                    </p:animMotion>
                                  </p:childTnLst>
                                </p:cTn>
                              </p:par>
                            </p:childTnLst>
                          </p:cTn>
                        </p:par>
                        <p:par>
                          <p:cTn id="10" fill="hold">
                            <p:stCondLst>
                              <p:cond delay="1000"/>
                            </p:stCondLst>
                            <p:childTnLst>
                              <p:par>
                                <p:cTn id="11" presetID="35" presetClass="path" presetSubtype="0" accel="50000" decel="50000" fill="hold" grpId="0" nodeType="afterEffect">
                                  <p:stCondLst>
                                    <p:cond delay="0"/>
                                  </p:stCondLst>
                                  <p:childTnLst>
                                    <p:animMotion origin="layout" path="M 0 0  L -0.25 0  E" pathEditMode="relative" ptsTypes="">
                                      <p:cBhvr>
                                        <p:cTn id="12" dur="500" fill="hold"/>
                                        <p:tgtEl>
                                          <p:spTgt spid="562183"/>
                                        </p:tgtEl>
                                        <p:attrNameLst>
                                          <p:attrName>ppt_x</p:attrName>
                                          <p:attrName>ppt_y</p:attrName>
                                        </p:attrNameLst>
                                      </p:cBhvr>
                                    </p:animMotion>
                                  </p:childTnLst>
                                </p:cTn>
                              </p:par>
                            </p:childTnLst>
                          </p:cTn>
                        </p:par>
                        <p:par>
                          <p:cTn id="13" fill="hold">
                            <p:stCondLst>
                              <p:cond delay="1500"/>
                            </p:stCondLst>
                            <p:childTnLst>
                              <p:par>
                                <p:cTn id="14" presetID="63" presetClass="path" presetSubtype="0" accel="50000" decel="50000" fill="hold" grpId="0" nodeType="afterEffect">
                                  <p:stCondLst>
                                    <p:cond delay="0"/>
                                  </p:stCondLst>
                                  <p:childTnLst>
                                    <p:animMotion origin="layout" path="M 0 0  L 0.25 0  E" pathEditMode="relative" ptsTypes="">
                                      <p:cBhvr>
                                        <p:cTn id="15" dur="500" fill="hold"/>
                                        <p:tgtEl>
                                          <p:spTgt spid="562182"/>
                                        </p:tgtEl>
                                        <p:attrNameLst>
                                          <p:attrName>ppt_x</p:attrName>
                                          <p:attrName>ppt_y</p:attrName>
                                        </p:attrNameLst>
                                      </p:cBhvr>
                                    </p:animMotion>
                                  </p:childTnLst>
                                </p:cTn>
                              </p:par>
                            </p:childTnLst>
                          </p:cTn>
                        </p:par>
                        <p:par>
                          <p:cTn id="16" fill="hold">
                            <p:stCondLst>
                              <p:cond delay="2000"/>
                            </p:stCondLst>
                            <p:childTnLst>
                              <p:par>
                                <p:cTn id="17" presetID="64" presetClass="path" presetSubtype="0" accel="50000" decel="50000" fill="hold" grpId="0" nodeType="afterEffect">
                                  <p:stCondLst>
                                    <p:cond delay="0"/>
                                  </p:stCondLst>
                                  <p:childTnLst>
                                    <p:animMotion origin="layout" path="M 0 0  L 0 -0.33333  E" pathEditMode="relative" ptsTypes="">
                                      <p:cBhvr>
                                        <p:cTn id="18" dur="500" fill="hold"/>
                                        <p:tgtEl>
                                          <p:spTgt spid="562184"/>
                                        </p:tgtEl>
                                        <p:attrNameLst>
                                          <p:attrName>ppt_x</p:attrName>
                                          <p:attrName>ppt_y</p:attrName>
                                        </p:attrNameLst>
                                      </p:cBhvr>
                                    </p:animMotion>
                                  </p:childTnLst>
                                </p:cTn>
                              </p:par>
                            </p:childTnLst>
                          </p:cTn>
                        </p:par>
                        <p:par>
                          <p:cTn id="19" fill="hold">
                            <p:stCondLst>
                              <p:cond delay="2500"/>
                            </p:stCondLst>
                            <p:childTnLst>
                              <p:par>
                                <p:cTn id="20" presetID="63" presetClass="path" presetSubtype="0" accel="50000" decel="50000" fill="hold" grpId="0" nodeType="afterEffect">
                                  <p:stCondLst>
                                    <p:cond delay="0"/>
                                  </p:stCondLst>
                                  <p:childTnLst>
                                    <p:animMotion origin="layout" path="M 0 0  L 0.25 0  E" pathEditMode="relative" ptsTypes="">
                                      <p:cBhvr>
                                        <p:cTn id="21" dur="500" fill="hold"/>
                                        <p:tgtEl>
                                          <p:spTgt spid="562193"/>
                                        </p:tgtEl>
                                        <p:attrNameLst>
                                          <p:attrName>ppt_x</p:attrName>
                                          <p:attrName>ppt_y</p:attrName>
                                        </p:attrNameLst>
                                      </p:cBhvr>
                                    </p:animMotion>
                                  </p:child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0 0  L -0.25 0  E" pathEditMode="relative" ptsTypes="">
                                      <p:cBhvr>
                                        <p:cTn id="24" dur="500" fill="hold"/>
                                        <p:tgtEl>
                                          <p:spTgt spid="3"/>
                                        </p:tgtEl>
                                        <p:attrNameLst>
                                          <p:attrName>ppt_x</p:attrName>
                                          <p:attrName>ppt_y</p:attrName>
                                        </p:attrNameLst>
                                      </p:cBhvr>
                                    </p:animMotion>
                                  </p:childTnLst>
                                </p:cTn>
                              </p:par>
                            </p:childTnLst>
                          </p:cTn>
                        </p:par>
                        <p:par>
                          <p:cTn id="25" fill="hold">
                            <p:stCondLst>
                              <p:cond delay="3500"/>
                            </p:stCondLst>
                            <p:childTnLst>
                              <p:par>
                                <p:cTn id="26" presetID="42" presetClass="path" presetSubtype="0" accel="50000" decel="50000" fill="hold" nodeType="afterEffect">
                                  <p:stCondLst>
                                    <p:cond delay="0"/>
                                  </p:stCondLst>
                                  <p:childTnLst>
                                    <p:animMotion origin="layout" path="M 0 0  L 0 0.33333  E" pathEditMode="relative" ptsTypes="">
                                      <p:cBhvr>
                                        <p:cTn id="27" dur="5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2" grpId="0" animBg="1"/>
      <p:bldP spid="562183" grpId="0" animBg="1"/>
      <p:bldP spid="562184" grpId="0" animBg="1"/>
      <p:bldP spid="562185" grpId="0" animBg="1"/>
      <p:bldP spid="562186" grpId="0" animBg="1"/>
      <p:bldP spid="56219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p:txBody>
          <a:bodyPr>
            <a:normAutofit/>
          </a:bodyPr>
          <a:lstStyle/>
          <a:p>
            <a:r>
              <a:rPr lang="en-US" dirty="0" smtClean="0"/>
              <a:t>But, what else can we do with objects?</a:t>
            </a:r>
            <a:endParaRPr lang="en-US" dirty="0"/>
          </a:p>
        </p:txBody>
      </p:sp>
      <p:pic>
        <p:nvPicPr>
          <p:cNvPr id="564228" name="Picture 4"/>
          <p:cNvPicPr>
            <a:picLocks noChangeAspect="1" noChangeArrowheads="1"/>
          </p:cNvPicPr>
          <p:nvPr/>
        </p:nvPicPr>
        <p:blipFill>
          <a:blip r:embed="rId2" cstate="print"/>
          <a:srcRect/>
          <a:stretch>
            <a:fillRect/>
          </a:stretch>
        </p:blipFill>
        <p:spPr bwMode="auto">
          <a:xfrm>
            <a:off x="3302615" y="1786293"/>
            <a:ext cx="4476750" cy="306705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032292" y="1144164"/>
            <a:ext cx="5017399"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 can animate them</a:t>
            </a:r>
          </a:p>
        </p:txBody>
      </p:sp>
      <p:sp>
        <p:nvSpPr>
          <p:cNvPr id="2" name="Date Placeholder 1"/>
          <p:cNvSpPr>
            <a:spLocks noGrp="1"/>
          </p:cNvSpPr>
          <p:nvPr>
            <p:ph type="dt" sz="half" idx="10"/>
          </p:nvPr>
        </p:nvSpPr>
        <p:spPr/>
        <p:txBody>
          <a:bodyPr/>
          <a:lstStyle/>
          <a:p>
            <a:fld id="{D230BF2C-6BF3-4E34-AA0C-2529466F56D8}"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Various ways to keep the focus</a:t>
            </a:r>
            <a:endParaRPr lang="en-US" dirty="0"/>
          </a:p>
        </p:txBody>
      </p:sp>
      <p:sp>
        <p:nvSpPr>
          <p:cNvPr id="18445" name="Rectangle 13"/>
          <p:cNvSpPr>
            <a:spLocks noGrp="1" noChangeArrowheads="1"/>
          </p:cNvSpPr>
          <p:nvPr>
            <p:ph idx="1"/>
          </p:nvPr>
        </p:nvSpPr>
        <p:spPr>
          <a:noFill/>
        </p:spPr>
        <p:txBody>
          <a:bodyPr anchor="b"/>
          <a:lstStyle/>
          <a:p>
            <a:pPr marL="533400" indent="-533400">
              <a:buFont typeface="+mj-lt"/>
              <a:buAutoNum type="arabicPeriod" startAt="3"/>
            </a:pPr>
            <a:r>
              <a:rPr lang="en-US" dirty="0" smtClean="0"/>
              <a:t>Hiding slides</a:t>
            </a:r>
            <a:r>
              <a:rPr lang="en-US" dirty="0" smtClean="0">
                <a:sym typeface="Wingdings 2"/>
              </a:rPr>
              <a:t></a:t>
            </a:r>
            <a:endParaRPr lang="en-US" dirty="0" smtClean="0"/>
          </a:p>
          <a:p>
            <a:pPr marL="533400" indent="-533400">
              <a:buFont typeface="+mj-lt"/>
              <a:buAutoNum type="arabicPeriod" startAt="3"/>
            </a:pPr>
            <a:r>
              <a:rPr lang="en-US" dirty="0" smtClean="0"/>
              <a:t>Animation</a:t>
            </a:r>
            <a:endParaRPr lang="en-US" dirty="0"/>
          </a:p>
          <a:p>
            <a:pPr marL="533400" indent="-533400">
              <a:buFont typeface="Wingdings" pitchFamily="2" charset="2"/>
              <a:buAutoNum type="arabicPeriod" startAt="3"/>
            </a:pPr>
            <a:r>
              <a:rPr lang="en-US" dirty="0" smtClean="0"/>
              <a:t>Linking</a:t>
            </a:r>
            <a:endParaRPr lang="en-US" dirty="0"/>
          </a:p>
          <a:p>
            <a:pPr marL="533400" indent="-533400">
              <a:buFont typeface="Wingdings" pitchFamily="2" charset="2"/>
              <a:buAutoNum type="arabicPeriod" startAt="3"/>
            </a:pPr>
            <a:r>
              <a:rPr lang="en-US" dirty="0"/>
              <a:t>Handouts</a:t>
            </a:r>
          </a:p>
        </p:txBody>
      </p:sp>
      <p:pic>
        <p:nvPicPr>
          <p:cNvPr id="18444" name="Picture 12"/>
          <p:cNvPicPr>
            <a:picLocks noGrp="1" noChangeAspect="1" noChangeArrowheads="1"/>
          </p:cNvPicPr>
          <p:nvPr>
            <p:ph type="clipArt" sz="half" idx="4294967295"/>
          </p:nvPr>
        </p:nvPicPr>
        <p:blipFill>
          <a:blip r:embed="rId2" cstate="print"/>
          <a:srcRect/>
          <a:stretch>
            <a:fillRect/>
          </a:stretch>
        </p:blipFill>
        <p:spPr>
          <a:xfrm>
            <a:off x="1646583" y="1112838"/>
            <a:ext cx="1771650" cy="2247900"/>
          </a:xfrm>
          <a:prstGeom prst="rect">
            <a:avLst/>
          </a:prstGeom>
          <a:ln>
            <a:noFill/>
          </a:ln>
          <a:effectLst>
            <a:outerShdw blurRad="292100" dist="139700" dir="2700000" algn="tl" rotWithShape="0">
              <a:srgbClr val="333333">
                <a:alpha val="65000"/>
              </a:srgbClr>
            </a:outerShdw>
          </a:effectLst>
        </p:spPr>
      </p:pic>
      <p:pic>
        <p:nvPicPr>
          <p:cNvPr id="18448" name="Picture 16"/>
          <p:cNvPicPr>
            <a:picLocks noChangeAspect="1" noChangeArrowheads="1"/>
          </p:cNvPicPr>
          <p:nvPr/>
        </p:nvPicPr>
        <p:blipFill>
          <a:blip r:embed="rId3" cstate="print"/>
          <a:srcRect/>
          <a:stretch>
            <a:fillRect/>
          </a:stretch>
        </p:blipFill>
        <p:spPr bwMode="auto">
          <a:xfrm>
            <a:off x="3271629" y="3788230"/>
            <a:ext cx="2076450" cy="2857500"/>
          </a:xfrm>
          <a:prstGeom prst="rect">
            <a:avLst/>
          </a:prstGeom>
          <a:ln>
            <a:noFill/>
          </a:ln>
          <a:effectLst>
            <a:outerShdw blurRad="292100" dist="139700" dir="2700000" algn="tl" rotWithShape="0">
              <a:srgbClr val="333333">
                <a:alpha val="65000"/>
              </a:srgbClr>
            </a:outerShdw>
          </a:effectLst>
        </p:spPr>
      </p:pic>
      <p:sp>
        <p:nvSpPr>
          <p:cNvPr id="8" name="Rectangle 13"/>
          <p:cNvSpPr txBox="1">
            <a:spLocks noChangeArrowheads="1"/>
          </p:cNvSpPr>
          <p:nvPr/>
        </p:nvSpPr>
        <p:spPr bwMode="auto">
          <a:xfrm>
            <a:off x="3643534" y="1437803"/>
            <a:ext cx="3409091" cy="2328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14350" indent="-514350">
              <a:spcBef>
                <a:spcPct val="20000"/>
              </a:spcBef>
              <a:buClr>
                <a:schemeClr val="accent1"/>
              </a:buClr>
              <a:buSzPct val="70000"/>
              <a:buFont typeface="+mj-lt"/>
              <a:buAutoNum type="arabicPeriod"/>
              <a:defRPr/>
            </a:pPr>
            <a:r>
              <a:rPr lang="en-US" sz="2800" kern="0" dirty="0">
                <a:latin typeface="+mn-lt"/>
              </a:rPr>
              <a:t>Formatting</a:t>
            </a:r>
          </a:p>
          <a:p>
            <a:pPr marL="514350" indent="-514350">
              <a:spcBef>
                <a:spcPct val="20000"/>
              </a:spcBef>
              <a:buClr>
                <a:schemeClr val="accent1"/>
              </a:buClr>
              <a:buSzPct val="70000"/>
              <a:buFont typeface="+mj-lt"/>
              <a:buAutoNum type="arabicPeriod"/>
              <a:defRPr/>
            </a:pPr>
            <a:r>
              <a:rPr lang="en-US" sz="2800" kern="0" dirty="0">
                <a:latin typeface="+mn-lt"/>
              </a:rPr>
              <a:t>Objects</a:t>
            </a:r>
          </a:p>
        </p:txBody>
      </p:sp>
      <p:sp>
        <p:nvSpPr>
          <p:cNvPr id="2" name="Date Placeholder 1"/>
          <p:cNvSpPr>
            <a:spLocks noGrp="1"/>
          </p:cNvSpPr>
          <p:nvPr>
            <p:ph type="dt" sz="half" idx="10"/>
          </p:nvPr>
        </p:nvSpPr>
        <p:spPr/>
        <p:txBody>
          <a:bodyPr/>
          <a:lstStyle/>
          <a:p>
            <a:fld id="{DC1513C9-CFF7-426F-8D85-46B141F47317}"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45"/>
                                        </p:tgtEl>
                                        <p:attrNameLst>
                                          <p:attrName>style.visibility</p:attrName>
                                        </p:attrNameLst>
                                      </p:cBhvr>
                                      <p:to>
                                        <p:strVal val="visible"/>
                                      </p:to>
                                    </p:set>
                                    <p:animEffect transition="in" filter="fade">
                                      <p:cBhvr>
                                        <p:cTn id="10" dur="1000"/>
                                        <p:tgtEl>
                                          <p:spTgt spid="184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444"/>
                                        </p:tgtEl>
                                        <p:attrNameLst>
                                          <p:attrName>style.visibility</p:attrName>
                                        </p:attrNameLst>
                                      </p:cBhvr>
                                      <p:to>
                                        <p:strVal val="visible"/>
                                      </p:to>
                                    </p:set>
                                    <p:animEffect transition="in" filter="fade">
                                      <p:cBhvr>
                                        <p:cTn id="15" dur="1000"/>
                                        <p:tgtEl>
                                          <p:spTgt spid="18444"/>
                                        </p:tgtEl>
                                      </p:cBhvr>
                                    </p:animEffect>
                                  </p:childTnLst>
                                </p:cTn>
                              </p:par>
                              <p:par>
                                <p:cTn id="16" presetID="10" presetClass="entr" presetSubtype="0" fill="hold" nodeType="withEffect">
                                  <p:stCondLst>
                                    <p:cond delay="0"/>
                                  </p:stCondLst>
                                  <p:childTnLst>
                                    <p:set>
                                      <p:cBhvr>
                                        <p:cTn id="17" dur="1" fill="hold">
                                          <p:stCondLst>
                                            <p:cond delay="0"/>
                                          </p:stCondLst>
                                        </p:cTn>
                                        <p:tgtEl>
                                          <p:spTgt spid="18448"/>
                                        </p:tgtEl>
                                        <p:attrNameLst>
                                          <p:attrName>style.visibility</p:attrName>
                                        </p:attrNameLst>
                                      </p:cBhvr>
                                      <p:to>
                                        <p:strVal val="visible"/>
                                      </p:to>
                                    </p:set>
                                    <p:animEffect transition="in" filter="fade">
                                      <p:cBhvr>
                                        <p:cTn id="18" dur="1000"/>
                                        <p:tgtEl>
                                          <p:spTgt spid="18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triped Right Arrow 8">
            <a:hlinkClick r:id="rId2" action="ppaction://hlinksldjump"/>
          </p:cNvPr>
          <p:cNvSpPr/>
          <p:nvPr/>
        </p:nvSpPr>
        <p:spPr bwMode="auto">
          <a:xfrm rot="5400000">
            <a:off x="6078826" y="2228036"/>
            <a:ext cx="862888" cy="811369"/>
          </a:xfrm>
          <a:prstGeom prst="stripedRigh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t" anchorCtr="0" compatLnSpc="1">
            <a:prstTxWarp prst="textNoShape">
              <a:avLst/>
            </a:prstTxWarp>
          </a:bodyPr>
          <a:lstStyle/>
          <a:p>
            <a:endParaRPr lang="en-US" sz="2400" b="1">
              <a:solidFill>
                <a:schemeClr val="tx1"/>
              </a:solidFill>
              <a:latin typeface="Times New Roman" charset="0"/>
            </a:endParaRPr>
          </a:p>
        </p:txBody>
      </p:sp>
      <p:sp>
        <p:nvSpPr>
          <p:cNvPr id="149506" name="Rectangle 2"/>
          <p:cNvSpPr>
            <a:spLocks noGrp="1" noChangeArrowheads="1"/>
          </p:cNvSpPr>
          <p:nvPr>
            <p:ph type="title"/>
          </p:nvPr>
        </p:nvSpPr>
        <p:spPr/>
        <p:txBody>
          <a:bodyPr/>
          <a:lstStyle/>
          <a:p>
            <a:r>
              <a:rPr lang="en-US" dirty="0" smtClean="0"/>
              <a:t>Object </a:t>
            </a:r>
            <a:r>
              <a:rPr lang="en-US" dirty="0"/>
              <a:t>animation</a:t>
            </a:r>
          </a:p>
        </p:txBody>
      </p:sp>
      <p:sp>
        <p:nvSpPr>
          <p:cNvPr id="4" name="Text Placeholder 3"/>
          <p:cNvSpPr>
            <a:spLocks noGrp="1"/>
          </p:cNvSpPr>
          <p:nvPr>
            <p:ph type="body" idx="1"/>
          </p:nvPr>
        </p:nvSpPr>
        <p:spPr/>
        <p:txBody>
          <a:bodyPr/>
          <a:lstStyle/>
          <a:p>
            <a:r>
              <a:rPr lang="en-US" sz="1600" dirty="0"/>
              <a:t>But before we see them, </a:t>
            </a:r>
            <a:br>
              <a:rPr lang="en-US" sz="1600" dirty="0"/>
            </a:br>
            <a:r>
              <a:rPr lang="en-US" sz="1600" dirty="0"/>
              <a:t>we’ll hide a few slides</a:t>
            </a:r>
          </a:p>
        </p:txBody>
      </p:sp>
      <p:sp>
        <p:nvSpPr>
          <p:cNvPr id="11" name="Text Placeholder 10"/>
          <p:cNvSpPr>
            <a:spLocks noGrp="1"/>
          </p:cNvSpPr>
          <p:nvPr>
            <p:ph type="body" sz="quarter" idx="3"/>
          </p:nvPr>
        </p:nvSpPr>
        <p:spPr/>
        <p:txBody>
          <a:bodyPr/>
          <a:lstStyle/>
          <a:p>
            <a:r>
              <a:rPr lang="en-US" sz="1400" dirty="0"/>
              <a:t>Go to the hidden slide</a:t>
            </a:r>
            <a:r>
              <a:rPr lang="en-US" sz="1400" dirty="0">
                <a:sym typeface="Wingdings 2"/>
              </a:rPr>
              <a:t></a:t>
            </a:r>
            <a:endParaRPr lang="en-US" sz="1400" dirty="0"/>
          </a:p>
        </p:txBody>
      </p:sp>
      <p:sp>
        <p:nvSpPr>
          <p:cNvPr id="10" name="Date Placeholder 9"/>
          <p:cNvSpPr>
            <a:spLocks noGrp="1"/>
          </p:cNvSpPr>
          <p:nvPr>
            <p:ph type="dt" sz="half" idx="10"/>
          </p:nvPr>
        </p:nvSpPr>
        <p:spPr/>
        <p:txBody>
          <a:bodyPr/>
          <a:lstStyle/>
          <a:p>
            <a:fld id="{8032B0CC-B439-4893-9386-714FFFF599F9}" type="datetime1">
              <a:rPr lang="en-US" smtClean="0">
                <a:solidFill>
                  <a:prstClr val="black">
                    <a:tint val="75000"/>
                    <a:alpha val="60000"/>
                  </a:prstClr>
                </a:solidFill>
              </a:rPr>
              <a:t>2016-04-18</a:t>
            </a:fld>
            <a:endParaRPr lang="en-US" dirty="0">
              <a:solidFill>
                <a:prstClr val="black">
                  <a:tint val="75000"/>
                  <a:alpha val="60000"/>
                </a:prstClr>
              </a:solidFill>
            </a:endParaRPr>
          </a:p>
        </p:txBody>
      </p:sp>
      <p:sp>
        <p:nvSpPr>
          <p:cNvPr id="12" name="Footer Placeholder 11"/>
          <p:cNvSpPr>
            <a:spLocks noGrp="1"/>
          </p:cNvSpPr>
          <p:nvPr>
            <p:ph type="ftr" sz="quarter" idx="11"/>
          </p:nvPr>
        </p:nvSpPr>
        <p:spPr/>
        <p:txBody>
          <a:bodyPr/>
          <a:lstStyle/>
          <a:p>
            <a:r>
              <a:rPr lang="en-US" smtClean="0">
                <a:solidFill>
                  <a:prstClr val="black">
                    <a:tint val="75000"/>
                    <a:alpha val="60000"/>
                  </a:prstClr>
                </a:solidFill>
              </a:rPr>
              <a:t>Information Tools - Presentation Tool</a:t>
            </a:r>
            <a:endParaRPr lang="en-US" dirty="0">
              <a:solidFill>
                <a:prstClr val="black">
                  <a:tint val="75000"/>
                  <a:alpha val="6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5|3.4|3.5|2.7"/>
</p:tagLst>
</file>

<file path=ppt/tags/tag2.xml><?xml version="1.0" encoding="utf-8"?>
<p:tagLst xmlns:a="http://schemas.openxmlformats.org/drawingml/2006/main" xmlns:r="http://schemas.openxmlformats.org/officeDocument/2006/relationships" xmlns:p="http://schemas.openxmlformats.org/presentationml/2006/main">
  <p:tag name="TIMING" val="|2.2|12.1|3.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30.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ster_0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01.161.intro.pptx" id="{17E29CD3-75E5-45F3-A335-95DBFE6F6331}" vid="{E188D4CC-686D-4DAC-B9A4-C026486F838A}"/>
    </a:ext>
  </a:extLst>
</a:theme>
</file>

<file path=ppt/theme/theme10.xml><?xml version="1.0" encoding="utf-8"?>
<a:theme xmlns:a="http://schemas.openxmlformats.org/drawingml/2006/main" name="Html-Markup">
  <a:themeElements>
    <a:clrScheme name="Html-Markup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fontScheme name="Html-Markup">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Html-Markup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Html-Markup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Html-Markup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tml-Markup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Html-Markup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Html-Markup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oldin Safety Initiativ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oldin Safety Initiativ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Goldin Safety Initiativ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oldin Safety Initiativ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oldin Safety Initiativ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oldin Safety Initiativ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oldin Safety Initiativ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oldin Safety Initiativ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oldin Safety Initiativ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am">
  <a:themeElements>
    <a:clrScheme name="sam 1">
      <a:dk1>
        <a:srgbClr val="000000"/>
      </a:dk1>
      <a:lt1>
        <a:srgbClr val="FFFFFF"/>
      </a:lt1>
      <a:dk2>
        <a:srgbClr val="000000"/>
      </a:dk2>
      <a:lt2>
        <a:srgbClr val="000000"/>
      </a:lt2>
      <a:accent1>
        <a:srgbClr val="FF7600"/>
      </a:accent1>
      <a:accent2>
        <a:srgbClr val="FF7600"/>
      </a:accent2>
      <a:accent3>
        <a:srgbClr val="FFFFFF"/>
      </a:accent3>
      <a:accent4>
        <a:srgbClr val="000000"/>
      </a:accent4>
      <a:accent5>
        <a:srgbClr val="FFBDAA"/>
      </a:accent5>
      <a:accent6>
        <a:srgbClr val="E76A00"/>
      </a:accent6>
      <a:hlink>
        <a:srgbClr val="FF7600"/>
      </a:hlink>
      <a:folHlink>
        <a:srgbClr val="FF7600"/>
      </a:folHlink>
    </a:clrScheme>
    <a:fontScheme name="sa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sam 1">
        <a:dk1>
          <a:srgbClr val="000000"/>
        </a:dk1>
        <a:lt1>
          <a:srgbClr val="FFFFFF"/>
        </a:lt1>
        <a:dk2>
          <a:srgbClr val="000000"/>
        </a:dk2>
        <a:lt2>
          <a:srgbClr val="000000"/>
        </a:lt2>
        <a:accent1>
          <a:srgbClr val="FF7600"/>
        </a:accent1>
        <a:accent2>
          <a:srgbClr val="FF7600"/>
        </a:accent2>
        <a:accent3>
          <a:srgbClr val="FFFFFF"/>
        </a:accent3>
        <a:accent4>
          <a:srgbClr val="000000"/>
        </a:accent4>
        <a:accent5>
          <a:srgbClr val="FFBDAA"/>
        </a:accent5>
        <a:accent6>
          <a:srgbClr val="E76A00"/>
        </a:accent6>
        <a:hlink>
          <a:srgbClr val="FF7600"/>
        </a:hlink>
        <a:folHlink>
          <a:srgbClr val="FF7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eBooks 2004">
  <a:themeElements>
    <a:clrScheme name="eBooks 20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eBooks 2004">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eBooks 20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Books 20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Books 20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Books 20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Books 20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Books 20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Books 200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Books 20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Books 20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Books 20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Books 20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Books 20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CLC_LIGHT_PC">
  <a:themeElements>
    <a:clrScheme name="">
      <a:dk1>
        <a:srgbClr val="333333"/>
      </a:dk1>
      <a:lt1>
        <a:srgbClr val="FFFFFF"/>
      </a:lt1>
      <a:dk2>
        <a:srgbClr val="333333"/>
      </a:dk2>
      <a:lt2>
        <a:srgbClr val="080808"/>
      </a:lt2>
      <a:accent1>
        <a:srgbClr val="CA5C00"/>
      </a:accent1>
      <a:accent2>
        <a:srgbClr val="61A120"/>
      </a:accent2>
      <a:accent3>
        <a:srgbClr val="FFFFFF"/>
      </a:accent3>
      <a:accent4>
        <a:srgbClr val="2A2A2A"/>
      </a:accent4>
      <a:accent5>
        <a:srgbClr val="E1B5AA"/>
      </a:accent5>
      <a:accent6>
        <a:srgbClr val="57911C"/>
      </a:accent6>
      <a:hlink>
        <a:srgbClr val="FDA55C"/>
      </a:hlink>
      <a:folHlink>
        <a:srgbClr val="00036F"/>
      </a:folHlink>
    </a:clrScheme>
    <a:fontScheme name="1_OCLC_LIGHT_P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1_OCLC_LIGHT_P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OCLC_LIGHT_P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OCLC_LIGHT_P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CLC_LIGHT_P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OCLC_LIGHT_P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OCLC_LIGHT_P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OCLC_LIGHT_P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OCLC_LIGHT_PC 8">
        <a:dk1>
          <a:srgbClr val="808080"/>
        </a:dk1>
        <a:lt1>
          <a:srgbClr val="FFFFFF"/>
        </a:lt1>
        <a:dk2>
          <a:srgbClr val="000000"/>
        </a:dk2>
        <a:lt2>
          <a:srgbClr val="FFFFFF"/>
        </a:lt2>
        <a:accent1>
          <a:srgbClr val="FF7600"/>
        </a:accent1>
        <a:accent2>
          <a:srgbClr val="547EC5"/>
        </a:accent2>
        <a:accent3>
          <a:srgbClr val="AAAAAA"/>
        </a:accent3>
        <a:accent4>
          <a:srgbClr val="DADADA"/>
        </a:accent4>
        <a:accent5>
          <a:srgbClr val="FFBDAA"/>
        </a:accent5>
        <a:accent6>
          <a:srgbClr val="4B72B2"/>
        </a:accent6>
        <a:hlink>
          <a:srgbClr val="FFD8B7"/>
        </a:hlink>
        <a:folHlink>
          <a:srgbClr val="FFA75C"/>
        </a:folHlink>
      </a:clrScheme>
      <a:clrMap bg1="dk2" tx1="lt1" bg2="dk1" tx2="lt2" accent1="accent1" accent2="accent2" accent3="accent3" accent4="accent4" accent5="accent5" accent6="accent6" hlink="hlink" folHlink="folHlink"/>
    </a:extraClrScheme>
    <a:extraClrScheme>
      <a:clrScheme name="1_OCLC_LIGHT_PC 9">
        <a:dk1>
          <a:srgbClr val="808080"/>
        </a:dk1>
        <a:lt1>
          <a:srgbClr val="FFFFFF"/>
        </a:lt1>
        <a:dk2>
          <a:srgbClr val="00036F"/>
        </a:dk2>
        <a:lt2>
          <a:srgbClr val="FFFFFF"/>
        </a:lt2>
        <a:accent1>
          <a:srgbClr val="FF7600"/>
        </a:accent1>
        <a:accent2>
          <a:srgbClr val="547EC5"/>
        </a:accent2>
        <a:accent3>
          <a:srgbClr val="AAAABB"/>
        </a:accent3>
        <a:accent4>
          <a:srgbClr val="DADADA"/>
        </a:accent4>
        <a:accent5>
          <a:srgbClr val="FFBDAA"/>
        </a:accent5>
        <a:accent6>
          <a:srgbClr val="4B72B2"/>
        </a:accent6>
        <a:hlink>
          <a:srgbClr val="FFD8B7"/>
        </a:hlink>
        <a:folHlink>
          <a:srgbClr val="FFA75C"/>
        </a:folHlink>
      </a:clrScheme>
      <a:clrMap bg1="dk2" tx1="lt1" bg2="dk1" tx2="lt2" accent1="accent1" accent2="accent2" accent3="accent3" accent4="accent4" accent5="accent5" accent6="accent6" hlink="hlink" folHlink="folHlink"/>
    </a:extraClrScheme>
    <a:extraClrScheme>
      <a:clrScheme name="1_OCLC_LIGHT_PC 10">
        <a:dk1>
          <a:srgbClr val="080808"/>
        </a:dk1>
        <a:lt1>
          <a:srgbClr val="FFFFFF"/>
        </a:lt1>
        <a:dk2>
          <a:srgbClr val="333333"/>
        </a:dk2>
        <a:lt2>
          <a:srgbClr val="FFFFFF"/>
        </a:lt2>
        <a:accent1>
          <a:srgbClr val="FF7600"/>
        </a:accent1>
        <a:accent2>
          <a:srgbClr val="547EC5"/>
        </a:accent2>
        <a:accent3>
          <a:srgbClr val="ADADAD"/>
        </a:accent3>
        <a:accent4>
          <a:srgbClr val="DADADA"/>
        </a:accent4>
        <a:accent5>
          <a:srgbClr val="FFBDAA"/>
        </a:accent5>
        <a:accent6>
          <a:srgbClr val="4B72B2"/>
        </a:accent6>
        <a:hlink>
          <a:srgbClr val="FFD8B7"/>
        </a:hlink>
        <a:folHlink>
          <a:srgbClr val="FFA75C"/>
        </a:folHlink>
      </a:clrScheme>
      <a:clrMap bg1="dk2" tx1="lt1" bg2="dk1" tx2="lt2" accent1="accent1" accent2="accent2" accent3="accent3" accent4="accent4" accent5="accent5" accent6="accent6" hlink="hlink" folHlink="folHlink"/>
    </a:extraClrScheme>
    <a:extraClrScheme>
      <a:clrScheme name="1_OCLC_LIGHT_PC 11">
        <a:dk1>
          <a:srgbClr val="080808"/>
        </a:dk1>
        <a:lt1>
          <a:srgbClr val="FFFFFF"/>
        </a:lt1>
        <a:dk2>
          <a:srgbClr val="4D4D4D"/>
        </a:dk2>
        <a:lt2>
          <a:srgbClr val="FFFFFF"/>
        </a:lt2>
        <a:accent1>
          <a:srgbClr val="FF7600"/>
        </a:accent1>
        <a:accent2>
          <a:srgbClr val="547EC5"/>
        </a:accent2>
        <a:accent3>
          <a:srgbClr val="B2B2B2"/>
        </a:accent3>
        <a:accent4>
          <a:srgbClr val="DADADA"/>
        </a:accent4>
        <a:accent5>
          <a:srgbClr val="FFBDAA"/>
        </a:accent5>
        <a:accent6>
          <a:srgbClr val="4B72B2"/>
        </a:accent6>
        <a:hlink>
          <a:srgbClr val="FFD8B7"/>
        </a:hlink>
        <a:folHlink>
          <a:srgbClr val="FFA75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CLC_LIGHT_PC">
  <a:themeElements>
    <a:clrScheme name="">
      <a:dk1>
        <a:srgbClr val="333333"/>
      </a:dk1>
      <a:lt1>
        <a:srgbClr val="FFFFFF"/>
      </a:lt1>
      <a:dk2>
        <a:srgbClr val="333333"/>
      </a:dk2>
      <a:lt2>
        <a:srgbClr val="080808"/>
      </a:lt2>
      <a:accent1>
        <a:srgbClr val="CA5C00"/>
      </a:accent1>
      <a:accent2>
        <a:srgbClr val="61A120"/>
      </a:accent2>
      <a:accent3>
        <a:srgbClr val="FFFFFF"/>
      </a:accent3>
      <a:accent4>
        <a:srgbClr val="2A2A2A"/>
      </a:accent4>
      <a:accent5>
        <a:srgbClr val="E1B5AA"/>
      </a:accent5>
      <a:accent6>
        <a:srgbClr val="57911C"/>
      </a:accent6>
      <a:hlink>
        <a:srgbClr val="FDA55C"/>
      </a:hlink>
      <a:folHlink>
        <a:srgbClr val="00036F"/>
      </a:folHlink>
    </a:clrScheme>
    <a:fontScheme name="1_OCLC_LIGHT_P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1_OCLC_LIGHT_P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OCLC_LIGHT_P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OCLC_LIGHT_P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CLC_LIGHT_P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OCLC_LIGHT_P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OCLC_LIGHT_P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OCLC_LIGHT_P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OCLC_LIGHT_PC 8">
        <a:dk1>
          <a:srgbClr val="808080"/>
        </a:dk1>
        <a:lt1>
          <a:srgbClr val="FFFFFF"/>
        </a:lt1>
        <a:dk2>
          <a:srgbClr val="000000"/>
        </a:dk2>
        <a:lt2>
          <a:srgbClr val="FFFFFF"/>
        </a:lt2>
        <a:accent1>
          <a:srgbClr val="FF7600"/>
        </a:accent1>
        <a:accent2>
          <a:srgbClr val="547EC5"/>
        </a:accent2>
        <a:accent3>
          <a:srgbClr val="AAAAAA"/>
        </a:accent3>
        <a:accent4>
          <a:srgbClr val="DADADA"/>
        </a:accent4>
        <a:accent5>
          <a:srgbClr val="FFBDAA"/>
        </a:accent5>
        <a:accent6>
          <a:srgbClr val="4B72B2"/>
        </a:accent6>
        <a:hlink>
          <a:srgbClr val="FFD8B7"/>
        </a:hlink>
        <a:folHlink>
          <a:srgbClr val="FFA75C"/>
        </a:folHlink>
      </a:clrScheme>
      <a:clrMap bg1="dk2" tx1="lt1" bg2="dk1" tx2="lt2" accent1="accent1" accent2="accent2" accent3="accent3" accent4="accent4" accent5="accent5" accent6="accent6" hlink="hlink" folHlink="folHlink"/>
    </a:extraClrScheme>
    <a:extraClrScheme>
      <a:clrScheme name="1_OCLC_LIGHT_PC 9">
        <a:dk1>
          <a:srgbClr val="808080"/>
        </a:dk1>
        <a:lt1>
          <a:srgbClr val="FFFFFF"/>
        </a:lt1>
        <a:dk2>
          <a:srgbClr val="00036F"/>
        </a:dk2>
        <a:lt2>
          <a:srgbClr val="FFFFFF"/>
        </a:lt2>
        <a:accent1>
          <a:srgbClr val="FF7600"/>
        </a:accent1>
        <a:accent2>
          <a:srgbClr val="547EC5"/>
        </a:accent2>
        <a:accent3>
          <a:srgbClr val="AAAABB"/>
        </a:accent3>
        <a:accent4>
          <a:srgbClr val="DADADA"/>
        </a:accent4>
        <a:accent5>
          <a:srgbClr val="FFBDAA"/>
        </a:accent5>
        <a:accent6>
          <a:srgbClr val="4B72B2"/>
        </a:accent6>
        <a:hlink>
          <a:srgbClr val="FFD8B7"/>
        </a:hlink>
        <a:folHlink>
          <a:srgbClr val="FFA75C"/>
        </a:folHlink>
      </a:clrScheme>
      <a:clrMap bg1="dk2" tx1="lt1" bg2="dk1" tx2="lt2" accent1="accent1" accent2="accent2" accent3="accent3" accent4="accent4" accent5="accent5" accent6="accent6" hlink="hlink" folHlink="folHlink"/>
    </a:extraClrScheme>
    <a:extraClrScheme>
      <a:clrScheme name="1_OCLC_LIGHT_PC 10">
        <a:dk1>
          <a:srgbClr val="080808"/>
        </a:dk1>
        <a:lt1>
          <a:srgbClr val="FFFFFF"/>
        </a:lt1>
        <a:dk2>
          <a:srgbClr val="333333"/>
        </a:dk2>
        <a:lt2>
          <a:srgbClr val="FFFFFF"/>
        </a:lt2>
        <a:accent1>
          <a:srgbClr val="FF7600"/>
        </a:accent1>
        <a:accent2>
          <a:srgbClr val="547EC5"/>
        </a:accent2>
        <a:accent3>
          <a:srgbClr val="ADADAD"/>
        </a:accent3>
        <a:accent4>
          <a:srgbClr val="DADADA"/>
        </a:accent4>
        <a:accent5>
          <a:srgbClr val="FFBDAA"/>
        </a:accent5>
        <a:accent6>
          <a:srgbClr val="4B72B2"/>
        </a:accent6>
        <a:hlink>
          <a:srgbClr val="FFD8B7"/>
        </a:hlink>
        <a:folHlink>
          <a:srgbClr val="FFA75C"/>
        </a:folHlink>
      </a:clrScheme>
      <a:clrMap bg1="dk2" tx1="lt1" bg2="dk1" tx2="lt2" accent1="accent1" accent2="accent2" accent3="accent3" accent4="accent4" accent5="accent5" accent6="accent6" hlink="hlink" folHlink="folHlink"/>
    </a:extraClrScheme>
    <a:extraClrScheme>
      <a:clrScheme name="1_OCLC_LIGHT_PC 11">
        <a:dk1>
          <a:srgbClr val="080808"/>
        </a:dk1>
        <a:lt1>
          <a:srgbClr val="FFFFFF"/>
        </a:lt1>
        <a:dk2>
          <a:srgbClr val="4D4D4D"/>
        </a:dk2>
        <a:lt2>
          <a:srgbClr val="FFFFFF"/>
        </a:lt2>
        <a:accent1>
          <a:srgbClr val="FF7600"/>
        </a:accent1>
        <a:accent2>
          <a:srgbClr val="547EC5"/>
        </a:accent2>
        <a:accent3>
          <a:srgbClr val="B2B2B2"/>
        </a:accent3>
        <a:accent4>
          <a:srgbClr val="DADADA"/>
        </a:accent4>
        <a:accent5>
          <a:srgbClr val="FFBDAA"/>
        </a:accent5>
        <a:accent6>
          <a:srgbClr val="4B72B2"/>
        </a:accent6>
        <a:hlink>
          <a:srgbClr val="FFD8B7"/>
        </a:hlink>
        <a:folHlink>
          <a:srgbClr val="FFA75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andarddesign">
  <a:themeElements>
    <a:clrScheme name="">
      <a:dk1>
        <a:srgbClr val="000000"/>
      </a:dk1>
      <a:lt1>
        <a:srgbClr val="FFFFFF"/>
      </a:lt1>
      <a:dk2>
        <a:srgbClr val="000000"/>
      </a:dk2>
      <a:lt2>
        <a:srgbClr val="BDC6D5"/>
      </a:lt2>
      <a:accent1>
        <a:srgbClr val="EDF0F5"/>
      </a:accent1>
      <a:accent2>
        <a:srgbClr val="545D6F"/>
      </a:accent2>
      <a:accent3>
        <a:srgbClr val="FFFFFF"/>
      </a:accent3>
      <a:accent4>
        <a:srgbClr val="000000"/>
      </a:accent4>
      <a:accent5>
        <a:srgbClr val="F4F6F9"/>
      </a:accent5>
      <a:accent6>
        <a:srgbClr val="4B5364"/>
      </a:accent6>
      <a:hlink>
        <a:srgbClr val="617A9E"/>
      </a:hlink>
      <a:folHlink>
        <a:srgbClr val="FF0000"/>
      </a:folHlink>
    </a:clrScheme>
    <a:fontScheme name="Standarddesign">
      <a:majorFont>
        <a:latin typeface="MetaCorrespondence"/>
        <a:ea typeface=""/>
        <a:cs typeface=""/>
      </a:majorFont>
      <a:minorFont>
        <a:latin typeface="MetaCorresponden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tandarddesign">
  <a:themeElements>
    <a:clrScheme name="">
      <a:dk1>
        <a:srgbClr val="000000"/>
      </a:dk1>
      <a:lt1>
        <a:srgbClr val="FFFFFF"/>
      </a:lt1>
      <a:dk2>
        <a:srgbClr val="000000"/>
      </a:dk2>
      <a:lt2>
        <a:srgbClr val="BDC6D5"/>
      </a:lt2>
      <a:accent1>
        <a:srgbClr val="EDF0F5"/>
      </a:accent1>
      <a:accent2>
        <a:srgbClr val="545D6F"/>
      </a:accent2>
      <a:accent3>
        <a:srgbClr val="FFFFFF"/>
      </a:accent3>
      <a:accent4>
        <a:srgbClr val="000000"/>
      </a:accent4>
      <a:accent5>
        <a:srgbClr val="F4F6F9"/>
      </a:accent5>
      <a:accent6>
        <a:srgbClr val="4B5364"/>
      </a:accent6>
      <a:hlink>
        <a:srgbClr val="617A9E"/>
      </a:hlink>
      <a:folHlink>
        <a:srgbClr val="FF0000"/>
      </a:folHlink>
    </a:clrScheme>
    <a:fontScheme name="Standarddesign">
      <a:majorFont>
        <a:latin typeface="MetaCorrespondence"/>
        <a:ea typeface=""/>
        <a:cs typeface=""/>
      </a:majorFont>
      <a:minorFont>
        <a:latin typeface="MetaCorresponden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Default Design">
  <a:themeElements>
    <a:clrScheme name="Default Design 15">
      <a:dk1>
        <a:srgbClr val="000000"/>
      </a:dk1>
      <a:lt1>
        <a:srgbClr val="FFFFFF"/>
      </a:lt1>
      <a:dk2>
        <a:srgbClr val="000000"/>
      </a:dk2>
      <a:lt2>
        <a:srgbClr val="4D4D4D"/>
      </a:lt2>
      <a:accent1>
        <a:srgbClr val="CFCFCF"/>
      </a:accent1>
      <a:accent2>
        <a:srgbClr val="333399"/>
      </a:accent2>
      <a:accent3>
        <a:srgbClr val="FFFFFF"/>
      </a:accent3>
      <a:accent4>
        <a:srgbClr val="000000"/>
      </a:accent4>
      <a:accent5>
        <a:srgbClr val="E4E4E4"/>
      </a:accent5>
      <a:accent6>
        <a:srgbClr val="2D2D8A"/>
      </a:accent6>
      <a:hlink>
        <a:srgbClr val="000066"/>
      </a:hlink>
      <a:folHlink>
        <a:srgbClr val="6699FF"/>
      </a:folHlink>
    </a:clrScheme>
    <a:fontScheme name="Default Design">
      <a:majorFont>
        <a:latin typeface="Verdana"/>
        <a:ea typeface=""/>
        <a:cs typeface=""/>
      </a:majorFont>
      <a:minorFont>
        <a:latin typeface="Lucida Conso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Lucida Console" pitchFamily="49"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Lucida Console" pitchFamily="49"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4D4D4D"/>
        </a:lt2>
        <a:accent1>
          <a:srgbClr val="CFCFCF"/>
        </a:accent1>
        <a:accent2>
          <a:srgbClr val="333399"/>
        </a:accent2>
        <a:accent3>
          <a:srgbClr val="FFFFFF"/>
        </a:accent3>
        <a:accent4>
          <a:srgbClr val="000000"/>
        </a:accent4>
        <a:accent5>
          <a:srgbClr val="E4E4E4"/>
        </a:accent5>
        <a:accent6>
          <a:srgbClr val="2D2D8A"/>
        </a:accent6>
        <a:hlink>
          <a:srgbClr val="000066"/>
        </a:hlink>
        <a:folHlink>
          <a:srgbClr val="6699F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h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empus Sans ITC"/>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triangl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triangl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7.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8.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9.xml><?xml version="1.0" encoding="utf-8"?>
<a:theme xmlns:a="http://schemas.openxmlformats.org/drawingml/2006/main" name="1_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01.161.intro.pptx" id="{17E29CD3-75E5-45F3-A335-95DBFE6F6331}" vid="{E188D4CC-686D-4DAC-B9A4-C026486F838A}"/>
    </a:ext>
  </a:extLst>
</a:theme>
</file>

<file path=ppt/theme/theme3.xml><?xml version="1.0" encoding="utf-8"?>
<a:theme xmlns:a="http://schemas.openxmlformats.org/drawingml/2006/main" name="Blends">
  <a:themeElements>
    <a:clrScheme name="">
      <a:dk1>
        <a:srgbClr val="777777"/>
      </a:dk1>
      <a:lt1>
        <a:srgbClr val="FFFFCC"/>
      </a:lt1>
      <a:dk2>
        <a:srgbClr val="515F7B"/>
      </a:dk2>
      <a:lt2>
        <a:srgbClr val="808080"/>
      </a:lt2>
      <a:accent1>
        <a:srgbClr val="66CCFF"/>
      </a:accent1>
      <a:accent2>
        <a:srgbClr val="33CCCC"/>
      </a:accent2>
      <a:accent3>
        <a:srgbClr val="FFFFE2"/>
      </a:accent3>
      <a:accent4>
        <a:srgbClr val="656565"/>
      </a:accent4>
      <a:accent5>
        <a:srgbClr val="B8E2FF"/>
      </a:accent5>
      <a:accent6>
        <a:srgbClr val="2DB9B9"/>
      </a:accent6>
      <a:hlink>
        <a:srgbClr val="66CCFF"/>
      </a:hlink>
      <a:folHlink>
        <a:srgbClr val="CCECFF"/>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defRPr kumimoji="0" lang="en-US" sz="26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defRPr kumimoji="0" lang="en-US" sz="2600" b="0" i="0" u="none" strike="noStrike" cap="none" normalizeH="0" baseline="0" smtClean="0">
            <a:ln>
              <a:noFill/>
            </a:ln>
            <a:solidFill>
              <a:schemeClr val="bg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8">
        <a:dk1>
          <a:srgbClr val="000000"/>
        </a:dk1>
        <a:lt1>
          <a:srgbClr val="FFFFCC"/>
        </a:lt1>
        <a:dk2>
          <a:srgbClr val="515F7B"/>
        </a:dk2>
        <a:lt2>
          <a:srgbClr val="808080"/>
        </a:lt2>
        <a:accent1>
          <a:srgbClr val="66CCFF"/>
        </a:accent1>
        <a:accent2>
          <a:srgbClr val="33CCCC"/>
        </a:accent2>
        <a:accent3>
          <a:srgbClr val="FFFFE2"/>
        </a:accent3>
        <a:accent4>
          <a:srgbClr val="000000"/>
        </a:accent4>
        <a:accent5>
          <a:srgbClr val="B8E2FF"/>
        </a:accent5>
        <a:accent6>
          <a:srgbClr val="2DB9B9"/>
        </a:accent6>
        <a:hlink>
          <a:srgbClr val="66CCFF"/>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Whirlpool">
  <a:themeElements>
    <a:clrScheme name="1_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1_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1_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1_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1_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docProps/app.xml><?xml version="1.0" encoding="utf-8"?>
<Properties xmlns="http://schemas.openxmlformats.org/officeDocument/2006/extended-properties" xmlns:vt="http://schemas.openxmlformats.org/officeDocument/2006/docPropsVTypes">
  <Template>Sample presentation slides with animation</Template>
  <TotalTime>1668</TotalTime>
  <Words>6648</Words>
  <Application>Microsoft Office PowerPoint</Application>
  <PresentationFormat>On-screen Show (4:3)</PresentationFormat>
  <Paragraphs>1253</Paragraphs>
  <Slides>133</Slides>
  <Notes>80</Notes>
  <HiddenSlides>5</HiddenSlides>
  <MMClips>11</MMClips>
  <ScaleCrop>false</ScaleCrop>
  <HeadingPairs>
    <vt:vector size="8" baseType="variant">
      <vt:variant>
        <vt:lpstr>Fonts Used</vt:lpstr>
      </vt:variant>
      <vt:variant>
        <vt:i4>31</vt:i4>
      </vt:variant>
      <vt:variant>
        <vt:lpstr>Theme</vt:lpstr>
      </vt:variant>
      <vt:variant>
        <vt:i4>29</vt:i4>
      </vt:variant>
      <vt:variant>
        <vt:lpstr>Embedded OLE Servers</vt:lpstr>
      </vt:variant>
      <vt:variant>
        <vt:i4>3</vt:i4>
      </vt:variant>
      <vt:variant>
        <vt:lpstr>Slide Titles</vt:lpstr>
      </vt:variant>
      <vt:variant>
        <vt:i4>133</vt:i4>
      </vt:variant>
    </vt:vector>
  </HeadingPairs>
  <TitlesOfParts>
    <vt:vector size="196" baseType="lpstr">
      <vt:lpstr>Arial</vt:lpstr>
      <vt:lpstr>Arial Black</vt:lpstr>
      <vt:lpstr>Berlin Sans FB</vt:lpstr>
      <vt:lpstr>Bookman</vt:lpstr>
      <vt:lpstr>Calibri</vt:lpstr>
      <vt:lpstr>Calibri Light</vt:lpstr>
      <vt:lpstr>Century Gothic</vt:lpstr>
      <vt:lpstr>Comic Sans MS</vt:lpstr>
      <vt:lpstr>Copperplate Gothic Bold</vt:lpstr>
      <vt:lpstr>Engravers MT</vt:lpstr>
      <vt:lpstr>Felix Titling</vt:lpstr>
      <vt:lpstr>Garamond</vt:lpstr>
      <vt:lpstr>Georgia</vt:lpstr>
      <vt:lpstr>Haettenschweiler</vt:lpstr>
      <vt:lpstr>Helvetica</vt:lpstr>
      <vt:lpstr>High Tower Text</vt:lpstr>
      <vt:lpstr>Lucida Console</vt:lpstr>
      <vt:lpstr>MetaCorrespondence</vt:lpstr>
      <vt:lpstr>Monotype Sorts</vt:lpstr>
      <vt:lpstr>Palatino</vt:lpstr>
      <vt:lpstr>Papyrus</vt:lpstr>
      <vt:lpstr>Symbol</vt:lpstr>
      <vt:lpstr>Tahoma</vt:lpstr>
      <vt:lpstr>Tempus Sans ITC</vt:lpstr>
      <vt:lpstr>Times New Roman</vt:lpstr>
      <vt:lpstr>Trebuchet MS</vt:lpstr>
      <vt:lpstr>Verdana</vt:lpstr>
      <vt:lpstr>Viner Hand ITC</vt:lpstr>
      <vt:lpstr>Wingdings</vt:lpstr>
      <vt:lpstr>Wingdings 2</vt:lpstr>
      <vt:lpstr>Wingdings 3</vt:lpstr>
      <vt:lpstr>master_01</vt:lpstr>
      <vt:lpstr>Custom Design</vt:lpstr>
      <vt:lpstr>Blends</vt:lpstr>
      <vt:lpstr>Globe</vt:lpstr>
      <vt:lpstr>Office Theme</vt:lpstr>
      <vt:lpstr>Artsy</vt:lpstr>
      <vt:lpstr>Default Design</vt:lpstr>
      <vt:lpstr>1_Whirlpool</vt:lpstr>
      <vt:lpstr>1_Default Design</vt:lpstr>
      <vt:lpstr>Html-Markup</vt:lpstr>
      <vt:lpstr>3_Default Design</vt:lpstr>
      <vt:lpstr>Global</vt:lpstr>
      <vt:lpstr>Goldin Safety Initiative</vt:lpstr>
      <vt:lpstr>sam</vt:lpstr>
      <vt:lpstr>eBooks 2004</vt:lpstr>
      <vt:lpstr>1_OCLC_LIGHT_PC</vt:lpstr>
      <vt:lpstr>2_OCLC_LIGHT_PC</vt:lpstr>
      <vt:lpstr>Standarddesign</vt:lpstr>
      <vt:lpstr>1_Standarddesign</vt:lpstr>
      <vt:lpstr>4_Default Design</vt:lpstr>
      <vt:lpstr>Echo</vt:lpstr>
      <vt:lpstr>Clouds</vt:lpstr>
      <vt:lpstr>1_Lock And Key</vt:lpstr>
      <vt:lpstr>2_Edge</vt:lpstr>
      <vt:lpstr>Edge</vt:lpstr>
      <vt:lpstr>Slipstream</vt:lpstr>
      <vt:lpstr>1_Slipstream</vt:lpstr>
      <vt:lpstr>Clarity</vt:lpstr>
      <vt:lpstr>1_Ion</vt:lpstr>
      <vt:lpstr>Photo Editor Photo</vt:lpstr>
      <vt:lpstr>Image</vt:lpstr>
      <vt:lpstr>Bitmap Image</vt:lpstr>
      <vt:lpstr>Agenda</vt:lpstr>
      <vt:lpstr>Designing a presentation</vt:lpstr>
      <vt:lpstr>Help online</vt:lpstr>
      <vt:lpstr>Help in the program</vt:lpstr>
      <vt:lpstr>Help in the program</vt:lpstr>
      <vt:lpstr>Layouts</vt:lpstr>
      <vt:lpstr>Let’s insert some objects</vt:lpstr>
      <vt:lpstr>What are placeholders?</vt:lpstr>
      <vt:lpstr>Modifying masters</vt:lpstr>
      <vt:lpstr>Customizing themes</vt:lpstr>
      <vt:lpstr>Customizing themes</vt:lpstr>
      <vt:lpstr>This is what it looks like</vt:lpstr>
      <vt:lpstr>Add a theme - slipstream </vt:lpstr>
      <vt:lpstr>And it looks like this</vt:lpstr>
      <vt:lpstr>Change the background</vt:lpstr>
      <vt:lpstr>New background on this slide alone</vt:lpstr>
      <vt:lpstr>Modify the master</vt:lpstr>
      <vt:lpstr>Modify the master layout</vt:lpstr>
      <vt:lpstr>Modify an object in the master layout</vt:lpstr>
      <vt:lpstr>The same object in other layouts inherits the properties</vt:lpstr>
      <vt:lpstr>Let’s add a background image to one layout, not to the master layout</vt:lpstr>
      <vt:lpstr>This is a normal slide</vt:lpstr>
      <vt:lpstr>But a “title slide”</vt:lpstr>
      <vt:lpstr>Online help</vt:lpstr>
      <vt:lpstr>Slides from file</vt:lpstr>
      <vt:lpstr>Pick a file &amp; slide(s)</vt:lpstr>
      <vt:lpstr>The “Near” East</vt:lpstr>
      <vt:lpstr>Inherit source theme</vt:lpstr>
      <vt:lpstr>AMY’s current print logo</vt:lpstr>
      <vt:lpstr>Or inherit current theme</vt:lpstr>
      <vt:lpstr>Your new print logo</vt:lpstr>
      <vt:lpstr>We are moving on to talk about two things</vt:lpstr>
      <vt:lpstr>The default way</vt:lpstr>
      <vt:lpstr>Or would this work better?</vt:lpstr>
      <vt:lpstr>Maybe bullets are better</vt:lpstr>
      <vt:lpstr>Or would this catch the eye better?</vt:lpstr>
      <vt:lpstr>Review of Style Sheets</vt:lpstr>
      <vt:lpstr>Let’s consider why we might want a consistent look</vt:lpstr>
      <vt:lpstr>A distinctive look for user interface design</vt:lpstr>
      <vt:lpstr>A distinctive look for user interface design</vt:lpstr>
      <vt:lpstr>A distinctive look for information use in organizations</vt:lpstr>
      <vt:lpstr>A distinctive look for information use in organizations</vt:lpstr>
      <vt:lpstr>A distinctive look for this class</vt:lpstr>
      <vt:lpstr>Review of Style Sheets</vt:lpstr>
      <vt:lpstr>Query Form:  button</vt:lpstr>
      <vt:lpstr>EVERYTHING OLD IS NEW AGAIN---OR IS IT?</vt:lpstr>
      <vt:lpstr>Future Configuration </vt:lpstr>
      <vt:lpstr>Review of Style Sheets</vt:lpstr>
      <vt:lpstr>North Carolina’s Regional Library Systems</vt:lpstr>
      <vt:lpstr>Where are the Regions?</vt:lpstr>
      <vt:lpstr>Starting in 1942 – one in the west, one in the east</vt:lpstr>
      <vt:lpstr>1944 – west, north central, northeast</vt:lpstr>
      <vt:lpstr>1947 – east central</vt:lpstr>
      <vt:lpstr>1948 – enlargement &amp; northeast</vt:lpstr>
      <vt:lpstr>1959 – northwest &amp; northeast</vt:lpstr>
      <vt:lpstr>1961 - west</vt:lpstr>
      <vt:lpstr>1963 – northwest, central, east central</vt:lpstr>
      <vt:lpstr>1964+ – southwest central, northeast, growth</vt:lpstr>
      <vt:lpstr>Stability since 1964</vt:lpstr>
      <vt:lpstr>Review of Style Sheets</vt:lpstr>
      <vt:lpstr>A Basic “Idealized” Web Page</vt:lpstr>
      <vt:lpstr>Internet History and Growth</vt:lpstr>
      <vt:lpstr>SLA/News focus:   NEWSROOM technology training: a “cafeteria” model</vt:lpstr>
      <vt:lpstr> Risk Assessment &amp; Management</vt:lpstr>
      <vt:lpstr>Overview</vt:lpstr>
      <vt:lpstr>Elgg :: Personal Learning Landscape</vt:lpstr>
      <vt:lpstr>eBooks for Libraries: 2004</vt:lpstr>
      <vt:lpstr>PowerPoint Presentation</vt:lpstr>
      <vt:lpstr> Using Dewey Differently </vt:lpstr>
      <vt:lpstr>DDC added by Main Class </vt:lpstr>
      <vt:lpstr> </vt:lpstr>
      <vt:lpstr>RedDot CMS Version 4.1.5 </vt:lpstr>
      <vt:lpstr>Die wichtigsten Neuigkeiten</vt:lpstr>
      <vt:lpstr>RedDot CMS Cluster – Architektur</vt:lpstr>
      <vt:lpstr>Don’t forget to adjust the sound</vt:lpstr>
      <vt:lpstr>Web/Graphic Design</vt:lpstr>
      <vt:lpstr>Fencing &amp; Olympics</vt:lpstr>
      <vt:lpstr>Post Olympics(?)</vt:lpstr>
      <vt:lpstr>Let’s move from formatting</vt:lpstr>
      <vt:lpstr>To objects</vt:lpstr>
      <vt:lpstr>Might this be a better image to use?</vt:lpstr>
      <vt:lpstr>Objects</vt:lpstr>
      <vt:lpstr>Design Tools</vt:lpstr>
      <vt:lpstr>PowerPoint Presentation</vt:lpstr>
      <vt:lpstr>Variables </vt:lpstr>
      <vt:lpstr>nano Network – NIEHS</vt:lpstr>
      <vt:lpstr>Query Form: button</vt:lpstr>
      <vt:lpstr>Query Form: voice</vt:lpstr>
      <vt:lpstr>Radio Query </vt:lpstr>
      <vt:lpstr>Radio Response</vt:lpstr>
      <vt:lpstr>Map Query </vt:lpstr>
      <vt:lpstr>Map Response 1</vt:lpstr>
      <vt:lpstr>Map Response 2</vt:lpstr>
      <vt:lpstr>Email Query </vt:lpstr>
      <vt:lpstr>Something from nothing</vt:lpstr>
      <vt:lpstr>And it moves</vt:lpstr>
      <vt:lpstr>But, what else can we do with objects?</vt:lpstr>
      <vt:lpstr>Various ways to keep the focus</vt:lpstr>
      <vt:lpstr>Object animation</vt:lpstr>
      <vt:lpstr>How do we hide a slide</vt:lpstr>
      <vt:lpstr>How do we get back</vt:lpstr>
      <vt:lpstr>Object animation - Sound &amp; Movement</vt:lpstr>
      <vt:lpstr>Arab Translation Efforts</vt:lpstr>
      <vt:lpstr>Arab Translation Efforts</vt:lpstr>
      <vt:lpstr>Transmission to the West</vt:lpstr>
      <vt:lpstr>Let’s use this opportunity to create new slides and animate new objects</vt:lpstr>
      <vt:lpstr>Object animation - Design-objects-navigation</vt:lpstr>
      <vt:lpstr>Triangular Approach</vt:lpstr>
      <vt:lpstr>Looked at the development of these libraries in four contexts</vt:lpstr>
      <vt:lpstr>Findings</vt:lpstr>
      <vt:lpstr>1900 – proto libraries</vt:lpstr>
      <vt:lpstr>By 1910 …</vt:lpstr>
      <vt:lpstr>By 1920 …</vt:lpstr>
      <vt:lpstr>By 1930 …</vt:lpstr>
      <vt:lpstr>By 1940 …</vt:lpstr>
      <vt:lpstr>By 1950 …</vt:lpstr>
      <vt:lpstr>By 1960 …</vt:lpstr>
      <vt:lpstr>By 1970 …</vt:lpstr>
      <vt:lpstr>By 1980 …</vt:lpstr>
      <vt:lpstr>By 1990 …</vt:lpstr>
      <vt:lpstr>At the end of a century</vt:lpstr>
      <vt:lpstr>Different paths taken, but some commonalities</vt:lpstr>
      <vt:lpstr>Local philanthropy was a spur</vt:lpstr>
      <vt:lpstr>Local organizations were key</vt:lpstr>
      <vt:lpstr>But, for some, it wasn’t enough</vt:lpstr>
      <vt:lpstr>When state money became available, the county became involved</vt:lpstr>
      <vt:lpstr>One library experienced it all</vt:lpstr>
      <vt:lpstr>Key to success – individual continuity</vt:lpstr>
      <vt:lpstr>You can link any object</vt:lpstr>
      <vt:lpstr>Why handouts?</vt:lpstr>
      <vt:lpstr>Or Notes pages</vt:lpstr>
      <vt:lpstr>Agenda</vt:lpstr>
      <vt:lpstr>Agenda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R. E. Bergquist</dc:creator>
  <cp:lastModifiedBy>Ron Bergquist</cp:lastModifiedBy>
  <cp:revision>262</cp:revision>
  <dcterms:created xsi:type="dcterms:W3CDTF">2007-11-20T19:54:45Z</dcterms:created>
  <dcterms:modified xsi:type="dcterms:W3CDTF">2016-04-18T18:59:35Z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TC011368031033</vt:lpwstr>
  </property>
</Properties>
</file>