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61"/>
  </p:notesMasterIdLst>
  <p:sldIdLst>
    <p:sldId id="258" r:id="rId2"/>
    <p:sldId id="259" r:id="rId3"/>
    <p:sldId id="261" r:id="rId4"/>
    <p:sldId id="262" r:id="rId5"/>
    <p:sldId id="263" r:id="rId6"/>
    <p:sldId id="266" r:id="rId7"/>
    <p:sldId id="340" r:id="rId8"/>
    <p:sldId id="341" r:id="rId9"/>
    <p:sldId id="343" r:id="rId10"/>
    <p:sldId id="344" r:id="rId11"/>
    <p:sldId id="345" r:id="rId12"/>
    <p:sldId id="346" r:id="rId13"/>
    <p:sldId id="347" r:id="rId14"/>
    <p:sldId id="267" r:id="rId15"/>
    <p:sldId id="348" r:id="rId16"/>
    <p:sldId id="268" r:id="rId17"/>
    <p:sldId id="349" r:id="rId18"/>
    <p:sldId id="350" r:id="rId19"/>
    <p:sldId id="270" r:id="rId20"/>
    <p:sldId id="355" r:id="rId21"/>
    <p:sldId id="351" r:id="rId22"/>
    <p:sldId id="353" r:id="rId23"/>
    <p:sldId id="354" r:id="rId24"/>
    <p:sldId id="356" r:id="rId25"/>
    <p:sldId id="358" r:id="rId26"/>
    <p:sldId id="359" r:id="rId27"/>
    <p:sldId id="362" r:id="rId28"/>
    <p:sldId id="360" r:id="rId29"/>
    <p:sldId id="363" r:id="rId30"/>
    <p:sldId id="364" r:id="rId31"/>
    <p:sldId id="365" r:id="rId32"/>
    <p:sldId id="367" r:id="rId33"/>
    <p:sldId id="368" r:id="rId34"/>
    <p:sldId id="369" r:id="rId35"/>
    <p:sldId id="370" r:id="rId36"/>
    <p:sldId id="371" r:id="rId37"/>
    <p:sldId id="279" r:id="rId38"/>
    <p:sldId id="280" r:id="rId39"/>
    <p:sldId id="281" r:id="rId40"/>
    <p:sldId id="282" r:id="rId41"/>
    <p:sldId id="283" r:id="rId42"/>
    <p:sldId id="284" r:id="rId43"/>
    <p:sldId id="285" r:id="rId44"/>
    <p:sldId id="286" r:id="rId45"/>
    <p:sldId id="300" r:id="rId46"/>
    <p:sldId id="302" r:id="rId47"/>
    <p:sldId id="373" r:id="rId48"/>
    <p:sldId id="374" r:id="rId49"/>
    <p:sldId id="375" r:id="rId50"/>
    <p:sldId id="376" r:id="rId51"/>
    <p:sldId id="377" r:id="rId52"/>
    <p:sldId id="314" r:id="rId53"/>
    <p:sldId id="315" r:id="rId54"/>
    <p:sldId id="316" r:id="rId55"/>
    <p:sldId id="317" r:id="rId56"/>
    <p:sldId id="318" r:id="rId57"/>
    <p:sldId id="319" r:id="rId58"/>
    <p:sldId id="289" r:id="rId59"/>
    <p:sldId id="298"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 id="1" name="Shawn Peck" initials="" lastIdx="8"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9" autoAdjust="0"/>
  </p:normalViewPr>
  <p:slideViewPr>
    <p:cSldViewPr snapToGrid="0">
      <p:cViewPr>
        <p:scale>
          <a:sx n="75" d="100"/>
          <a:sy n="75" d="100"/>
        </p:scale>
        <p:origin x="-930" y="-72"/>
      </p:cViewPr>
      <p:guideLst>
        <p:guide orient="horz" pos="607"/>
        <p:guide pos="21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75" d="100"/>
          <a:sy n="75" d="100"/>
        </p:scale>
        <p:origin x="-2088" y="21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emf"/><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3BC912A-D063-4A33-8DAB-B0A65594E01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058CD7-0C76-4BCC-971C-35598498AE7D}" type="slidenum">
              <a:rPr lang="en-US"/>
              <a:pPr/>
              <a:t>1</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b="1"/>
              <a:t>Before you begin</a:t>
            </a:r>
          </a:p>
          <a:p>
            <a:r>
              <a:rPr lang="en-US"/>
              <a:t>To do the practice sessions, each student needs a computer with a sound card, a CD drive, and speakers. </a:t>
            </a:r>
          </a:p>
          <a:p>
            <a:r>
              <a:rPr lang="en-US"/>
              <a:t>[</a:t>
            </a:r>
            <a:r>
              <a:rPr lang="en-US" b="1"/>
              <a:t>Note to trainer:</a:t>
            </a:r>
            <a:r>
              <a:rPr lang="en-US"/>
              <a:t> For detailed help in customizing this template, see the very last slide. Also, look for additional lesson text in the notes pane of some slides.]</a:t>
            </a:r>
          </a:p>
          <a:p>
            <a:endParaRPr lang="en-US" b="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1DB82B-0419-4F50-9671-CA095EDFA95B}" type="slidenum">
              <a:rPr lang="en-US"/>
              <a:pPr/>
              <a:t>10</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a:t>Choices for starting the slide are discussed later in this lesson.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334E9F-DB1D-410C-825B-B4420DF62D0D}" type="slidenum">
              <a:rPr lang="en-US"/>
              <a:pPr/>
              <a:t>11</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A3726-3636-48EE-B666-BB8D70C30078}" type="slidenum">
              <a:rPr lang="en-US"/>
              <a:pPr/>
              <a:t>12</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r>
              <a:rPr lang="en-US"/>
              <a:t>The sound is inserted within the placeholder, in the form of a sound icon.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7F121E-B1AD-4E11-A8E2-7435CDA9912C}" type="slidenum">
              <a:rPr lang="en-US"/>
              <a:pPr/>
              <a:t>13</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Note that PowerPoint will still use content placeholders, if any are available, for an inserted sound even if you insert the file by using the </a:t>
            </a:r>
            <a:r>
              <a:rPr lang="en-US" b="1"/>
              <a:t>Insert</a:t>
            </a:r>
            <a:r>
              <a:rPr lang="en-US"/>
              <a:t> tab—and will put the sound icon in the middle of the placeholder. The content placeholder icons just give you a handy method for insertion and guarantee that the sound will be positioned in that spot.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974ACB-76BA-4691-868B-41DEDEAC45CA}" type="slidenum">
              <a:rPr lang="en-US"/>
              <a:pPr/>
              <a:t>14</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4BCE2-88DE-4CAC-8ADE-07C8E360C639}" type="slidenum">
              <a:rPr lang="en-US"/>
              <a:pPr/>
              <a:t>15</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pPr>
              <a:spcAft>
                <a:spcPct val="75000"/>
              </a:spcAft>
            </a:pPr>
            <a:r>
              <a:rPr lang="en-US"/>
              <a:t>If you change your mind about how you want the sound to start, you can make a different selection later.</a:t>
            </a:r>
          </a:p>
          <a:p>
            <a:r>
              <a:rPr lang="en-US" b="1"/>
              <a:t>Note:</a:t>
            </a:r>
            <a:r>
              <a:rPr lang="en-US"/>
              <a:t> You can set up other things on the slide as well—text, a shape, or a picture, for example—to trigger the sound. Details about that are later in the lesson.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FDB143-20BE-4A82-8CB7-A6B0A418D12C}" type="slidenum">
              <a:rPr lang="en-US"/>
              <a:pPr/>
              <a:t>16</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A7DDD-AEED-4C14-B050-2CD9E0C9FDB3}" type="slidenum">
              <a:rPr lang="en-US"/>
              <a:pPr/>
              <a:t>17</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pPr>
              <a:spcAft>
                <a:spcPct val="75000"/>
              </a:spcAft>
            </a:pPr>
            <a:r>
              <a:rPr lang="en-US"/>
              <a:t>This sets the sound to start automatically when the slide is displayed and to keep playing no matter what you click, until it’s finished or you reach the end of the show, whichever comes first.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72B07A-F09A-4867-84D3-EFFE3AD3E368}" type="slidenum">
              <a:rPr lang="en-US"/>
              <a:pPr/>
              <a:t>18</a:t>
            </a:fld>
            <a:endParaRPr lang="en-US"/>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r>
              <a:rPr lang="en-US"/>
              <a:t>Details follow in upcoming slides.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000F66-2A74-48DE-89C3-16BE76A87FD6}" type="slidenum">
              <a:rPr lang="en-US"/>
              <a:pPr/>
              <a:t>19</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You’d work with a movie file using the </a:t>
            </a:r>
            <a:r>
              <a:rPr lang="en-US" b="1"/>
              <a:t>Custom Animation</a:t>
            </a:r>
            <a:r>
              <a:rPr lang="en-US"/>
              <a:t> task pane too.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5DD736-9D95-4FB7-8C36-7349474945F5}" type="slidenum">
              <a:rPr lang="en-US"/>
              <a:pPr/>
              <a:t>2</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2FC13-2A59-4571-808B-31DD7611E399}" type="slidenum">
              <a:rPr lang="en-US"/>
              <a:pPr/>
              <a:t>20</a:t>
            </a:fld>
            <a:endParaRPr lang="en-US"/>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92B822-DF96-45AB-912C-C8C28A8B2315}" type="slidenum">
              <a:rPr lang="en-US"/>
              <a:pPr/>
              <a:t>21</a:t>
            </a:fld>
            <a:endParaRPr lang="en-US"/>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8CDD2D-2902-4779-94BA-C22BA43442E2}" type="slidenum">
              <a:rPr lang="en-US"/>
              <a:pPr/>
              <a:t>22</a:t>
            </a:fld>
            <a:endParaRPr lang="en-US"/>
          </a:p>
        </p:txBody>
      </p:sp>
      <p:sp>
        <p:nvSpPr>
          <p:cNvPr id="207874" name="Rectangle 2"/>
          <p:cNvSpPr>
            <a:spLocks noRo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B5B69C-1D4F-43B0-AB9F-2426510A6727}" type="slidenum">
              <a:rPr lang="en-US"/>
              <a:pPr/>
              <a:t>23</a:t>
            </a:fld>
            <a:endParaRPr 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E0F6C1-7C54-42AC-9F5F-728C5CB3C690}" type="slidenum">
              <a:rPr lang="en-US"/>
              <a:pPr/>
              <a:t>24</a:t>
            </a:fld>
            <a:endParaRPr lang="en-US"/>
          </a:p>
        </p:txBody>
      </p:sp>
      <p:sp>
        <p:nvSpPr>
          <p:cNvPr id="214018" name="Rectangle 2"/>
          <p:cNvSpPr>
            <a:spLocks noRot="1" noChangeArrowheads="1" noTextEdit="1"/>
          </p:cNvSpPr>
          <p:nvPr>
            <p:ph type="sldImg"/>
          </p:nvPr>
        </p:nvSpPr>
        <p:spPr>
          <a:ln/>
        </p:spPr>
      </p:sp>
      <p:sp>
        <p:nvSpPr>
          <p:cNvPr id="214019" name="Rectangle 3"/>
          <p:cNvSpPr>
            <a:spLocks noGrp="1" noChangeArrowheads="1"/>
          </p:cNvSpPr>
          <p:nvPr>
            <p:ph type="body" idx="1"/>
          </p:nvPr>
        </p:nvSpPr>
        <p:spPr/>
        <p:txBody>
          <a:bodyPr/>
          <a:lstStyle/>
          <a:p>
            <a:r>
              <a:rPr lang="en-US" b="1"/>
              <a:t>An example of changing how a sound begins:</a:t>
            </a:r>
            <a:r>
              <a:rPr lang="en-US"/>
              <a:t> if you’ve set the sound to start automatically but decide you’d rather make it start by mouse click, you can do so. </a:t>
            </a:r>
          </a:p>
          <a:p>
            <a:pPr>
              <a:spcBef>
                <a:spcPct val="20000"/>
              </a:spcBef>
              <a:spcAft>
                <a:spcPct val="45000"/>
              </a:spcAft>
            </a:pPr>
            <a:r>
              <a:rPr lang="en-US"/>
              <a:t>In step 1, the same setting is shown next to the </a:t>
            </a:r>
            <a:r>
              <a:rPr lang="en-US" b="1"/>
              <a:t>Start</a:t>
            </a:r>
            <a:r>
              <a:rPr lang="en-US"/>
              <a:t> box, above the list. It has a clock icon and says </a:t>
            </a:r>
            <a:r>
              <a:rPr lang="en-US" b="1"/>
              <a:t>After Previous</a:t>
            </a:r>
            <a:r>
              <a:rPr lang="en-US"/>
              <a:t>.</a:t>
            </a:r>
          </a:p>
          <a:p>
            <a:endParaRPr lang="en-US" b="1"/>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314152-5535-4575-85C9-CB030A239686}" type="slidenum">
              <a:rPr lang="en-US"/>
              <a:pPr/>
              <a:t>25</a:t>
            </a:fld>
            <a:endParaRPr lang="en-US"/>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6B2E4-E603-4321-8B5D-6A0C4FEACC48}" type="slidenum">
              <a:rPr lang="en-US"/>
              <a:pPr/>
              <a:t>26</a:t>
            </a:fld>
            <a:endParaRPr lang="en-US"/>
          </a:p>
        </p:txBody>
      </p:sp>
      <p:sp>
        <p:nvSpPr>
          <p:cNvPr id="220162" name="Rectangle 2"/>
          <p:cNvSpPr>
            <a:spLocks noRot="1" noChangeArrowheads="1" noTextEdit="1"/>
          </p:cNvSpPr>
          <p:nvPr>
            <p:ph type="sldImg"/>
          </p:nvPr>
        </p:nvSpPr>
        <p:spPr>
          <a:ln/>
        </p:spPr>
      </p:sp>
      <p:sp>
        <p:nvSpPr>
          <p:cNvPr id="220163" name="Rectangle 3"/>
          <p:cNvSpPr>
            <a:spLocks noGrp="1" noChangeArrowheads="1"/>
          </p:cNvSpPr>
          <p:nvPr>
            <p:ph type="body" idx="1"/>
          </p:nvPr>
        </p:nvSpPr>
        <p:spPr/>
        <p:txBody>
          <a:bodyPr/>
          <a:lstStyle/>
          <a:p>
            <a:pPr>
              <a:spcAft>
                <a:spcPct val="75000"/>
              </a:spcAft>
            </a:pPr>
            <a:r>
              <a:rPr lang="en-US"/>
              <a:t>This process is illustrated in upcoming slides.</a:t>
            </a:r>
          </a:p>
          <a:p>
            <a:r>
              <a:rPr lang="en-US"/>
              <a:t>One advantage of being able to click the slide instead of the sound icon to start the sound is that you can choose to hide the sound icon and then merely click the slide to play the sound.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AA598C-8DF9-4706-B4BA-A93253A5906C}" type="slidenum">
              <a:rPr lang="en-US"/>
              <a:pPr/>
              <a:t>27</a:t>
            </a:fld>
            <a:endParaRPr lang="en-US"/>
          </a:p>
        </p:txBody>
      </p:sp>
      <p:sp>
        <p:nvSpPr>
          <p:cNvPr id="226306" name="Rectangle 2"/>
          <p:cNvSpPr>
            <a:spLocks noRo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D3C7DA-54A1-4C94-B01C-EA4BDE07AA4F}" type="slidenum">
              <a:rPr lang="en-US"/>
              <a:pPr/>
              <a:t>28</a:t>
            </a:fld>
            <a:endParaRPr lang="en-US"/>
          </a:p>
        </p:txBody>
      </p:sp>
      <p:sp>
        <p:nvSpPr>
          <p:cNvPr id="222210" name="Rectangle 2"/>
          <p:cNvSpPr>
            <a:spLocks noRo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1D3F7-CD42-4408-93FC-E4BDEF15BB5B}" type="slidenum">
              <a:rPr lang="en-US"/>
              <a:pPr/>
              <a:t>29</a:t>
            </a:fld>
            <a:endParaRPr lang="en-US"/>
          </a:p>
        </p:txBody>
      </p:sp>
      <p:sp>
        <p:nvSpPr>
          <p:cNvPr id="228354" name="Rectangle 2"/>
          <p:cNvSpPr>
            <a:spLocks noRot="1" noChangeArrowheads="1" noTextEdit="1"/>
          </p:cNvSpPr>
          <p:nvPr>
            <p:ph type="sldImg"/>
          </p:nvPr>
        </p:nvSpPr>
        <p:spPr>
          <a:ln/>
        </p:spPr>
      </p:sp>
      <p:sp>
        <p:nvSpPr>
          <p:cNvPr id="228355" name="Rectangle 3"/>
          <p:cNvSpPr>
            <a:spLocks noGrp="1" noChangeArrowheads="1"/>
          </p:cNvSpPr>
          <p:nvPr>
            <p:ph type="body" idx="1"/>
          </p:nvPr>
        </p:nvSpPr>
        <p:spPr/>
        <p:txBody>
          <a:bodyPr/>
          <a:lstStyle/>
          <a:p>
            <a:r>
              <a:rPr lang="en-US"/>
              <a:t>Note that if you wanted the sound icon to be the trigger, you’d click the name of the sound, also in the list: </a:t>
            </a:r>
            <a:r>
              <a:rPr lang="en-US" b="1"/>
              <a:t>SoundEffect1.wav</a:t>
            </a: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2CD53D-49CE-44E9-980D-863403B04C7D}" type="slidenum">
              <a:rPr lang="en-US"/>
              <a:pPr/>
              <a:t>3</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8F9755-FD31-4754-8539-6172BA32FD80}" type="slidenum">
              <a:rPr lang="en-US"/>
              <a:pPr/>
              <a:t>30</a:t>
            </a:fld>
            <a:endParaRPr lang="en-US"/>
          </a:p>
        </p:txBody>
      </p:sp>
      <p:sp>
        <p:nvSpPr>
          <p:cNvPr id="230402" name="Rectangle 2"/>
          <p:cNvSpPr>
            <a:spLocks noRo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E374E-07FE-48D9-83B7-DBC835E5EC42}" type="slidenum">
              <a:rPr lang="en-US"/>
              <a:pPr/>
              <a:t>31</a:t>
            </a:fld>
            <a:endParaRPr lang="en-US"/>
          </a:p>
        </p:txBody>
      </p:sp>
      <p:sp>
        <p:nvSpPr>
          <p:cNvPr id="232450" name="Rectangle 2"/>
          <p:cNvSpPr>
            <a:spLocks noRo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73F9E-AA2B-438B-A5D5-225C8EE203C0}" type="slidenum">
              <a:rPr lang="en-US"/>
              <a:pPr/>
              <a:t>32</a:t>
            </a:fld>
            <a:endParaRPr lang="en-US"/>
          </a:p>
        </p:txBody>
      </p:sp>
      <p:sp>
        <p:nvSpPr>
          <p:cNvPr id="236546" name="Rectangle 2"/>
          <p:cNvSpPr>
            <a:spLocks noRo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79FB4-FC8F-4536-AB10-CFD8677D4A28}" type="slidenum">
              <a:rPr lang="en-US"/>
              <a:pPr/>
              <a:t>33</a:t>
            </a:fld>
            <a:endParaRPr lang="en-US"/>
          </a:p>
        </p:txBody>
      </p:sp>
      <p:sp>
        <p:nvSpPr>
          <p:cNvPr id="238594" name="Rectangle 2"/>
          <p:cNvSpPr>
            <a:spLocks noRo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US"/>
              <a:t>The tricky thing about linked sound files is that if you move a linked sound file to a different place so that the link to it isn’t valid anymore, or you present on a computer that doesn’t have access to the sound file, PowerPoint won’t find the sound file to play it. The next slide tells you how to prevent this.</a:t>
            </a:r>
            <a:br>
              <a:rPr lang="en-US"/>
            </a:br>
            <a:r>
              <a:rPr lang="en-US"/>
              <a:t/>
            </a:r>
            <a:br>
              <a:rPr lang="en-US"/>
            </a:b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DA178C-9A26-4703-A68E-C9D423CB48DE}" type="slidenum">
              <a:rPr lang="en-US"/>
              <a:pPr/>
              <a:t>34</a:t>
            </a:fld>
            <a:endParaRPr lang="en-US"/>
          </a:p>
        </p:txBody>
      </p:sp>
      <p:sp>
        <p:nvSpPr>
          <p:cNvPr id="240642" name="Rectangle 2"/>
          <p:cNvSpPr>
            <a:spLocks noRo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CCBD8-CB68-4269-A33A-B289F4837B45}" type="slidenum">
              <a:rPr lang="en-US"/>
              <a:pPr/>
              <a:t>35</a:t>
            </a:fld>
            <a:endParaRPr lang="en-US"/>
          </a:p>
        </p:txBody>
      </p:sp>
      <p:sp>
        <p:nvSpPr>
          <p:cNvPr id="242690" name="Rectangle 2"/>
          <p:cNvSpPr>
            <a:spLocks noRot="1" noChangeArrowheads="1" noTextEdit="1"/>
          </p:cNvSpPr>
          <p:nvPr>
            <p:ph type="sldImg"/>
          </p:nvPr>
        </p:nvSpPr>
        <p:spPr>
          <a:ln/>
        </p:spPr>
      </p:sp>
      <p:sp>
        <p:nvSpPr>
          <p:cNvPr id="242691" name="Rectangle 3"/>
          <p:cNvSpPr>
            <a:spLocks noGrp="1" noChangeArrowheads="1"/>
          </p:cNvSpPr>
          <p:nvPr>
            <p:ph type="body" idx="1"/>
          </p:nvPr>
        </p:nvSpPr>
        <p:spPr/>
        <p:txBody>
          <a:bodyPr/>
          <a:lstStyle/>
          <a:p>
            <a:pPr>
              <a:spcAft>
                <a:spcPct val="75000"/>
              </a:spcAft>
            </a:pPr>
            <a:r>
              <a:rPr lang="en-US"/>
              <a:t>As long as you keep the sound file in the presentation folder, PowerPoint will find it—even if you move or copy the folder to another computer.</a:t>
            </a:r>
          </a:p>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0007E-ECE1-45A2-9D7A-3528699F25D2}" type="slidenum">
              <a:rPr lang="en-US"/>
              <a:pPr/>
              <a:t>36</a:t>
            </a:fld>
            <a:endParaRPr lang="en-US"/>
          </a:p>
        </p:txBody>
      </p:sp>
      <p:sp>
        <p:nvSpPr>
          <p:cNvPr id="244738" name="Rectangle 2"/>
          <p:cNvSpPr>
            <a:spLocks noRot="1" noChangeArrowheads="1" noTextEdit="1"/>
          </p:cNvSpPr>
          <p:nvPr>
            <p:ph type="sldImg"/>
          </p:nvPr>
        </p:nvSpPr>
        <p:spPr>
          <a:ln/>
        </p:spPr>
      </p:sp>
      <p:sp>
        <p:nvSpPr>
          <p:cNvPr id="244739" name="Rectangle 3"/>
          <p:cNvSpPr>
            <a:spLocks noGrp="1" noChangeArrowheads="1"/>
          </p:cNvSpPr>
          <p:nvPr>
            <p:ph type="body" idx="1"/>
          </p:nvPr>
        </p:nvSpPr>
        <p:spPr/>
        <p:txBody>
          <a:bodyPr/>
          <a:lstStyle/>
          <a:p>
            <a:pPr>
              <a:spcAft>
                <a:spcPct val="75000"/>
              </a:spcAft>
            </a:pPr>
            <a:r>
              <a:rPr lang="en-US" b="1"/>
              <a:t>Note:</a:t>
            </a:r>
            <a:r>
              <a:rPr lang="en-US"/>
              <a:t> You can increase the maximum size for embedding .wav files. The 100-KB maximum is a default setting within PowerPoint. You can increase it to 50,000 KB, but remember that you will be significantly increasing the file size of your presentation by allowing for large sound files. </a:t>
            </a:r>
          </a:p>
          <a:p>
            <a:pPr>
              <a:spcAft>
                <a:spcPct val="75000"/>
              </a:spcAft>
            </a:pPr>
            <a:r>
              <a:rPr lang="en-US"/>
              <a:t>For more about the Package for CD feature, see the Quick Reference Card linked to at the end of this course.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DAE38-251E-423E-B01F-30FA4F39C9F3}" type="slidenum">
              <a:rPr lang="en-US"/>
              <a:pPr/>
              <a:t>37</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a:t>
            </a:r>
            <a:r>
              <a:rPr lang="en-US" b="1"/>
              <a:t>Note to trainer:</a:t>
            </a:r>
            <a:r>
              <a:rPr lang="en-US"/>
              <a:t> With PowerPoint 2007 installed on your computer, you can click the link in the slide to go to an online practice. In the practice, you can work through each of these tasks in PowerPoint, with instructions to guide you. </a:t>
            </a:r>
            <a:r>
              <a:rPr lang="en-US" b="1"/>
              <a:t>Important:</a:t>
            </a:r>
            <a:r>
              <a:rPr lang="en-US"/>
              <a:t> If you don’t have PowerPoint 2007, you won’t be able to access the practice instructions.]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8AC9CE-F600-4BAC-9083-64E0F707AED7}" type="slidenum">
              <a:rPr lang="en-US"/>
              <a:pPr/>
              <a:t>38</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74815B-8147-477F-949E-2EEB55989414}" type="slidenum">
              <a:rPr lang="en-US"/>
              <a:pPr/>
              <a:t>39</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55903D-952E-4281-93B6-8298D7BD44FB}" type="slidenum">
              <a:rPr lang="en-US"/>
              <a:pPr/>
              <a:t>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5EA0E9-458F-487D-891A-821B26BDFAE7}" type="slidenum">
              <a:rPr lang="en-US"/>
              <a:pPr/>
              <a:t>40</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16D9A-C8F2-468C-99F6-09A9DF7F04B1}" type="slidenum">
              <a:rPr lang="en-US"/>
              <a:pPr/>
              <a:t>41</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ECB3D-1DFB-4604-9037-342E1A19BA7F}" type="slidenum">
              <a:rPr lang="en-US"/>
              <a:pPr/>
              <a:t>42</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8034B9-F6EA-4851-AFA8-108277B9C04D}" type="slidenum">
              <a:rPr lang="en-US"/>
              <a:pPr/>
              <a:t>43</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2979A7-1030-4D85-88EB-F8E606383F93}" type="slidenum">
              <a:rPr lang="en-US"/>
              <a:pPr/>
              <a:t>44</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B00430-C4E4-4563-9859-1D38530783E5}" type="slidenum">
              <a:rPr lang="en-US"/>
              <a:pPr/>
              <a:t>45</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919A1-E8F3-4989-B2CD-3B5CEFC0C084}" type="slidenum">
              <a:rPr lang="en-US"/>
              <a:pPr/>
              <a:t>46</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EE6737-D090-481D-9366-ADBB7E0499C7}" type="slidenum">
              <a:rPr lang="en-US"/>
              <a:pPr/>
              <a:t>47</a:t>
            </a:fld>
            <a:endParaRPr lang="en-US"/>
          </a:p>
        </p:txBody>
      </p:sp>
      <p:sp>
        <p:nvSpPr>
          <p:cNvPr id="248834" name="Rectangle 2"/>
          <p:cNvSpPr>
            <a:spLocks noRo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2F9E5-EF9B-49DF-983C-D3DA231BAA26}" type="slidenum">
              <a:rPr lang="en-US"/>
              <a:pPr/>
              <a:t>48</a:t>
            </a:fld>
            <a:endParaRPr lang="en-US"/>
          </a:p>
        </p:txBody>
      </p:sp>
      <p:sp>
        <p:nvSpPr>
          <p:cNvPr id="250882" name="Rectangle 2"/>
          <p:cNvSpPr>
            <a:spLocks noRot="1" noChangeArrowheads="1" noTextEdit="1"/>
          </p:cNvSpPr>
          <p:nvPr>
            <p:ph type="sldImg"/>
          </p:nvPr>
        </p:nvSpPr>
        <p:spPr>
          <a:ln/>
        </p:spPr>
      </p:sp>
      <p:sp>
        <p:nvSpPr>
          <p:cNvPr id="250883" name="Rectangle 3"/>
          <p:cNvSpPr>
            <a:spLocks noGrp="1" noChangeArrowheads="1"/>
          </p:cNvSpPr>
          <p:nvPr>
            <p:ph type="body" idx="1"/>
          </p:nvPr>
        </p:nvSpPr>
        <p:spPr/>
        <p:txBody>
          <a:bodyPr/>
          <a:lstStyle/>
          <a:p>
            <a:r>
              <a:rPr lang="en-US"/>
              <a:t>With the settings shown, this CD would start at track 1 and stop at the end of track 4.</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AFF9F5-5021-479A-A63E-11892763BF10}" type="slidenum">
              <a:rPr lang="en-US"/>
              <a:pPr/>
              <a:t>49</a:t>
            </a:fld>
            <a:endParaRPr lang="en-US"/>
          </a:p>
        </p:txBody>
      </p:sp>
      <p:sp>
        <p:nvSpPr>
          <p:cNvPr id="252930" name="Rectangle 2"/>
          <p:cNvSpPr>
            <a:spLocks noRot="1"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F95359-4601-4305-96E1-B783F2BBF4E5}" type="slidenum">
              <a:rPr lang="en-US"/>
              <a:pPr/>
              <a:t>5</a:t>
            </a:fld>
            <a:endParaRPr lang="en-US"/>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FEC13-AA4E-4288-8314-07C66B99C27F}" type="slidenum">
              <a:rPr lang="en-US"/>
              <a:pPr/>
              <a:t>50</a:t>
            </a:fld>
            <a:endParaRPr lang="en-US"/>
          </a:p>
        </p:txBody>
      </p:sp>
      <p:sp>
        <p:nvSpPr>
          <p:cNvPr id="254978" name="Rectangle 2"/>
          <p:cNvSpPr>
            <a:spLocks noRot="1" noChangeArrowheads="1" noTextEdit="1"/>
          </p:cNvSpPr>
          <p:nvPr>
            <p:ph type="sldImg"/>
          </p:nvPr>
        </p:nvSpPr>
        <p:spPr>
          <a:ln/>
        </p:spPr>
      </p:sp>
      <p:sp>
        <p:nvSpPr>
          <p:cNvPr id="254979" name="Rectangle 3"/>
          <p:cNvSpPr>
            <a:spLocks noGrp="1" noChangeArrowheads="1"/>
          </p:cNvSpPr>
          <p:nvPr>
            <p:ph type="body" idx="1"/>
          </p:nvPr>
        </p:nvSpPr>
        <p:spPr/>
        <p:txBody>
          <a:bodyPr/>
          <a:lstStyle/>
          <a:p>
            <a:pPr marL="119063" indent="-119063"/>
            <a:r>
              <a:rPr lang="en-US" b="1"/>
              <a:t>Notes:</a:t>
            </a:r>
          </a:p>
          <a:p>
            <a:pPr marL="119063" indent="-119063">
              <a:buFontTx/>
              <a:buChar char="•"/>
            </a:pPr>
            <a:r>
              <a:rPr lang="en-US"/>
              <a:t>You can’t do anything about the silence between tracks on your CD; it is still there. But maybe you have one long track that fits the length of your show. You can specify just that one track (you’ll do this in the practice). </a:t>
            </a:r>
          </a:p>
          <a:p>
            <a:pPr marL="119063" indent="-119063">
              <a:buFontTx/>
              <a:buChar char="•"/>
            </a:pPr>
            <a:r>
              <a:rPr lang="en-US"/>
              <a:t>If you want to play different tracks of the CD on different slides, keep using the </a:t>
            </a:r>
            <a:r>
              <a:rPr lang="en-US" b="1"/>
              <a:t>Play CD Audio Track</a:t>
            </a:r>
            <a:r>
              <a:rPr lang="en-US"/>
              <a:t> command to set up the track and timing you want for each slide. There is no automatic way to time your CD to your slide.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20788C-19C9-4F10-901B-1698D57CE4FC}" type="slidenum">
              <a:rPr lang="en-US"/>
              <a:pPr/>
              <a:t>51</a:t>
            </a:fld>
            <a:endParaRPr lang="en-US"/>
          </a:p>
        </p:txBody>
      </p:sp>
      <p:sp>
        <p:nvSpPr>
          <p:cNvPr id="257026" name="Rectangle 2"/>
          <p:cNvSpPr>
            <a:spLocks noRot="1" noChangeArrowheads="1" noTextEdit="1"/>
          </p:cNvSpPr>
          <p:nvPr>
            <p:ph type="sldImg"/>
          </p:nvPr>
        </p:nvSpPr>
        <p:spPr>
          <a:ln/>
        </p:spPr>
      </p:sp>
      <p:sp>
        <p:nvSpPr>
          <p:cNvPr id="257027" name="Rectangle 3"/>
          <p:cNvSpPr>
            <a:spLocks noGrp="1" noChangeArrowheads="1"/>
          </p:cNvSpPr>
          <p:nvPr>
            <p:ph type="body" idx="1"/>
          </p:nvPr>
        </p:nvSpPr>
        <p:spPr/>
        <p:txBody>
          <a:bodyPr/>
          <a:lstStyle/>
          <a:p>
            <a:r>
              <a:rPr lang="en-US"/>
              <a:t>[</a:t>
            </a:r>
            <a:r>
              <a:rPr lang="en-US" b="1"/>
              <a:t>Note to trainer:</a:t>
            </a:r>
            <a:r>
              <a:rPr lang="en-US"/>
              <a:t> With PowerPoint 2007 installed on your computer, you can click the link in the slide to go to an online practice. In the practice, you can work through each of these tasks in PowerPoint, with instructions to guide you. </a:t>
            </a:r>
            <a:r>
              <a:rPr lang="en-US" b="1"/>
              <a:t>Important:</a:t>
            </a:r>
            <a:r>
              <a:rPr lang="en-US"/>
              <a:t> If you don’t have PowerPoint 2007, you won’t be able to access the practice instructions.]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F57C7-AEFB-4CA5-99D9-8D39055DE904}" type="slidenum">
              <a:rPr lang="en-US"/>
              <a:pPr/>
              <a:t>52</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7E9151-4204-4E97-B5CA-B13FBBD65BD1}" type="slidenum">
              <a:rPr lang="en-US"/>
              <a:pPr/>
              <a:t>53</a:t>
            </a:fld>
            <a:endParaRPr 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78000E-DAEB-47E7-BA88-CC1B7EBF62AD}" type="slidenum">
              <a:rPr lang="en-US"/>
              <a:pPr/>
              <a:t>54</a:t>
            </a:fld>
            <a:endParaRPr 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C4630D-7A58-4D8E-ACC0-558A0EEED75C}" type="slidenum">
              <a:rPr lang="en-US"/>
              <a:pPr/>
              <a:t>55</a:t>
            </a:fld>
            <a:endParaRPr lang="en-U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DE0CAC-BBA6-45E0-944E-79786AC2D4BA}" type="slidenum">
              <a:rPr lang="en-US"/>
              <a:pPr/>
              <a:t>56</a:t>
            </a:fld>
            <a:endParaRPr 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1523D-51E9-49C0-8FB5-651EF1173758}" type="slidenum">
              <a:rPr lang="en-US"/>
              <a:pPr/>
              <a:t>57</a:t>
            </a:fld>
            <a:endParaRPr 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8E988D-2A8D-4CAA-831A-60DB5B3CA984}" type="slidenum">
              <a:rPr lang="en-US"/>
              <a:pPr/>
              <a:t>58</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BED622D-F8C5-4496-B64F-F1A24F312E42}" type="slidenum">
              <a:rPr lang="en-US"/>
              <a:pPr/>
              <a:t>59</a:t>
            </a:fld>
            <a:endParaRPr lang="en-US"/>
          </a:p>
        </p:txBody>
      </p:sp>
      <p:sp>
        <p:nvSpPr>
          <p:cNvPr id="87042" name="Rectangle 2"/>
          <p:cNvSpPr>
            <a:spLocks noGrp="1" noChangeArrowheads="1"/>
          </p:cNvSpPr>
          <p:nvPr>
            <p:ph type="body" idx="1"/>
          </p:nvPr>
        </p:nvSpPr>
        <p:spPr>
          <a:xfrm>
            <a:off x="685800" y="457200"/>
            <a:ext cx="5486400" cy="7929563"/>
          </a:xfrm>
        </p:spPr>
        <p:txBody>
          <a:bodyPr/>
          <a:lstStyle/>
          <a:p>
            <a:r>
              <a:rPr lang="en-US" b="1"/>
              <a:t>Using This Template</a:t>
            </a:r>
          </a:p>
          <a:p>
            <a:r>
              <a:rPr lang="en-US"/>
              <a:t>This Microsoft Office PowerPoint template has training content about working with sound in PowerPoint 2007. It’s geared for you to present to a group and customize as necessary. </a:t>
            </a:r>
          </a:p>
          <a:p>
            <a:r>
              <a:rPr lang="en-US"/>
              <a:t>This template’s content is adapted from the Microsoft Office Online Training course called “Add sound effects to a presentation.”</a:t>
            </a:r>
            <a:endParaRPr lang="en-US" b="1"/>
          </a:p>
          <a:p>
            <a:r>
              <a:rPr lang="en-US" b="1"/>
              <a:t>Features of the template</a:t>
            </a:r>
          </a:p>
          <a:p>
            <a:r>
              <a:rPr lang="en-US" b="1"/>
              <a:t>Title slide:</a:t>
            </a:r>
            <a:r>
              <a:rPr lang="en-US"/>
              <a:t> On the very first slide, there is placeholder text over which you should type the name of your company. Or you can delete the text box altogether if you don’t want this text.</a:t>
            </a:r>
            <a:endParaRPr lang="en-US" b="1"/>
          </a:p>
          <a:p>
            <a:r>
              <a:rPr lang="en-US" b="1"/>
              <a:t>Animations:</a:t>
            </a:r>
            <a:r>
              <a:rPr lang="en-US"/>
              <a:t> Custom animation effects are applied throughout the presentation. These effects include </a:t>
            </a:r>
            <a:r>
              <a:rPr lang="en-US" b="1"/>
              <a:t>Peek</a:t>
            </a:r>
            <a:r>
              <a:rPr lang="en-US"/>
              <a:t>, </a:t>
            </a:r>
            <a:r>
              <a:rPr lang="en-US" b="1"/>
              <a:t>Stretch</a:t>
            </a:r>
            <a:r>
              <a:rPr lang="en-US"/>
              <a:t>, </a:t>
            </a:r>
            <a:r>
              <a:rPr lang="en-US" b="1"/>
              <a:t>Dissolve, </a:t>
            </a:r>
            <a:r>
              <a:rPr lang="en-US"/>
              <a:t>and</a:t>
            </a:r>
            <a:r>
              <a:rPr lang="en-US" b="1"/>
              <a:t> Checkerboard</a:t>
            </a:r>
            <a:r>
              <a:rPr lang="en-US"/>
              <a:t>. All effects play in previous versions back to Microsoft PowerPoint 2000. To alter animation effects, go to the </a:t>
            </a:r>
            <a:r>
              <a:rPr lang="en-US" b="1"/>
              <a:t>Slide Show</a:t>
            </a:r>
            <a:r>
              <a:rPr lang="en-US"/>
              <a:t> menu, click </a:t>
            </a:r>
            <a:r>
              <a:rPr lang="en-US" b="1"/>
              <a:t>Custom Animation</a:t>
            </a:r>
            <a:r>
              <a:rPr lang="en-US"/>
              <a:t>, and work with the options that appear.</a:t>
            </a:r>
          </a:p>
          <a:p>
            <a:r>
              <a:rPr lang="en-US" b="1"/>
              <a:t>If this presentation contains a</a:t>
            </a:r>
            <a:r>
              <a:rPr lang="en-US"/>
              <a:t> </a:t>
            </a:r>
            <a:r>
              <a:rPr lang="en-US" b="1"/>
              <a:t>Macromedia Flash animation:</a:t>
            </a:r>
            <a:r>
              <a:rPr lang="en-US"/>
              <a:t> To play the Flash file, you must register a Microsoft ActiveX</a:t>
            </a:r>
            <a:r>
              <a:rPr lang="en-US" sz="800" baseline="30000">
                <a:cs typeface="Arial" charset="0"/>
              </a:rPr>
              <a:t>®</a:t>
            </a:r>
            <a:r>
              <a:rPr lang="en-US"/>
              <a:t> control, called Shockwave Flash Object, on your computer. To do this, download the latest version of the Macromedia Flash Player from the Macromedia Web site.</a:t>
            </a:r>
          </a:p>
          <a:p>
            <a:r>
              <a:rPr lang="en-US" b="1"/>
              <a:t>Slide transitions:</a:t>
            </a:r>
            <a:r>
              <a:rPr lang="en-US"/>
              <a:t> The </a:t>
            </a:r>
            <a:r>
              <a:rPr lang="en-US" b="1"/>
              <a:t>Wipe Down</a:t>
            </a:r>
            <a:r>
              <a:rPr lang="en-US"/>
              <a:t> transition is applied throughout the show. If you want a different one, go to the </a:t>
            </a:r>
            <a:r>
              <a:rPr lang="en-US" b="1"/>
              <a:t>Slide Show</a:t>
            </a:r>
            <a:r>
              <a:rPr lang="en-US"/>
              <a:t> menu, click </a:t>
            </a:r>
            <a:r>
              <a:rPr lang="en-US" b="1"/>
              <a:t>Slide Transition</a:t>
            </a:r>
            <a:r>
              <a:rPr lang="en-US"/>
              <a:t>, and work with the options that appear. </a:t>
            </a:r>
          </a:p>
          <a:p>
            <a:r>
              <a:rPr lang="en-US" b="1"/>
              <a:t>Hyperlinks to online course:</a:t>
            </a:r>
            <a:r>
              <a:rPr lang="en-US"/>
              <a:t> The template contains links to the online version of this training course. The links take you to the hands-on practice session for each lesson and to the Quick Reference Card that is published for this course. </a:t>
            </a:r>
            <a:r>
              <a:rPr lang="en-US" b="1"/>
              <a:t>Please take note:</a:t>
            </a:r>
            <a:r>
              <a:rPr lang="en-US"/>
              <a:t> You must have PowerPoint 2007 installed to view the hands-on practice sessions. If you don’t have PowerPoint 2007, you won’t be able to access the practice instructions. </a:t>
            </a:r>
          </a:p>
          <a:p>
            <a:r>
              <a:rPr lang="en-US" b="1"/>
              <a:t>Headers and footers:</a:t>
            </a:r>
            <a:r>
              <a:rPr lang="en-US"/>
              <a:t> The template contains a footer that has the course title. You can change or remove the footers in the </a:t>
            </a:r>
            <a:r>
              <a:rPr lang="en-US" b="1"/>
              <a:t>Header and Footer</a:t>
            </a:r>
            <a:r>
              <a:rPr lang="en-US"/>
              <a:t> dialog box (which opens from the </a:t>
            </a:r>
            <a:r>
              <a:rPr lang="en-US" b="1"/>
              <a:t>View</a:t>
            </a:r>
            <a:r>
              <a:rPr lang="en-US"/>
              <a:t> menu).</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A5F948-EC09-4359-BB67-8D48FBF8AEAE}" type="slidenum">
              <a:rPr lang="en-US"/>
              <a:pPr/>
              <a:t>6</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pPr>
              <a:spcAft>
                <a:spcPct val="75000"/>
              </a:spcAft>
            </a:pPr>
            <a:r>
              <a:rPr lang="en-US"/>
              <a:t>You can also have some fun by setting up something else on the slide, such as a navigational arrow or picture, to play the sound. </a:t>
            </a:r>
          </a:p>
          <a:p>
            <a:pPr>
              <a:spcAft>
                <a:spcPct val="75000"/>
              </a:spcAft>
            </a:pPr>
            <a:r>
              <a:rPr lang="en-US"/>
              <a:t>Additionally, you can make sure you cover your bases by making sure that the sound file will play when your show is set up on a different computer.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4D820-F395-4EFA-ADE4-4E097D1857FF}" type="slidenum">
              <a:rPr lang="en-US"/>
              <a:pPr/>
              <a:t>7</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r>
              <a:rPr lang="en-US"/>
              <a:t>These files would have names something like MySound.wav or Atmospheric.mid.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580B47-5C88-4102-9888-479482E6AE57}" type="slidenum">
              <a:rPr lang="en-US"/>
              <a:pPr/>
              <a:t>8</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88EF8-A1F9-4085-976D-3BD582B1B926}" type="slidenum">
              <a:rPr lang="en-US"/>
              <a:pPr/>
              <a:t>9</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DE9F8C27-2B23-4627-ABB5-2EE864CA0CD6}" type="datetime3">
              <a:rPr lang="en-US" smtClean="0"/>
              <a:t>2 November 2007</a:t>
            </a:fld>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Add sound effects to a presentation</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6C3F9FBB-011E-4148-B892-A4369A23E30C}"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41044E-D8C1-46B2-AD0D-C8FC5C6A9F94}"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Add sound effects to a presentation</a:t>
            </a:r>
          </a:p>
        </p:txBody>
      </p:sp>
      <p:sp>
        <p:nvSpPr>
          <p:cNvPr id="6" name="Slide Number Placeholder 5"/>
          <p:cNvSpPr>
            <a:spLocks noGrp="1"/>
          </p:cNvSpPr>
          <p:nvPr>
            <p:ph type="sldNum" sz="quarter" idx="12"/>
          </p:nvPr>
        </p:nvSpPr>
        <p:spPr/>
        <p:txBody>
          <a:bodyPr/>
          <a:lstStyle>
            <a:lvl1pPr>
              <a:defRPr/>
            </a:lvl1pPr>
          </a:lstStyle>
          <a:p>
            <a:fld id="{497692AF-A9C3-46D2-A3AD-95FF2B4FE5D3}"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248FA18-B690-47A0-838C-7209801939ED}"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Add sound effects to a presentation</a:t>
            </a:r>
          </a:p>
        </p:txBody>
      </p:sp>
      <p:sp>
        <p:nvSpPr>
          <p:cNvPr id="6" name="Slide Number Placeholder 5"/>
          <p:cNvSpPr>
            <a:spLocks noGrp="1"/>
          </p:cNvSpPr>
          <p:nvPr>
            <p:ph type="sldNum" sz="quarter" idx="12"/>
          </p:nvPr>
        </p:nvSpPr>
        <p:spPr/>
        <p:txBody>
          <a:bodyPr/>
          <a:lstStyle>
            <a:lvl1pPr>
              <a:defRPr/>
            </a:lvl1pPr>
          </a:lstStyle>
          <a:p>
            <a:fld id="{5857D2D8-04EC-40B8-BE97-67E6DDE10BC4}"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643C9283-1A7D-4F7C-98AC-E47605045A34}"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Add sound effects to a presentation</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D1DEB4E3-3683-49EF-8618-027A571B43F1}"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FAD5D9E5-0896-467A-9D7C-1C875AAF21C9}"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Add sound effects to a presentation</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21440613-C790-46DA-A4FB-6ADEB5F91F86}"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FA8444-FA7D-4AE0-BF60-62F1F5BEED1B}"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Add sound effects to a presentation</a:t>
            </a:r>
          </a:p>
        </p:txBody>
      </p:sp>
      <p:sp>
        <p:nvSpPr>
          <p:cNvPr id="6" name="Slide Number Placeholder 5"/>
          <p:cNvSpPr>
            <a:spLocks noGrp="1"/>
          </p:cNvSpPr>
          <p:nvPr>
            <p:ph type="sldNum" sz="quarter" idx="12"/>
          </p:nvPr>
        </p:nvSpPr>
        <p:spPr/>
        <p:txBody>
          <a:bodyPr/>
          <a:lstStyle>
            <a:lvl1pPr>
              <a:defRPr/>
            </a:lvl1pPr>
          </a:lstStyle>
          <a:p>
            <a:fld id="{FC4AAB88-8868-4A78-BAC4-4758B7F61BA5}"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6107BAD-3E3B-4E93-8B03-D5080B26E435}"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Add sound effects to a presentation</a:t>
            </a:r>
          </a:p>
        </p:txBody>
      </p:sp>
      <p:sp>
        <p:nvSpPr>
          <p:cNvPr id="6" name="Slide Number Placeholder 5"/>
          <p:cNvSpPr>
            <a:spLocks noGrp="1"/>
          </p:cNvSpPr>
          <p:nvPr>
            <p:ph type="sldNum" sz="quarter" idx="12"/>
          </p:nvPr>
        </p:nvSpPr>
        <p:spPr/>
        <p:txBody>
          <a:bodyPr/>
          <a:lstStyle>
            <a:lvl1pPr>
              <a:defRPr/>
            </a:lvl1pPr>
          </a:lstStyle>
          <a:p>
            <a:fld id="{1BCA197F-D2C7-48E4-AF74-9FBE18235D1D}"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C046414-459F-4A26-95B8-90A82D5A22C6}"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Add sound effects to a presentation</a:t>
            </a:r>
          </a:p>
        </p:txBody>
      </p:sp>
      <p:sp>
        <p:nvSpPr>
          <p:cNvPr id="7" name="Slide Number Placeholder 6"/>
          <p:cNvSpPr>
            <a:spLocks noGrp="1"/>
          </p:cNvSpPr>
          <p:nvPr>
            <p:ph type="sldNum" sz="quarter" idx="12"/>
          </p:nvPr>
        </p:nvSpPr>
        <p:spPr/>
        <p:txBody>
          <a:bodyPr/>
          <a:lstStyle>
            <a:lvl1pPr>
              <a:defRPr/>
            </a:lvl1pPr>
          </a:lstStyle>
          <a:p>
            <a:fld id="{4D35D49F-0ABE-478F-AF2B-F1454362C3D8}"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A68498F-7DF0-451B-834A-E36B15BC105E}" type="datetime3">
              <a:rPr lang="en-US" smtClean="0"/>
              <a:t>2 November 2007</a:t>
            </a:fld>
            <a:endParaRPr lang="en-US"/>
          </a:p>
        </p:txBody>
      </p:sp>
      <p:sp>
        <p:nvSpPr>
          <p:cNvPr id="8" name="Footer Placeholder 7"/>
          <p:cNvSpPr>
            <a:spLocks noGrp="1"/>
          </p:cNvSpPr>
          <p:nvPr>
            <p:ph type="ftr" sz="quarter" idx="11"/>
          </p:nvPr>
        </p:nvSpPr>
        <p:spPr/>
        <p:txBody>
          <a:bodyPr/>
          <a:lstStyle>
            <a:lvl1pPr>
              <a:defRPr/>
            </a:lvl1pPr>
          </a:lstStyle>
          <a:p>
            <a:r>
              <a:rPr lang="en-US"/>
              <a:t>Add sound effects to a presentation</a:t>
            </a:r>
          </a:p>
        </p:txBody>
      </p:sp>
      <p:sp>
        <p:nvSpPr>
          <p:cNvPr id="9" name="Slide Number Placeholder 8"/>
          <p:cNvSpPr>
            <a:spLocks noGrp="1"/>
          </p:cNvSpPr>
          <p:nvPr>
            <p:ph type="sldNum" sz="quarter" idx="12"/>
          </p:nvPr>
        </p:nvSpPr>
        <p:spPr/>
        <p:txBody>
          <a:bodyPr/>
          <a:lstStyle>
            <a:lvl1pPr>
              <a:defRPr/>
            </a:lvl1pPr>
          </a:lstStyle>
          <a:p>
            <a:fld id="{BCB15AD7-FAB8-40F1-8C4D-A6010944E148}"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ABEED4C-99A2-43C9-A14A-7D7D2390E2CD}" type="datetime3">
              <a:rPr lang="en-US" smtClean="0"/>
              <a:t>2 November 2007</a:t>
            </a:fld>
            <a:endParaRPr lang="en-US"/>
          </a:p>
        </p:txBody>
      </p:sp>
      <p:sp>
        <p:nvSpPr>
          <p:cNvPr id="4" name="Footer Placeholder 3"/>
          <p:cNvSpPr>
            <a:spLocks noGrp="1"/>
          </p:cNvSpPr>
          <p:nvPr>
            <p:ph type="ftr" sz="quarter" idx="11"/>
          </p:nvPr>
        </p:nvSpPr>
        <p:spPr/>
        <p:txBody>
          <a:bodyPr/>
          <a:lstStyle>
            <a:lvl1pPr>
              <a:defRPr/>
            </a:lvl1pPr>
          </a:lstStyle>
          <a:p>
            <a:r>
              <a:rPr lang="en-US"/>
              <a:t>Add sound effects to a presentation</a:t>
            </a:r>
          </a:p>
        </p:txBody>
      </p:sp>
      <p:sp>
        <p:nvSpPr>
          <p:cNvPr id="5" name="Slide Number Placeholder 4"/>
          <p:cNvSpPr>
            <a:spLocks noGrp="1"/>
          </p:cNvSpPr>
          <p:nvPr>
            <p:ph type="sldNum" sz="quarter" idx="12"/>
          </p:nvPr>
        </p:nvSpPr>
        <p:spPr/>
        <p:txBody>
          <a:bodyPr/>
          <a:lstStyle>
            <a:lvl1pPr>
              <a:defRPr/>
            </a:lvl1pPr>
          </a:lstStyle>
          <a:p>
            <a:fld id="{0B22B727-7765-4A93-8397-C1F52A1889B2}"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CF62EEF-278A-4D8F-BB0B-773D446FABB1}" type="datetime3">
              <a:rPr lang="en-US" smtClean="0"/>
              <a:t>2 November 2007</a:t>
            </a:fld>
            <a:endParaRPr lang="en-US"/>
          </a:p>
        </p:txBody>
      </p:sp>
      <p:sp>
        <p:nvSpPr>
          <p:cNvPr id="3" name="Footer Placeholder 2"/>
          <p:cNvSpPr>
            <a:spLocks noGrp="1"/>
          </p:cNvSpPr>
          <p:nvPr>
            <p:ph type="ftr" sz="quarter" idx="11"/>
          </p:nvPr>
        </p:nvSpPr>
        <p:spPr/>
        <p:txBody>
          <a:bodyPr/>
          <a:lstStyle>
            <a:lvl1pPr>
              <a:defRPr/>
            </a:lvl1pPr>
          </a:lstStyle>
          <a:p>
            <a:r>
              <a:rPr lang="en-US"/>
              <a:t>Add sound effects to a presentation</a:t>
            </a:r>
          </a:p>
        </p:txBody>
      </p:sp>
      <p:sp>
        <p:nvSpPr>
          <p:cNvPr id="4" name="Slide Number Placeholder 3"/>
          <p:cNvSpPr>
            <a:spLocks noGrp="1"/>
          </p:cNvSpPr>
          <p:nvPr>
            <p:ph type="sldNum" sz="quarter" idx="12"/>
          </p:nvPr>
        </p:nvSpPr>
        <p:spPr/>
        <p:txBody>
          <a:bodyPr/>
          <a:lstStyle>
            <a:lvl1pPr>
              <a:defRPr/>
            </a:lvl1pPr>
          </a:lstStyle>
          <a:p>
            <a:fld id="{C11E3EF2-ADFC-4131-BCD5-2BB2289C362B}"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7D9B783-7CF6-434F-8E38-B772D029C93F}"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Add sound effects to a presentation</a:t>
            </a:r>
          </a:p>
        </p:txBody>
      </p:sp>
      <p:sp>
        <p:nvSpPr>
          <p:cNvPr id="7" name="Slide Number Placeholder 6"/>
          <p:cNvSpPr>
            <a:spLocks noGrp="1"/>
          </p:cNvSpPr>
          <p:nvPr>
            <p:ph type="sldNum" sz="quarter" idx="12"/>
          </p:nvPr>
        </p:nvSpPr>
        <p:spPr/>
        <p:txBody>
          <a:bodyPr/>
          <a:lstStyle>
            <a:lvl1pPr>
              <a:defRPr/>
            </a:lvl1pPr>
          </a:lstStyle>
          <a:p>
            <a:fld id="{B346E035-533D-4CBB-A69C-8A7224D7A57E}"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83DB77B-E068-4E37-9ADA-28F91F8363AB}"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Add sound effects to a presentation</a:t>
            </a:r>
          </a:p>
        </p:txBody>
      </p:sp>
      <p:sp>
        <p:nvSpPr>
          <p:cNvPr id="7" name="Slide Number Placeholder 6"/>
          <p:cNvSpPr>
            <a:spLocks noGrp="1"/>
          </p:cNvSpPr>
          <p:nvPr>
            <p:ph type="sldNum" sz="quarter" idx="12"/>
          </p:nvPr>
        </p:nvSpPr>
        <p:spPr/>
        <p:txBody>
          <a:bodyPr/>
          <a:lstStyle>
            <a:lvl1pPr>
              <a:defRPr/>
            </a:lvl1pPr>
          </a:lstStyle>
          <a:p>
            <a:fld id="{340ABADD-3A74-4278-A027-725B01537CCF}"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3E876C23-32EA-4631-86BA-2AC09EFA9C32}" type="datetime3">
              <a:rPr lang="en-US" smtClean="0"/>
              <a:t>2 November 2007</a:t>
            </a:fld>
            <a:endParaRPr lang="en-US"/>
          </a:p>
        </p:txBody>
      </p:sp>
      <p:sp>
        <p:nvSpPr>
          <p:cNvPr id="3079"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Add sound effects to a presentation</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37F932CA-8167-4E50-AAAF-A32D149097B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9.png"/><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11.png"/><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oleObject" Target="../embeddings/oleObject10.bin"/><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8.vml"/><Relationship Id="rId5" Type="http://schemas.openxmlformats.org/officeDocument/2006/relationships/oleObject" Target="../embeddings/oleObject13.bin"/><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9.vml"/><Relationship Id="rId5" Type="http://schemas.openxmlformats.org/officeDocument/2006/relationships/image" Target="../media/image13.png"/><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image" Target="../media/image13.png"/><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image" Target="../media/image14.png"/><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vmlDrawing" Target="../drawings/vmlDrawing12.vml"/><Relationship Id="rId6" Type="http://schemas.openxmlformats.org/officeDocument/2006/relationships/oleObject" Target="../embeddings/oleObject20.bin"/><Relationship Id="rId5" Type="http://schemas.openxmlformats.org/officeDocument/2006/relationships/image" Target="../media/image14.png"/><Relationship Id="rId4"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12.xml"/><Relationship Id="rId5" Type="http://schemas.openxmlformats.org/officeDocument/2006/relationships/image" Target="../media/image16.png"/><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vmlDrawing" Target="../drawings/vmlDrawing13.vml"/><Relationship Id="rId5" Type="http://schemas.openxmlformats.org/officeDocument/2006/relationships/image" Target="../media/image17.png"/><Relationship Id="rId4" Type="http://schemas.openxmlformats.org/officeDocument/2006/relationships/oleObject" Target="../embeddings/oleObject21.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14.vml"/><Relationship Id="rId5" Type="http://schemas.openxmlformats.org/officeDocument/2006/relationships/image" Target="../media/image17.png"/><Relationship Id="rId4" Type="http://schemas.openxmlformats.org/officeDocument/2006/relationships/oleObject" Target="../embeddings/oleObject22.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hyperlink" Target="http://office.microsoft.com/training/Training.aspx?AssetID=RP101714841033&amp;CTT=6&amp;Origin=RC101714751033"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2.xml"/><Relationship Id="rId1" Type="http://schemas.openxmlformats.org/officeDocument/2006/relationships/vmlDrawing" Target="../drawings/vmlDrawing15.vml"/><Relationship Id="rId6" Type="http://schemas.openxmlformats.org/officeDocument/2006/relationships/image" Target="../media/image20.png"/><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12.xml"/><Relationship Id="rId1" Type="http://schemas.openxmlformats.org/officeDocument/2006/relationships/vmlDrawing" Target="../drawings/vmlDrawing16.vml"/><Relationship Id="rId6" Type="http://schemas.openxmlformats.org/officeDocument/2006/relationships/oleObject" Target="../embeddings/oleObject26.bin"/><Relationship Id="rId5" Type="http://schemas.openxmlformats.org/officeDocument/2006/relationships/image" Target="../media/image20.png"/><Relationship Id="rId4" Type="http://schemas.openxmlformats.org/officeDocument/2006/relationships/oleObject" Target="../embeddings/oleObject25.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2.xml"/><Relationship Id="rId1" Type="http://schemas.openxmlformats.org/officeDocument/2006/relationships/vmlDrawing" Target="../drawings/vmlDrawing17.vml"/><Relationship Id="rId5" Type="http://schemas.openxmlformats.org/officeDocument/2006/relationships/oleObject" Target="../embeddings/oleObject27.bin"/><Relationship Id="rId4" Type="http://schemas.openxmlformats.org/officeDocument/2006/relationships/image" Target="../media/image20.png"/></Relationships>
</file>

<file path=ppt/slides/_rels/slide4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9.xml"/><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0.xml"/><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51.xml.rels><?xml version="1.0" encoding="UTF-8" standalone="yes"?>
<Relationships xmlns="http://schemas.openxmlformats.org/package/2006/relationships"><Relationship Id="rId3" Type="http://schemas.openxmlformats.org/officeDocument/2006/relationships/hyperlink" Target="http://office.microsoft.com/training/Training.aspx?AssetID=RP101714961033&amp;CTT=6&amp;Origin=RC101714751033"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hyperlink" Target="http://office.microsoft.com/training/Training.aspx?AssetID=RP102085731033&amp;CTT=6&amp;Origin=RC101714751033" TargetMode="External"/><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a:t>Microsoft</a:t>
            </a:r>
            <a:r>
              <a:rPr lang="en-US" sz="2800" baseline="70000">
                <a:cs typeface="Tahoma" pitchFamily="34" charset="0"/>
              </a:rPr>
              <a:t>®</a:t>
            </a:r>
            <a:r>
              <a:rPr lang="en-US"/>
              <a:t> Office </a:t>
            </a:r>
            <a:br>
              <a:rPr lang="en-US"/>
            </a:br>
            <a:r>
              <a:rPr lang="en-US"/>
              <a:t>PowerPoint</a:t>
            </a:r>
            <a:r>
              <a:rPr lang="en-US" sz="2800" baseline="70000">
                <a:cs typeface="Tahoma" pitchFamily="34" charset="0"/>
              </a:rPr>
              <a:t>®</a:t>
            </a:r>
            <a:r>
              <a:rPr lang="en-US"/>
              <a:t> </a:t>
            </a:r>
            <a:r>
              <a:rPr lang="en-US">
                <a:cs typeface="Tahoma" pitchFamily="34" charset="0"/>
              </a:rPr>
              <a:t>2007 Training</a:t>
            </a:r>
          </a:p>
        </p:txBody>
      </p:sp>
      <p:sp>
        <p:nvSpPr>
          <p:cNvPr id="8195" name="Rectangle 3"/>
          <p:cNvSpPr>
            <a:spLocks noGrp="1" noChangeArrowheads="1"/>
          </p:cNvSpPr>
          <p:nvPr>
            <p:ph type="subTitle" idx="1"/>
          </p:nvPr>
        </p:nvSpPr>
        <p:spPr>
          <a:xfrm>
            <a:off x="1371600" y="4291013"/>
            <a:ext cx="6400800" cy="1030287"/>
          </a:xfrm>
        </p:spPr>
        <p:txBody>
          <a:bodyPr/>
          <a:lstStyle/>
          <a:p>
            <a:r>
              <a:rPr lang="en-US" b="1"/>
              <a:t>Add sound effects to a presentation</a:t>
            </a:r>
          </a:p>
        </p:txBody>
      </p:sp>
      <p:sp>
        <p:nvSpPr>
          <p:cNvPr id="5" name="Text Box 4"/>
          <p:cNvSpPr txBox="1">
            <a:spLocks noChangeArrowheads="1"/>
          </p:cNvSpPr>
          <p:nvPr/>
        </p:nvSpPr>
        <p:spPr bwMode="gray">
          <a:xfrm>
            <a:off x="2019300" y="1201738"/>
            <a:ext cx="5105400" cy="400110"/>
          </a:xfrm>
          <a:prstGeom prst="rect">
            <a:avLst/>
          </a:prstGeom>
          <a:noFill/>
          <a:ln w="9525">
            <a:noFill/>
            <a:miter lim="800000"/>
            <a:headEnd/>
            <a:tailEnd/>
          </a:ln>
          <a:effectLst/>
        </p:spPr>
        <p:txBody>
          <a:bodyPr>
            <a:spAutoFit/>
          </a:bodyPr>
          <a:lstStyle/>
          <a:p>
            <a:pPr algn="ctr">
              <a:spcBef>
                <a:spcPct val="50000"/>
              </a:spcBef>
            </a:pPr>
            <a:r>
              <a:rPr lang="en-US" sz="2000" b="0" dirty="0" smtClean="0">
                <a:latin typeface="Tahoma" pitchFamily="34" charset="0"/>
              </a:rPr>
              <a:t>INLS261 Tools for Information Literacy</a:t>
            </a:r>
            <a:endParaRPr lang="en-US" sz="2000" b="0" dirty="0">
              <a:latin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par>
                          <p:cTn id="8" fill="hold">
                            <p:stCondLst>
                              <p:cond delay="1500"/>
                            </p:stCondLst>
                            <p:childTnLst>
                              <p:par>
                                <p:cTn id="9" presetID="12" presetClass="entr" presetSubtype="4" fill="hold" grpId="0" nodeType="afterEffect">
                                  <p:stCondLst>
                                    <p:cond delay="100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lide(fromBottom)">
                                      <p:cBhvr>
                                        <p:cTn id="11" dur="500"/>
                                        <p:tgtEl>
                                          <p:spTgt spid="8195">
                                            <p:txEl>
                                              <p:pRg st="0" end="0"/>
                                            </p:txEl>
                                          </p:spTgt>
                                        </p:tgtEl>
                                      </p:cBhvr>
                                    </p:animEffect>
                                  </p:childTnLst>
                                </p:cTn>
                              </p:par>
                            </p:childTnLst>
                          </p:cTn>
                        </p:par>
                        <p:par>
                          <p:cTn id="12" fill="hold">
                            <p:stCondLst>
                              <p:cond delay="3000"/>
                            </p:stCondLst>
                            <p:childTnLst>
                              <p:par>
                                <p:cTn id="13" presetID="17"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184322" name="Rectangle 2"/>
          <p:cNvSpPr>
            <a:spLocks noGrp="1" noChangeArrowheads="1"/>
          </p:cNvSpPr>
          <p:nvPr>
            <p:ph type="title"/>
          </p:nvPr>
        </p:nvSpPr>
        <p:spPr>
          <a:xfrm>
            <a:off x="239713" y="63500"/>
            <a:ext cx="8904287" cy="614363"/>
          </a:xfrm>
        </p:spPr>
        <p:txBody>
          <a:bodyPr/>
          <a:lstStyle/>
          <a:p>
            <a:r>
              <a:rPr lang="en-US"/>
              <a:t>Insert the sound by using the </a:t>
            </a:r>
            <a:r>
              <a:rPr lang="en-US" b="1"/>
              <a:t>Insert</a:t>
            </a:r>
            <a:r>
              <a:rPr lang="en-US"/>
              <a:t> tab</a:t>
            </a:r>
          </a:p>
        </p:txBody>
      </p:sp>
      <p:sp>
        <p:nvSpPr>
          <p:cNvPr id="18432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Before the sound is inserted, you’re prompted with a message asking how you want it to start. </a:t>
            </a:r>
          </a:p>
        </p:txBody>
      </p:sp>
      <p:sp>
        <p:nvSpPr>
          <p:cNvPr id="18432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4326" name="Rectangle 6"/>
          <p:cNvSpPr>
            <a:spLocks noChangeArrowheads="1"/>
          </p:cNvSpPr>
          <p:nvPr/>
        </p:nvSpPr>
        <p:spPr bwMode="auto">
          <a:xfrm>
            <a:off x="277813" y="3994150"/>
            <a:ext cx="5926137" cy="15843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sound appears as a sound icon on your slide, and it plays right after you insert it, so you know what it sounds like. </a:t>
            </a:r>
          </a:p>
          <a:p>
            <a:pPr>
              <a:spcBef>
                <a:spcPct val="20000"/>
              </a:spcBef>
              <a:spcAft>
                <a:spcPct val="75000"/>
              </a:spcAft>
            </a:pPr>
            <a:r>
              <a:rPr lang="en-US">
                <a:solidFill>
                  <a:srgbClr val="FFCC00"/>
                </a:solidFill>
              </a:rPr>
              <a:t>To hear the sound again in normal view, double-click it.</a:t>
            </a:r>
          </a:p>
        </p:txBody>
      </p:sp>
      <p:pic>
        <p:nvPicPr>
          <p:cNvPr id="184327" name="Picture 7" descr="Methods for inserting sound file"/>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B534464B-8C80-4D28-947C-534E54102CB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10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slide(fromTop)">
                                      <p:cBhvr>
                                        <p:cTn id="7" dur="500"/>
                                        <p:tgtEl>
                                          <p:spTgt spid="1843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4326">
                                            <p:txEl>
                                              <p:pRg st="0" end="0"/>
                                            </p:txEl>
                                          </p:spTgt>
                                        </p:tgtEl>
                                        <p:attrNameLst>
                                          <p:attrName>style.visibility</p:attrName>
                                        </p:attrNameLst>
                                      </p:cBhvr>
                                      <p:to>
                                        <p:strVal val="visible"/>
                                      </p:to>
                                    </p:set>
                                    <p:animEffect transition="in" filter="slide(fromLeft)">
                                      <p:cBhvr>
                                        <p:cTn id="12" dur="500"/>
                                        <p:tgtEl>
                                          <p:spTgt spid="1843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4326">
                                            <p:txEl>
                                              <p:pRg st="1" end="1"/>
                                            </p:txEl>
                                          </p:spTgt>
                                        </p:tgtEl>
                                        <p:attrNameLst>
                                          <p:attrName>style.visibility</p:attrName>
                                        </p:attrNameLst>
                                      </p:cBhvr>
                                      <p:to>
                                        <p:strVal val="visible"/>
                                      </p:to>
                                    </p:set>
                                    <p:animEffect transition="in" filter="slide(fromLeft)">
                                      <p:cBhvr>
                                        <p:cTn id="17" dur="500"/>
                                        <p:tgtEl>
                                          <p:spTgt spid="1843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autoUpdateAnimBg="0"/>
      <p:bldP spid="18432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186370" name="Rectangle 2"/>
          <p:cNvSpPr>
            <a:spLocks noGrp="1" noChangeArrowheads="1"/>
          </p:cNvSpPr>
          <p:nvPr>
            <p:ph type="title"/>
          </p:nvPr>
        </p:nvSpPr>
        <p:spPr>
          <a:xfrm>
            <a:off x="239713" y="63500"/>
            <a:ext cx="8904287" cy="614363"/>
          </a:xfrm>
        </p:spPr>
        <p:txBody>
          <a:bodyPr/>
          <a:lstStyle/>
          <a:p>
            <a:r>
              <a:rPr lang="en-US"/>
              <a:t>Insert the sound by using a slide placeholder</a:t>
            </a:r>
          </a:p>
        </p:txBody>
      </p:sp>
      <p:sp>
        <p:nvSpPr>
          <p:cNvPr id="18637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use the icons that are part of some slide layouts to insert a sound file. The effect is the same—you’re inserting a sound file, but from within the slide instead of from the </a:t>
            </a:r>
            <a:r>
              <a:rPr lang="en-US" sz="2000" b="1"/>
              <a:t>Insert</a:t>
            </a:r>
            <a:r>
              <a:rPr lang="en-US" sz="2000"/>
              <a:t> tab. </a:t>
            </a:r>
          </a:p>
        </p:txBody>
      </p:sp>
      <p:sp>
        <p:nvSpPr>
          <p:cNvPr id="18637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6378" name="Rectangle 10"/>
          <p:cNvSpPr>
            <a:spLocks noChangeArrowheads="1"/>
          </p:cNvSpPr>
          <p:nvPr/>
        </p:nvSpPr>
        <p:spPr bwMode="auto">
          <a:xfrm>
            <a:off x="277813" y="3994150"/>
            <a:ext cx="5926137" cy="16240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slide must have a layout that includes a </a:t>
            </a:r>
            <a:r>
              <a:rPr lang="en-US" b="1">
                <a:solidFill>
                  <a:srgbClr val="FFCC00"/>
                </a:solidFill>
              </a:rPr>
              <a:t>content placeholder</a:t>
            </a:r>
            <a:r>
              <a:rPr lang="en-US">
                <a:solidFill>
                  <a:srgbClr val="FFCC00"/>
                </a:solidFill>
              </a:rPr>
              <a:t>, as shown in the picture.</a:t>
            </a:r>
          </a:p>
          <a:p>
            <a:pPr>
              <a:spcBef>
                <a:spcPct val="20000"/>
              </a:spcBef>
              <a:spcAft>
                <a:spcPct val="75000"/>
              </a:spcAft>
            </a:pPr>
            <a:r>
              <a:rPr lang="en-US">
                <a:solidFill>
                  <a:srgbClr val="FFCC00"/>
                </a:solidFill>
              </a:rPr>
              <a:t>The content placeholder is the area outlined by a dotted border on the slide. Your content goes within this border. </a:t>
            </a:r>
          </a:p>
        </p:txBody>
      </p:sp>
      <p:pic>
        <p:nvPicPr>
          <p:cNvPr id="186379" name="Picture 11" descr="Inserting sound from within slide placeholder"/>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1C8D373B-77B5-4691-867D-3D12D165F2EC}"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11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86379"/>
                                        </p:tgtEl>
                                        <p:attrNameLst>
                                          <p:attrName>style.visibility</p:attrName>
                                        </p:attrNameLst>
                                      </p:cBhvr>
                                      <p:to>
                                        <p:strVal val="visible"/>
                                      </p:to>
                                    </p:set>
                                    <p:animEffect transition="in" filter="slide(fromTop)">
                                      <p:cBhvr>
                                        <p:cTn id="7" dur="500"/>
                                        <p:tgtEl>
                                          <p:spTgt spid="1863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6371"/>
                                        </p:tgtEl>
                                        <p:attrNameLst>
                                          <p:attrName>style.visibility</p:attrName>
                                        </p:attrNameLst>
                                      </p:cBhvr>
                                      <p:to>
                                        <p:strVal val="visible"/>
                                      </p:to>
                                    </p:set>
                                    <p:animEffect transition="in" filter="slide(fromTop)">
                                      <p:cBhvr>
                                        <p:cTn id="12" dur="500"/>
                                        <p:tgtEl>
                                          <p:spTgt spid="18637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6378">
                                            <p:txEl>
                                              <p:pRg st="0" end="0"/>
                                            </p:txEl>
                                          </p:spTgt>
                                        </p:tgtEl>
                                        <p:attrNameLst>
                                          <p:attrName>style.visibility</p:attrName>
                                        </p:attrNameLst>
                                      </p:cBhvr>
                                      <p:to>
                                        <p:strVal val="visible"/>
                                      </p:to>
                                    </p:set>
                                    <p:animEffect transition="in" filter="slide(fromLeft)">
                                      <p:cBhvr>
                                        <p:cTn id="17" dur="500"/>
                                        <p:tgtEl>
                                          <p:spTgt spid="18637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6378">
                                            <p:txEl>
                                              <p:pRg st="1" end="1"/>
                                            </p:txEl>
                                          </p:spTgt>
                                        </p:tgtEl>
                                        <p:attrNameLst>
                                          <p:attrName>style.visibility</p:attrName>
                                        </p:attrNameLst>
                                      </p:cBhvr>
                                      <p:to>
                                        <p:strVal val="visible"/>
                                      </p:to>
                                    </p:set>
                                    <p:animEffect transition="in" filter="slide(fromLeft)">
                                      <p:cBhvr>
                                        <p:cTn id="22" dur="500"/>
                                        <p:tgtEl>
                                          <p:spTgt spid="1863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autoUpdateAnimBg="0"/>
      <p:bldP spid="18637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190466" name="Rectangle 2"/>
          <p:cNvSpPr>
            <a:spLocks noGrp="1" noChangeArrowheads="1"/>
          </p:cNvSpPr>
          <p:nvPr>
            <p:ph type="title"/>
          </p:nvPr>
        </p:nvSpPr>
        <p:spPr>
          <a:xfrm>
            <a:off x="239713" y="63500"/>
            <a:ext cx="8904287" cy="614363"/>
          </a:xfrm>
        </p:spPr>
        <p:txBody>
          <a:bodyPr/>
          <a:lstStyle/>
          <a:p>
            <a:r>
              <a:rPr lang="en-US"/>
              <a:t>Insert the sound by using a slide placeholder</a:t>
            </a:r>
          </a:p>
        </p:txBody>
      </p:sp>
      <p:sp>
        <p:nvSpPr>
          <p:cNvPr id="19046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When you see the icons, as shown here, you’ll know that this placeholder can contain text or other things, such as pictures, sounds, or graphics.</a:t>
            </a:r>
          </a:p>
        </p:txBody>
      </p:sp>
      <p:graphicFrame>
        <p:nvGraphicFramePr>
          <p:cNvPr id="190468" name="Object 4"/>
          <p:cNvGraphicFramePr>
            <a:graphicFrameLocks noChangeAspect="1"/>
          </p:cNvGraphicFramePr>
          <p:nvPr/>
        </p:nvGraphicFramePr>
        <p:xfrm>
          <a:off x="339725" y="4135438"/>
          <a:ext cx="269875" cy="303212"/>
        </p:xfrm>
        <a:graphic>
          <a:graphicData uri="http://schemas.openxmlformats.org/presentationml/2006/ole">
            <p:oleObj spid="_x0000_s190468" name="Visio" r:id="rId4" imgW="270231" imgH="303063" progId="Visio.Drawing.11">
              <p:embed/>
            </p:oleObj>
          </a:graphicData>
        </a:graphic>
      </p:graphicFrame>
      <p:graphicFrame>
        <p:nvGraphicFramePr>
          <p:cNvPr id="190469" name="Object 5"/>
          <p:cNvGraphicFramePr>
            <a:graphicFrameLocks noChangeAspect="1"/>
          </p:cNvGraphicFramePr>
          <p:nvPr/>
        </p:nvGraphicFramePr>
        <p:xfrm>
          <a:off x="339725" y="4859338"/>
          <a:ext cx="269875" cy="303212"/>
        </p:xfrm>
        <a:graphic>
          <a:graphicData uri="http://schemas.openxmlformats.org/presentationml/2006/ole">
            <p:oleObj spid="_x0000_s190469" name="Visio" r:id="rId5" imgW="270231" imgH="303063" progId="Visio.Drawing.11">
              <p:embed/>
            </p:oleObj>
          </a:graphicData>
        </a:graphic>
      </p:graphicFrame>
      <p:sp>
        <p:nvSpPr>
          <p:cNvPr id="19047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0472" name="Rectangle 8"/>
          <p:cNvSpPr>
            <a:spLocks noChangeArrowheads="1"/>
          </p:cNvSpPr>
          <p:nvPr/>
        </p:nvSpPr>
        <p:spPr bwMode="auto">
          <a:xfrm>
            <a:off x="676275" y="4110038"/>
            <a:ext cx="5940425" cy="1824037"/>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the </a:t>
            </a:r>
            <a:r>
              <a:rPr lang="en-US" b="1">
                <a:solidFill>
                  <a:srgbClr val="FFCC00"/>
                </a:solidFill>
              </a:rPr>
              <a:t>Insert Media Clip</a:t>
            </a:r>
            <a:r>
              <a:rPr lang="en-US">
                <a:solidFill>
                  <a:srgbClr val="FFCC00"/>
                </a:solidFill>
              </a:rPr>
              <a:t> icon to browse for sound files on your computer or a network server.</a:t>
            </a:r>
          </a:p>
          <a:p>
            <a:pPr>
              <a:spcBef>
                <a:spcPct val="20000"/>
              </a:spcBef>
              <a:spcAft>
                <a:spcPct val="45000"/>
              </a:spcAft>
            </a:pPr>
            <a:r>
              <a:rPr lang="en-US">
                <a:solidFill>
                  <a:srgbClr val="FFCC00"/>
                </a:solidFill>
              </a:rPr>
              <a:t>Click the </a:t>
            </a:r>
            <a:r>
              <a:rPr lang="en-US" b="1">
                <a:solidFill>
                  <a:srgbClr val="FFCC00"/>
                </a:solidFill>
              </a:rPr>
              <a:t>Clip Art</a:t>
            </a:r>
            <a:r>
              <a:rPr lang="en-US">
                <a:solidFill>
                  <a:srgbClr val="FFCC00"/>
                </a:solidFill>
              </a:rPr>
              <a:t> icon to open the </a:t>
            </a:r>
            <a:r>
              <a:rPr lang="en-US" b="1">
                <a:solidFill>
                  <a:srgbClr val="FFCC00"/>
                </a:solidFill>
              </a:rPr>
              <a:t>Clip Art task</a:t>
            </a:r>
            <a:r>
              <a:rPr lang="en-US">
                <a:solidFill>
                  <a:srgbClr val="FFCC00"/>
                </a:solidFill>
              </a:rPr>
              <a:t> pane and search for sounds to insert.</a:t>
            </a:r>
          </a:p>
          <a:p>
            <a:pPr>
              <a:spcBef>
                <a:spcPct val="20000"/>
              </a:spcBef>
              <a:spcAft>
                <a:spcPct val="45000"/>
              </a:spcAft>
            </a:pPr>
            <a:endParaRPr lang="en-US">
              <a:solidFill>
                <a:srgbClr val="FFCC00"/>
              </a:solidFill>
            </a:endParaRPr>
          </a:p>
        </p:txBody>
      </p:sp>
      <p:pic>
        <p:nvPicPr>
          <p:cNvPr id="190474" name="Picture 10" descr="Inserting sound from within slide placeholder"/>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11" name="Date Placeholder 10"/>
          <p:cNvSpPr>
            <a:spLocks noGrp="1"/>
          </p:cNvSpPr>
          <p:nvPr>
            <p:ph type="dt" sz="half" idx="10"/>
          </p:nvPr>
        </p:nvSpPr>
        <p:spPr/>
        <p:txBody>
          <a:bodyPr/>
          <a:lstStyle/>
          <a:p>
            <a:fld id="{F7593077-A7D9-4B19-B281-A189A7FDDC1C}"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12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0467"/>
                                        </p:tgtEl>
                                        <p:attrNameLst>
                                          <p:attrName>style.visibility</p:attrName>
                                        </p:attrNameLst>
                                      </p:cBhvr>
                                      <p:to>
                                        <p:strVal val="visible"/>
                                      </p:to>
                                    </p:set>
                                    <p:animEffect transition="in" filter="slide(fromTop)">
                                      <p:cBhvr>
                                        <p:cTn id="7" dur="500"/>
                                        <p:tgtEl>
                                          <p:spTgt spid="19046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0468"/>
                                        </p:tgtEl>
                                        <p:attrNameLst>
                                          <p:attrName>style.visibility</p:attrName>
                                        </p:attrNameLst>
                                      </p:cBhvr>
                                      <p:to>
                                        <p:strVal val="visible"/>
                                      </p:to>
                                    </p:set>
                                    <p:animEffect transition="in" filter="dissolve">
                                      <p:cBhvr>
                                        <p:cTn id="12" dur="500"/>
                                        <p:tgtEl>
                                          <p:spTgt spid="190468"/>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90469"/>
                                        </p:tgtEl>
                                        <p:attrNameLst>
                                          <p:attrName>style.visibility</p:attrName>
                                        </p:attrNameLst>
                                      </p:cBhvr>
                                      <p:to>
                                        <p:strVal val="visible"/>
                                      </p:to>
                                    </p:set>
                                    <p:animEffect transition="in" filter="dissolve">
                                      <p:cBhvr>
                                        <p:cTn id="16" dur="500"/>
                                        <p:tgtEl>
                                          <p:spTgt spid="190469"/>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90472">
                                            <p:txEl>
                                              <p:pRg st="0" end="0"/>
                                            </p:txEl>
                                          </p:spTgt>
                                        </p:tgtEl>
                                        <p:attrNameLst>
                                          <p:attrName>style.visibility</p:attrName>
                                        </p:attrNameLst>
                                      </p:cBhvr>
                                      <p:to>
                                        <p:strVal val="visible"/>
                                      </p:to>
                                    </p:set>
                                    <p:animEffect transition="in" filter="checkerboard(across)">
                                      <p:cBhvr>
                                        <p:cTn id="21" dur="500"/>
                                        <p:tgtEl>
                                          <p:spTgt spid="19047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90472">
                                            <p:txEl>
                                              <p:pRg st="1" end="1"/>
                                            </p:txEl>
                                          </p:spTgt>
                                        </p:tgtEl>
                                        <p:attrNameLst>
                                          <p:attrName>style.visibility</p:attrName>
                                        </p:attrNameLst>
                                      </p:cBhvr>
                                      <p:to>
                                        <p:strVal val="visible"/>
                                      </p:to>
                                    </p:set>
                                    <p:animEffect transition="in" filter="checkerboard(across)">
                                      <p:cBhvr>
                                        <p:cTn id="26" dur="500"/>
                                        <p:tgtEl>
                                          <p:spTgt spid="1904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autoUpdateAnimBg="0"/>
      <p:bldP spid="19047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Add sound effects to a presentation</a:t>
            </a:r>
          </a:p>
        </p:txBody>
      </p:sp>
      <p:sp>
        <p:nvSpPr>
          <p:cNvPr id="192514" name="Rectangle 2"/>
          <p:cNvSpPr>
            <a:spLocks noGrp="1" noChangeArrowheads="1"/>
          </p:cNvSpPr>
          <p:nvPr>
            <p:ph type="title"/>
          </p:nvPr>
        </p:nvSpPr>
        <p:spPr>
          <a:xfrm>
            <a:off x="239713" y="63500"/>
            <a:ext cx="8904287" cy="614363"/>
          </a:xfrm>
        </p:spPr>
        <p:txBody>
          <a:bodyPr/>
          <a:lstStyle/>
          <a:p>
            <a:r>
              <a:rPr lang="en-US"/>
              <a:t>Insert the sound by using a slide placeholder</a:t>
            </a:r>
          </a:p>
        </p:txBody>
      </p:sp>
      <p:sp>
        <p:nvSpPr>
          <p:cNvPr id="192515" name="Rectangle 3"/>
          <p:cNvSpPr>
            <a:spLocks noChangeArrowheads="1"/>
          </p:cNvSpPr>
          <p:nvPr/>
        </p:nvSpPr>
        <p:spPr bwMode="auto">
          <a:xfrm>
            <a:off x="6119813" y="854075"/>
            <a:ext cx="2744787" cy="790575"/>
          </a:xfrm>
          <a:prstGeom prst="rect">
            <a:avLst/>
          </a:prstGeom>
          <a:noFill/>
          <a:ln w="9525">
            <a:noFill/>
            <a:miter lim="800000"/>
            <a:headEnd/>
            <a:tailEnd/>
          </a:ln>
          <a:effectLst/>
        </p:spPr>
        <p:txBody>
          <a:bodyPr/>
          <a:lstStyle/>
          <a:p>
            <a:pPr>
              <a:spcBef>
                <a:spcPct val="20000"/>
              </a:spcBef>
              <a:spcAft>
                <a:spcPct val="75000"/>
              </a:spcAft>
            </a:pPr>
            <a:r>
              <a:rPr lang="en-US" sz="2000"/>
              <a:t>What are the benefits of this method?   </a:t>
            </a:r>
          </a:p>
        </p:txBody>
      </p:sp>
      <p:sp>
        <p:nvSpPr>
          <p:cNvPr id="19251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2520" name="Picture 8" descr="Inserting sound from within slide placeholder"/>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92521" name="Rectangle 9"/>
          <p:cNvSpPr>
            <a:spLocks noChangeArrowheads="1"/>
          </p:cNvSpPr>
          <p:nvPr/>
        </p:nvSpPr>
        <p:spPr bwMode="auto">
          <a:xfrm>
            <a:off x="6107113" y="1749425"/>
            <a:ext cx="2744787" cy="1704975"/>
          </a:xfrm>
          <a:prstGeom prst="rect">
            <a:avLst/>
          </a:prstGeom>
          <a:noFill/>
          <a:ln w="9525">
            <a:noFill/>
            <a:miter lim="800000"/>
            <a:headEnd/>
            <a:tailEnd/>
          </a:ln>
          <a:effectLst/>
        </p:spPr>
        <p:txBody>
          <a:bodyPr/>
          <a:lstStyle/>
          <a:p>
            <a:pPr>
              <a:spcBef>
                <a:spcPct val="20000"/>
              </a:spcBef>
              <a:spcAft>
                <a:spcPct val="75000"/>
              </a:spcAft>
            </a:pPr>
            <a:r>
              <a:rPr lang="en-US" sz="2000"/>
              <a:t>You may want the sound icon to always appear in a certain position on your slides. </a:t>
            </a:r>
          </a:p>
        </p:txBody>
      </p:sp>
      <p:sp>
        <p:nvSpPr>
          <p:cNvPr id="192522" name="Rectangle 10"/>
          <p:cNvSpPr>
            <a:spLocks noChangeArrowheads="1"/>
          </p:cNvSpPr>
          <p:nvPr/>
        </p:nvSpPr>
        <p:spPr bwMode="auto">
          <a:xfrm>
            <a:off x="277813" y="3994150"/>
            <a:ext cx="5926137" cy="15843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For example, if you created a self-running presentation in which a person had to click the sound icon on each slide, you might like the icon to be in the same placeholder and position every time.</a:t>
            </a:r>
          </a:p>
        </p:txBody>
      </p:sp>
      <p:sp>
        <p:nvSpPr>
          <p:cNvPr id="10" name="Date Placeholder 9"/>
          <p:cNvSpPr>
            <a:spLocks noGrp="1"/>
          </p:cNvSpPr>
          <p:nvPr>
            <p:ph type="dt" sz="half" idx="10"/>
          </p:nvPr>
        </p:nvSpPr>
        <p:spPr/>
        <p:txBody>
          <a:bodyPr/>
          <a:lstStyle/>
          <a:p>
            <a:fld id="{AC417278-2D72-414B-8917-9899D12972D8}"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D1DEB4E3-3683-49EF-8618-027A571B43F1}" type="slidenum">
              <a:rPr lang="en-US" smtClean="0"/>
              <a:pPr/>
              <a:t>13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2515"/>
                                        </p:tgtEl>
                                        <p:attrNameLst>
                                          <p:attrName>style.visibility</p:attrName>
                                        </p:attrNameLst>
                                      </p:cBhvr>
                                      <p:to>
                                        <p:strVal val="visible"/>
                                      </p:to>
                                    </p:set>
                                    <p:animEffect transition="in" filter="slide(fromTop)">
                                      <p:cBhvr>
                                        <p:cTn id="7" dur="500"/>
                                        <p:tgtEl>
                                          <p:spTgt spid="1925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2521"/>
                                        </p:tgtEl>
                                        <p:attrNameLst>
                                          <p:attrName>style.visibility</p:attrName>
                                        </p:attrNameLst>
                                      </p:cBhvr>
                                      <p:to>
                                        <p:strVal val="visible"/>
                                      </p:to>
                                    </p:set>
                                    <p:animEffect transition="in" filter="slide(fromTop)">
                                      <p:cBhvr>
                                        <p:cTn id="12" dur="500"/>
                                        <p:tgtEl>
                                          <p:spTgt spid="19252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2522">
                                            <p:txEl>
                                              <p:pRg st="0" end="0"/>
                                            </p:txEl>
                                          </p:spTgt>
                                        </p:tgtEl>
                                        <p:attrNameLst>
                                          <p:attrName>style.visibility</p:attrName>
                                        </p:attrNameLst>
                                      </p:cBhvr>
                                      <p:to>
                                        <p:strVal val="visible"/>
                                      </p:to>
                                    </p:set>
                                    <p:animEffect transition="in" filter="slide(fromLeft)">
                                      <p:cBhvr>
                                        <p:cTn id="17" dur="500"/>
                                        <p:tgtEl>
                                          <p:spTgt spid="1925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utoUpdateAnimBg="0"/>
      <p:bldP spid="192521" grpId="0" autoUpdateAnimBg="0"/>
      <p:bldP spid="19252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25602" name="Rectangle 2"/>
          <p:cNvSpPr>
            <a:spLocks noGrp="1" noChangeArrowheads="1"/>
          </p:cNvSpPr>
          <p:nvPr>
            <p:ph type="title"/>
          </p:nvPr>
        </p:nvSpPr>
        <p:spPr>
          <a:xfrm>
            <a:off x="211138" y="73025"/>
            <a:ext cx="8027987" cy="614363"/>
          </a:xfrm>
        </p:spPr>
        <p:txBody>
          <a:bodyPr/>
          <a:lstStyle/>
          <a:p>
            <a:r>
              <a:rPr lang="en-US"/>
              <a:t>Start the sound</a:t>
            </a:r>
          </a:p>
        </p:txBody>
      </p:sp>
      <p:sp>
        <p:nvSpPr>
          <p:cNvPr id="2560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In the process of inserting the sound, you’re prompted with a message asking whether you want the sound to start automatically or when you click the mouse.</a:t>
            </a:r>
          </a:p>
        </p:txBody>
      </p:sp>
      <p:sp>
        <p:nvSpPr>
          <p:cNvPr id="25605" name="Rectangle 5"/>
          <p:cNvSpPr>
            <a:spLocks noChangeArrowheads="1"/>
          </p:cNvSpPr>
          <p:nvPr/>
        </p:nvSpPr>
        <p:spPr bwMode="auto">
          <a:xfrm>
            <a:off x="277813" y="3994150"/>
            <a:ext cx="5926137" cy="20812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Choose </a:t>
            </a:r>
            <a:r>
              <a:rPr lang="en-US" b="1">
                <a:solidFill>
                  <a:srgbClr val="FFCC00"/>
                </a:solidFill>
              </a:rPr>
              <a:t>Automatically</a:t>
            </a:r>
            <a:r>
              <a:rPr lang="en-US">
                <a:solidFill>
                  <a:srgbClr val="FFCC00"/>
                </a:solidFill>
              </a:rPr>
              <a:t> if you want the sound to start by itself. </a:t>
            </a:r>
          </a:p>
          <a:p>
            <a:pPr>
              <a:spcBef>
                <a:spcPct val="20000"/>
              </a:spcBef>
              <a:spcAft>
                <a:spcPct val="75000"/>
              </a:spcAft>
            </a:pPr>
            <a:r>
              <a:rPr lang="en-US">
                <a:solidFill>
                  <a:srgbClr val="FFCC00"/>
                </a:solidFill>
              </a:rPr>
              <a:t>If you have no other media effects on the slide, the sound plays when the slide is displayed. If you already have an effect on the slide, such as an animation, sound, or movie, the sound plays after it’s finished. </a:t>
            </a:r>
          </a:p>
        </p:txBody>
      </p:sp>
      <p:sp>
        <p:nvSpPr>
          <p:cNvPr id="2560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5608" name="Picture 8" descr="Choices for how to start a sound"/>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A40138B7-08AB-45A2-9159-A49A6A6390D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14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slide(fromTop)">
                                      <p:cBhvr>
                                        <p:cTn id="7" dur="500"/>
                                        <p:tgtEl>
                                          <p:spTgt spid="256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Top)">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5605">
                                            <p:txEl>
                                              <p:pRg st="0" end="0"/>
                                            </p:txEl>
                                          </p:spTgt>
                                        </p:tgtEl>
                                        <p:attrNameLst>
                                          <p:attrName>style.visibility</p:attrName>
                                        </p:attrNameLst>
                                      </p:cBhvr>
                                      <p:to>
                                        <p:strVal val="visible"/>
                                      </p:to>
                                    </p:set>
                                    <p:animEffect transition="in" filter="slide(fromLeft)">
                                      <p:cBhvr>
                                        <p:cTn id="17" dur="500"/>
                                        <p:tgtEl>
                                          <p:spTgt spid="2560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5605">
                                            <p:txEl>
                                              <p:pRg st="1" end="1"/>
                                            </p:txEl>
                                          </p:spTgt>
                                        </p:tgtEl>
                                        <p:attrNameLst>
                                          <p:attrName>style.visibility</p:attrName>
                                        </p:attrNameLst>
                                      </p:cBhvr>
                                      <p:to>
                                        <p:strVal val="visible"/>
                                      </p:to>
                                    </p:set>
                                    <p:animEffect transition="in" filter="slide(fromLeft)">
                                      <p:cBhvr>
                                        <p:cTn id="2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Add sound effects to a presentation</a:t>
            </a:r>
          </a:p>
        </p:txBody>
      </p:sp>
      <p:sp>
        <p:nvSpPr>
          <p:cNvPr id="194562" name="Rectangle 2"/>
          <p:cNvSpPr>
            <a:spLocks noGrp="1" noChangeArrowheads="1"/>
          </p:cNvSpPr>
          <p:nvPr>
            <p:ph type="title"/>
          </p:nvPr>
        </p:nvSpPr>
        <p:spPr>
          <a:xfrm>
            <a:off x="211138" y="73025"/>
            <a:ext cx="8027987" cy="614363"/>
          </a:xfrm>
        </p:spPr>
        <p:txBody>
          <a:bodyPr/>
          <a:lstStyle/>
          <a:p>
            <a:r>
              <a:rPr lang="en-US"/>
              <a:t>Start the sound</a:t>
            </a:r>
          </a:p>
        </p:txBody>
      </p:sp>
      <p:sp>
        <p:nvSpPr>
          <p:cNvPr id="19456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In the process of inserting the sound, you’re prompted with a message asking whether you want the sound to start automatically or when you click the mouse.</a:t>
            </a:r>
          </a:p>
        </p:txBody>
      </p:sp>
      <p:sp>
        <p:nvSpPr>
          <p:cNvPr id="194564" name="Rectangle 4"/>
          <p:cNvSpPr>
            <a:spLocks noChangeArrowheads="1"/>
          </p:cNvSpPr>
          <p:nvPr/>
        </p:nvSpPr>
        <p:spPr bwMode="auto">
          <a:xfrm>
            <a:off x="277813" y="3994150"/>
            <a:ext cx="5926137" cy="7096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Click </a:t>
            </a:r>
            <a:r>
              <a:rPr lang="en-US" b="1">
                <a:solidFill>
                  <a:srgbClr val="FFCC00"/>
                </a:solidFill>
              </a:rPr>
              <a:t>When Clicked</a:t>
            </a:r>
            <a:r>
              <a:rPr lang="en-US">
                <a:solidFill>
                  <a:srgbClr val="FFCC00"/>
                </a:solidFill>
              </a:rPr>
              <a:t> if you want the sound to play when you click the sound icon on the slide. </a:t>
            </a:r>
          </a:p>
        </p:txBody>
      </p:sp>
      <p:sp>
        <p:nvSpPr>
          <p:cNvPr id="194565"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4566" name="Picture 6" descr="Choices for how to start a sound"/>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194567" name="Rectangle 7"/>
          <p:cNvSpPr>
            <a:spLocks noChangeArrowheads="1"/>
          </p:cNvSpPr>
          <p:nvPr/>
        </p:nvSpPr>
        <p:spPr bwMode="auto">
          <a:xfrm>
            <a:off x="285750" y="4806950"/>
            <a:ext cx="5926138" cy="92710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This setting is known as a </a:t>
            </a:r>
            <a:r>
              <a:rPr lang="en-US" b="1">
                <a:solidFill>
                  <a:srgbClr val="FFCC00"/>
                </a:solidFill>
              </a:rPr>
              <a:t>trigger</a:t>
            </a:r>
            <a:r>
              <a:rPr lang="en-US">
                <a:solidFill>
                  <a:srgbClr val="FFCC00"/>
                </a:solidFill>
              </a:rPr>
              <a:t>, because you have to click something specific (the sound icon) to play, or trigger, the sound.</a:t>
            </a:r>
          </a:p>
        </p:txBody>
      </p:sp>
      <p:sp>
        <p:nvSpPr>
          <p:cNvPr id="10" name="Date Placeholder 9"/>
          <p:cNvSpPr>
            <a:spLocks noGrp="1"/>
          </p:cNvSpPr>
          <p:nvPr>
            <p:ph type="dt" sz="half" idx="10"/>
          </p:nvPr>
        </p:nvSpPr>
        <p:spPr/>
        <p:txBody>
          <a:bodyPr/>
          <a:lstStyle/>
          <a:p>
            <a:fld id="{BD180ACA-B288-46A9-A843-F9C4A1F8E811}"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D1DEB4E3-3683-49EF-8618-027A571B43F1}" type="slidenum">
              <a:rPr lang="en-US" smtClean="0"/>
              <a:pPr/>
              <a:t>15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94564">
                                            <p:txEl>
                                              <p:pRg st="0" end="0"/>
                                            </p:txEl>
                                          </p:spTgt>
                                        </p:tgtEl>
                                        <p:attrNameLst>
                                          <p:attrName>style.visibility</p:attrName>
                                        </p:attrNameLst>
                                      </p:cBhvr>
                                      <p:to>
                                        <p:strVal val="visible"/>
                                      </p:to>
                                    </p:set>
                                    <p:animEffect transition="in" filter="slide(fromLeft)">
                                      <p:cBhvr>
                                        <p:cTn id="7" dur="500"/>
                                        <p:tgtEl>
                                          <p:spTgt spid="1945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4567">
                                            <p:txEl>
                                              <p:pRg st="0" end="0"/>
                                            </p:txEl>
                                          </p:spTgt>
                                        </p:tgtEl>
                                        <p:attrNameLst>
                                          <p:attrName>style.visibility</p:attrName>
                                        </p:attrNameLst>
                                      </p:cBhvr>
                                      <p:to>
                                        <p:strVal val="visible"/>
                                      </p:to>
                                    </p:set>
                                    <p:animEffect transition="in" filter="slide(fromLeft)">
                                      <p:cBhvr>
                                        <p:cTn id="12" dur="500"/>
                                        <p:tgtEl>
                                          <p:spTgt spid="1945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build="p" autoUpdateAnimBg="0" advAuto="0"/>
      <p:bldP spid="1945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27650" name="Rectangle 2"/>
          <p:cNvSpPr>
            <a:spLocks noGrp="1" noChangeArrowheads="1"/>
          </p:cNvSpPr>
          <p:nvPr>
            <p:ph type="title"/>
          </p:nvPr>
        </p:nvSpPr>
        <p:spPr>
          <a:xfrm>
            <a:off x="239713" y="63500"/>
            <a:ext cx="8904287" cy="614363"/>
          </a:xfrm>
        </p:spPr>
        <p:txBody>
          <a:bodyPr/>
          <a:lstStyle/>
          <a:p>
            <a:r>
              <a:rPr lang="en-US"/>
              <a:t>Play the sound across slides</a:t>
            </a:r>
          </a:p>
        </p:txBody>
      </p:sp>
      <p:sp>
        <p:nvSpPr>
          <p:cNvPr id="2765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So you’ve inserted the sound, and it starts either by itself or when you click the sound icon. </a:t>
            </a:r>
          </a:p>
        </p:txBody>
      </p:sp>
      <p:sp>
        <p:nvSpPr>
          <p:cNvPr id="2765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7658" name="Rectangle 10"/>
          <p:cNvSpPr>
            <a:spLocks noChangeArrowheads="1"/>
          </p:cNvSpPr>
          <p:nvPr/>
        </p:nvSpPr>
        <p:spPr bwMode="auto">
          <a:xfrm>
            <a:off x="277813" y="3994150"/>
            <a:ext cx="5926137" cy="11461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sound will play through to the end and then stop—unless you click the slide for any reason while it is still playing, which will stop the sound.</a:t>
            </a:r>
          </a:p>
        </p:txBody>
      </p:sp>
      <p:pic>
        <p:nvPicPr>
          <p:cNvPr id="27659" name="Picture 11" descr="Choosing &quot;Play across slides&quot; option in Sound Tool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50AF5027-5D15-41B8-89B4-3771DF0E0280}"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16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slide(fromTop)">
                                      <p:cBhvr>
                                        <p:cTn id="7" dur="500"/>
                                        <p:tgtEl>
                                          <p:spTgt spid="27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slide(fromTop)">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7658">
                                            <p:txEl>
                                              <p:pRg st="0" end="0"/>
                                            </p:txEl>
                                          </p:spTgt>
                                        </p:tgtEl>
                                        <p:attrNameLst>
                                          <p:attrName>style.visibility</p:attrName>
                                        </p:attrNameLst>
                                      </p:cBhvr>
                                      <p:to>
                                        <p:strVal val="visible"/>
                                      </p:to>
                                    </p:set>
                                    <p:animEffect transition="in" filter="slide(fromLeft)">
                                      <p:cBhvr>
                                        <p:cTn id="17" dur="500"/>
                                        <p:tgtEl>
                                          <p:spTgt spid="276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r>
              <a:rPr lang="en-US"/>
              <a:t>Add sound effects to a presentation</a:t>
            </a:r>
          </a:p>
        </p:txBody>
      </p:sp>
      <p:sp>
        <p:nvSpPr>
          <p:cNvPr id="198658" name="Rectangle 2"/>
          <p:cNvSpPr>
            <a:spLocks noGrp="1" noChangeArrowheads="1"/>
          </p:cNvSpPr>
          <p:nvPr>
            <p:ph type="title"/>
          </p:nvPr>
        </p:nvSpPr>
        <p:spPr>
          <a:xfrm>
            <a:off x="239713" y="63500"/>
            <a:ext cx="8904287" cy="614363"/>
          </a:xfrm>
        </p:spPr>
        <p:txBody>
          <a:bodyPr/>
          <a:lstStyle/>
          <a:p>
            <a:r>
              <a:rPr lang="en-US"/>
              <a:t>Play the sound across slides</a:t>
            </a:r>
          </a:p>
        </p:txBody>
      </p:sp>
      <p:sp>
        <p:nvSpPr>
          <p:cNvPr id="198659" name="Rectangle 3"/>
          <p:cNvSpPr>
            <a:spLocks noChangeArrowheads="1"/>
          </p:cNvSpPr>
          <p:nvPr/>
        </p:nvSpPr>
        <p:spPr bwMode="auto">
          <a:xfrm>
            <a:off x="6119813" y="854075"/>
            <a:ext cx="2744787" cy="1943100"/>
          </a:xfrm>
          <a:prstGeom prst="rect">
            <a:avLst/>
          </a:prstGeom>
          <a:noFill/>
          <a:ln w="9525">
            <a:noFill/>
            <a:miter lim="800000"/>
            <a:headEnd/>
            <a:tailEnd/>
          </a:ln>
          <a:effectLst/>
        </p:spPr>
        <p:txBody>
          <a:bodyPr/>
          <a:lstStyle/>
          <a:p>
            <a:pPr>
              <a:spcBef>
                <a:spcPct val="20000"/>
              </a:spcBef>
              <a:spcAft>
                <a:spcPct val="75000"/>
              </a:spcAft>
            </a:pPr>
            <a:r>
              <a:rPr lang="en-US" sz="2000"/>
              <a:t>What if you have a long-playing sound that you want to keep playing even when you click the mouse to start something else? </a:t>
            </a:r>
          </a:p>
        </p:txBody>
      </p:sp>
      <p:graphicFrame>
        <p:nvGraphicFramePr>
          <p:cNvPr id="198660" name="Object 4"/>
          <p:cNvGraphicFramePr>
            <a:graphicFrameLocks noChangeAspect="1"/>
          </p:cNvGraphicFramePr>
          <p:nvPr/>
        </p:nvGraphicFramePr>
        <p:xfrm>
          <a:off x="339725" y="4102100"/>
          <a:ext cx="269875" cy="303213"/>
        </p:xfrm>
        <a:graphic>
          <a:graphicData uri="http://schemas.openxmlformats.org/presentationml/2006/ole">
            <p:oleObj spid="_x0000_s198660" name="Visio" r:id="rId4" imgW="270231" imgH="303063" progId="Visio.Drawing.11">
              <p:embed/>
            </p:oleObj>
          </a:graphicData>
        </a:graphic>
      </p:graphicFrame>
      <p:graphicFrame>
        <p:nvGraphicFramePr>
          <p:cNvPr id="198661" name="Object 5"/>
          <p:cNvGraphicFramePr>
            <a:graphicFrameLocks noChangeAspect="1"/>
          </p:cNvGraphicFramePr>
          <p:nvPr/>
        </p:nvGraphicFramePr>
        <p:xfrm>
          <a:off x="339725" y="4570413"/>
          <a:ext cx="269875" cy="303212"/>
        </p:xfrm>
        <a:graphic>
          <a:graphicData uri="http://schemas.openxmlformats.org/presentationml/2006/ole">
            <p:oleObj spid="_x0000_s198661" name="Visio" r:id="rId5" imgW="270231" imgH="303063" progId="Visio.Drawing.11">
              <p:embed/>
            </p:oleObj>
          </a:graphicData>
        </a:graphic>
      </p:graphicFrame>
      <p:sp>
        <p:nvSpPr>
          <p:cNvPr id="198663"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8664" name="Rectangle 8"/>
          <p:cNvSpPr>
            <a:spLocks noChangeArrowheads="1"/>
          </p:cNvSpPr>
          <p:nvPr/>
        </p:nvSpPr>
        <p:spPr bwMode="auto">
          <a:xfrm>
            <a:off x="676275" y="4089400"/>
            <a:ext cx="5940425" cy="182403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Select the sound icon.</a:t>
            </a:r>
          </a:p>
          <a:p>
            <a:pPr>
              <a:spcBef>
                <a:spcPct val="20000"/>
              </a:spcBef>
              <a:spcAft>
                <a:spcPct val="45000"/>
              </a:spcAft>
            </a:pPr>
            <a:r>
              <a:rPr lang="en-US">
                <a:solidFill>
                  <a:srgbClr val="FFCC00"/>
                </a:solidFill>
              </a:rPr>
              <a:t>On the Ribbon, under </a:t>
            </a:r>
            <a:r>
              <a:rPr lang="en-US" b="1">
                <a:solidFill>
                  <a:srgbClr val="FFCC00"/>
                </a:solidFill>
              </a:rPr>
              <a:t>Sound Tools</a:t>
            </a:r>
            <a:r>
              <a:rPr lang="en-US">
                <a:solidFill>
                  <a:srgbClr val="FFCC00"/>
                </a:solidFill>
              </a:rPr>
              <a:t>, click the </a:t>
            </a:r>
            <a:r>
              <a:rPr lang="en-US" b="1">
                <a:solidFill>
                  <a:srgbClr val="FFCC00"/>
                </a:solidFill>
              </a:rPr>
              <a:t>Options</a:t>
            </a:r>
            <a:r>
              <a:rPr lang="en-US">
                <a:solidFill>
                  <a:srgbClr val="FFCC00"/>
                </a:solidFill>
              </a:rPr>
              <a:t> tab.</a:t>
            </a:r>
          </a:p>
          <a:p>
            <a:pPr>
              <a:spcBef>
                <a:spcPct val="20000"/>
              </a:spcBef>
              <a:spcAft>
                <a:spcPct val="45000"/>
              </a:spcAft>
            </a:pPr>
            <a:r>
              <a:rPr lang="en-US">
                <a:solidFill>
                  <a:srgbClr val="FFCC00"/>
                </a:solidFill>
              </a:rPr>
              <a:t>In the </a:t>
            </a:r>
            <a:r>
              <a:rPr lang="en-US" b="1">
                <a:solidFill>
                  <a:srgbClr val="FFCC00"/>
                </a:solidFill>
              </a:rPr>
              <a:t>Sound </a:t>
            </a:r>
            <a:r>
              <a:rPr lang="en-US">
                <a:solidFill>
                  <a:srgbClr val="FFCC00"/>
                </a:solidFill>
              </a:rPr>
              <a:t>Options group, in the </a:t>
            </a:r>
            <a:r>
              <a:rPr lang="en-US" b="1">
                <a:solidFill>
                  <a:srgbClr val="FFCC00"/>
                </a:solidFill>
              </a:rPr>
              <a:t>Play Sound</a:t>
            </a:r>
            <a:r>
              <a:rPr lang="en-US">
                <a:solidFill>
                  <a:srgbClr val="FFCC00"/>
                </a:solidFill>
              </a:rPr>
              <a:t> list, select </a:t>
            </a:r>
            <a:r>
              <a:rPr lang="en-US" b="1">
                <a:solidFill>
                  <a:srgbClr val="FFCC00"/>
                </a:solidFill>
              </a:rPr>
              <a:t>Play across slides</a:t>
            </a:r>
            <a:r>
              <a:rPr lang="en-US">
                <a:solidFill>
                  <a:srgbClr val="FFCC00"/>
                </a:solidFill>
              </a:rPr>
              <a:t>.</a:t>
            </a:r>
          </a:p>
        </p:txBody>
      </p:sp>
      <p:pic>
        <p:nvPicPr>
          <p:cNvPr id="198666" name="Picture 10" descr="Choosing &quot;Play across slides&quot; option in Sound Tools"/>
          <p:cNvPicPr>
            <a:picLocks noChangeAspect="1" noChangeArrowheads="1"/>
          </p:cNvPicPr>
          <p:nvPr>
            <p:ph sz="half" idx="1"/>
          </p:nvPr>
        </p:nvPicPr>
        <p:blipFill>
          <a:blip r:embed="rId6"/>
          <a:srcRect/>
          <a:stretch>
            <a:fillRect/>
          </a:stretch>
        </p:blipFill>
        <p:spPr>
          <a:xfrm>
            <a:off x="350838" y="949325"/>
            <a:ext cx="5651500" cy="2849563"/>
          </a:xfrm>
          <a:noFill/>
          <a:ln/>
        </p:spPr>
      </p:pic>
      <p:graphicFrame>
        <p:nvGraphicFramePr>
          <p:cNvPr id="198667" name="Object 11"/>
          <p:cNvGraphicFramePr>
            <a:graphicFrameLocks noChangeAspect="1"/>
          </p:cNvGraphicFramePr>
          <p:nvPr/>
        </p:nvGraphicFramePr>
        <p:xfrm>
          <a:off x="347663" y="5289550"/>
          <a:ext cx="269875" cy="303213"/>
        </p:xfrm>
        <a:graphic>
          <a:graphicData uri="http://schemas.openxmlformats.org/presentationml/2006/ole">
            <p:oleObj spid="_x0000_s198667" name="Visio" r:id="rId7" imgW="270231" imgH="303063" progId="Visio.Drawing.11">
              <p:embed/>
            </p:oleObj>
          </a:graphicData>
        </a:graphic>
      </p:graphicFrame>
      <p:sp>
        <p:nvSpPr>
          <p:cNvPr id="198668" name="Rectangle 12"/>
          <p:cNvSpPr>
            <a:spLocks noChangeArrowheads="1"/>
          </p:cNvSpPr>
          <p:nvPr/>
        </p:nvSpPr>
        <p:spPr bwMode="auto">
          <a:xfrm>
            <a:off x="6107113" y="2967038"/>
            <a:ext cx="2744787" cy="631825"/>
          </a:xfrm>
          <a:prstGeom prst="rect">
            <a:avLst/>
          </a:prstGeom>
          <a:noFill/>
          <a:ln w="9525">
            <a:noFill/>
            <a:miter lim="800000"/>
            <a:headEnd/>
            <a:tailEnd/>
          </a:ln>
          <a:effectLst/>
        </p:spPr>
        <p:txBody>
          <a:bodyPr/>
          <a:lstStyle/>
          <a:p>
            <a:pPr>
              <a:spcBef>
                <a:spcPct val="20000"/>
              </a:spcBef>
              <a:spcAft>
                <a:spcPct val="75000"/>
              </a:spcAft>
            </a:pPr>
            <a:r>
              <a:rPr lang="en-US" sz="2000"/>
              <a:t>You can play it across slides.</a:t>
            </a:r>
          </a:p>
        </p:txBody>
      </p:sp>
      <p:sp>
        <p:nvSpPr>
          <p:cNvPr id="13" name="Date Placeholder 12"/>
          <p:cNvSpPr>
            <a:spLocks noGrp="1"/>
          </p:cNvSpPr>
          <p:nvPr>
            <p:ph type="dt" sz="half" idx="10"/>
          </p:nvPr>
        </p:nvSpPr>
        <p:spPr/>
        <p:txBody>
          <a:bodyPr/>
          <a:lstStyle/>
          <a:p>
            <a:fld id="{3C5C4996-2A55-4A30-AB11-CDC793829C7D}" type="datetime3">
              <a:rPr lang="en-US" smtClean="0"/>
              <a:t>2 November 2007</a:t>
            </a:fld>
            <a:endParaRPr lang="en-US"/>
          </a:p>
        </p:txBody>
      </p:sp>
      <p:sp>
        <p:nvSpPr>
          <p:cNvPr id="14" name="Slide Number Placeholder 13"/>
          <p:cNvSpPr>
            <a:spLocks noGrp="1"/>
          </p:cNvSpPr>
          <p:nvPr>
            <p:ph type="sldNum" sz="quarter" idx="12"/>
          </p:nvPr>
        </p:nvSpPr>
        <p:spPr/>
        <p:txBody>
          <a:bodyPr/>
          <a:lstStyle/>
          <a:p>
            <a:fld id="{D1DEB4E3-3683-49EF-8618-027A571B43F1}" type="slidenum">
              <a:rPr lang="en-US" smtClean="0"/>
              <a:pPr/>
              <a:t>17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8659"/>
                                        </p:tgtEl>
                                        <p:attrNameLst>
                                          <p:attrName>style.visibility</p:attrName>
                                        </p:attrNameLst>
                                      </p:cBhvr>
                                      <p:to>
                                        <p:strVal val="visible"/>
                                      </p:to>
                                    </p:set>
                                    <p:animEffect transition="in" filter="slide(fromTop)">
                                      <p:cBhvr>
                                        <p:cTn id="7" dur="500"/>
                                        <p:tgtEl>
                                          <p:spTgt spid="198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8668"/>
                                        </p:tgtEl>
                                        <p:attrNameLst>
                                          <p:attrName>style.visibility</p:attrName>
                                        </p:attrNameLst>
                                      </p:cBhvr>
                                      <p:to>
                                        <p:strVal val="visible"/>
                                      </p:to>
                                    </p:set>
                                    <p:animEffect transition="in" filter="slide(fromTop)">
                                      <p:cBhvr>
                                        <p:cTn id="12" dur="500"/>
                                        <p:tgtEl>
                                          <p:spTgt spid="19866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98660"/>
                                        </p:tgtEl>
                                        <p:attrNameLst>
                                          <p:attrName>style.visibility</p:attrName>
                                        </p:attrNameLst>
                                      </p:cBhvr>
                                      <p:to>
                                        <p:strVal val="visible"/>
                                      </p:to>
                                    </p:set>
                                    <p:animEffect transition="in" filter="dissolve">
                                      <p:cBhvr>
                                        <p:cTn id="17" dur="500"/>
                                        <p:tgtEl>
                                          <p:spTgt spid="198660"/>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98661"/>
                                        </p:tgtEl>
                                        <p:attrNameLst>
                                          <p:attrName>style.visibility</p:attrName>
                                        </p:attrNameLst>
                                      </p:cBhvr>
                                      <p:to>
                                        <p:strVal val="visible"/>
                                      </p:to>
                                    </p:set>
                                    <p:animEffect transition="in" filter="dissolve">
                                      <p:cBhvr>
                                        <p:cTn id="21" dur="500"/>
                                        <p:tgtEl>
                                          <p:spTgt spid="198661"/>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198667"/>
                                        </p:tgtEl>
                                        <p:attrNameLst>
                                          <p:attrName>style.visibility</p:attrName>
                                        </p:attrNameLst>
                                      </p:cBhvr>
                                      <p:to>
                                        <p:strVal val="visible"/>
                                      </p:to>
                                    </p:set>
                                    <p:animEffect transition="in" filter="dissolve">
                                      <p:cBhvr>
                                        <p:cTn id="25" dur="500"/>
                                        <p:tgtEl>
                                          <p:spTgt spid="198667"/>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98664">
                                            <p:txEl>
                                              <p:pRg st="0" end="0"/>
                                            </p:txEl>
                                          </p:spTgt>
                                        </p:tgtEl>
                                        <p:attrNameLst>
                                          <p:attrName>style.visibility</p:attrName>
                                        </p:attrNameLst>
                                      </p:cBhvr>
                                      <p:to>
                                        <p:strVal val="visible"/>
                                      </p:to>
                                    </p:set>
                                    <p:animEffect transition="in" filter="checkerboard(across)">
                                      <p:cBhvr>
                                        <p:cTn id="30" dur="500"/>
                                        <p:tgtEl>
                                          <p:spTgt spid="19866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98664">
                                            <p:txEl>
                                              <p:pRg st="1" end="1"/>
                                            </p:txEl>
                                          </p:spTgt>
                                        </p:tgtEl>
                                        <p:attrNameLst>
                                          <p:attrName>style.visibility</p:attrName>
                                        </p:attrNameLst>
                                      </p:cBhvr>
                                      <p:to>
                                        <p:strVal val="visible"/>
                                      </p:to>
                                    </p:set>
                                    <p:animEffect transition="in" filter="checkerboard(across)">
                                      <p:cBhvr>
                                        <p:cTn id="35" dur="500"/>
                                        <p:tgtEl>
                                          <p:spTgt spid="198664">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98664">
                                            <p:txEl>
                                              <p:pRg st="2" end="2"/>
                                            </p:txEl>
                                          </p:spTgt>
                                        </p:tgtEl>
                                        <p:attrNameLst>
                                          <p:attrName>style.visibility</p:attrName>
                                        </p:attrNameLst>
                                      </p:cBhvr>
                                      <p:to>
                                        <p:strVal val="visible"/>
                                      </p:to>
                                    </p:set>
                                    <p:animEffect transition="in" filter="checkerboard(across)">
                                      <p:cBhvr>
                                        <p:cTn id="40" dur="500"/>
                                        <p:tgtEl>
                                          <p:spTgt spid="1986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autoUpdateAnimBg="0"/>
      <p:bldP spid="198664" grpId="0" build="p" autoUpdateAnimBg="0"/>
      <p:bldP spid="19866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200706" name="Rectangle 2"/>
          <p:cNvSpPr>
            <a:spLocks noGrp="1" noChangeArrowheads="1"/>
          </p:cNvSpPr>
          <p:nvPr>
            <p:ph type="title"/>
          </p:nvPr>
        </p:nvSpPr>
        <p:spPr>
          <a:xfrm>
            <a:off x="239713" y="63500"/>
            <a:ext cx="8904287" cy="614363"/>
          </a:xfrm>
        </p:spPr>
        <p:txBody>
          <a:bodyPr/>
          <a:lstStyle/>
          <a:p>
            <a:r>
              <a:rPr lang="en-US"/>
              <a:t>Play the sound across slides</a:t>
            </a:r>
          </a:p>
        </p:txBody>
      </p:sp>
      <p:sp>
        <p:nvSpPr>
          <p:cNvPr id="20071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0713" name="Rectangle 9"/>
          <p:cNvSpPr>
            <a:spLocks noChangeArrowheads="1"/>
          </p:cNvSpPr>
          <p:nvPr/>
        </p:nvSpPr>
        <p:spPr bwMode="auto">
          <a:xfrm>
            <a:off x="277813" y="4035425"/>
            <a:ext cx="5926137" cy="19415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For example, you may want it to play through the current slide only and then stop, or to stop after a set number of slides.</a:t>
            </a:r>
          </a:p>
          <a:p>
            <a:pPr>
              <a:spcBef>
                <a:spcPct val="20000"/>
              </a:spcBef>
              <a:spcAft>
                <a:spcPct val="75000"/>
              </a:spcAft>
            </a:pPr>
            <a:r>
              <a:rPr lang="en-US">
                <a:solidFill>
                  <a:srgbClr val="FFCC00"/>
                </a:solidFill>
              </a:rPr>
              <a:t>You’d make these adjustments by using the </a:t>
            </a:r>
            <a:r>
              <a:rPr lang="en-US" b="1">
                <a:solidFill>
                  <a:srgbClr val="FFCC00"/>
                </a:solidFill>
              </a:rPr>
              <a:t>Custom Animation</a:t>
            </a:r>
            <a:r>
              <a:rPr lang="en-US">
                <a:solidFill>
                  <a:srgbClr val="FFCC00"/>
                </a:solidFill>
              </a:rPr>
              <a:t> task pane. </a:t>
            </a:r>
          </a:p>
        </p:txBody>
      </p:sp>
      <p:pic>
        <p:nvPicPr>
          <p:cNvPr id="200714" name="Picture 10" descr="Choosing &quot;Play across slides&quot; option in Sound Tool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00716" name="Rectangle 12"/>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may want to make further adjustments to the sound. </a:t>
            </a:r>
          </a:p>
        </p:txBody>
      </p:sp>
      <p:sp>
        <p:nvSpPr>
          <p:cNvPr id="9" name="Date Placeholder 8"/>
          <p:cNvSpPr>
            <a:spLocks noGrp="1"/>
          </p:cNvSpPr>
          <p:nvPr>
            <p:ph type="dt" sz="half" idx="10"/>
          </p:nvPr>
        </p:nvSpPr>
        <p:spPr/>
        <p:txBody>
          <a:bodyPr/>
          <a:lstStyle/>
          <a:p>
            <a:fld id="{7D799C81-CDD7-422E-93B4-337C6CA1DCE9}"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18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0716"/>
                                        </p:tgtEl>
                                        <p:attrNameLst>
                                          <p:attrName>style.visibility</p:attrName>
                                        </p:attrNameLst>
                                      </p:cBhvr>
                                      <p:to>
                                        <p:strVal val="visible"/>
                                      </p:to>
                                    </p:set>
                                    <p:animEffect transition="in" filter="slide(fromTop)">
                                      <p:cBhvr>
                                        <p:cTn id="7" dur="500"/>
                                        <p:tgtEl>
                                          <p:spTgt spid="20071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0713">
                                            <p:txEl>
                                              <p:pRg st="0" end="0"/>
                                            </p:txEl>
                                          </p:spTgt>
                                        </p:tgtEl>
                                        <p:attrNameLst>
                                          <p:attrName>style.visibility</p:attrName>
                                        </p:attrNameLst>
                                      </p:cBhvr>
                                      <p:to>
                                        <p:strVal val="visible"/>
                                      </p:to>
                                    </p:set>
                                    <p:animEffect transition="in" filter="slide(fromLeft)">
                                      <p:cBhvr>
                                        <p:cTn id="12" dur="500"/>
                                        <p:tgtEl>
                                          <p:spTgt spid="2007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0713">
                                            <p:txEl>
                                              <p:pRg st="1" end="1"/>
                                            </p:txEl>
                                          </p:spTgt>
                                        </p:tgtEl>
                                        <p:attrNameLst>
                                          <p:attrName>style.visibility</p:attrName>
                                        </p:attrNameLst>
                                      </p:cBhvr>
                                      <p:to>
                                        <p:strVal val="visible"/>
                                      </p:to>
                                    </p:set>
                                    <p:animEffect transition="in" filter="slide(fromLeft)">
                                      <p:cBhvr>
                                        <p:cTn id="17" dur="500"/>
                                        <p:tgtEl>
                                          <p:spTgt spid="2007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13" grpId="0" build="p" autoUpdateAnimBg="0"/>
      <p:bldP spid="20071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31746" name="Rectangle 2"/>
          <p:cNvSpPr>
            <a:spLocks noGrp="1" noChangeArrowheads="1"/>
          </p:cNvSpPr>
          <p:nvPr>
            <p:ph type="title"/>
          </p:nvPr>
        </p:nvSpPr>
        <p:spPr>
          <a:xfrm>
            <a:off x="239713" y="63500"/>
            <a:ext cx="8904287" cy="614363"/>
          </a:xfrm>
        </p:spPr>
        <p:txBody>
          <a:bodyPr/>
          <a:lstStyle/>
          <a:p>
            <a:r>
              <a:rPr lang="en-US"/>
              <a:t>Set a time for stopping the sound</a:t>
            </a:r>
          </a:p>
        </p:txBody>
      </p:sp>
      <p:sp>
        <p:nvSpPr>
          <p:cNvPr id="317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set very specific options for a sound in the </a:t>
            </a:r>
            <a:r>
              <a:rPr lang="en-US" sz="2000" b="1"/>
              <a:t>Custom Animation</a:t>
            </a:r>
            <a:r>
              <a:rPr lang="en-US" sz="2000"/>
              <a:t> task pane. </a:t>
            </a:r>
          </a:p>
        </p:txBody>
      </p:sp>
      <p:sp>
        <p:nvSpPr>
          <p:cNvPr id="3175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1754" name="Rectangle 10"/>
          <p:cNvSpPr>
            <a:spLocks noChangeArrowheads="1"/>
          </p:cNvSpPr>
          <p:nvPr/>
        </p:nvSpPr>
        <p:spPr bwMode="auto">
          <a:xfrm>
            <a:off x="277813" y="3994150"/>
            <a:ext cx="5926137" cy="152400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work with the sound here because it is considered an effect, similar to animation effects. </a:t>
            </a:r>
          </a:p>
          <a:p>
            <a:pPr>
              <a:spcBef>
                <a:spcPct val="20000"/>
              </a:spcBef>
              <a:spcAft>
                <a:spcPct val="75000"/>
              </a:spcAft>
            </a:pPr>
            <a:r>
              <a:rPr lang="en-US">
                <a:solidFill>
                  <a:srgbClr val="FFCC00"/>
                </a:solidFill>
              </a:rPr>
              <a:t>You can set up all of these effects to stop or start at certain times and to play in a certain order.</a:t>
            </a:r>
          </a:p>
        </p:txBody>
      </p:sp>
      <p:pic>
        <p:nvPicPr>
          <p:cNvPr id="31755" name="Picture 11" descr="Stopping sound after certain number of slide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B4C33E40-1EF2-4A23-B1B5-3FCEC47A1338}"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19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1755"/>
                                        </p:tgtEl>
                                        <p:attrNameLst>
                                          <p:attrName>style.visibility</p:attrName>
                                        </p:attrNameLst>
                                      </p:cBhvr>
                                      <p:to>
                                        <p:strVal val="visible"/>
                                      </p:to>
                                    </p:set>
                                    <p:animEffect transition="in" filter="slide(fromTop)">
                                      <p:cBhvr>
                                        <p:cTn id="7" dur="500"/>
                                        <p:tgtEl>
                                          <p:spTgt spid="31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slide(fromTop)">
                                      <p:cBhvr>
                                        <p:cTn id="12" dur="500"/>
                                        <p:tgtEl>
                                          <p:spTgt spid="3174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1754">
                                            <p:txEl>
                                              <p:pRg st="0" end="0"/>
                                            </p:txEl>
                                          </p:spTgt>
                                        </p:tgtEl>
                                        <p:attrNameLst>
                                          <p:attrName>style.visibility</p:attrName>
                                        </p:attrNameLst>
                                      </p:cBhvr>
                                      <p:to>
                                        <p:strVal val="visible"/>
                                      </p:to>
                                    </p:set>
                                    <p:animEffect transition="in" filter="slide(fromLeft)">
                                      <p:cBhvr>
                                        <p:cTn id="17" dur="500"/>
                                        <p:tgtEl>
                                          <p:spTgt spid="3175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1754">
                                            <p:txEl>
                                              <p:pRg st="1" end="1"/>
                                            </p:txEl>
                                          </p:spTgt>
                                        </p:tgtEl>
                                        <p:attrNameLst>
                                          <p:attrName>style.visibility</p:attrName>
                                        </p:attrNameLst>
                                      </p:cBhvr>
                                      <p:to>
                                        <p:strVal val="visible"/>
                                      </p:to>
                                    </p:set>
                                    <p:animEffect transition="in" filter="slide(fromLeft)">
                                      <p:cBhvr>
                                        <p:cTn id="22" dur="500"/>
                                        <p:tgtEl>
                                          <p:spTgt spid="317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5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Add sound effects to a presentation</a:t>
            </a:r>
          </a:p>
        </p:txBody>
      </p:sp>
      <p:sp>
        <p:nvSpPr>
          <p:cNvPr id="10242" name="Rectangle 2"/>
          <p:cNvSpPr>
            <a:spLocks noGrp="1" noChangeArrowheads="1"/>
          </p:cNvSpPr>
          <p:nvPr>
            <p:ph type="title"/>
          </p:nvPr>
        </p:nvSpPr>
        <p:spPr/>
        <p:txBody>
          <a:bodyPr/>
          <a:lstStyle/>
          <a:p>
            <a:r>
              <a:rPr lang="en-US"/>
              <a:t>Course contents</a:t>
            </a: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r>
              <a:rPr lang="en-US" sz="2800"/>
              <a:t>Overview: This sounds easy</a:t>
            </a:r>
          </a:p>
          <a:p>
            <a:pPr marL="276225" indent="-276225">
              <a:spcAft>
                <a:spcPct val="75000"/>
              </a:spcAft>
              <a:buClr>
                <a:srgbClr val="FF9900"/>
              </a:buClr>
              <a:buFontTx/>
              <a:buChar char="•"/>
            </a:pPr>
            <a:r>
              <a:rPr lang="en-US" sz="2800"/>
              <a:t>Lesson 1: Play a sound file</a:t>
            </a:r>
          </a:p>
          <a:p>
            <a:pPr marL="276225" indent="-276225">
              <a:spcAft>
                <a:spcPct val="75000"/>
              </a:spcAft>
              <a:buClr>
                <a:srgbClr val="FF9900"/>
              </a:buClr>
              <a:buFontTx/>
              <a:buChar char="•"/>
            </a:pPr>
            <a:r>
              <a:rPr lang="en-US" sz="2800"/>
              <a:t>Lesson 2: Play music from a CD</a:t>
            </a:r>
          </a:p>
        </p:txBody>
      </p:sp>
      <p:sp>
        <p:nvSpPr>
          <p:cNvPr id="10244" name="Rectangle 4"/>
          <p:cNvSpPr>
            <a:spLocks noChangeArrowheads="1"/>
          </p:cNvSpPr>
          <p:nvPr/>
        </p:nvSpPr>
        <p:spPr bwMode="auto">
          <a:xfrm>
            <a:off x="228600" y="4610100"/>
            <a:ext cx="8229600" cy="873125"/>
          </a:xfrm>
          <a:prstGeom prst="rect">
            <a:avLst/>
          </a:prstGeom>
          <a:noFill/>
          <a:ln w="9525">
            <a:noFill/>
            <a:miter lim="800000"/>
            <a:headEnd/>
            <a:tailEnd/>
          </a:ln>
          <a:effectLst/>
        </p:spPr>
        <p:txBody>
          <a:bodyPr anchorCtr="1"/>
          <a:lstStyle/>
          <a:p>
            <a:pPr>
              <a:spcBef>
                <a:spcPct val="20000"/>
              </a:spcBef>
            </a:pPr>
            <a:r>
              <a:rPr lang="en-US" sz="2400"/>
              <a:t>Each lesson includes a list of suggested tasks and a set of test questions.</a:t>
            </a:r>
          </a:p>
        </p:txBody>
      </p:sp>
      <p:sp>
        <p:nvSpPr>
          <p:cNvPr id="7" name="Date Placeholder 6"/>
          <p:cNvSpPr>
            <a:spLocks noGrp="1"/>
          </p:cNvSpPr>
          <p:nvPr>
            <p:ph type="dt" sz="half" idx="10"/>
          </p:nvPr>
        </p:nvSpPr>
        <p:spPr/>
        <p:txBody>
          <a:bodyPr/>
          <a:lstStyle/>
          <a:p>
            <a:fld id="{1C7B3B79-064C-4A4D-880A-35FF059F64F6}"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FC4AAB88-8868-4A78-BAC4-4758B7F61BA5}"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Top)">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244"/>
                                        </p:tgtEl>
                                        <p:attrNameLst>
                                          <p:attrName>style.visibility</p:attrName>
                                        </p:attrNameLst>
                                      </p:cBhvr>
                                      <p:to>
                                        <p:strVal val="visible"/>
                                      </p:to>
                                    </p:set>
                                    <p:animEffect transition="in" filter="slide(fromBottom)">
                                      <p:cBhvr>
                                        <p:cTn id="2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210946" name="Rectangle 2"/>
          <p:cNvSpPr>
            <a:spLocks noGrp="1" noChangeArrowheads="1"/>
          </p:cNvSpPr>
          <p:nvPr>
            <p:ph type="title"/>
          </p:nvPr>
        </p:nvSpPr>
        <p:spPr>
          <a:xfrm>
            <a:off x="239713" y="63500"/>
            <a:ext cx="8904287" cy="614363"/>
          </a:xfrm>
        </p:spPr>
        <p:txBody>
          <a:bodyPr/>
          <a:lstStyle/>
          <a:p>
            <a:r>
              <a:rPr lang="en-US"/>
              <a:t>Set a time for stopping the sound</a:t>
            </a:r>
          </a:p>
        </p:txBody>
      </p:sp>
      <p:sp>
        <p:nvSpPr>
          <p:cNvPr id="2109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make the sound play across slides but stop after a certain number of them, first open the </a:t>
            </a:r>
            <a:r>
              <a:rPr lang="en-US" sz="2000" b="1"/>
              <a:t>Custom Animation</a:t>
            </a:r>
            <a:r>
              <a:rPr lang="en-US" sz="2000"/>
              <a:t> task pane (</a:t>
            </a:r>
            <a:r>
              <a:rPr lang="en-US" sz="2000" b="1"/>
              <a:t>Animations</a:t>
            </a:r>
            <a:r>
              <a:rPr lang="en-US" sz="2000"/>
              <a:t> tab, </a:t>
            </a:r>
            <a:r>
              <a:rPr lang="en-US" sz="2000" b="1"/>
              <a:t>Custom Animation</a:t>
            </a:r>
            <a:r>
              <a:rPr lang="en-US" sz="2000"/>
              <a:t> command). </a:t>
            </a:r>
          </a:p>
        </p:txBody>
      </p:sp>
      <p:sp>
        <p:nvSpPr>
          <p:cNvPr id="21094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10949" name="Rectangle 5"/>
          <p:cNvSpPr>
            <a:spLocks noChangeArrowheads="1"/>
          </p:cNvSpPr>
          <p:nvPr/>
        </p:nvSpPr>
        <p:spPr bwMode="auto">
          <a:xfrm>
            <a:off x="676275" y="4502150"/>
            <a:ext cx="5940425" cy="1465263"/>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 sound effect you’ve inserted into your slide is represented by its file name in the task pane; the example name here is </a:t>
            </a:r>
            <a:r>
              <a:rPr lang="en-US" b="1">
                <a:solidFill>
                  <a:srgbClr val="FFCC00"/>
                </a:solidFill>
              </a:rPr>
              <a:t>LongerFlute.wav</a:t>
            </a:r>
            <a:r>
              <a:rPr lang="en-US">
                <a:solidFill>
                  <a:srgbClr val="FFCC00"/>
                </a:solidFill>
              </a:rPr>
              <a:t>. When the effect is selected on the slide, it’s also selected in the task pane.</a:t>
            </a:r>
          </a:p>
        </p:txBody>
      </p:sp>
      <p:sp>
        <p:nvSpPr>
          <p:cNvPr id="210950" name="Rectangle 6"/>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Then work in the task pane as follows: </a:t>
            </a:r>
          </a:p>
        </p:txBody>
      </p:sp>
      <p:pic>
        <p:nvPicPr>
          <p:cNvPr id="210951" name="Picture 7" descr="Stopping sound after certain number of slides"/>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210955" name="Object 11"/>
          <p:cNvGraphicFramePr>
            <a:graphicFrameLocks noChangeAspect="1"/>
          </p:cNvGraphicFramePr>
          <p:nvPr/>
        </p:nvGraphicFramePr>
        <p:xfrm>
          <a:off x="339725" y="4535488"/>
          <a:ext cx="269875" cy="303212"/>
        </p:xfrm>
        <a:graphic>
          <a:graphicData uri="http://schemas.openxmlformats.org/presentationml/2006/ole">
            <p:oleObj spid="_x0000_s210955" name="Visio" r:id="rId5" imgW="270231" imgH="303063" progId="Visio.Drawing.11">
              <p:embed/>
            </p:oleObj>
          </a:graphicData>
        </a:graphic>
      </p:graphicFrame>
      <p:sp>
        <p:nvSpPr>
          <p:cNvPr id="11" name="Date Placeholder 10"/>
          <p:cNvSpPr>
            <a:spLocks noGrp="1"/>
          </p:cNvSpPr>
          <p:nvPr>
            <p:ph type="dt" sz="half" idx="10"/>
          </p:nvPr>
        </p:nvSpPr>
        <p:spPr/>
        <p:txBody>
          <a:bodyPr/>
          <a:lstStyle/>
          <a:p>
            <a:fld id="{2BDBA431-140E-4743-9AC7-BF31FD6C1A97}"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20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10947"/>
                                        </p:tgtEl>
                                        <p:attrNameLst>
                                          <p:attrName>style.visibility</p:attrName>
                                        </p:attrNameLst>
                                      </p:cBhvr>
                                      <p:to>
                                        <p:strVal val="visible"/>
                                      </p:to>
                                    </p:set>
                                    <p:animEffect transition="in" filter="slide(fromTop)">
                                      <p:cBhvr>
                                        <p:cTn id="7" dur="500"/>
                                        <p:tgtEl>
                                          <p:spTgt spid="2109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10950"/>
                                        </p:tgtEl>
                                        <p:attrNameLst>
                                          <p:attrName>style.visibility</p:attrName>
                                        </p:attrNameLst>
                                      </p:cBhvr>
                                      <p:to>
                                        <p:strVal val="visible"/>
                                      </p:to>
                                    </p:set>
                                    <p:animEffect transition="in" filter="slide(fromLeft)">
                                      <p:cBhvr>
                                        <p:cTn id="12" dur="500"/>
                                        <p:tgtEl>
                                          <p:spTgt spid="21095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10955"/>
                                        </p:tgtEl>
                                        <p:attrNameLst>
                                          <p:attrName>style.visibility</p:attrName>
                                        </p:attrNameLst>
                                      </p:cBhvr>
                                      <p:to>
                                        <p:strVal val="visible"/>
                                      </p:to>
                                    </p:set>
                                    <p:animEffect transition="in" filter="dissolve">
                                      <p:cBhvr>
                                        <p:cTn id="17" dur="500"/>
                                        <p:tgtEl>
                                          <p:spTgt spid="21095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0949">
                                            <p:txEl>
                                              <p:pRg st="0" end="0"/>
                                            </p:txEl>
                                          </p:spTgt>
                                        </p:tgtEl>
                                        <p:attrNameLst>
                                          <p:attrName>style.visibility</p:attrName>
                                        </p:attrNameLst>
                                      </p:cBhvr>
                                      <p:to>
                                        <p:strVal val="visible"/>
                                      </p:to>
                                    </p:set>
                                    <p:animEffect transition="in" filter="checkerboard(across)">
                                      <p:cBhvr>
                                        <p:cTn id="22" dur="500"/>
                                        <p:tgtEl>
                                          <p:spTgt spid="2109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autoUpdateAnimBg="0"/>
      <p:bldP spid="210949" grpId="0" build="p" autoUpdateAnimBg="0"/>
      <p:bldP spid="21095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r>
              <a:rPr lang="en-US"/>
              <a:t>Add sound effects to a presentation</a:t>
            </a:r>
          </a:p>
        </p:txBody>
      </p:sp>
      <p:sp>
        <p:nvSpPr>
          <p:cNvPr id="202754" name="Rectangle 2"/>
          <p:cNvSpPr>
            <a:spLocks noGrp="1" noChangeArrowheads="1"/>
          </p:cNvSpPr>
          <p:nvPr>
            <p:ph type="title"/>
          </p:nvPr>
        </p:nvSpPr>
        <p:spPr>
          <a:xfrm>
            <a:off x="239713" y="63500"/>
            <a:ext cx="8904287" cy="614363"/>
          </a:xfrm>
        </p:spPr>
        <p:txBody>
          <a:bodyPr/>
          <a:lstStyle/>
          <a:p>
            <a:r>
              <a:rPr lang="en-US"/>
              <a:t>Set a time for stopping the sound</a:t>
            </a:r>
          </a:p>
        </p:txBody>
      </p:sp>
      <p:sp>
        <p:nvSpPr>
          <p:cNvPr id="20275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make the sound play across slides but stop after a certain number of them, first open the </a:t>
            </a:r>
            <a:r>
              <a:rPr lang="en-US" sz="2000" b="1"/>
              <a:t>Custom Animation</a:t>
            </a:r>
            <a:r>
              <a:rPr lang="en-US" sz="2000"/>
              <a:t> task pane (</a:t>
            </a:r>
            <a:r>
              <a:rPr lang="en-US" sz="2000" b="1"/>
              <a:t>Animations</a:t>
            </a:r>
            <a:r>
              <a:rPr lang="en-US" sz="2000"/>
              <a:t> tab, </a:t>
            </a:r>
            <a:r>
              <a:rPr lang="en-US" sz="2000" b="1"/>
              <a:t>Custom Animation</a:t>
            </a:r>
            <a:r>
              <a:rPr lang="en-US" sz="2000"/>
              <a:t> command). </a:t>
            </a:r>
          </a:p>
        </p:txBody>
      </p:sp>
      <p:sp>
        <p:nvSpPr>
          <p:cNvPr id="202759"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2760" name="Rectangle 8"/>
          <p:cNvSpPr>
            <a:spLocks noChangeArrowheads="1"/>
          </p:cNvSpPr>
          <p:nvPr/>
        </p:nvSpPr>
        <p:spPr bwMode="auto">
          <a:xfrm>
            <a:off x="676275" y="4502150"/>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the arrow next to the sound effect to display its menu.</a:t>
            </a:r>
          </a:p>
        </p:txBody>
      </p:sp>
      <p:sp>
        <p:nvSpPr>
          <p:cNvPr id="202761" name="Rectangle 9"/>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Then work in the task pane as follows: </a:t>
            </a:r>
          </a:p>
        </p:txBody>
      </p:sp>
      <p:pic>
        <p:nvPicPr>
          <p:cNvPr id="202762" name="Picture 10" descr="Stopping sound after certain number of slides"/>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202763" name="Object 11"/>
          <p:cNvGraphicFramePr>
            <a:graphicFrameLocks noChangeAspect="1"/>
          </p:cNvGraphicFramePr>
          <p:nvPr/>
        </p:nvGraphicFramePr>
        <p:xfrm>
          <a:off x="339725" y="4529138"/>
          <a:ext cx="269875" cy="303212"/>
        </p:xfrm>
        <a:graphic>
          <a:graphicData uri="http://schemas.openxmlformats.org/presentationml/2006/ole">
            <p:oleObj spid="_x0000_s202763" name="Visio" r:id="rId5" imgW="270231" imgH="303063" progId="Visio.Drawing.11">
              <p:embed/>
            </p:oleObj>
          </a:graphicData>
        </a:graphic>
      </p:graphicFrame>
      <p:graphicFrame>
        <p:nvGraphicFramePr>
          <p:cNvPr id="202764" name="Object 12"/>
          <p:cNvGraphicFramePr>
            <a:graphicFrameLocks noChangeAspect="1"/>
          </p:cNvGraphicFramePr>
          <p:nvPr/>
        </p:nvGraphicFramePr>
        <p:xfrm>
          <a:off x="339725" y="5245100"/>
          <a:ext cx="269875" cy="303213"/>
        </p:xfrm>
        <a:graphic>
          <a:graphicData uri="http://schemas.openxmlformats.org/presentationml/2006/ole">
            <p:oleObj spid="_x0000_s202764" name="Visio" r:id="rId6" imgW="270231" imgH="303063" progId="Visio.Drawing.11">
              <p:embed/>
            </p:oleObj>
          </a:graphicData>
        </a:graphic>
      </p:graphicFrame>
      <p:sp>
        <p:nvSpPr>
          <p:cNvPr id="202767" name="Rectangle 15"/>
          <p:cNvSpPr>
            <a:spLocks noChangeArrowheads="1"/>
          </p:cNvSpPr>
          <p:nvPr/>
        </p:nvSpPr>
        <p:spPr bwMode="auto">
          <a:xfrm>
            <a:off x="684213" y="5232400"/>
            <a:ext cx="5940425" cy="366713"/>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On the menu, click </a:t>
            </a:r>
            <a:r>
              <a:rPr lang="en-US" b="1">
                <a:solidFill>
                  <a:srgbClr val="FFCC00"/>
                </a:solidFill>
              </a:rPr>
              <a:t>Effect Options</a:t>
            </a:r>
            <a:r>
              <a:rPr lang="en-US">
                <a:solidFill>
                  <a:srgbClr val="FFCC00"/>
                </a:solidFill>
              </a:rPr>
              <a:t>.</a:t>
            </a:r>
          </a:p>
        </p:txBody>
      </p:sp>
      <p:sp>
        <p:nvSpPr>
          <p:cNvPr id="13" name="Date Placeholder 12"/>
          <p:cNvSpPr>
            <a:spLocks noGrp="1"/>
          </p:cNvSpPr>
          <p:nvPr>
            <p:ph type="dt" sz="half" idx="10"/>
          </p:nvPr>
        </p:nvSpPr>
        <p:spPr/>
        <p:txBody>
          <a:bodyPr/>
          <a:lstStyle/>
          <a:p>
            <a:fld id="{8103E461-3B7F-4727-831B-7E8810D0A068}" type="datetime3">
              <a:rPr lang="en-US" smtClean="0"/>
              <a:t>2 November 2007</a:t>
            </a:fld>
            <a:endParaRPr lang="en-US"/>
          </a:p>
        </p:txBody>
      </p:sp>
      <p:sp>
        <p:nvSpPr>
          <p:cNvPr id="14" name="Slide Number Placeholder 13"/>
          <p:cNvSpPr>
            <a:spLocks noGrp="1"/>
          </p:cNvSpPr>
          <p:nvPr>
            <p:ph type="sldNum" sz="quarter" idx="12"/>
          </p:nvPr>
        </p:nvSpPr>
        <p:spPr/>
        <p:txBody>
          <a:bodyPr/>
          <a:lstStyle/>
          <a:p>
            <a:fld id="{D1DEB4E3-3683-49EF-8618-027A571B43F1}" type="slidenum">
              <a:rPr lang="en-US" smtClean="0"/>
              <a:pPr/>
              <a:t>21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2763"/>
                                        </p:tgtEl>
                                        <p:attrNameLst>
                                          <p:attrName>style.visibility</p:attrName>
                                        </p:attrNameLst>
                                      </p:cBhvr>
                                      <p:to>
                                        <p:strVal val="visible"/>
                                      </p:to>
                                    </p:set>
                                    <p:animEffect transition="in" filter="dissolve">
                                      <p:cBhvr>
                                        <p:cTn id="7" dur="500"/>
                                        <p:tgtEl>
                                          <p:spTgt spid="20276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02764"/>
                                        </p:tgtEl>
                                        <p:attrNameLst>
                                          <p:attrName>style.visibility</p:attrName>
                                        </p:attrNameLst>
                                      </p:cBhvr>
                                      <p:to>
                                        <p:strVal val="visible"/>
                                      </p:to>
                                    </p:set>
                                    <p:animEffect transition="in" filter="dissolve">
                                      <p:cBhvr>
                                        <p:cTn id="11" dur="500"/>
                                        <p:tgtEl>
                                          <p:spTgt spid="202764"/>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02760">
                                            <p:txEl>
                                              <p:pRg st="0" end="0"/>
                                            </p:txEl>
                                          </p:spTgt>
                                        </p:tgtEl>
                                        <p:attrNameLst>
                                          <p:attrName>style.visibility</p:attrName>
                                        </p:attrNameLst>
                                      </p:cBhvr>
                                      <p:to>
                                        <p:strVal val="visible"/>
                                      </p:to>
                                    </p:set>
                                    <p:animEffect transition="in" filter="checkerboard(across)">
                                      <p:cBhvr>
                                        <p:cTn id="15" dur="500"/>
                                        <p:tgtEl>
                                          <p:spTgt spid="20276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02767">
                                            <p:txEl>
                                              <p:pRg st="0" end="0"/>
                                            </p:txEl>
                                          </p:spTgt>
                                        </p:tgtEl>
                                        <p:attrNameLst>
                                          <p:attrName>style.visibility</p:attrName>
                                        </p:attrNameLst>
                                      </p:cBhvr>
                                      <p:to>
                                        <p:strVal val="visible"/>
                                      </p:to>
                                    </p:set>
                                    <p:animEffect transition="in" filter="checkerboard(across)">
                                      <p:cBhvr>
                                        <p:cTn id="20" dur="500"/>
                                        <p:tgtEl>
                                          <p:spTgt spid="2027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60" grpId="0" build="p" autoUpdateAnimBg="0" advAuto="0"/>
      <p:bldP spid="20276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206850" name="Rectangle 2"/>
          <p:cNvSpPr>
            <a:spLocks noGrp="1" noChangeArrowheads="1"/>
          </p:cNvSpPr>
          <p:nvPr>
            <p:ph type="title"/>
          </p:nvPr>
        </p:nvSpPr>
        <p:spPr>
          <a:xfrm>
            <a:off x="239713" y="63500"/>
            <a:ext cx="8904287" cy="614363"/>
          </a:xfrm>
        </p:spPr>
        <p:txBody>
          <a:bodyPr/>
          <a:lstStyle/>
          <a:p>
            <a:r>
              <a:rPr lang="en-US"/>
              <a:t>Set a time for stopping the sound</a:t>
            </a:r>
          </a:p>
        </p:txBody>
      </p:sp>
      <p:sp>
        <p:nvSpPr>
          <p:cNvPr id="20685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make the sound play across slides but stop after a certain number of them, first open the </a:t>
            </a:r>
            <a:r>
              <a:rPr lang="en-US" sz="2000" b="1"/>
              <a:t>Custom Animation</a:t>
            </a:r>
            <a:r>
              <a:rPr lang="en-US" sz="2000"/>
              <a:t> task pane (</a:t>
            </a:r>
            <a:r>
              <a:rPr lang="en-US" sz="2000" b="1"/>
              <a:t>Animations</a:t>
            </a:r>
            <a:r>
              <a:rPr lang="en-US" sz="2000"/>
              <a:t> tab, </a:t>
            </a:r>
            <a:r>
              <a:rPr lang="en-US" sz="2000" b="1"/>
              <a:t>Custom Animation</a:t>
            </a:r>
            <a:r>
              <a:rPr lang="en-US" sz="2000"/>
              <a:t> command). </a:t>
            </a:r>
          </a:p>
        </p:txBody>
      </p:sp>
      <p:sp>
        <p:nvSpPr>
          <p:cNvPr id="20685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6853" name="Rectangle 5"/>
          <p:cNvSpPr>
            <a:spLocks noChangeArrowheads="1"/>
          </p:cNvSpPr>
          <p:nvPr/>
        </p:nvSpPr>
        <p:spPr bwMode="auto">
          <a:xfrm>
            <a:off x="676275" y="4502150"/>
            <a:ext cx="5940425" cy="1190625"/>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In the </a:t>
            </a:r>
            <a:r>
              <a:rPr lang="en-US" b="1">
                <a:solidFill>
                  <a:srgbClr val="FFCC00"/>
                </a:solidFill>
              </a:rPr>
              <a:t>Play Sound</a:t>
            </a:r>
            <a:r>
              <a:rPr lang="en-US">
                <a:solidFill>
                  <a:srgbClr val="FFCC00"/>
                </a:solidFill>
              </a:rPr>
              <a:t> dialog box, you have a few options for how to stop the sound. To specify a number of slides, use the arrows to select a number in the box next to </a:t>
            </a:r>
            <a:r>
              <a:rPr lang="en-US" b="1">
                <a:solidFill>
                  <a:srgbClr val="FFCC00"/>
                </a:solidFill>
              </a:rPr>
              <a:t>After</a:t>
            </a:r>
            <a:r>
              <a:rPr lang="en-US">
                <a:solidFill>
                  <a:srgbClr val="FFCC00"/>
                </a:solidFill>
              </a:rPr>
              <a:t>.</a:t>
            </a:r>
          </a:p>
        </p:txBody>
      </p:sp>
      <p:sp>
        <p:nvSpPr>
          <p:cNvPr id="206854" name="Rectangle 6"/>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Then work in the task pane as follows: </a:t>
            </a:r>
          </a:p>
        </p:txBody>
      </p:sp>
      <p:pic>
        <p:nvPicPr>
          <p:cNvPr id="206855" name="Picture 7" descr="Stopping sound after certain number of slides"/>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206859" name="Object 11"/>
          <p:cNvGraphicFramePr>
            <a:graphicFrameLocks noChangeAspect="1"/>
          </p:cNvGraphicFramePr>
          <p:nvPr/>
        </p:nvGraphicFramePr>
        <p:xfrm>
          <a:off x="339725" y="4537075"/>
          <a:ext cx="269875" cy="303213"/>
        </p:xfrm>
        <a:graphic>
          <a:graphicData uri="http://schemas.openxmlformats.org/presentationml/2006/ole">
            <p:oleObj spid="_x0000_s206859" name="Visio" r:id="rId5" imgW="270231" imgH="303063" progId="Visio.Drawing.11">
              <p:embed/>
            </p:oleObj>
          </a:graphicData>
        </a:graphic>
      </p:graphicFrame>
      <p:sp>
        <p:nvSpPr>
          <p:cNvPr id="11" name="Date Placeholder 10"/>
          <p:cNvSpPr>
            <a:spLocks noGrp="1"/>
          </p:cNvSpPr>
          <p:nvPr>
            <p:ph type="dt" sz="half" idx="10"/>
          </p:nvPr>
        </p:nvSpPr>
        <p:spPr/>
        <p:txBody>
          <a:bodyPr/>
          <a:lstStyle/>
          <a:p>
            <a:fld id="{FE294350-9320-4F51-8D36-60E9F69AFCBB}"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22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6859"/>
                                        </p:tgtEl>
                                        <p:attrNameLst>
                                          <p:attrName>style.visibility</p:attrName>
                                        </p:attrNameLst>
                                      </p:cBhvr>
                                      <p:to>
                                        <p:strVal val="visible"/>
                                      </p:to>
                                    </p:set>
                                    <p:animEffect transition="in" filter="dissolve">
                                      <p:cBhvr>
                                        <p:cTn id="7" dur="500"/>
                                        <p:tgtEl>
                                          <p:spTgt spid="206859"/>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06853">
                                            <p:txEl>
                                              <p:pRg st="0" end="0"/>
                                            </p:txEl>
                                          </p:spTgt>
                                        </p:tgtEl>
                                        <p:attrNameLst>
                                          <p:attrName>style.visibility</p:attrName>
                                        </p:attrNameLst>
                                      </p:cBhvr>
                                      <p:to>
                                        <p:strVal val="visible"/>
                                      </p:to>
                                    </p:set>
                                    <p:animEffect transition="in" filter="checkerboard(across)">
                                      <p:cBhvr>
                                        <p:cTn id="11" dur="500"/>
                                        <p:tgtEl>
                                          <p:spTgt spid="2068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3"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208898" name="Rectangle 2"/>
          <p:cNvSpPr>
            <a:spLocks noGrp="1" noChangeArrowheads="1"/>
          </p:cNvSpPr>
          <p:nvPr>
            <p:ph type="title"/>
          </p:nvPr>
        </p:nvSpPr>
        <p:spPr>
          <a:xfrm>
            <a:off x="239713" y="63500"/>
            <a:ext cx="8904287" cy="614363"/>
          </a:xfrm>
        </p:spPr>
        <p:txBody>
          <a:bodyPr/>
          <a:lstStyle/>
          <a:p>
            <a:r>
              <a:rPr lang="en-US"/>
              <a:t>Set a time for stopping the sound</a:t>
            </a:r>
          </a:p>
        </p:txBody>
      </p:sp>
      <p:sp>
        <p:nvSpPr>
          <p:cNvPr id="20889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 sound in this example, set to play through three slides, will start playing when the slide into which it’s inserted is displayed and will continue through the next two slides after that. </a:t>
            </a:r>
          </a:p>
        </p:txBody>
      </p:sp>
      <p:sp>
        <p:nvSpPr>
          <p:cNvPr id="20890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8902" name="Rectangle 6"/>
          <p:cNvSpPr>
            <a:spLocks noChangeArrowheads="1"/>
          </p:cNvSpPr>
          <p:nvPr/>
        </p:nvSpPr>
        <p:spPr bwMode="auto">
          <a:xfrm>
            <a:off x="277813" y="3994150"/>
            <a:ext cx="5926137" cy="16240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When you click to a fourth slide, the sound will stop.</a:t>
            </a:r>
          </a:p>
          <a:p>
            <a:pPr>
              <a:spcBef>
                <a:spcPct val="20000"/>
              </a:spcBef>
              <a:spcAft>
                <a:spcPct val="75000"/>
              </a:spcAft>
            </a:pPr>
            <a:r>
              <a:rPr lang="en-US">
                <a:solidFill>
                  <a:srgbClr val="FFCC00"/>
                </a:solidFill>
              </a:rPr>
              <a:t>For this option to be effective, the sound needs to be long enough to continue playing through the specified number of slides.</a:t>
            </a:r>
          </a:p>
        </p:txBody>
      </p:sp>
      <p:pic>
        <p:nvPicPr>
          <p:cNvPr id="208903" name="Picture 7" descr="Stopping sound after certain number of slide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6C5267D4-52E8-464C-913E-0773EFE290D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23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slide(fromTop)">
                                      <p:cBhvr>
                                        <p:cTn id="7" dur="500"/>
                                        <p:tgtEl>
                                          <p:spTgt spid="2088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8902">
                                            <p:txEl>
                                              <p:pRg st="0" end="0"/>
                                            </p:txEl>
                                          </p:spTgt>
                                        </p:tgtEl>
                                        <p:attrNameLst>
                                          <p:attrName>style.visibility</p:attrName>
                                        </p:attrNameLst>
                                      </p:cBhvr>
                                      <p:to>
                                        <p:strVal val="visible"/>
                                      </p:to>
                                    </p:set>
                                    <p:animEffect transition="in" filter="slide(fromLeft)">
                                      <p:cBhvr>
                                        <p:cTn id="12" dur="500"/>
                                        <p:tgtEl>
                                          <p:spTgt spid="2089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8902">
                                            <p:txEl>
                                              <p:pRg st="1" end="1"/>
                                            </p:txEl>
                                          </p:spTgt>
                                        </p:tgtEl>
                                        <p:attrNameLst>
                                          <p:attrName>style.visibility</p:attrName>
                                        </p:attrNameLst>
                                      </p:cBhvr>
                                      <p:to>
                                        <p:strVal val="visible"/>
                                      </p:to>
                                    </p:set>
                                    <p:animEffect transition="in" filter="slide(fromLeft)">
                                      <p:cBhvr>
                                        <p:cTn id="17" dur="500"/>
                                        <p:tgtEl>
                                          <p:spTgt spid="2089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utoUpdateAnimBg="0"/>
      <p:bldP spid="208902"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Add sound effects to a presentation</a:t>
            </a:r>
          </a:p>
        </p:txBody>
      </p:sp>
      <p:sp>
        <p:nvSpPr>
          <p:cNvPr id="212994" name="Rectangle 2"/>
          <p:cNvSpPr>
            <a:spLocks noGrp="1" noChangeArrowheads="1"/>
          </p:cNvSpPr>
          <p:nvPr>
            <p:ph type="title"/>
          </p:nvPr>
        </p:nvSpPr>
        <p:spPr>
          <a:xfrm>
            <a:off x="239713" y="63500"/>
            <a:ext cx="8904287" cy="614363"/>
          </a:xfrm>
        </p:spPr>
        <p:txBody>
          <a:bodyPr/>
          <a:lstStyle/>
          <a:p>
            <a:r>
              <a:rPr lang="en-US"/>
              <a:t>Change how the sound starts</a:t>
            </a:r>
          </a:p>
        </p:txBody>
      </p:sp>
      <p:sp>
        <p:nvSpPr>
          <p:cNvPr id="21299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change the way you’ve set your sound to begin by using </a:t>
            </a:r>
            <a:r>
              <a:rPr lang="en-US" sz="2000" b="1"/>
              <a:t>Custom Animation</a:t>
            </a:r>
            <a:r>
              <a:rPr lang="en-US" sz="2000"/>
              <a:t> options too. </a:t>
            </a:r>
          </a:p>
        </p:txBody>
      </p:sp>
      <p:graphicFrame>
        <p:nvGraphicFramePr>
          <p:cNvPr id="212996" name="Object 4"/>
          <p:cNvGraphicFramePr>
            <a:graphicFrameLocks noChangeAspect="1"/>
          </p:cNvGraphicFramePr>
          <p:nvPr/>
        </p:nvGraphicFramePr>
        <p:xfrm>
          <a:off x="339725" y="4102100"/>
          <a:ext cx="269875" cy="303213"/>
        </p:xfrm>
        <a:graphic>
          <a:graphicData uri="http://schemas.openxmlformats.org/presentationml/2006/ole">
            <p:oleObj spid="_x0000_s212996" name="Visio" r:id="rId4" imgW="270231" imgH="303063" progId="Visio.Drawing.11">
              <p:embed/>
            </p:oleObj>
          </a:graphicData>
        </a:graphic>
      </p:graphicFrame>
      <p:sp>
        <p:nvSpPr>
          <p:cNvPr id="212999"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13001" name="Rectangle 9"/>
          <p:cNvSpPr>
            <a:spLocks noChangeArrowheads="1"/>
          </p:cNvSpPr>
          <p:nvPr/>
        </p:nvSpPr>
        <p:spPr bwMode="auto">
          <a:xfrm>
            <a:off x="676275" y="4068763"/>
            <a:ext cx="5940425" cy="1465262"/>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In the task pane, the effect appears with a clock next to it, which means it will start automatically after a previous effect—such as an animation effect or another sound if there is one; or after display of the slide if there’s no other effect. </a:t>
            </a:r>
          </a:p>
        </p:txBody>
      </p:sp>
      <p:pic>
        <p:nvPicPr>
          <p:cNvPr id="213003" name="Picture 11" descr="Changing how sound starts"/>
          <p:cNvPicPr>
            <a:picLocks noChangeAspect="1" noChangeArrowheads="1"/>
          </p:cNvPicPr>
          <p:nvPr>
            <p:ph sz="half" idx="1"/>
          </p:nvPr>
        </p:nvPicPr>
        <p:blipFill>
          <a:blip r:embed="rId5"/>
          <a:srcRect/>
          <a:stretch>
            <a:fillRect/>
          </a:stretch>
        </p:blipFill>
        <p:spPr>
          <a:xfrm>
            <a:off x="350838" y="949325"/>
            <a:ext cx="5651500" cy="2849563"/>
          </a:xfrm>
          <a:noFill/>
          <a:ln/>
        </p:spPr>
      </p:pic>
      <p:sp>
        <p:nvSpPr>
          <p:cNvPr id="10" name="Date Placeholder 9"/>
          <p:cNvSpPr>
            <a:spLocks noGrp="1"/>
          </p:cNvSpPr>
          <p:nvPr>
            <p:ph type="dt" sz="half" idx="10"/>
          </p:nvPr>
        </p:nvSpPr>
        <p:spPr/>
        <p:txBody>
          <a:bodyPr/>
          <a:lstStyle/>
          <a:p>
            <a:fld id="{11F915AC-A4DF-4979-B013-4990788E6005}"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D1DEB4E3-3683-49EF-8618-027A571B43F1}" type="slidenum">
              <a:rPr lang="en-US" smtClean="0"/>
              <a:pPr/>
              <a:t>24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13003"/>
                                        </p:tgtEl>
                                        <p:attrNameLst>
                                          <p:attrName>style.visibility</p:attrName>
                                        </p:attrNameLst>
                                      </p:cBhvr>
                                      <p:to>
                                        <p:strVal val="visible"/>
                                      </p:to>
                                    </p:set>
                                    <p:animEffect transition="in" filter="slide(fromTop)">
                                      <p:cBhvr>
                                        <p:cTn id="7" dur="500"/>
                                        <p:tgtEl>
                                          <p:spTgt spid="2130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12995"/>
                                        </p:tgtEl>
                                        <p:attrNameLst>
                                          <p:attrName>style.visibility</p:attrName>
                                        </p:attrNameLst>
                                      </p:cBhvr>
                                      <p:to>
                                        <p:strVal val="visible"/>
                                      </p:to>
                                    </p:set>
                                    <p:animEffect transition="in" filter="slide(fromTop)">
                                      <p:cBhvr>
                                        <p:cTn id="12" dur="500"/>
                                        <p:tgtEl>
                                          <p:spTgt spid="21299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12996"/>
                                        </p:tgtEl>
                                        <p:attrNameLst>
                                          <p:attrName>style.visibility</p:attrName>
                                        </p:attrNameLst>
                                      </p:cBhvr>
                                      <p:to>
                                        <p:strVal val="visible"/>
                                      </p:to>
                                    </p:set>
                                    <p:animEffect transition="in" filter="dissolve">
                                      <p:cBhvr>
                                        <p:cTn id="17" dur="500"/>
                                        <p:tgtEl>
                                          <p:spTgt spid="21299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3001">
                                            <p:txEl>
                                              <p:pRg st="0" end="0"/>
                                            </p:txEl>
                                          </p:spTgt>
                                        </p:tgtEl>
                                        <p:attrNameLst>
                                          <p:attrName>style.visibility</p:attrName>
                                        </p:attrNameLst>
                                      </p:cBhvr>
                                      <p:to>
                                        <p:strVal val="visible"/>
                                      </p:to>
                                    </p:set>
                                    <p:animEffect transition="in" filter="checkerboard(across)">
                                      <p:cBhvr>
                                        <p:cTn id="22" dur="500"/>
                                        <p:tgtEl>
                                          <p:spTgt spid="2130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autoUpdateAnimBg="0"/>
      <p:bldP spid="21300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Add sound effects to a presentation</a:t>
            </a:r>
          </a:p>
        </p:txBody>
      </p:sp>
      <p:sp>
        <p:nvSpPr>
          <p:cNvPr id="217090" name="Rectangle 2"/>
          <p:cNvSpPr>
            <a:spLocks noGrp="1" noChangeArrowheads="1"/>
          </p:cNvSpPr>
          <p:nvPr>
            <p:ph type="title"/>
          </p:nvPr>
        </p:nvSpPr>
        <p:spPr>
          <a:xfrm>
            <a:off x="239713" y="63500"/>
            <a:ext cx="8904287" cy="614363"/>
          </a:xfrm>
        </p:spPr>
        <p:txBody>
          <a:bodyPr/>
          <a:lstStyle/>
          <a:p>
            <a:r>
              <a:rPr lang="en-US"/>
              <a:t>Change how the sound starts</a:t>
            </a:r>
          </a:p>
        </p:txBody>
      </p:sp>
      <p:sp>
        <p:nvSpPr>
          <p:cNvPr id="21709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change the way you’ve set your sound to begin by using </a:t>
            </a:r>
            <a:r>
              <a:rPr lang="en-US" sz="2000" b="1"/>
              <a:t>Custom Animation</a:t>
            </a:r>
            <a:r>
              <a:rPr lang="en-US" sz="2000"/>
              <a:t> options too. </a:t>
            </a:r>
          </a:p>
        </p:txBody>
      </p:sp>
      <p:graphicFrame>
        <p:nvGraphicFramePr>
          <p:cNvPr id="217093" name="Object 5"/>
          <p:cNvGraphicFramePr>
            <a:graphicFrameLocks noChangeAspect="1"/>
          </p:cNvGraphicFramePr>
          <p:nvPr/>
        </p:nvGraphicFramePr>
        <p:xfrm>
          <a:off x="339725" y="4095750"/>
          <a:ext cx="269875" cy="303213"/>
        </p:xfrm>
        <a:graphic>
          <a:graphicData uri="http://schemas.openxmlformats.org/presentationml/2006/ole">
            <p:oleObj spid="_x0000_s217093" name="Visio" r:id="rId4" imgW="270231" imgH="303063" progId="Visio.Drawing.11">
              <p:embed/>
            </p:oleObj>
          </a:graphicData>
        </a:graphic>
      </p:graphicFrame>
      <p:graphicFrame>
        <p:nvGraphicFramePr>
          <p:cNvPr id="217094" name="Object 6"/>
          <p:cNvGraphicFramePr>
            <a:graphicFrameLocks noChangeAspect="1"/>
          </p:cNvGraphicFramePr>
          <p:nvPr/>
        </p:nvGraphicFramePr>
        <p:xfrm>
          <a:off x="339725" y="4813300"/>
          <a:ext cx="269875" cy="303213"/>
        </p:xfrm>
        <a:graphic>
          <a:graphicData uri="http://schemas.openxmlformats.org/presentationml/2006/ole">
            <p:oleObj spid="_x0000_s217094" name="Visio" r:id="rId5" imgW="270231" imgH="303063" progId="Visio.Drawing.11">
              <p:embed/>
            </p:oleObj>
          </a:graphicData>
        </a:graphic>
      </p:graphicFrame>
      <p:sp>
        <p:nvSpPr>
          <p:cNvPr id="21709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17096" name="Rectangle 8"/>
          <p:cNvSpPr>
            <a:spLocks noChangeArrowheads="1"/>
          </p:cNvSpPr>
          <p:nvPr/>
        </p:nvSpPr>
        <p:spPr bwMode="auto">
          <a:xfrm>
            <a:off x="676275" y="4068763"/>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To change the start setting, click the arrow next to the effect in the list, and click </a:t>
            </a:r>
            <a:r>
              <a:rPr lang="en-US" b="1">
                <a:solidFill>
                  <a:srgbClr val="FFCC00"/>
                </a:solidFill>
              </a:rPr>
              <a:t>Start On Click</a:t>
            </a:r>
            <a:r>
              <a:rPr lang="en-US">
                <a:solidFill>
                  <a:srgbClr val="FFCC00"/>
                </a:solidFill>
              </a:rPr>
              <a:t>.</a:t>
            </a:r>
          </a:p>
        </p:txBody>
      </p:sp>
      <p:pic>
        <p:nvPicPr>
          <p:cNvPr id="217097" name="Picture 9" descr="Changing how sound starts"/>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217098" name="Rectangle 10"/>
          <p:cNvSpPr>
            <a:spLocks noChangeArrowheads="1"/>
          </p:cNvSpPr>
          <p:nvPr/>
        </p:nvSpPr>
        <p:spPr bwMode="auto">
          <a:xfrm>
            <a:off x="684213" y="4778375"/>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 effect then appears with a mouse icon next to it, and the setting is reflected in the </a:t>
            </a:r>
            <a:r>
              <a:rPr lang="en-US" b="1">
                <a:solidFill>
                  <a:srgbClr val="FFCC00"/>
                </a:solidFill>
              </a:rPr>
              <a:t>Start</a:t>
            </a:r>
            <a:r>
              <a:rPr lang="en-US">
                <a:solidFill>
                  <a:srgbClr val="FFCC00"/>
                </a:solidFill>
              </a:rPr>
              <a:t> box. The sound will now play when you click the mouse.</a:t>
            </a:r>
          </a:p>
        </p:txBody>
      </p:sp>
      <p:sp>
        <p:nvSpPr>
          <p:cNvPr id="12" name="Date Placeholder 11"/>
          <p:cNvSpPr>
            <a:spLocks noGrp="1"/>
          </p:cNvSpPr>
          <p:nvPr>
            <p:ph type="dt" sz="half" idx="10"/>
          </p:nvPr>
        </p:nvSpPr>
        <p:spPr/>
        <p:txBody>
          <a:bodyPr/>
          <a:lstStyle/>
          <a:p>
            <a:fld id="{B9DD8C90-3D3C-44A1-914D-668920A615FD}"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D1DEB4E3-3683-49EF-8618-027A571B43F1}" type="slidenum">
              <a:rPr lang="en-US" smtClean="0"/>
              <a:pPr/>
              <a:t>25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17093"/>
                                        </p:tgtEl>
                                        <p:attrNameLst>
                                          <p:attrName>style.visibility</p:attrName>
                                        </p:attrNameLst>
                                      </p:cBhvr>
                                      <p:to>
                                        <p:strVal val="visible"/>
                                      </p:to>
                                    </p:set>
                                    <p:animEffect transition="in" filter="dissolve">
                                      <p:cBhvr>
                                        <p:cTn id="7" dur="500"/>
                                        <p:tgtEl>
                                          <p:spTgt spid="21709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17094"/>
                                        </p:tgtEl>
                                        <p:attrNameLst>
                                          <p:attrName>style.visibility</p:attrName>
                                        </p:attrNameLst>
                                      </p:cBhvr>
                                      <p:to>
                                        <p:strVal val="visible"/>
                                      </p:to>
                                    </p:set>
                                    <p:animEffect transition="in" filter="dissolve">
                                      <p:cBhvr>
                                        <p:cTn id="11" dur="500"/>
                                        <p:tgtEl>
                                          <p:spTgt spid="217094"/>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17096">
                                            <p:txEl>
                                              <p:pRg st="0" end="0"/>
                                            </p:txEl>
                                          </p:spTgt>
                                        </p:tgtEl>
                                        <p:attrNameLst>
                                          <p:attrName>style.visibility</p:attrName>
                                        </p:attrNameLst>
                                      </p:cBhvr>
                                      <p:to>
                                        <p:strVal val="visible"/>
                                      </p:to>
                                    </p:set>
                                    <p:animEffect transition="in" filter="checkerboard(across)">
                                      <p:cBhvr>
                                        <p:cTn id="15" dur="500"/>
                                        <p:tgtEl>
                                          <p:spTgt spid="21709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17098">
                                            <p:txEl>
                                              <p:pRg st="0" end="0"/>
                                            </p:txEl>
                                          </p:spTgt>
                                        </p:tgtEl>
                                        <p:attrNameLst>
                                          <p:attrName>style.visibility</p:attrName>
                                        </p:attrNameLst>
                                      </p:cBhvr>
                                      <p:to>
                                        <p:strVal val="visible"/>
                                      </p:to>
                                    </p:set>
                                    <p:animEffect transition="in" filter="checkerboard(across)">
                                      <p:cBhvr>
                                        <p:cTn id="20" dur="500"/>
                                        <p:tgtEl>
                                          <p:spTgt spid="2170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6" grpId="0" build="p" autoUpdateAnimBg="0" advAuto="0"/>
      <p:bldP spid="21709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219138" name="Rectangle 2"/>
          <p:cNvSpPr>
            <a:spLocks noGrp="1" noChangeArrowheads="1"/>
          </p:cNvSpPr>
          <p:nvPr>
            <p:ph type="title"/>
          </p:nvPr>
        </p:nvSpPr>
        <p:spPr>
          <a:xfrm>
            <a:off x="239713" y="63500"/>
            <a:ext cx="8904287" cy="614363"/>
          </a:xfrm>
        </p:spPr>
        <p:txBody>
          <a:bodyPr/>
          <a:lstStyle/>
          <a:p>
            <a:r>
              <a:rPr lang="en-US"/>
              <a:t>Change how the sound starts</a:t>
            </a:r>
          </a:p>
        </p:txBody>
      </p:sp>
      <p:sp>
        <p:nvSpPr>
          <p:cNvPr id="21913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There’s one difference here that you should be aware of. </a:t>
            </a:r>
          </a:p>
        </p:txBody>
      </p:sp>
      <p:sp>
        <p:nvSpPr>
          <p:cNvPr id="219142"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19144" name="Picture 8" descr="Changing how sound start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19146" name="Rectangle 10"/>
          <p:cNvSpPr>
            <a:spLocks noChangeArrowheads="1"/>
          </p:cNvSpPr>
          <p:nvPr/>
        </p:nvSpPr>
        <p:spPr bwMode="auto">
          <a:xfrm>
            <a:off x="242888" y="4019550"/>
            <a:ext cx="5934075" cy="19526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choice of </a:t>
            </a:r>
            <a:r>
              <a:rPr lang="en-US" b="1">
                <a:solidFill>
                  <a:srgbClr val="FFCC00"/>
                </a:solidFill>
              </a:rPr>
              <a:t>Start On Click</a:t>
            </a:r>
            <a:r>
              <a:rPr lang="en-US">
                <a:solidFill>
                  <a:srgbClr val="FFCC00"/>
                </a:solidFill>
              </a:rPr>
              <a:t> in this context sets up the sound to play when you click the </a:t>
            </a:r>
            <a:r>
              <a:rPr lang="en-US" i="1">
                <a:solidFill>
                  <a:srgbClr val="FFCC00"/>
                </a:solidFill>
              </a:rPr>
              <a:t>slide</a:t>
            </a:r>
            <a:r>
              <a:rPr lang="en-US">
                <a:solidFill>
                  <a:srgbClr val="FFCC00"/>
                </a:solidFill>
              </a:rPr>
              <a:t>, rather than when you click the </a:t>
            </a:r>
            <a:r>
              <a:rPr lang="en-US" i="1">
                <a:solidFill>
                  <a:srgbClr val="FFCC00"/>
                </a:solidFill>
              </a:rPr>
              <a:t>sound icon</a:t>
            </a:r>
            <a:r>
              <a:rPr lang="en-US">
                <a:solidFill>
                  <a:srgbClr val="FFCC00"/>
                </a:solidFill>
              </a:rPr>
              <a:t>. </a:t>
            </a:r>
          </a:p>
          <a:p>
            <a:pPr>
              <a:spcBef>
                <a:spcPct val="20000"/>
              </a:spcBef>
              <a:spcAft>
                <a:spcPct val="75000"/>
              </a:spcAft>
            </a:pPr>
            <a:r>
              <a:rPr lang="en-US">
                <a:solidFill>
                  <a:srgbClr val="FFCC00"/>
                </a:solidFill>
              </a:rPr>
              <a:t>To make the sound icon be the thing you click to start the effect, you have to set it up as the trigger for the sound. </a:t>
            </a:r>
          </a:p>
        </p:txBody>
      </p:sp>
      <p:sp>
        <p:nvSpPr>
          <p:cNvPr id="9" name="Date Placeholder 8"/>
          <p:cNvSpPr>
            <a:spLocks noGrp="1"/>
          </p:cNvSpPr>
          <p:nvPr>
            <p:ph type="dt" sz="half" idx="10"/>
          </p:nvPr>
        </p:nvSpPr>
        <p:spPr/>
        <p:txBody>
          <a:bodyPr/>
          <a:lstStyle/>
          <a:p>
            <a:fld id="{C70769EC-C796-4966-9129-81C85C7A37F5}"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26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19139"/>
                                        </p:tgtEl>
                                        <p:attrNameLst>
                                          <p:attrName>style.visibility</p:attrName>
                                        </p:attrNameLst>
                                      </p:cBhvr>
                                      <p:to>
                                        <p:strVal val="visible"/>
                                      </p:to>
                                    </p:set>
                                    <p:animEffect transition="in" filter="slide(fromTop)">
                                      <p:cBhvr>
                                        <p:cTn id="7" dur="500"/>
                                        <p:tgtEl>
                                          <p:spTgt spid="21913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19146">
                                            <p:txEl>
                                              <p:pRg st="0" end="0"/>
                                            </p:txEl>
                                          </p:spTgt>
                                        </p:tgtEl>
                                        <p:attrNameLst>
                                          <p:attrName>style.visibility</p:attrName>
                                        </p:attrNameLst>
                                      </p:cBhvr>
                                      <p:to>
                                        <p:strVal val="visible"/>
                                      </p:to>
                                    </p:set>
                                    <p:animEffect transition="in" filter="slide(fromLeft)">
                                      <p:cBhvr>
                                        <p:cTn id="12" dur="500"/>
                                        <p:tgtEl>
                                          <p:spTgt spid="2191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19146">
                                            <p:txEl>
                                              <p:pRg st="1" end="1"/>
                                            </p:txEl>
                                          </p:spTgt>
                                        </p:tgtEl>
                                        <p:attrNameLst>
                                          <p:attrName>style.visibility</p:attrName>
                                        </p:attrNameLst>
                                      </p:cBhvr>
                                      <p:to>
                                        <p:strVal val="visible"/>
                                      </p:to>
                                    </p:set>
                                    <p:animEffect transition="in" filter="slide(fromLeft)">
                                      <p:cBhvr>
                                        <p:cTn id="17" dur="500"/>
                                        <p:tgtEl>
                                          <p:spTgt spid="219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autoUpdateAnimBg="0"/>
      <p:bldP spid="219146"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225282" name="Rectangle 2"/>
          <p:cNvSpPr>
            <a:spLocks noGrp="1" noChangeArrowheads="1"/>
          </p:cNvSpPr>
          <p:nvPr>
            <p:ph type="title"/>
          </p:nvPr>
        </p:nvSpPr>
        <p:spPr>
          <a:xfrm>
            <a:off x="239713" y="63500"/>
            <a:ext cx="8904287" cy="614363"/>
          </a:xfrm>
        </p:spPr>
        <p:txBody>
          <a:bodyPr/>
          <a:lstStyle/>
          <a:p>
            <a:r>
              <a:rPr lang="en-US"/>
              <a:t>Set up a trigger to play the sound</a:t>
            </a:r>
          </a:p>
        </p:txBody>
      </p:sp>
      <p:sp>
        <p:nvSpPr>
          <p:cNvPr id="22528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As you’ve learned, there are various ways to start a sound. </a:t>
            </a:r>
          </a:p>
          <a:p>
            <a:pPr>
              <a:spcBef>
                <a:spcPct val="20000"/>
              </a:spcBef>
              <a:spcAft>
                <a:spcPct val="75000"/>
              </a:spcAft>
            </a:pPr>
            <a:r>
              <a:rPr lang="en-US" sz="2000"/>
              <a:t>Here’s one with some fun possibilities: Trigger the sound by clicking a specific item on the slide. </a:t>
            </a:r>
          </a:p>
        </p:txBody>
      </p:sp>
      <p:sp>
        <p:nvSpPr>
          <p:cNvPr id="22528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25289" name="Rectangle 9"/>
          <p:cNvSpPr>
            <a:spLocks noChangeArrowheads="1"/>
          </p:cNvSpPr>
          <p:nvPr/>
        </p:nvSpPr>
        <p:spPr bwMode="auto">
          <a:xfrm>
            <a:off x="277813" y="3994150"/>
            <a:ext cx="5926137" cy="19224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When you first insert a sound, if you choose to have it start “when clicked,” a trigger is automatically set up for you; the sound icon itself is the trigger.</a:t>
            </a:r>
          </a:p>
          <a:p>
            <a:pPr>
              <a:spcBef>
                <a:spcPct val="20000"/>
              </a:spcBef>
              <a:spcAft>
                <a:spcPct val="75000"/>
              </a:spcAft>
            </a:pPr>
            <a:r>
              <a:rPr lang="en-US">
                <a:solidFill>
                  <a:srgbClr val="FFCC00"/>
                </a:solidFill>
              </a:rPr>
              <a:t>But you can make other things set off the sound as well: text, for example, or a picture, or an arrow shape that signals (with a bing, bang, or bong) the next slide.</a:t>
            </a:r>
          </a:p>
        </p:txBody>
      </p:sp>
      <p:pic>
        <p:nvPicPr>
          <p:cNvPr id="225290" name="Picture 10" descr="Setting up trigger to play sound"/>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16647F9D-AFEB-4DEB-AB8B-20075C35EA65}"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27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25290"/>
                                        </p:tgtEl>
                                        <p:attrNameLst>
                                          <p:attrName>style.visibility</p:attrName>
                                        </p:attrNameLst>
                                      </p:cBhvr>
                                      <p:to>
                                        <p:strVal val="visible"/>
                                      </p:to>
                                    </p:set>
                                    <p:animEffect transition="in" filter="slide(fromTop)">
                                      <p:cBhvr>
                                        <p:cTn id="7" dur="500"/>
                                        <p:tgtEl>
                                          <p:spTgt spid="22529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25283">
                                            <p:txEl>
                                              <p:pRg st="0" end="0"/>
                                            </p:txEl>
                                          </p:spTgt>
                                        </p:tgtEl>
                                        <p:attrNameLst>
                                          <p:attrName>style.visibility</p:attrName>
                                        </p:attrNameLst>
                                      </p:cBhvr>
                                      <p:to>
                                        <p:strVal val="visible"/>
                                      </p:to>
                                    </p:set>
                                    <p:animEffect transition="in" filter="slide(fromTop)">
                                      <p:cBhvr>
                                        <p:cTn id="12" dur="500"/>
                                        <p:tgtEl>
                                          <p:spTgt spid="2252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25283">
                                            <p:txEl>
                                              <p:pRg st="1" end="1"/>
                                            </p:txEl>
                                          </p:spTgt>
                                        </p:tgtEl>
                                        <p:attrNameLst>
                                          <p:attrName>style.visibility</p:attrName>
                                        </p:attrNameLst>
                                      </p:cBhvr>
                                      <p:to>
                                        <p:strVal val="visible"/>
                                      </p:to>
                                    </p:set>
                                    <p:animEffect transition="in" filter="slide(fromTop)">
                                      <p:cBhvr>
                                        <p:cTn id="17" dur="500"/>
                                        <p:tgtEl>
                                          <p:spTgt spid="2252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25289">
                                            <p:txEl>
                                              <p:pRg st="0" end="0"/>
                                            </p:txEl>
                                          </p:spTgt>
                                        </p:tgtEl>
                                        <p:attrNameLst>
                                          <p:attrName>style.visibility</p:attrName>
                                        </p:attrNameLst>
                                      </p:cBhvr>
                                      <p:to>
                                        <p:strVal val="visible"/>
                                      </p:to>
                                    </p:set>
                                    <p:animEffect transition="in" filter="slide(fromLeft)">
                                      <p:cBhvr>
                                        <p:cTn id="22" dur="500"/>
                                        <p:tgtEl>
                                          <p:spTgt spid="22528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25289">
                                            <p:txEl>
                                              <p:pRg st="1" end="1"/>
                                            </p:txEl>
                                          </p:spTgt>
                                        </p:tgtEl>
                                        <p:attrNameLst>
                                          <p:attrName>style.visibility</p:attrName>
                                        </p:attrNameLst>
                                      </p:cBhvr>
                                      <p:to>
                                        <p:strVal val="visible"/>
                                      </p:to>
                                    </p:set>
                                    <p:animEffect transition="in" filter="slide(fromLeft)">
                                      <p:cBhvr>
                                        <p:cTn id="27" dur="500"/>
                                        <p:tgtEl>
                                          <p:spTgt spid="2252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autoUpdateAnimBg="0"/>
      <p:bldP spid="22528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221186" name="Rectangle 2"/>
          <p:cNvSpPr>
            <a:spLocks noGrp="1" noChangeArrowheads="1"/>
          </p:cNvSpPr>
          <p:nvPr>
            <p:ph type="title"/>
          </p:nvPr>
        </p:nvSpPr>
        <p:spPr>
          <a:xfrm>
            <a:off x="239713" y="63500"/>
            <a:ext cx="8904287" cy="614363"/>
          </a:xfrm>
        </p:spPr>
        <p:txBody>
          <a:bodyPr/>
          <a:lstStyle/>
          <a:p>
            <a:r>
              <a:rPr lang="en-US"/>
              <a:t>Set up a trigger to play the sound</a:t>
            </a:r>
          </a:p>
        </p:txBody>
      </p:sp>
      <p:sp>
        <p:nvSpPr>
          <p:cNvPr id="22118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 picture illustrates the process. </a:t>
            </a:r>
          </a:p>
        </p:txBody>
      </p:sp>
      <p:graphicFrame>
        <p:nvGraphicFramePr>
          <p:cNvPr id="221188" name="Object 4"/>
          <p:cNvGraphicFramePr>
            <a:graphicFrameLocks noChangeAspect="1"/>
          </p:cNvGraphicFramePr>
          <p:nvPr/>
        </p:nvGraphicFramePr>
        <p:xfrm>
          <a:off x="339725" y="4122738"/>
          <a:ext cx="269875" cy="303212"/>
        </p:xfrm>
        <a:graphic>
          <a:graphicData uri="http://schemas.openxmlformats.org/presentationml/2006/ole">
            <p:oleObj spid="_x0000_s221188" name="Visio" r:id="rId4" imgW="270231" imgH="303063" progId="Visio.Drawing.11">
              <p:embed/>
            </p:oleObj>
          </a:graphicData>
        </a:graphic>
      </p:graphicFrame>
      <p:graphicFrame>
        <p:nvGraphicFramePr>
          <p:cNvPr id="221189" name="Object 5"/>
          <p:cNvGraphicFramePr>
            <a:graphicFrameLocks noChangeAspect="1"/>
          </p:cNvGraphicFramePr>
          <p:nvPr/>
        </p:nvGraphicFramePr>
        <p:xfrm>
          <a:off x="339725" y="5395913"/>
          <a:ext cx="269875" cy="303212"/>
        </p:xfrm>
        <a:graphic>
          <a:graphicData uri="http://schemas.openxmlformats.org/presentationml/2006/ole">
            <p:oleObj spid="_x0000_s221189" name="Visio" r:id="rId5" imgW="270231" imgH="303063" progId="Visio.Drawing.11">
              <p:embed/>
            </p:oleObj>
          </a:graphicData>
        </a:graphic>
      </p:graphicFrame>
      <p:sp>
        <p:nvSpPr>
          <p:cNvPr id="22119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21193" name="Rectangle 9"/>
          <p:cNvSpPr>
            <a:spLocks noChangeArrowheads="1"/>
          </p:cNvSpPr>
          <p:nvPr/>
        </p:nvSpPr>
        <p:spPr bwMode="auto">
          <a:xfrm>
            <a:off x="676275" y="4089400"/>
            <a:ext cx="5940425" cy="19192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 sound must be inserted into the slide, and the element that you want to click must be on the slide also. In this case, say you want the trigger to be the arrow shape shown here.</a:t>
            </a:r>
          </a:p>
          <a:p>
            <a:pPr>
              <a:spcBef>
                <a:spcPct val="20000"/>
              </a:spcBef>
              <a:spcAft>
                <a:spcPct val="45000"/>
              </a:spcAft>
            </a:pPr>
            <a:r>
              <a:rPr lang="en-US">
                <a:solidFill>
                  <a:srgbClr val="FFCC00"/>
                </a:solidFill>
              </a:rPr>
              <a:t>In the </a:t>
            </a:r>
            <a:r>
              <a:rPr lang="en-US" b="1">
                <a:solidFill>
                  <a:srgbClr val="FFCC00"/>
                </a:solidFill>
              </a:rPr>
              <a:t>Custom Animation</a:t>
            </a:r>
            <a:r>
              <a:rPr lang="en-US">
                <a:solidFill>
                  <a:srgbClr val="FFCC00"/>
                </a:solidFill>
              </a:rPr>
              <a:t> task pane, click the arrow next to the sound effect, and click </a:t>
            </a:r>
            <a:r>
              <a:rPr lang="en-US" b="1">
                <a:solidFill>
                  <a:srgbClr val="FFCC00"/>
                </a:solidFill>
              </a:rPr>
              <a:t>Timing</a:t>
            </a:r>
            <a:r>
              <a:rPr lang="en-US">
                <a:solidFill>
                  <a:srgbClr val="FFCC00"/>
                </a:solidFill>
              </a:rPr>
              <a:t> on the menu.</a:t>
            </a:r>
          </a:p>
        </p:txBody>
      </p:sp>
      <p:pic>
        <p:nvPicPr>
          <p:cNvPr id="221195" name="Picture 11" descr="Setting up trigger to play sound"/>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11" name="Date Placeholder 10"/>
          <p:cNvSpPr>
            <a:spLocks noGrp="1"/>
          </p:cNvSpPr>
          <p:nvPr>
            <p:ph type="dt" sz="half" idx="10"/>
          </p:nvPr>
        </p:nvSpPr>
        <p:spPr/>
        <p:txBody>
          <a:bodyPr/>
          <a:lstStyle/>
          <a:p>
            <a:fld id="{836807B3-191A-4B70-AE57-F5B6797B4D69}"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28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21187"/>
                                        </p:tgtEl>
                                        <p:attrNameLst>
                                          <p:attrName>style.visibility</p:attrName>
                                        </p:attrNameLst>
                                      </p:cBhvr>
                                      <p:to>
                                        <p:strVal val="visible"/>
                                      </p:to>
                                    </p:set>
                                    <p:animEffect transition="in" filter="slide(fromTop)">
                                      <p:cBhvr>
                                        <p:cTn id="7" dur="500"/>
                                        <p:tgtEl>
                                          <p:spTgt spid="2211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21188"/>
                                        </p:tgtEl>
                                        <p:attrNameLst>
                                          <p:attrName>style.visibility</p:attrName>
                                        </p:attrNameLst>
                                      </p:cBhvr>
                                      <p:to>
                                        <p:strVal val="visible"/>
                                      </p:to>
                                    </p:set>
                                    <p:animEffect transition="in" filter="dissolve">
                                      <p:cBhvr>
                                        <p:cTn id="12" dur="500"/>
                                        <p:tgtEl>
                                          <p:spTgt spid="221188"/>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21189"/>
                                        </p:tgtEl>
                                        <p:attrNameLst>
                                          <p:attrName>style.visibility</p:attrName>
                                        </p:attrNameLst>
                                      </p:cBhvr>
                                      <p:to>
                                        <p:strVal val="visible"/>
                                      </p:to>
                                    </p:set>
                                    <p:animEffect transition="in" filter="dissolve">
                                      <p:cBhvr>
                                        <p:cTn id="16" dur="500"/>
                                        <p:tgtEl>
                                          <p:spTgt spid="221189"/>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21193">
                                            <p:txEl>
                                              <p:pRg st="0" end="0"/>
                                            </p:txEl>
                                          </p:spTgt>
                                        </p:tgtEl>
                                        <p:attrNameLst>
                                          <p:attrName>style.visibility</p:attrName>
                                        </p:attrNameLst>
                                      </p:cBhvr>
                                      <p:to>
                                        <p:strVal val="visible"/>
                                      </p:to>
                                    </p:set>
                                    <p:animEffect transition="in" filter="checkerboard(across)">
                                      <p:cBhvr>
                                        <p:cTn id="21" dur="500"/>
                                        <p:tgtEl>
                                          <p:spTgt spid="22119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21193">
                                            <p:txEl>
                                              <p:pRg st="1" end="1"/>
                                            </p:txEl>
                                          </p:spTgt>
                                        </p:tgtEl>
                                        <p:attrNameLst>
                                          <p:attrName>style.visibility</p:attrName>
                                        </p:attrNameLst>
                                      </p:cBhvr>
                                      <p:to>
                                        <p:strVal val="visible"/>
                                      </p:to>
                                    </p:set>
                                    <p:animEffect transition="in" filter="checkerboard(across)">
                                      <p:cBhvr>
                                        <p:cTn id="26" dur="500"/>
                                        <p:tgtEl>
                                          <p:spTgt spid="2211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autoUpdateAnimBg="0"/>
      <p:bldP spid="22119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Add sound effects to a presentation</a:t>
            </a:r>
          </a:p>
        </p:txBody>
      </p:sp>
      <p:sp>
        <p:nvSpPr>
          <p:cNvPr id="227330" name="Rectangle 2"/>
          <p:cNvSpPr>
            <a:spLocks noGrp="1" noChangeArrowheads="1"/>
          </p:cNvSpPr>
          <p:nvPr>
            <p:ph type="title"/>
          </p:nvPr>
        </p:nvSpPr>
        <p:spPr>
          <a:xfrm>
            <a:off x="239713" y="63500"/>
            <a:ext cx="8904287" cy="614363"/>
          </a:xfrm>
        </p:spPr>
        <p:txBody>
          <a:bodyPr/>
          <a:lstStyle/>
          <a:p>
            <a:r>
              <a:rPr lang="en-US"/>
              <a:t>Set up a trigger to play the sound</a:t>
            </a:r>
          </a:p>
        </p:txBody>
      </p:sp>
      <p:sp>
        <p:nvSpPr>
          <p:cNvPr id="22733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 picture illustrates the process. </a:t>
            </a:r>
          </a:p>
        </p:txBody>
      </p:sp>
      <p:graphicFrame>
        <p:nvGraphicFramePr>
          <p:cNvPr id="227334" name="Object 6"/>
          <p:cNvGraphicFramePr>
            <a:graphicFrameLocks noChangeAspect="1"/>
          </p:cNvGraphicFramePr>
          <p:nvPr/>
        </p:nvGraphicFramePr>
        <p:xfrm>
          <a:off x="339725" y="4105275"/>
          <a:ext cx="269875" cy="303213"/>
        </p:xfrm>
        <a:graphic>
          <a:graphicData uri="http://schemas.openxmlformats.org/presentationml/2006/ole">
            <p:oleObj spid="_x0000_s227334" name="Visio" r:id="rId4" imgW="270231" imgH="303063" progId="Visio.Drawing.11">
              <p:embed/>
            </p:oleObj>
          </a:graphicData>
        </a:graphic>
      </p:graphicFrame>
      <p:sp>
        <p:nvSpPr>
          <p:cNvPr id="22733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27336" name="Rectangle 8"/>
          <p:cNvSpPr>
            <a:spLocks noChangeArrowheads="1"/>
          </p:cNvSpPr>
          <p:nvPr/>
        </p:nvSpPr>
        <p:spPr bwMode="auto">
          <a:xfrm>
            <a:off x="676275" y="4089400"/>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In the </a:t>
            </a:r>
            <a:r>
              <a:rPr lang="en-US" b="1">
                <a:solidFill>
                  <a:srgbClr val="FFCC00"/>
                </a:solidFill>
              </a:rPr>
              <a:t>Play Sound</a:t>
            </a:r>
            <a:r>
              <a:rPr lang="en-US">
                <a:solidFill>
                  <a:srgbClr val="FFCC00"/>
                </a:solidFill>
              </a:rPr>
              <a:t> dialog box, under </a:t>
            </a:r>
            <a:r>
              <a:rPr lang="en-US" b="1">
                <a:solidFill>
                  <a:srgbClr val="FFCC00"/>
                </a:solidFill>
              </a:rPr>
              <a:t>Triggers</a:t>
            </a:r>
            <a:r>
              <a:rPr lang="en-US">
                <a:solidFill>
                  <a:srgbClr val="FFCC00"/>
                </a:solidFill>
              </a:rPr>
              <a:t>, click </a:t>
            </a:r>
            <a:r>
              <a:rPr lang="en-US" b="1">
                <a:solidFill>
                  <a:srgbClr val="FFCC00"/>
                </a:solidFill>
              </a:rPr>
              <a:t>Start effect on click of</a:t>
            </a:r>
            <a:r>
              <a:rPr lang="en-US">
                <a:solidFill>
                  <a:srgbClr val="FFCC00"/>
                </a:solidFill>
              </a:rPr>
              <a:t>.</a:t>
            </a:r>
          </a:p>
        </p:txBody>
      </p:sp>
      <p:pic>
        <p:nvPicPr>
          <p:cNvPr id="227337" name="Picture 9" descr="Setting up trigger to play sound"/>
          <p:cNvPicPr>
            <a:picLocks noChangeAspect="1" noChangeArrowheads="1"/>
          </p:cNvPicPr>
          <p:nvPr>
            <p:ph sz="half" idx="1"/>
          </p:nvPr>
        </p:nvPicPr>
        <p:blipFill>
          <a:blip r:embed="rId5"/>
          <a:srcRect/>
          <a:stretch>
            <a:fillRect/>
          </a:stretch>
        </p:blipFill>
        <p:spPr>
          <a:xfrm>
            <a:off x="350838" y="949325"/>
            <a:ext cx="5651500" cy="2849563"/>
          </a:xfrm>
          <a:noFill/>
          <a:ln/>
        </p:spPr>
      </p:pic>
      <p:graphicFrame>
        <p:nvGraphicFramePr>
          <p:cNvPr id="227338" name="Object 10"/>
          <p:cNvGraphicFramePr>
            <a:graphicFrameLocks noChangeAspect="1"/>
          </p:cNvGraphicFramePr>
          <p:nvPr/>
        </p:nvGraphicFramePr>
        <p:xfrm>
          <a:off x="339725" y="4840288"/>
          <a:ext cx="269875" cy="303212"/>
        </p:xfrm>
        <a:graphic>
          <a:graphicData uri="http://schemas.openxmlformats.org/presentationml/2006/ole">
            <p:oleObj spid="_x0000_s227338" name="Visio" r:id="rId6" imgW="270231" imgH="303063" progId="Visio.Drawing.11">
              <p:embed/>
            </p:oleObj>
          </a:graphicData>
        </a:graphic>
      </p:graphicFrame>
      <p:sp>
        <p:nvSpPr>
          <p:cNvPr id="227339" name="Rectangle 11"/>
          <p:cNvSpPr>
            <a:spLocks noChangeArrowheads="1"/>
          </p:cNvSpPr>
          <p:nvPr/>
        </p:nvSpPr>
        <p:spPr bwMode="auto">
          <a:xfrm>
            <a:off x="684213" y="4819650"/>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the arrow on the item there, and select the thing you want as the trigger. In the example, you’d choose </a:t>
            </a:r>
            <a:r>
              <a:rPr lang="en-US" b="1">
                <a:solidFill>
                  <a:srgbClr val="FFCC00"/>
                </a:solidFill>
              </a:rPr>
              <a:t>Right Arrow 6</a:t>
            </a:r>
            <a:r>
              <a:rPr lang="en-US">
                <a:solidFill>
                  <a:srgbClr val="FFCC00"/>
                </a:solidFill>
              </a:rPr>
              <a:t> (the name for the arrow shape).</a:t>
            </a:r>
          </a:p>
        </p:txBody>
      </p:sp>
      <p:sp>
        <p:nvSpPr>
          <p:cNvPr id="12" name="Date Placeholder 11"/>
          <p:cNvSpPr>
            <a:spLocks noGrp="1"/>
          </p:cNvSpPr>
          <p:nvPr>
            <p:ph type="dt" sz="half" idx="10"/>
          </p:nvPr>
        </p:nvSpPr>
        <p:spPr/>
        <p:txBody>
          <a:bodyPr/>
          <a:lstStyle/>
          <a:p>
            <a:fld id="{FC2AC5A0-E793-44E6-8B78-86CF6B227FDB}"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D1DEB4E3-3683-49EF-8618-027A571B43F1}" type="slidenum">
              <a:rPr lang="en-US" smtClean="0"/>
              <a:pPr/>
              <a:t>29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27334"/>
                                        </p:tgtEl>
                                        <p:attrNameLst>
                                          <p:attrName>style.visibility</p:attrName>
                                        </p:attrNameLst>
                                      </p:cBhvr>
                                      <p:to>
                                        <p:strVal val="visible"/>
                                      </p:to>
                                    </p:set>
                                    <p:animEffect transition="in" filter="dissolve">
                                      <p:cBhvr>
                                        <p:cTn id="7" dur="500"/>
                                        <p:tgtEl>
                                          <p:spTgt spid="22733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27338"/>
                                        </p:tgtEl>
                                        <p:attrNameLst>
                                          <p:attrName>style.visibility</p:attrName>
                                        </p:attrNameLst>
                                      </p:cBhvr>
                                      <p:to>
                                        <p:strVal val="visible"/>
                                      </p:to>
                                    </p:set>
                                    <p:animEffect transition="in" filter="dissolve">
                                      <p:cBhvr>
                                        <p:cTn id="11" dur="500"/>
                                        <p:tgtEl>
                                          <p:spTgt spid="227338"/>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27336">
                                            <p:txEl>
                                              <p:pRg st="0" end="0"/>
                                            </p:txEl>
                                          </p:spTgt>
                                        </p:tgtEl>
                                        <p:attrNameLst>
                                          <p:attrName>style.visibility</p:attrName>
                                        </p:attrNameLst>
                                      </p:cBhvr>
                                      <p:to>
                                        <p:strVal val="visible"/>
                                      </p:to>
                                    </p:set>
                                    <p:animEffect transition="in" filter="checkerboard(across)">
                                      <p:cBhvr>
                                        <p:cTn id="15" dur="500"/>
                                        <p:tgtEl>
                                          <p:spTgt spid="22733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27339">
                                            <p:txEl>
                                              <p:pRg st="0" end="0"/>
                                            </p:txEl>
                                          </p:spTgt>
                                        </p:tgtEl>
                                        <p:attrNameLst>
                                          <p:attrName>style.visibility</p:attrName>
                                        </p:attrNameLst>
                                      </p:cBhvr>
                                      <p:to>
                                        <p:strVal val="visible"/>
                                      </p:to>
                                    </p:set>
                                    <p:animEffect transition="in" filter="checkerboard(across)">
                                      <p:cBhvr>
                                        <p:cTn id="20" dur="500"/>
                                        <p:tgtEl>
                                          <p:spTgt spid="227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6" grpId="0" build="p" autoUpdateAnimBg="0" advAuto="0"/>
      <p:bldP spid="2273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Add sound effects to a presentation</a:t>
            </a:r>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p:txBody>
          <a:bodyPr/>
          <a:lstStyle/>
          <a:p>
            <a:r>
              <a:rPr lang="en-US"/>
              <a:t>Overview: This sounds easy</a:t>
            </a:r>
          </a:p>
        </p:txBody>
      </p:sp>
      <p:sp>
        <p:nvSpPr>
          <p:cNvPr id="14340" name="Rectangle 4"/>
          <p:cNvSpPr>
            <a:spLocks noChangeArrowheads="1"/>
          </p:cNvSpPr>
          <p:nvPr/>
        </p:nvSpPr>
        <p:spPr bwMode="auto">
          <a:xfrm>
            <a:off x="1852613" y="881063"/>
            <a:ext cx="5462587" cy="4900612"/>
          </a:xfrm>
          <a:prstGeom prst="rect">
            <a:avLst/>
          </a:prstGeom>
          <a:noFill/>
          <a:ln w="9525">
            <a:noFill/>
            <a:miter lim="800000"/>
            <a:headEnd/>
            <a:tailEnd/>
          </a:ln>
          <a:effectLst/>
        </p:spPr>
        <p:txBody>
          <a:bodyPr/>
          <a:lstStyle/>
          <a:p>
            <a:pPr>
              <a:spcBef>
                <a:spcPct val="20000"/>
              </a:spcBef>
              <a:spcAft>
                <a:spcPct val="75000"/>
              </a:spcAft>
            </a:pPr>
            <a:r>
              <a:rPr lang="en-US" sz="2400"/>
              <a:t>Including a sound effect on a PowerPoint slide can introduce the slide or make a point. </a:t>
            </a:r>
          </a:p>
          <a:p>
            <a:pPr>
              <a:spcBef>
                <a:spcPct val="20000"/>
              </a:spcBef>
              <a:spcAft>
                <a:spcPct val="75000"/>
              </a:spcAft>
            </a:pPr>
            <a:r>
              <a:rPr lang="en-US" sz="2400"/>
              <a:t>You can play sounds in a presentation either by inserting a sound file or by playing music from a CD. </a:t>
            </a:r>
          </a:p>
          <a:p>
            <a:pPr>
              <a:spcBef>
                <a:spcPct val="20000"/>
              </a:spcBef>
              <a:spcAft>
                <a:spcPct val="75000"/>
              </a:spcAft>
            </a:pPr>
            <a:r>
              <a:rPr lang="en-US" sz="2400"/>
              <a:t>This course tells you how to do both—from choosing a way to make an inserted sound start and specifying how long it should play to learning how to set up your CD tracks. </a:t>
            </a:r>
          </a:p>
        </p:txBody>
      </p:sp>
      <p:pic>
        <p:nvPicPr>
          <p:cNvPr id="14341" name="Picture 5" descr="Image suggesting sounds in a slide show"/>
          <p:cNvPicPr>
            <a:picLocks noChangeAspect="1" noChangeArrowheads="1"/>
          </p:cNvPicPr>
          <p:nvPr/>
        </p:nvPicPr>
        <p:blipFill>
          <a:blip r:embed="rId3"/>
          <a:srcRect/>
          <a:stretch>
            <a:fillRect/>
          </a:stretch>
        </p:blipFill>
        <p:spPr bwMode="auto">
          <a:xfrm>
            <a:off x="358775" y="1141413"/>
            <a:ext cx="914400" cy="914400"/>
          </a:xfrm>
          <a:prstGeom prst="rect">
            <a:avLst/>
          </a:prstGeom>
          <a:noFill/>
        </p:spPr>
      </p:pic>
      <p:sp>
        <p:nvSpPr>
          <p:cNvPr id="8" name="Date Placeholder 7"/>
          <p:cNvSpPr>
            <a:spLocks noGrp="1"/>
          </p:cNvSpPr>
          <p:nvPr>
            <p:ph type="dt" sz="half" idx="10"/>
          </p:nvPr>
        </p:nvSpPr>
        <p:spPr/>
        <p:txBody>
          <a:bodyPr/>
          <a:lstStyle/>
          <a:p>
            <a:fld id="{ED276BF4-859D-44BB-8F75-5B651CF68568}"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D1DEB4E3-3683-49EF-8618-027A571B43F1}" type="slidenum">
              <a:rPr lang="en-US" smtClean="0"/>
              <a:pPr/>
              <a:t>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229378" name="Rectangle 2"/>
          <p:cNvSpPr>
            <a:spLocks noGrp="1" noChangeArrowheads="1"/>
          </p:cNvSpPr>
          <p:nvPr>
            <p:ph type="title"/>
          </p:nvPr>
        </p:nvSpPr>
        <p:spPr>
          <a:xfrm>
            <a:off x="239713" y="63500"/>
            <a:ext cx="8904287" cy="614363"/>
          </a:xfrm>
        </p:spPr>
        <p:txBody>
          <a:bodyPr/>
          <a:lstStyle/>
          <a:p>
            <a:r>
              <a:rPr lang="en-US"/>
              <a:t>Set up a trigger to play the sound</a:t>
            </a:r>
          </a:p>
        </p:txBody>
      </p:sp>
      <p:sp>
        <p:nvSpPr>
          <p:cNvPr id="229379" name="Rectangle 3"/>
          <p:cNvSpPr>
            <a:spLocks noChangeArrowheads="1"/>
          </p:cNvSpPr>
          <p:nvPr/>
        </p:nvSpPr>
        <p:spPr bwMode="auto">
          <a:xfrm>
            <a:off x="6119813" y="854075"/>
            <a:ext cx="2744787" cy="1863725"/>
          </a:xfrm>
          <a:prstGeom prst="rect">
            <a:avLst/>
          </a:prstGeom>
          <a:noFill/>
          <a:ln w="9525">
            <a:noFill/>
            <a:miter lim="800000"/>
            <a:headEnd/>
            <a:tailEnd/>
          </a:ln>
          <a:effectLst/>
        </p:spPr>
        <p:txBody>
          <a:bodyPr/>
          <a:lstStyle/>
          <a:p>
            <a:pPr>
              <a:spcBef>
                <a:spcPct val="20000"/>
              </a:spcBef>
              <a:spcAft>
                <a:spcPct val="75000"/>
              </a:spcAft>
            </a:pPr>
            <a:r>
              <a:rPr lang="en-US" sz="2000"/>
              <a:t>When a sound is set up to play by trigger, it has a bar above it in the effects list, saying what triggers the sound:</a:t>
            </a:r>
          </a:p>
        </p:txBody>
      </p:sp>
      <p:sp>
        <p:nvSpPr>
          <p:cNvPr id="229381"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29383" name="Picture 7" descr="Setting up trigger to play sound"/>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29386" name="Rectangle 10"/>
          <p:cNvSpPr>
            <a:spLocks noChangeArrowheads="1"/>
          </p:cNvSpPr>
          <p:nvPr/>
        </p:nvSpPr>
        <p:spPr bwMode="auto">
          <a:xfrm>
            <a:off x="242888" y="4019550"/>
            <a:ext cx="5934075" cy="6810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On the slide, a little hand appears next to the sound icon, showing that it plays by trigger.</a:t>
            </a:r>
          </a:p>
        </p:txBody>
      </p:sp>
      <p:pic>
        <p:nvPicPr>
          <p:cNvPr id="229387" name="Picture 11" descr="Bar above the effects list indicating the action that triggers a sound"/>
          <p:cNvPicPr>
            <a:picLocks noChangeAspect="1" noChangeArrowheads="1"/>
          </p:cNvPicPr>
          <p:nvPr/>
        </p:nvPicPr>
        <p:blipFill>
          <a:blip r:embed="rId4"/>
          <a:srcRect/>
          <a:stretch>
            <a:fillRect/>
          </a:stretch>
        </p:blipFill>
        <p:spPr bwMode="auto">
          <a:xfrm>
            <a:off x="6172200" y="2846388"/>
            <a:ext cx="2714625" cy="666750"/>
          </a:xfrm>
          <a:prstGeom prst="rect">
            <a:avLst/>
          </a:prstGeom>
          <a:noFill/>
        </p:spPr>
      </p:pic>
      <p:pic>
        <p:nvPicPr>
          <p:cNvPr id="229388" name="Picture 12" descr="Icon image"/>
          <p:cNvPicPr>
            <a:picLocks noChangeAspect="1" noChangeArrowheads="1"/>
          </p:cNvPicPr>
          <p:nvPr/>
        </p:nvPicPr>
        <p:blipFill>
          <a:blip r:embed="rId5"/>
          <a:srcRect/>
          <a:stretch>
            <a:fillRect/>
          </a:stretch>
        </p:blipFill>
        <p:spPr bwMode="auto">
          <a:xfrm>
            <a:off x="304800" y="4691063"/>
            <a:ext cx="566738" cy="347662"/>
          </a:xfrm>
          <a:prstGeom prst="rect">
            <a:avLst/>
          </a:prstGeom>
          <a:noFill/>
        </p:spPr>
      </p:pic>
      <p:sp>
        <p:nvSpPr>
          <p:cNvPr id="11" name="Date Placeholder 10"/>
          <p:cNvSpPr>
            <a:spLocks noGrp="1"/>
          </p:cNvSpPr>
          <p:nvPr>
            <p:ph type="dt" sz="half" idx="10"/>
          </p:nvPr>
        </p:nvSpPr>
        <p:spPr/>
        <p:txBody>
          <a:bodyPr/>
          <a:lstStyle/>
          <a:p>
            <a:fld id="{1A36FF2A-EB01-4D95-AC2B-411399BF9F3E}"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30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29379"/>
                                        </p:tgtEl>
                                        <p:attrNameLst>
                                          <p:attrName>style.visibility</p:attrName>
                                        </p:attrNameLst>
                                      </p:cBhvr>
                                      <p:to>
                                        <p:strVal val="visible"/>
                                      </p:to>
                                    </p:set>
                                    <p:animEffect transition="in" filter="slide(fromTop)">
                                      <p:cBhvr>
                                        <p:cTn id="7" dur="500"/>
                                        <p:tgtEl>
                                          <p:spTgt spid="22937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29387"/>
                                        </p:tgtEl>
                                        <p:attrNameLst>
                                          <p:attrName>style.visibility</p:attrName>
                                        </p:attrNameLst>
                                      </p:cBhvr>
                                      <p:to>
                                        <p:strVal val="visible"/>
                                      </p:to>
                                    </p:set>
                                    <p:animEffect transition="in" filter="dissolve">
                                      <p:cBhvr>
                                        <p:cTn id="11" dur="500"/>
                                        <p:tgtEl>
                                          <p:spTgt spid="229387"/>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229386">
                                            <p:txEl>
                                              <p:pRg st="0" end="0"/>
                                            </p:txEl>
                                          </p:spTgt>
                                        </p:tgtEl>
                                        <p:attrNameLst>
                                          <p:attrName>style.visibility</p:attrName>
                                        </p:attrNameLst>
                                      </p:cBhvr>
                                      <p:to>
                                        <p:strVal val="visible"/>
                                      </p:to>
                                    </p:set>
                                    <p:animEffect transition="in" filter="slide(fromLeft)">
                                      <p:cBhvr>
                                        <p:cTn id="16" dur="500"/>
                                        <p:tgtEl>
                                          <p:spTgt spid="229386">
                                            <p:txEl>
                                              <p:pRg st="0" end="0"/>
                                            </p:txEl>
                                          </p:spTgt>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229388"/>
                                        </p:tgtEl>
                                        <p:attrNameLst>
                                          <p:attrName>style.visibility</p:attrName>
                                        </p:attrNameLst>
                                      </p:cBhvr>
                                      <p:to>
                                        <p:strVal val="visible"/>
                                      </p:to>
                                    </p:set>
                                    <p:animEffect transition="in" filter="dissolve">
                                      <p:cBhvr>
                                        <p:cTn id="20" dur="500"/>
                                        <p:tgtEl>
                                          <p:spTgt spid="229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autoUpdateAnimBg="0"/>
      <p:bldP spid="229386"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231426" name="Rectangle 2"/>
          <p:cNvSpPr>
            <a:spLocks noGrp="1" noChangeArrowheads="1"/>
          </p:cNvSpPr>
          <p:nvPr>
            <p:ph type="title"/>
          </p:nvPr>
        </p:nvSpPr>
        <p:spPr>
          <a:xfrm>
            <a:off x="239713" y="63500"/>
            <a:ext cx="8904287" cy="614363"/>
          </a:xfrm>
        </p:spPr>
        <p:txBody>
          <a:bodyPr/>
          <a:lstStyle/>
          <a:p>
            <a:r>
              <a:rPr lang="en-US"/>
              <a:t>Are your files linked or embedded? </a:t>
            </a:r>
          </a:p>
        </p:txBody>
      </p:sp>
      <p:sp>
        <p:nvSpPr>
          <p:cNvPr id="23142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guarantee that a sound will play from the computer you present on, be aware of some details concerning the size of sound files.</a:t>
            </a:r>
          </a:p>
        </p:txBody>
      </p:sp>
      <p:graphicFrame>
        <p:nvGraphicFramePr>
          <p:cNvPr id="231428" name="Object 4"/>
          <p:cNvGraphicFramePr>
            <a:graphicFrameLocks noChangeAspect="1"/>
          </p:cNvGraphicFramePr>
          <p:nvPr/>
        </p:nvGraphicFramePr>
        <p:xfrm>
          <a:off x="339725" y="5113338"/>
          <a:ext cx="269875" cy="303212"/>
        </p:xfrm>
        <a:graphic>
          <a:graphicData uri="http://schemas.openxmlformats.org/presentationml/2006/ole">
            <p:oleObj spid="_x0000_s231428" name="Visio" r:id="rId4" imgW="270231" imgH="303063" progId="Visio.Drawing.11">
              <p:embed/>
            </p:oleObj>
          </a:graphicData>
        </a:graphic>
      </p:graphicFrame>
      <p:sp>
        <p:nvSpPr>
          <p:cNvPr id="23143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31433" name="Rectangle 9"/>
          <p:cNvSpPr>
            <a:spLocks noChangeArrowheads="1"/>
          </p:cNvSpPr>
          <p:nvPr/>
        </p:nvSpPr>
        <p:spPr bwMode="auto">
          <a:xfrm>
            <a:off x="676275" y="5080000"/>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These files will be linked to the presentation because either they are not .wav files or they are .wav files that exceed the maximum size limit of 100 KB.</a:t>
            </a:r>
          </a:p>
        </p:txBody>
      </p:sp>
      <p:sp>
        <p:nvSpPr>
          <p:cNvPr id="231434" name="Rectangle 10"/>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Also be aware of whether a file has been </a:t>
            </a:r>
            <a:r>
              <a:rPr lang="en-US" b="1">
                <a:solidFill>
                  <a:srgbClr val="FFCC00"/>
                </a:solidFill>
              </a:rPr>
              <a:t>linked to</a:t>
            </a:r>
            <a:r>
              <a:rPr lang="en-US">
                <a:solidFill>
                  <a:srgbClr val="FFCC00"/>
                </a:solidFill>
              </a:rPr>
              <a:t> in the presentation or </a:t>
            </a:r>
            <a:r>
              <a:rPr lang="en-US" b="1">
                <a:solidFill>
                  <a:srgbClr val="FFCC00"/>
                </a:solidFill>
              </a:rPr>
              <a:t>embedded within</a:t>
            </a:r>
            <a:r>
              <a:rPr lang="en-US">
                <a:solidFill>
                  <a:srgbClr val="FFCC00"/>
                </a:solidFill>
              </a:rPr>
              <a:t> it. The picture shows a basic comparison. </a:t>
            </a:r>
          </a:p>
        </p:txBody>
      </p:sp>
      <p:pic>
        <p:nvPicPr>
          <p:cNvPr id="231435" name="Picture 11" descr="Linked and embedded sound files"/>
          <p:cNvPicPr>
            <a:picLocks noChangeAspect="1" noChangeArrowheads="1"/>
          </p:cNvPicPr>
          <p:nvPr>
            <p:ph sz="half" idx="1"/>
          </p:nvPr>
        </p:nvPicPr>
        <p:blipFill>
          <a:blip r:embed="rId5"/>
          <a:srcRect/>
          <a:stretch>
            <a:fillRect/>
          </a:stretch>
        </p:blipFill>
        <p:spPr>
          <a:xfrm>
            <a:off x="350838" y="949325"/>
            <a:ext cx="5651500" cy="2849563"/>
          </a:xfrm>
          <a:noFill/>
          <a:ln/>
        </p:spPr>
      </p:pic>
      <p:sp>
        <p:nvSpPr>
          <p:cNvPr id="11" name="Date Placeholder 10"/>
          <p:cNvSpPr>
            <a:spLocks noGrp="1"/>
          </p:cNvSpPr>
          <p:nvPr>
            <p:ph type="dt" sz="half" idx="10"/>
          </p:nvPr>
        </p:nvSpPr>
        <p:spPr/>
        <p:txBody>
          <a:bodyPr/>
          <a:lstStyle/>
          <a:p>
            <a:fld id="{3785E9E1-A398-4F6A-9757-5E6A62BB7133}"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31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1435"/>
                                        </p:tgtEl>
                                        <p:attrNameLst>
                                          <p:attrName>style.visibility</p:attrName>
                                        </p:attrNameLst>
                                      </p:cBhvr>
                                      <p:to>
                                        <p:strVal val="visible"/>
                                      </p:to>
                                    </p:set>
                                    <p:animEffect transition="in" filter="slide(fromTop)">
                                      <p:cBhvr>
                                        <p:cTn id="7" dur="500"/>
                                        <p:tgtEl>
                                          <p:spTgt spid="23143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1427"/>
                                        </p:tgtEl>
                                        <p:attrNameLst>
                                          <p:attrName>style.visibility</p:attrName>
                                        </p:attrNameLst>
                                      </p:cBhvr>
                                      <p:to>
                                        <p:strVal val="visible"/>
                                      </p:to>
                                    </p:set>
                                    <p:animEffect transition="in" filter="slide(fromTop)">
                                      <p:cBhvr>
                                        <p:cTn id="12" dur="500"/>
                                        <p:tgtEl>
                                          <p:spTgt spid="23142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1434">
                                            <p:txEl>
                                              <p:pRg st="0" end="0"/>
                                            </p:txEl>
                                          </p:spTgt>
                                        </p:tgtEl>
                                        <p:attrNameLst>
                                          <p:attrName>style.visibility</p:attrName>
                                        </p:attrNameLst>
                                      </p:cBhvr>
                                      <p:to>
                                        <p:strVal val="visible"/>
                                      </p:to>
                                    </p:set>
                                    <p:animEffect transition="in" filter="slide(fromLeft)">
                                      <p:cBhvr>
                                        <p:cTn id="17" dur="500"/>
                                        <p:tgtEl>
                                          <p:spTgt spid="23143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31428"/>
                                        </p:tgtEl>
                                        <p:attrNameLst>
                                          <p:attrName>style.visibility</p:attrName>
                                        </p:attrNameLst>
                                      </p:cBhvr>
                                      <p:to>
                                        <p:strVal val="visible"/>
                                      </p:to>
                                    </p:set>
                                    <p:animEffect transition="in" filter="dissolve">
                                      <p:cBhvr>
                                        <p:cTn id="22" dur="500"/>
                                        <p:tgtEl>
                                          <p:spTgt spid="23142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1433">
                                            <p:txEl>
                                              <p:pRg st="0" end="0"/>
                                            </p:txEl>
                                          </p:spTgt>
                                        </p:tgtEl>
                                        <p:attrNameLst>
                                          <p:attrName>style.visibility</p:attrName>
                                        </p:attrNameLst>
                                      </p:cBhvr>
                                      <p:to>
                                        <p:strVal val="visible"/>
                                      </p:to>
                                    </p:set>
                                    <p:animEffect transition="in" filter="checkerboard(across)">
                                      <p:cBhvr>
                                        <p:cTn id="27" dur="500"/>
                                        <p:tgtEl>
                                          <p:spTgt spid="2314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autoUpdateAnimBg="0"/>
      <p:bldP spid="231433" grpId="0" build="p" autoUpdateAnimBg="0"/>
      <p:bldP spid="23143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235522" name="Rectangle 2"/>
          <p:cNvSpPr>
            <a:spLocks noGrp="1" noChangeArrowheads="1"/>
          </p:cNvSpPr>
          <p:nvPr>
            <p:ph type="title"/>
          </p:nvPr>
        </p:nvSpPr>
        <p:spPr>
          <a:xfrm>
            <a:off x="239713" y="63500"/>
            <a:ext cx="8904287" cy="614363"/>
          </a:xfrm>
        </p:spPr>
        <p:txBody>
          <a:bodyPr/>
          <a:lstStyle/>
          <a:p>
            <a:r>
              <a:rPr lang="en-US"/>
              <a:t>Are your files linked or embedded? </a:t>
            </a:r>
          </a:p>
        </p:txBody>
      </p:sp>
      <p:sp>
        <p:nvSpPr>
          <p:cNvPr id="23552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guarantee that a sound will play from the computer you present on, be aware of some details concerning the size of sound files.</a:t>
            </a:r>
          </a:p>
        </p:txBody>
      </p:sp>
      <p:graphicFrame>
        <p:nvGraphicFramePr>
          <p:cNvPr id="235525" name="Object 5"/>
          <p:cNvGraphicFramePr>
            <a:graphicFrameLocks noChangeAspect="1"/>
          </p:cNvGraphicFramePr>
          <p:nvPr/>
        </p:nvGraphicFramePr>
        <p:xfrm>
          <a:off x="339725" y="5106988"/>
          <a:ext cx="269875" cy="303212"/>
        </p:xfrm>
        <a:graphic>
          <a:graphicData uri="http://schemas.openxmlformats.org/presentationml/2006/ole">
            <p:oleObj spid="_x0000_s235525" name="Visio" r:id="rId4" imgW="270231" imgH="303063" progId="Visio.Drawing.11">
              <p:embed/>
            </p:oleObj>
          </a:graphicData>
        </a:graphic>
      </p:graphicFrame>
      <p:sp>
        <p:nvSpPr>
          <p:cNvPr id="23552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35528" name="Rectangle 8"/>
          <p:cNvSpPr>
            <a:spLocks noChangeArrowheads="1"/>
          </p:cNvSpPr>
          <p:nvPr/>
        </p:nvSpPr>
        <p:spPr bwMode="auto">
          <a:xfrm>
            <a:off x="676275" y="5080000"/>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These files will be embedded in the presentation because they are .wav files and their sizes don’t exceed 100 KB.</a:t>
            </a:r>
          </a:p>
        </p:txBody>
      </p:sp>
      <p:sp>
        <p:nvSpPr>
          <p:cNvPr id="235529" name="Rectangle 9"/>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Also be aware of whether a file has been </a:t>
            </a:r>
            <a:r>
              <a:rPr lang="en-US" b="1">
                <a:solidFill>
                  <a:srgbClr val="FFCC00"/>
                </a:solidFill>
              </a:rPr>
              <a:t>linked to</a:t>
            </a:r>
            <a:r>
              <a:rPr lang="en-US">
                <a:solidFill>
                  <a:srgbClr val="FFCC00"/>
                </a:solidFill>
              </a:rPr>
              <a:t> in the presentation or </a:t>
            </a:r>
            <a:r>
              <a:rPr lang="en-US" b="1">
                <a:solidFill>
                  <a:srgbClr val="FFCC00"/>
                </a:solidFill>
              </a:rPr>
              <a:t>embedded within</a:t>
            </a:r>
            <a:r>
              <a:rPr lang="en-US">
                <a:solidFill>
                  <a:srgbClr val="FFCC00"/>
                </a:solidFill>
              </a:rPr>
              <a:t> it. The picture shows a basic comparison. </a:t>
            </a:r>
          </a:p>
        </p:txBody>
      </p:sp>
      <p:pic>
        <p:nvPicPr>
          <p:cNvPr id="235530" name="Picture 10" descr="Linked and embedded sound files"/>
          <p:cNvPicPr>
            <a:picLocks noChangeAspect="1" noChangeArrowheads="1"/>
          </p:cNvPicPr>
          <p:nvPr>
            <p:ph sz="half" idx="1"/>
          </p:nvPr>
        </p:nvPicPr>
        <p:blipFill>
          <a:blip r:embed="rId5"/>
          <a:srcRect/>
          <a:stretch>
            <a:fillRect/>
          </a:stretch>
        </p:blipFill>
        <p:spPr>
          <a:xfrm>
            <a:off x="350838" y="949325"/>
            <a:ext cx="5651500" cy="2849563"/>
          </a:xfrm>
          <a:noFill/>
          <a:ln/>
        </p:spPr>
      </p:pic>
      <p:sp>
        <p:nvSpPr>
          <p:cNvPr id="11" name="Date Placeholder 10"/>
          <p:cNvSpPr>
            <a:spLocks noGrp="1"/>
          </p:cNvSpPr>
          <p:nvPr>
            <p:ph type="dt" sz="half" idx="10"/>
          </p:nvPr>
        </p:nvSpPr>
        <p:spPr/>
        <p:txBody>
          <a:bodyPr/>
          <a:lstStyle/>
          <a:p>
            <a:fld id="{C4C7A103-600E-45C0-A9F6-4807E31A732C}"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32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35525"/>
                                        </p:tgtEl>
                                        <p:attrNameLst>
                                          <p:attrName>style.visibility</p:attrName>
                                        </p:attrNameLst>
                                      </p:cBhvr>
                                      <p:to>
                                        <p:strVal val="visible"/>
                                      </p:to>
                                    </p:set>
                                    <p:animEffect transition="in" filter="dissolve">
                                      <p:cBhvr>
                                        <p:cTn id="7" dur="500"/>
                                        <p:tgtEl>
                                          <p:spTgt spid="23552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35528">
                                            <p:txEl>
                                              <p:pRg st="0" end="0"/>
                                            </p:txEl>
                                          </p:spTgt>
                                        </p:tgtEl>
                                        <p:attrNameLst>
                                          <p:attrName>style.visibility</p:attrName>
                                        </p:attrNameLst>
                                      </p:cBhvr>
                                      <p:to>
                                        <p:strVal val="visible"/>
                                      </p:to>
                                    </p:set>
                                    <p:animEffect transition="in" filter="checkerboard(across)">
                                      <p:cBhvr>
                                        <p:cTn id="11" dur="500"/>
                                        <p:tgtEl>
                                          <p:spTgt spid="2355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8" grpId="0" build="p" autoUpdateAnimBg="0" advAuto="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Add sound effects to a presentation</a:t>
            </a:r>
          </a:p>
        </p:txBody>
      </p:sp>
      <p:sp>
        <p:nvSpPr>
          <p:cNvPr id="237570" name="Rectangle 2"/>
          <p:cNvSpPr>
            <a:spLocks noGrp="1" noChangeArrowheads="1"/>
          </p:cNvSpPr>
          <p:nvPr>
            <p:ph type="body" sz="half" idx="2"/>
          </p:nvPr>
        </p:nvSpPr>
        <p:spPr>
          <a:xfrm>
            <a:off x="277813" y="1609725"/>
            <a:ext cx="8037512" cy="3967163"/>
          </a:xfrm>
        </p:spPr>
        <p:txBody>
          <a:bodyPr/>
          <a:lstStyle/>
          <a:p>
            <a:pPr marL="169863" indent="-169863">
              <a:spcAft>
                <a:spcPct val="45000"/>
              </a:spcAft>
              <a:buFontTx/>
              <a:buChar char="•"/>
            </a:pPr>
            <a:r>
              <a:rPr lang="en-US"/>
              <a:t>A linked file is not actually contained within the presentation. Instead, PowerPoint creates a link to the file based on where it’s stored when you insert it into the presentation, for example, on your computer or on a server that your computer is connected to. So when you “insert,” you’re really just creating a link to the file. PowerPoint relies on that link to find and play the sound.</a:t>
            </a:r>
            <a:br>
              <a:rPr lang="en-US"/>
            </a:br>
            <a:endParaRPr lang="en-US"/>
          </a:p>
          <a:p>
            <a:pPr marL="169863" indent="-169863">
              <a:spcAft>
                <a:spcPct val="45000"/>
              </a:spcAft>
              <a:buFontTx/>
              <a:buChar char="•"/>
            </a:pPr>
            <a:r>
              <a:rPr lang="en-US"/>
              <a:t>What determines whether a sound file is inserted as a linked file? File size and file type. PowerPoint creates a link for any .wav type of file that is more than 100 kilobytes (KB) in size and for all other types of sound files, regardless of size. (The last four characters of the file name—for example, “.wav”—tell you what type of sound file it is.)</a:t>
            </a:r>
          </a:p>
        </p:txBody>
      </p:sp>
      <p:sp>
        <p:nvSpPr>
          <p:cNvPr id="237571" name="Rectangle 3"/>
          <p:cNvSpPr>
            <a:spLocks noGrp="1" noChangeArrowheads="1"/>
          </p:cNvSpPr>
          <p:nvPr>
            <p:ph type="title"/>
          </p:nvPr>
        </p:nvSpPr>
        <p:spPr>
          <a:xfrm>
            <a:off x="242888" y="73025"/>
            <a:ext cx="8901112" cy="609600"/>
          </a:xfrm>
        </p:spPr>
        <p:txBody>
          <a:bodyPr/>
          <a:lstStyle/>
          <a:p>
            <a:r>
              <a:rPr lang="en-US"/>
              <a:t>Are your files linked or embedded?  </a:t>
            </a:r>
          </a:p>
        </p:txBody>
      </p:sp>
      <p:sp>
        <p:nvSpPr>
          <p:cNvPr id="237572" name="Rectangle 4"/>
          <p:cNvSpPr>
            <a:spLocks noChangeArrowheads="1"/>
          </p:cNvSpPr>
          <p:nvPr/>
        </p:nvSpPr>
        <p:spPr bwMode="auto">
          <a:xfrm>
            <a:off x="1757363" y="3757613"/>
            <a:ext cx="5462587" cy="2522537"/>
          </a:xfrm>
          <a:prstGeom prst="rect">
            <a:avLst/>
          </a:prstGeom>
          <a:noFill/>
          <a:ln w="9525">
            <a:noFill/>
            <a:miter lim="800000"/>
            <a:headEnd/>
            <a:tailEnd/>
          </a:ln>
          <a:effectLst/>
        </p:spPr>
        <p:txBody>
          <a:bodyPr/>
          <a:lstStyle/>
          <a:p>
            <a:pPr>
              <a:spcBef>
                <a:spcPct val="20000"/>
              </a:spcBef>
              <a:spcAft>
                <a:spcPct val="75000"/>
              </a:spcAft>
            </a:pPr>
            <a:endParaRPr lang="en-US" sz="2000"/>
          </a:p>
        </p:txBody>
      </p:sp>
      <p:sp>
        <p:nvSpPr>
          <p:cNvPr id="237573" name="Rectangle 5"/>
          <p:cNvSpPr>
            <a:spLocks noChangeArrowheads="1"/>
          </p:cNvSpPr>
          <p:nvPr/>
        </p:nvSpPr>
        <p:spPr bwMode="auto">
          <a:xfrm>
            <a:off x="277813" y="854075"/>
            <a:ext cx="8524875" cy="517525"/>
          </a:xfrm>
          <a:prstGeom prst="rect">
            <a:avLst/>
          </a:prstGeom>
          <a:noFill/>
          <a:ln w="9525">
            <a:noFill/>
            <a:miter lim="800000"/>
            <a:headEnd/>
            <a:tailEnd/>
          </a:ln>
          <a:effectLst/>
        </p:spPr>
        <p:txBody>
          <a:bodyPr/>
          <a:lstStyle/>
          <a:p>
            <a:pPr>
              <a:spcBef>
                <a:spcPct val="20000"/>
              </a:spcBef>
              <a:spcAft>
                <a:spcPct val="75000"/>
              </a:spcAft>
            </a:pPr>
            <a:r>
              <a:rPr lang="en-US" sz="2000"/>
              <a:t>Here’s more information about linked files. </a:t>
            </a:r>
          </a:p>
        </p:txBody>
      </p:sp>
      <p:sp>
        <p:nvSpPr>
          <p:cNvPr id="8" name="Date Placeholder 7"/>
          <p:cNvSpPr>
            <a:spLocks noGrp="1"/>
          </p:cNvSpPr>
          <p:nvPr>
            <p:ph type="dt" sz="half" idx="10"/>
          </p:nvPr>
        </p:nvSpPr>
        <p:spPr/>
        <p:txBody>
          <a:bodyPr/>
          <a:lstStyle/>
          <a:p>
            <a:fld id="{24762E28-8258-48F1-8CF3-A65BF0578BEB}"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D1DEB4E3-3683-49EF-8618-027A571B43F1}" type="slidenum">
              <a:rPr lang="en-US" smtClean="0"/>
              <a:pPr/>
              <a:t>33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37573">
                                            <p:txEl>
                                              <p:pRg st="0" end="0"/>
                                            </p:txEl>
                                          </p:spTgt>
                                        </p:tgtEl>
                                        <p:attrNameLst>
                                          <p:attrName>style.visibility</p:attrName>
                                        </p:attrNameLst>
                                      </p:cBhvr>
                                      <p:to>
                                        <p:strVal val="visible"/>
                                      </p:to>
                                    </p:set>
                                    <p:animEffect transition="in" filter="slide(fromLeft)">
                                      <p:cBhvr>
                                        <p:cTn id="7" dur="500"/>
                                        <p:tgtEl>
                                          <p:spTgt spid="2375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37570">
                                            <p:txEl>
                                              <p:pRg st="0" end="0"/>
                                            </p:txEl>
                                          </p:spTgt>
                                        </p:tgtEl>
                                        <p:attrNameLst>
                                          <p:attrName>style.visibility</p:attrName>
                                        </p:attrNameLst>
                                      </p:cBhvr>
                                      <p:to>
                                        <p:strVal val="visible"/>
                                      </p:to>
                                    </p:set>
                                    <p:animEffect transition="in" filter="slide(fromLeft)">
                                      <p:cBhvr>
                                        <p:cTn id="12" dur="500"/>
                                        <p:tgtEl>
                                          <p:spTgt spid="23757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7570">
                                            <p:txEl>
                                              <p:pRg st="1" end="1"/>
                                            </p:txEl>
                                          </p:spTgt>
                                        </p:tgtEl>
                                        <p:attrNameLst>
                                          <p:attrName>style.visibility</p:attrName>
                                        </p:attrNameLst>
                                      </p:cBhvr>
                                      <p:to>
                                        <p:strVal val="visible"/>
                                      </p:to>
                                    </p:set>
                                    <p:animEffect transition="in" filter="slide(fromLeft)">
                                      <p:cBhvr>
                                        <p:cTn id="17" dur="500"/>
                                        <p:tgtEl>
                                          <p:spTgt spid="2375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0" grpId="0" build="p" bldLvl="2" autoUpdateAnimBg="0"/>
      <p:bldP spid="237573" grpId="0" build="p" autoUpdateAnimBg="0" advAuto="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Add sound effects to a presentation</a:t>
            </a:r>
          </a:p>
        </p:txBody>
      </p:sp>
      <p:sp>
        <p:nvSpPr>
          <p:cNvPr id="239618" name="Rectangle 2"/>
          <p:cNvSpPr>
            <a:spLocks noGrp="1" noChangeArrowheads="1"/>
          </p:cNvSpPr>
          <p:nvPr>
            <p:ph type="body" sz="half" idx="2"/>
          </p:nvPr>
        </p:nvSpPr>
        <p:spPr>
          <a:xfrm>
            <a:off x="277813" y="1609725"/>
            <a:ext cx="8037512" cy="3967163"/>
          </a:xfrm>
        </p:spPr>
        <p:txBody>
          <a:bodyPr/>
          <a:lstStyle/>
          <a:p>
            <a:pPr marL="169863" indent="-169863">
              <a:spcAft>
                <a:spcPct val="45000"/>
              </a:spcAft>
              <a:buFontTx/>
              <a:buChar char="•"/>
            </a:pPr>
            <a:r>
              <a:rPr lang="en-US"/>
              <a:t>An embedded file is part of the presentation. If you copy the presentation to another location, the embedded sound file travels with the presentation and you can count on it to play. </a:t>
            </a:r>
          </a:p>
          <a:p>
            <a:pPr marL="169863" indent="-169863">
              <a:spcAft>
                <a:spcPct val="45000"/>
              </a:spcAft>
              <a:buFontTx/>
              <a:buChar char="•"/>
            </a:pPr>
            <a:r>
              <a:rPr lang="en-US"/>
              <a:t>What determines whether PowerPoint embeds the file? Again, file type and file size. If the sound is a .wav file that is 100 KB or less in size, it’s embedded.</a:t>
            </a:r>
          </a:p>
          <a:p>
            <a:pPr marL="169863" indent="-169863">
              <a:spcAft>
                <a:spcPct val="45000"/>
              </a:spcAft>
              <a:buFontTx/>
              <a:buChar char="•"/>
            </a:pPr>
            <a:r>
              <a:rPr lang="en-US"/>
              <a:t>And a general note to remember for both linked and embedded files: The presenting computer must have a sound card and speakers to play your sound effects.</a:t>
            </a:r>
          </a:p>
        </p:txBody>
      </p:sp>
      <p:sp>
        <p:nvSpPr>
          <p:cNvPr id="239619" name="Rectangle 3"/>
          <p:cNvSpPr>
            <a:spLocks noGrp="1" noChangeArrowheads="1"/>
          </p:cNvSpPr>
          <p:nvPr>
            <p:ph type="title"/>
          </p:nvPr>
        </p:nvSpPr>
        <p:spPr>
          <a:xfrm>
            <a:off x="242888" y="73025"/>
            <a:ext cx="8901112" cy="609600"/>
          </a:xfrm>
        </p:spPr>
        <p:txBody>
          <a:bodyPr/>
          <a:lstStyle/>
          <a:p>
            <a:r>
              <a:rPr lang="en-US"/>
              <a:t>Are your files linked or embedded?  </a:t>
            </a:r>
          </a:p>
        </p:txBody>
      </p:sp>
      <p:sp>
        <p:nvSpPr>
          <p:cNvPr id="239620" name="Rectangle 4"/>
          <p:cNvSpPr>
            <a:spLocks noChangeArrowheads="1"/>
          </p:cNvSpPr>
          <p:nvPr/>
        </p:nvSpPr>
        <p:spPr bwMode="auto">
          <a:xfrm>
            <a:off x="1757363" y="3757613"/>
            <a:ext cx="5462587" cy="2522537"/>
          </a:xfrm>
          <a:prstGeom prst="rect">
            <a:avLst/>
          </a:prstGeom>
          <a:noFill/>
          <a:ln w="9525">
            <a:noFill/>
            <a:miter lim="800000"/>
            <a:headEnd/>
            <a:tailEnd/>
          </a:ln>
          <a:effectLst/>
        </p:spPr>
        <p:txBody>
          <a:bodyPr/>
          <a:lstStyle/>
          <a:p>
            <a:pPr>
              <a:spcBef>
                <a:spcPct val="20000"/>
              </a:spcBef>
              <a:spcAft>
                <a:spcPct val="75000"/>
              </a:spcAft>
            </a:pPr>
            <a:endParaRPr lang="en-US" sz="2000"/>
          </a:p>
        </p:txBody>
      </p:sp>
      <p:sp>
        <p:nvSpPr>
          <p:cNvPr id="239621" name="Rectangle 5"/>
          <p:cNvSpPr>
            <a:spLocks noChangeArrowheads="1"/>
          </p:cNvSpPr>
          <p:nvPr/>
        </p:nvSpPr>
        <p:spPr bwMode="auto">
          <a:xfrm>
            <a:off x="277813" y="854075"/>
            <a:ext cx="8524875" cy="517525"/>
          </a:xfrm>
          <a:prstGeom prst="rect">
            <a:avLst/>
          </a:prstGeom>
          <a:noFill/>
          <a:ln w="9525">
            <a:noFill/>
            <a:miter lim="800000"/>
            <a:headEnd/>
            <a:tailEnd/>
          </a:ln>
          <a:effectLst/>
        </p:spPr>
        <p:txBody>
          <a:bodyPr/>
          <a:lstStyle/>
          <a:p>
            <a:pPr>
              <a:spcBef>
                <a:spcPct val="20000"/>
              </a:spcBef>
              <a:spcAft>
                <a:spcPct val="75000"/>
              </a:spcAft>
            </a:pPr>
            <a:r>
              <a:rPr lang="en-US" sz="2000"/>
              <a:t>Here’s more information about embedded files: </a:t>
            </a:r>
          </a:p>
        </p:txBody>
      </p:sp>
      <p:sp>
        <p:nvSpPr>
          <p:cNvPr id="8" name="Date Placeholder 7"/>
          <p:cNvSpPr>
            <a:spLocks noGrp="1"/>
          </p:cNvSpPr>
          <p:nvPr>
            <p:ph type="dt" sz="half" idx="10"/>
          </p:nvPr>
        </p:nvSpPr>
        <p:spPr/>
        <p:txBody>
          <a:bodyPr/>
          <a:lstStyle/>
          <a:p>
            <a:fld id="{E8D89A0B-DB7C-4DD6-891E-D7CF8D6993AF}"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D1DEB4E3-3683-49EF-8618-027A571B43F1}" type="slidenum">
              <a:rPr lang="en-US" smtClean="0"/>
              <a:pPr/>
              <a:t>34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39621">
                                            <p:txEl>
                                              <p:pRg st="0" end="0"/>
                                            </p:txEl>
                                          </p:spTgt>
                                        </p:tgtEl>
                                        <p:attrNameLst>
                                          <p:attrName>style.visibility</p:attrName>
                                        </p:attrNameLst>
                                      </p:cBhvr>
                                      <p:to>
                                        <p:strVal val="visible"/>
                                      </p:to>
                                    </p:set>
                                    <p:animEffect transition="in" filter="slide(fromLeft)">
                                      <p:cBhvr>
                                        <p:cTn id="7" dur="500"/>
                                        <p:tgtEl>
                                          <p:spTgt spid="2396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39618">
                                            <p:txEl>
                                              <p:pRg st="0" end="0"/>
                                            </p:txEl>
                                          </p:spTgt>
                                        </p:tgtEl>
                                        <p:attrNameLst>
                                          <p:attrName>style.visibility</p:attrName>
                                        </p:attrNameLst>
                                      </p:cBhvr>
                                      <p:to>
                                        <p:strVal val="visible"/>
                                      </p:to>
                                    </p:set>
                                    <p:animEffect transition="in" filter="slide(fromLeft)">
                                      <p:cBhvr>
                                        <p:cTn id="12" dur="500"/>
                                        <p:tgtEl>
                                          <p:spTgt spid="2396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9618">
                                            <p:txEl>
                                              <p:pRg st="1" end="1"/>
                                            </p:txEl>
                                          </p:spTgt>
                                        </p:tgtEl>
                                        <p:attrNameLst>
                                          <p:attrName>style.visibility</p:attrName>
                                        </p:attrNameLst>
                                      </p:cBhvr>
                                      <p:to>
                                        <p:strVal val="visible"/>
                                      </p:to>
                                    </p:set>
                                    <p:animEffect transition="in" filter="slide(fromLeft)">
                                      <p:cBhvr>
                                        <p:cTn id="17" dur="500"/>
                                        <p:tgtEl>
                                          <p:spTgt spid="23961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9618">
                                            <p:txEl>
                                              <p:pRg st="2" end="2"/>
                                            </p:txEl>
                                          </p:spTgt>
                                        </p:tgtEl>
                                        <p:attrNameLst>
                                          <p:attrName>style.visibility</p:attrName>
                                        </p:attrNameLst>
                                      </p:cBhvr>
                                      <p:to>
                                        <p:strVal val="visible"/>
                                      </p:to>
                                    </p:set>
                                    <p:animEffect transition="in" filter="slide(fromLeft)">
                                      <p:cBhvr>
                                        <p:cTn id="22" dur="500"/>
                                        <p:tgtEl>
                                          <p:spTgt spid="2396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8" grpId="0" build="p" autoUpdateAnimBg="0"/>
      <p:bldP spid="239621" grpId="0" build="p" autoUpdateAnimBg="0" advAuto="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241666" name="Rectangle 2"/>
          <p:cNvSpPr>
            <a:spLocks noGrp="1" noChangeArrowheads="1"/>
          </p:cNvSpPr>
          <p:nvPr>
            <p:ph type="title"/>
          </p:nvPr>
        </p:nvSpPr>
        <p:spPr>
          <a:xfrm>
            <a:off x="239713" y="63500"/>
            <a:ext cx="8904287" cy="614363"/>
          </a:xfrm>
        </p:spPr>
        <p:txBody>
          <a:bodyPr/>
          <a:lstStyle/>
          <a:p>
            <a:r>
              <a:rPr lang="en-US"/>
              <a:t>How to deal with linked files</a:t>
            </a:r>
          </a:p>
        </p:txBody>
      </p:sp>
      <p:sp>
        <p:nvSpPr>
          <p:cNvPr id="24166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Here are some best practices for working with linked files so that PowerPoint will find and play them when you’re in a presenting situation.</a:t>
            </a:r>
          </a:p>
        </p:txBody>
      </p:sp>
      <p:sp>
        <p:nvSpPr>
          <p:cNvPr id="24166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41671" name="Rectangle 7"/>
          <p:cNvSpPr>
            <a:spLocks noChangeArrowheads="1"/>
          </p:cNvSpPr>
          <p:nvPr/>
        </p:nvSpPr>
        <p:spPr bwMode="auto">
          <a:xfrm>
            <a:off x="242888" y="4019550"/>
            <a:ext cx="5934075" cy="2011363"/>
          </a:xfrm>
          <a:prstGeom prst="rect">
            <a:avLst/>
          </a:prstGeom>
          <a:noFill/>
          <a:ln w="9525">
            <a:noFill/>
            <a:miter lim="800000"/>
            <a:headEnd/>
            <a:tailEnd/>
          </a:ln>
          <a:effectLst/>
        </p:spPr>
        <p:txBody>
          <a:bodyPr/>
          <a:lstStyle/>
          <a:p>
            <a:pPr>
              <a:spcBef>
                <a:spcPct val="20000"/>
              </a:spcBef>
              <a:spcAft>
                <a:spcPct val="75000"/>
              </a:spcAft>
            </a:pPr>
            <a:r>
              <a:rPr lang="en-US" b="1">
                <a:solidFill>
                  <a:srgbClr val="FFCC00"/>
                </a:solidFill>
              </a:rPr>
              <a:t>Best practice 1:</a:t>
            </a:r>
            <a:r>
              <a:rPr lang="en-US">
                <a:solidFill>
                  <a:srgbClr val="FFCC00"/>
                </a:solidFill>
              </a:rPr>
              <a:t> When you’re creating the presentation, before you insert the sound file, copy the sound file into the same folder as your presentation. Then insert it from that location. </a:t>
            </a:r>
          </a:p>
          <a:p>
            <a:pPr>
              <a:spcBef>
                <a:spcPct val="20000"/>
              </a:spcBef>
              <a:spcAft>
                <a:spcPct val="75000"/>
              </a:spcAft>
            </a:pPr>
            <a:r>
              <a:rPr lang="en-US">
                <a:solidFill>
                  <a:srgbClr val="FFCC00"/>
                </a:solidFill>
              </a:rPr>
              <a:t>PowerPoint will create a link to it based on the sound file’s location within your folder. </a:t>
            </a:r>
          </a:p>
        </p:txBody>
      </p:sp>
      <p:pic>
        <p:nvPicPr>
          <p:cNvPr id="241672" name="Picture 8" descr="Copying sound files into same folder as presentatio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CCE9FB4E-BE0B-4B65-AE60-70B7C745330D}"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35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41672"/>
                                        </p:tgtEl>
                                        <p:attrNameLst>
                                          <p:attrName>style.visibility</p:attrName>
                                        </p:attrNameLst>
                                      </p:cBhvr>
                                      <p:to>
                                        <p:strVal val="visible"/>
                                      </p:to>
                                    </p:set>
                                    <p:animEffect transition="in" filter="slide(fromTop)">
                                      <p:cBhvr>
                                        <p:cTn id="7" dur="500"/>
                                        <p:tgtEl>
                                          <p:spTgt spid="24167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41667"/>
                                        </p:tgtEl>
                                        <p:attrNameLst>
                                          <p:attrName>style.visibility</p:attrName>
                                        </p:attrNameLst>
                                      </p:cBhvr>
                                      <p:to>
                                        <p:strVal val="visible"/>
                                      </p:to>
                                    </p:set>
                                    <p:animEffect transition="in" filter="slide(fromTop)">
                                      <p:cBhvr>
                                        <p:cTn id="12" dur="500"/>
                                        <p:tgtEl>
                                          <p:spTgt spid="24166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41671">
                                            <p:txEl>
                                              <p:pRg st="0" end="0"/>
                                            </p:txEl>
                                          </p:spTgt>
                                        </p:tgtEl>
                                        <p:attrNameLst>
                                          <p:attrName>style.visibility</p:attrName>
                                        </p:attrNameLst>
                                      </p:cBhvr>
                                      <p:to>
                                        <p:strVal val="visible"/>
                                      </p:to>
                                    </p:set>
                                    <p:animEffect transition="in" filter="slide(fromLeft)">
                                      <p:cBhvr>
                                        <p:cTn id="17" dur="500"/>
                                        <p:tgtEl>
                                          <p:spTgt spid="24167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41671">
                                            <p:txEl>
                                              <p:pRg st="1" end="1"/>
                                            </p:txEl>
                                          </p:spTgt>
                                        </p:tgtEl>
                                        <p:attrNameLst>
                                          <p:attrName>style.visibility</p:attrName>
                                        </p:attrNameLst>
                                      </p:cBhvr>
                                      <p:to>
                                        <p:strVal val="visible"/>
                                      </p:to>
                                    </p:set>
                                    <p:animEffect transition="in" filter="slide(fromLeft)">
                                      <p:cBhvr>
                                        <p:cTn id="22" dur="500"/>
                                        <p:tgtEl>
                                          <p:spTgt spid="2416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autoUpdateAnimBg="0"/>
      <p:bldP spid="24167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Add sound effects to a presentation</a:t>
            </a:r>
          </a:p>
        </p:txBody>
      </p:sp>
      <p:sp>
        <p:nvSpPr>
          <p:cNvPr id="243714" name="Rectangle 2"/>
          <p:cNvSpPr>
            <a:spLocks noGrp="1" noChangeArrowheads="1"/>
          </p:cNvSpPr>
          <p:nvPr>
            <p:ph type="title"/>
          </p:nvPr>
        </p:nvSpPr>
        <p:spPr>
          <a:xfrm>
            <a:off x="239713" y="63500"/>
            <a:ext cx="8904287" cy="614363"/>
          </a:xfrm>
        </p:spPr>
        <p:txBody>
          <a:bodyPr/>
          <a:lstStyle/>
          <a:p>
            <a:r>
              <a:rPr lang="en-US"/>
              <a:t>How to deal with linked files</a:t>
            </a:r>
          </a:p>
        </p:txBody>
      </p:sp>
      <p:sp>
        <p:nvSpPr>
          <p:cNvPr id="24371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Here are some best practices for working with linked files so that PowerPoint will find and play them when you’re in a presenting situation.</a:t>
            </a:r>
          </a:p>
        </p:txBody>
      </p:sp>
      <p:sp>
        <p:nvSpPr>
          <p:cNvPr id="24371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43717" name="Rectangle 5"/>
          <p:cNvSpPr>
            <a:spLocks noChangeArrowheads="1"/>
          </p:cNvSpPr>
          <p:nvPr/>
        </p:nvSpPr>
        <p:spPr bwMode="auto">
          <a:xfrm>
            <a:off x="242888" y="4019550"/>
            <a:ext cx="5934075" cy="957263"/>
          </a:xfrm>
          <a:prstGeom prst="rect">
            <a:avLst/>
          </a:prstGeom>
          <a:noFill/>
          <a:ln w="9525">
            <a:noFill/>
            <a:miter lim="800000"/>
            <a:headEnd/>
            <a:tailEnd/>
          </a:ln>
          <a:effectLst/>
        </p:spPr>
        <p:txBody>
          <a:bodyPr/>
          <a:lstStyle/>
          <a:p>
            <a:pPr>
              <a:spcBef>
                <a:spcPct val="20000"/>
              </a:spcBef>
              <a:spcAft>
                <a:spcPct val="75000"/>
              </a:spcAft>
            </a:pPr>
            <a:r>
              <a:rPr lang="en-US" b="1">
                <a:solidFill>
                  <a:srgbClr val="FFCC00"/>
                </a:solidFill>
              </a:rPr>
              <a:t>Best practice 2:</a:t>
            </a:r>
            <a:r>
              <a:rPr lang="en-US">
                <a:solidFill>
                  <a:srgbClr val="FFCC00"/>
                </a:solidFill>
              </a:rPr>
              <a:t> When your presentation is complete and you’re preparing to copy or distribute it, use </a:t>
            </a:r>
            <a:r>
              <a:rPr lang="en-US" b="1">
                <a:solidFill>
                  <a:srgbClr val="FFCC00"/>
                </a:solidFill>
              </a:rPr>
              <a:t>Package for CD</a:t>
            </a:r>
            <a:r>
              <a:rPr lang="en-US">
                <a:solidFill>
                  <a:srgbClr val="FFCC00"/>
                </a:solidFill>
              </a:rPr>
              <a:t>.</a:t>
            </a:r>
          </a:p>
        </p:txBody>
      </p:sp>
      <p:pic>
        <p:nvPicPr>
          <p:cNvPr id="243718" name="Picture 6" descr="Copying sound files into same folder as presentatio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43719" name="Rectangle 7"/>
          <p:cNvSpPr>
            <a:spLocks noChangeArrowheads="1"/>
          </p:cNvSpPr>
          <p:nvPr/>
        </p:nvSpPr>
        <p:spPr bwMode="auto">
          <a:xfrm>
            <a:off x="250825" y="5100638"/>
            <a:ext cx="5934075" cy="938212"/>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This feature copies all the files to one location (a CD or folder) with your presentation and automatically updates all the links for the media files. </a:t>
            </a:r>
          </a:p>
        </p:txBody>
      </p:sp>
      <p:sp>
        <p:nvSpPr>
          <p:cNvPr id="10" name="Date Placeholder 9"/>
          <p:cNvSpPr>
            <a:spLocks noGrp="1"/>
          </p:cNvSpPr>
          <p:nvPr>
            <p:ph type="dt" sz="half" idx="10"/>
          </p:nvPr>
        </p:nvSpPr>
        <p:spPr/>
        <p:txBody>
          <a:bodyPr/>
          <a:lstStyle/>
          <a:p>
            <a:fld id="{F74B9D80-C666-48EF-A265-4FB7CBF2B56B}"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D1DEB4E3-3683-49EF-8618-027A571B43F1}" type="slidenum">
              <a:rPr lang="en-US" smtClean="0"/>
              <a:pPr/>
              <a:t>36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43717">
                                            <p:txEl>
                                              <p:pRg st="0" end="0"/>
                                            </p:txEl>
                                          </p:spTgt>
                                        </p:tgtEl>
                                        <p:attrNameLst>
                                          <p:attrName>style.visibility</p:attrName>
                                        </p:attrNameLst>
                                      </p:cBhvr>
                                      <p:to>
                                        <p:strVal val="visible"/>
                                      </p:to>
                                    </p:set>
                                    <p:animEffect transition="in" filter="slide(fromLeft)">
                                      <p:cBhvr>
                                        <p:cTn id="7" dur="500"/>
                                        <p:tgtEl>
                                          <p:spTgt spid="2437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43719">
                                            <p:txEl>
                                              <p:pRg st="0" end="0"/>
                                            </p:txEl>
                                          </p:spTgt>
                                        </p:tgtEl>
                                        <p:attrNameLst>
                                          <p:attrName>style.visibility</p:attrName>
                                        </p:attrNameLst>
                                      </p:cBhvr>
                                      <p:to>
                                        <p:strVal val="visible"/>
                                      </p:to>
                                    </p:set>
                                    <p:animEffect transition="in" filter="slide(fromLeft)">
                                      <p:cBhvr>
                                        <p:cTn id="12" dur="500"/>
                                        <p:tgtEl>
                                          <p:spTgt spid="2437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build="p" autoUpdateAnimBg="0" advAuto="0"/>
      <p:bldP spid="24371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Add sound effects to a presentation</a:t>
            </a:r>
          </a:p>
        </p:txBody>
      </p:sp>
      <p:sp>
        <p:nvSpPr>
          <p:cNvPr id="50178" name="Rectangle 2"/>
          <p:cNvSpPr>
            <a:spLocks noGrp="1" noChangeArrowheads="1"/>
          </p:cNvSpPr>
          <p:nvPr>
            <p:ph type="title"/>
          </p:nvPr>
        </p:nvSpPr>
        <p:spPr/>
        <p:txBody>
          <a:bodyPr/>
          <a:lstStyle/>
          <a:p>
            <a:r>
              <a:rPr lang="en-US"/>
              <a:t>Suggestions for practice</a:t>
            </a:r>
          </a:p>
        </p:txBody>
      </p:sp>
      <p:sp>
        <p:nvSpPr>
          <p:cNvPr id="50179" name="Rectangle 3"/>
          <p:cNvSpPr>
            <a:spLocks noGrp="1" noChangeArrowheads="1"/>
          </p:cNvSpPr>
          <p:nvPr>
            <p:ph type="body" idx="1"/>
          </p:nvPr>
        </p:nvSpPr>
        <p:spPr>
          <a:xfrm>
            <a:off x="276225" y="814388"/>
            <a:ext cx="8905875" cy="4224337"/>
          </a:xfrm>
        </p:spPr>
        <p:txBody>
          <a:bodyPr/>
          <a:lstStyle/>
          <a:p>
            <a:pPr marL="288925" indent="-288925">
              <a:spcAft>
                <a:spcPct val="75000"/>
              </a:spcAft>
              <a:buClr>
                <a:srgbClr val="FF9900"/>
              </a:buClr>
              <a:buFontTx/>
              <a:buAutoNum type="arabicPeriod"/>
            </a:pPr>
            <a:r>
              <a:rPr lang="en-US"/>
              <a:t>Insert a sound as background music. </a:t>
            </a:r>
          </a:p>
          <a:p>
            <a:pPr marL="288925" indent="-288925">
              <a:spcAft>
                <a:spcPct val="75000"/>
              </a:spcAft>
              <a:buClr>
                <a:srgbClr val="FF9900"/>
              </a:buClr>
              <a:buFontTx/>
              <a:buAutoNum type="arabicPeriod"/>
            </a:pPr>
            <a:r>
              <a:rPr lang="en-US"/>
              <a:t>Insert a sound and make it play continuously. </a:t>
            </a:r>
          </a:p>
          <a:p>
            <a:pPr marL="288925" indent="-288925">
              <a:spcAft>
                <a:spcPct val="75000"/>
              </a:spcAft>
              <a:buClr>
                <a:srgbClr val="FF9900"/>
              </a:buClr>
              <a:buFontTx/>
              <a:buAutoNum type="arabicPeriod"/>
            </a:pPr>
            <a:r>
              <a:rPr lang="en-US"/>
              <a:t>Specify a stopping point.</a:t>
            </a:r>
          </a:p>
          <a:p>
            <a:pPr marL="288925" indent="-288925">
              <a:spcAft>
                <a:spcPct val="75000"/>
              </a:spcAft>
              <a:buClr>
                <a:srgbClr val="FF9900"/>
              </a:buClr>
              <a:buFontTx/>
              <a:buAutoNum type="arabicPeriod"/>
            </a:pPr>
            <a:r>
              <a:rPr lang="en-US"/>
              <a:t>Change the start setting. </a:t>
            </a:r>
          </a:p>
          <a:p>
            <a:pPr marL="288925" indent="-288925">
              <a:spcAft>
                <a:spcPct val="75000"/>
              </a:spcAft>
              <a:buClr>
                <a:srgbClr val="FF9900"/>
              </a:buClr>
              <a:buFontTx/>
              <a:buAutoNum type="arabicPeriod"/>
            </a:pPr>
            <a:r>
              <a:rPr lang="en-US"/>
              <a:t>Set up a trigger for the sound.</a:t>
            </a:r>
          </a:p>
          <a:p>
            <a:pPr marL="288925" indent="-288925">
              <a:spcAft>
                <a:spcPct val="75000"/>
              </a:spcAft>
              <a:buClr>
                <a:srgbClr val="FF9900"/>
              </a:buClr>
              <a:buFontTx/>
              <a:buAutoNum type="arabicPeriod"/>
            </a:pPr>
            <a:r>
              <a:rPr lang="en-US"/>
              <a:t>Insert a sound by using a slide placeholder. </a:t>
            </a:r>
          </a:p>
          <a:p>
            <a:pPr marL="288925" indent="-288925">
              <a:spcAft>
                <a:spcPct val="75000"/>
              </a:spcAft>
              <a:buClr>
                <a:srgbClr val="FF9900"/>
              </a:buClr>
              <a:buFontTx/>
              <a:buAutoNum type="arabicPeriod"/>
            </a:pPr>
            <a:r>
              <a:rPr lang="en-US"/>
              <a:t>View the path to your sound files. </a:t>
            </a:r>
          </a:p>
        </p:txBody>
      </p:sp>
      <p:sp>
        <p:nvSpPr>
          <p:cNvPr id="50180" name="Rectangle 4"/>
          <p:cNvSpPr>
            <a:spLocks noChangeArrowheads="1"/>
          </p:cNvSpPr>
          <p:nvPr/>
        </p:nvSpPr>
        <p:spPr bwMode="auto">
          <a:xfrm>
            <a:off x="293688" y="5241925"/>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PowerPoint 2007)</a:t>
            </a:r>
          </a:p>
        </p:txBody>
      </p:sp>
      <p:sp>
        <p:nvSpPr>
          <p:cNvPr id="7" name="Date Placeholder 6"/>
          <p:cNvSpPr>
            <a:spLocks noGrp="1"/>
          </p:cNvSpPr>
          <p:nvPr>
            <p:ph type="dt" sz="half" idx="10"/>
          </p:nvPr>
        </p:nvSpPr>
        <p:spPr/>
        <p:txBody>
          <a:bodyPr/>
          <a:lstStyle/>
          <a:p>
            <a:fld id="{0935733E-360C-496B-BC73-BD7C3F8A2445}"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FC4AAB88-8868-4A78-BAC4-4758B7F61BA5}" type="slidenum">
              <a:rPr lang="en-US" smtClean="0"/>
              <a:pPr/>
              <a:t>37</a:t>
            </a:fld>
            <a:endParaRPr lang="en-US"/>
          </a:p>
        </p:txBody>
      </p:sp>
    </p:spTree>
  </p:cSld>
  <p:clrMapOvr>
    <a:masterClrMapping/>
  </p:clrMapOvr>
  <p:transition spd="med">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52226" name="Rectangle 2"/>
          <p:cNvSpPr>
            <a:spLocks noGrp="1" noChangeArrowheads="1"/>
          </p:cNvSpPr>
          <p:nvPr>
            <p:ph type="title"/>
          </p:nvPr>
        </p:nvSpPr>
        <p:spPr/>
        <p:txBody>
          <a:bodyPr/>
          <a:lstStyle/>
          <a:p>
            <a:r>
              <a:rPr lang="en-US"/>
              <a:t>Test 1, question 1</a:t>
            </a:r>
          </a:p>
        </p:txBody>
      </p:sp>
      <p:sp>
        <p:nvSpPr>
          <p:cNvPr id="5222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What’s a best practice for working with sound files? (Pick one answer.)</a:t>
            </a:r>
          </a:p>
        </p:txBody>
      </p:sp>
      <p:sp>
        <p:nvSpPr>
          <p:cNvPr id="5222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Never use linked files. </a:t>
            </a:r>
          </a:p>
          <a:p>
            <a:pPr marL="401638" indent="-401638">
              <a:spcBef>
                <a:spcPct val="20000"/>
              </a:spcBef>
              <a:spcAft>
                <a:spcPct val="75000"/>
              </a:spcAft>
              <a:buFontTx/>
              <a:buAutoNum type="arabicPeriod"/>
            </a:pPr>
            <a:r>
              <a:rPr lang="en-US" sz="2000"/>
              <a:t>Before you insert sound files, copy them into the same folder as your presentation file. </a:t>
            </a:r>
          </a:p>
        </p:txBody>
      </p:sp>
      <p:sp>
        <p:nvSpPr>
          <p:cNvPr id="7" name="Date Placeholder 6"/>
          <p:cNvSpPr>
            <a:spLocks noGrp="1"/>
          </p:cNvSpPr>
          <p:nvPr>
            <p:ph type="dt" sz="half" idx="10"/>
          </p:nvPr>
        </p:nvSpPr>
        <p:spPr/>
        <p:txBody>
          <a:bodyPr/>
          <a:lstStyle/>
          <a:p>
            <a:fld id="{640EC689-9651-49D1-83EE-C817942BC7B0}"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D1DEB4E3-3683-49EF-8618-027A571B43F1}" type="slidenum">
              <a:rPr lang="en-US" smtClean="0"/>
              <a:pPr/>
              <a:t>38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54274" name="Rectangle 2"/>
          <p:cNvSpPr>
            <a:spLocks noGrp="1" noChangeArrowheads="1"/>
          </p:cNvSpPr>
          <p:nvPr>
            <p:ph type="title"/>
          </p:nvPr>
        </p:nvSpPr>
        <p:spPr/>
        <p:txBody>
          <a:bodyPr/>
          <a:lstStyle/>
          <a:p>
            <a:r>
              <a:rPr lang="en-US"/>
              <a:t>Test 1, question 1: Answer</a:t>
            </a:r>
          </a:p>
        </p:txBody>
      </p:sp>
      <p:sp>
        <p:nvSpPr>
          <p:cNvPr id="5427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Before you insert sound files, copy them into the same folder as your presentation file.</a:t>
            </a:r>
          </a:p>
        </p:txBody>
      </p:sp>
      <p:sp>
        <p:nvSpPr>
          <p:cNvPr id="5427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This way, each time you insert a file, PowerPoint will create a link to it in that location. As long as you keep the file in the same folder as your presentation, PowerPoint will find it to play it.</a:t>
            </a:r>
          </a:p>
        </p:txBody>
      </p:sp>
      <p:sp>
        <p:nvSpPr>
          <p:cNvPr id="7" name="Date Placeholder 6"/>
          <p:cNvSpPr>
            <a:spLocks noGrp="1"/>
          </p:cNvSpPr>
          <p:nvPr>
            <p:ph type="dt" sz="half" idx="10"/>
          </p:nvPr>
        </p:nvSpPr>
        <p:spPr/>
        <p:txBody>
          <a:bodyPr/>
          <a:lstStyle/>
          <a:p>
            <a:fld id="{101EFD7B-069C-43C8-B180-21B99C0DF03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21440613-C790-46DA-A4FB-6ADEB5F91F86}" type="slidenum">
              <a:rPr lang="en-US" smtClean="0"/>
              <a:pPr/>
              <a:t>39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Add sound effects to a presentation</a:t>
            </a:r>
          </a:p>
        </p:txBody>
      </p:sp>
      <p:sp>
        <p:nvSpPr>
          <p:cNvPr id="16386" name="Rectangle 2"/>
          <p:cNvSpPr>
            <a:spLocks noGrp="1" noChangeArrowheads="1"/>
          </p:cNvSpPr>
          <p:nvPr>
            <p:ph type="title"/>
          </p:nvPr>
        </p:nvSpPr>
        <p:spPr/>
        <p:txBody>
          <a:bodyPr/>
          <a:lstStyle/>
          <a:p>
            <a:r>
              <a:rPr lang="en-US"/>
              <a:t>Course goals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spcAft>
                <a:spcPct val="75000"/>
              </a:spcAft>
              <a:buClr>
                <a:srgbClr val="FF9900"/>
              </a:buClr>
              <a:buFontTx/>
              <a:buChar char="•"/>
            </a:pPr>
            <a:r>
              <a:rPr lang="en-US" sz="2400"/>
              <a:t>Insert sound files and select how each one should start and stop. </a:t>
            </a:r>
          </a:p>
          <a:p>
            <a:pPr marL="233363" indent="-233363">
              <a:spcAft>
                <a:spcPct val="75000"/>
              </a:spcAft>
              <a:buClr>
                <a:srgbClr val="FF9900"/>
              </a:buClr>
              <a:buFontTx/>
              <a:buChar char="•"/>
            </a:pPr>
            <a:r>
              <a:rPr lang="en-US" sz="2400"/>
              <a:t>Set up a slide element so that it triggers the sound. </a:t>
            </a:r>
          </a:p>
          <a:p>
            <a:pPr marL="233363" indent="-233363">
              <a:spcAft>
                <a:spcPct val="75000"/>
              </a:spcAft>
              <a:buClr>
                <a:srgbClr val="FF9900"/>
              </a:buClr>
              <a:buFontTx/>
              <a:buChar char="•"/>
            </a:pPr>
            <a:r>
              <a:rPr lang="en-US" sz="2400"/>
              <a:t>Guarantee that your sound will play when you present. </a:t>
            </a:r>
          </a:p>
          <a:p>
            <a:pPr marL="233363" indent="-233363">
              <a:spcAft>
                <a:spcPct val="75000"/>
              </a:spcAft>
              <a:buClr>
                <a:srgbClr val="FF9900"/>
              </a:buClr>
              <a:buFontTx/>
              <a:buChar char="•"/>
            </a:pPr>
            <a:r>
              <a:rPr lang="en-US" sz="2400"/>
              <a:t>Play a CD for a slide show and select the tracks you want. </a:t>
            </a:r>
          </a:p>
          <a:p>
            <a:pPr lvl="1">
              <a:spcAft>
                <a:spcPct val="75000"/>
              </a:spcAft>
              <a:buClr>
                <a:srgbClr val="FF9900"/>
              </a:buClr>
            </a:pPr>
            <a:endParaRPr lang="en-US" sz="2400"/>
          </a:p>
          <a:p>
            <a:pPr marL="233363" indent="-233363">
              <a:spcAft>
                <a:spcPct val="75000"/>
              </a:spcAft>
              <a:buClr>
                <a:srgbClr val="FF9900"/>
              </a:buClr>
              <a:buFontTx/>
              <a:buChar char="•"/>
            </a:pPr>
            <a:endParaRPr lang="en-US" sz="2400"/>
          </a:p>
        </p:txBody>
      </p:sp>
      <p:sp>
        <p:nvSpPr>
          <p:cNvPr id="6" name="Date Placeholder 5"/>
          <p:cNvSpPr>
            <a:spLocks noGrp="1"/>
          </p:cNvSpPr>
          <p:nvPr>
            <p:ph type="dt" sz="half" idx="10"/>
          </p:nvPr>
        </p:nvSpPr>
        <p:spPr/>
        <p:txBody>
          <a:bodyPr/>
          <a:lstStyle/>
          <a:p>
            <a:fld id="{ED379EFB-D5B6-41DC-8440-330AFEF9025E}"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FC4AAB88-8868-4A78-BAC4-4758B7F61BA5}"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lide(fromTop)">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56322" name="Rectangle 2"/>
          <p:cNvSpPr>
            <a:spLocks noGrp="1" noChangeArrowheads="1"/>
          </p:cNvSpPr>
          <p:nvPr>
            <p:ph type="title"/>
          </p:nvPr>
        </p:nvSpPr>
        <p:spPr/>
        <p:txBody>
          <a:bodyPr/>
          <a:lstStyle/>
          <a:p>
            <a:r>
              <a:rPr lang="en-US"/>
              <a:t>Test 1, question 2</a:t>
            </a:r>
          </a:p>
        </p:txBody>
      </p:sp>
      <p:sp>
        <p:nvSpPr>
          <p:cNvPr id="5632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On the Ribbon, where do you find the command for inserting sound files? (Pick one answer.)</a:t>
            </a:r>
          </a:p>
        </p:txBody>
      </p:sp>
      <p:sp>
        <p:nvSpPr>
          <p:cNvPr id="5632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The </a:t>
            </a:r>
            <a:r>
              <a:rPr lang="en-US" sz="2000" b="1"/>
              <a:t>Options</a:t>
            </a:r>
            <a:r>
              <a:rPr lang="en-US" sz="2000"/>
              <a:t> tab, under </a:t>
            </a:r>
            <a:r>
              <a:rPr lang="en-US" sz="2000" b="1"/>
              <a:t>Sound Tools</a:t>
            </a:r>
            <a:r>
              <a:rPr lang="en-US" sz="2000"/>
              <a:t>. </a:t>
            </a:r>
          </a:p>
          <a:p>
            <a:pPr marL="401638" indent="-401638">
              <a:spcBef>
                <a:spcPct val="20000"/>
              </a:spcBef>
              <a:spcAft>
                <a:spcPct val="75000"/>
              </a:spcAft>
              <a:buFontTx/>
              <a:buAutoNum type="arabicPeriod"/>
            </a:pPr>
            <a:r>
              <a:rPr lang="en-US" sz="2000"/>
              <a:t>The </a:t>
            </a:r>
            <a:r>
              <a:rPr lang="en-US" sz="2000" b="1"/>
              <a:t>Animations</a:t>
            </a:r>
            <a:r>
              <a:rPr lang="en-US" sz="2000"/>
              <a:t> tab, </a:t>
            </a:r>
            <a:r>
              <a:rPr lang="en-US" sz="2000" b="1"/>
              <a:t>Animations</a:t>
            </a:r>
            <a:r>
              <a:rPr lang="en-US" sz="2000"/>
              <a:t> group.</a:t>
            </a:r>
          </a:p>
          <a:p>
            <a:pPr marL="401638" indent="-401638">
              <a:spcBef>
                <a:spcPct val="20000"/>
              </a:spcBef>
              <a:spcAft>
                <a:spcPct val="75000"/>
              </a:spcAft>
              <a:buFontTx/>
              <a:buAutoNum type="arabicPeriod"/>
            </a:pPr>
            <a:r>
              <a:rPr lang="en-US" sz="2000"/>
              <a:t>The </a:t>
            </a:r>
            <a:r>
              <a:rPr lang="en-US" sz="2000" b="1"/>
              <a:t>Insert </a:t>
            </a:r>
            <a:r>
              <a:rPr lang="en-US" sz="2000"/>
              <a:t>tab, </a:t>
            </a:r>
            <a:r>
              <a:rPr lang="en-US" sz="2000" b="1"/>
              <a:t>Media Clips</a:t>
            </a:r>
            <a:r>
              <a:rPr lang="en-US" sz="2000"/>
              <a:t> group. </a:t>
            </a:r>
          </a:p>
        </p:txBody>
      </p:sp>
      <p:sp>
        <p:nvSpPr>
          <p:cNvPr id="7" name="Date Placeholder 6"/>
          <p:cNvSpPr>
            <a:spLocks noGrp="1"/>
          </p:cNvSpPr>
          <p:nvPr>
            <p:ph type="dt" sz="half" idx="10"/>
          </p:nvPr>
        </p:nvSpPr>
        <p:spPr/>
        <p:txBody>
          <a:bodyPr/>
          <a:lstStyle/>
          <a:p>
            <a:fld id="{2DB68AAA-B1A4-4971-9C0A-F21F90ADA7EB}"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D1DEB4E3-3683-49EF-8618-027A571B43F1}" type="slidenum">
              <a:rPr lang="en-US" smtClean="0"/>
              <a:pPr/>
              <a:t>40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6324">
                                            <p:txEl>
                                              <p:pRg st="2" end="2"/>
                                            </p:txEl>
                                          </p:spTgt>
                                        </p:tgtEl>
                                        <p:attrNameLst>
                                          <p:attrName>style.visibility</p:attrName>
                                        </p:attrNameLst>
                                      </p:cBhvr>
                                      <p:to>
                                        <p:strVal val="visible"/>
                                      </p:to>
                                    </p:set>
                                    <p:animEffect transition="in" filter="slide(fromLeft)">
                                      <p:cBhvr>
                                        <p:cTn id="22" dur="500"/>
                                        <p:tgtEl>
                                          <p:spTgt spid="563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58370" name="Rectangle 2"/>
          <p:cNvSpPr>
            <a:spLocks noGrp="1" noChangeArrowheads="1"/>
          </p:cNvSpPr>
          <p:nvPr>
            <p:ph type="title"/>
          </p:nvPr>
        </p:nvSpPr>
        <p:spPr/>
        <p:txBody>
          <a:bodyPr/>
          <a:lstStyle/>
          <a:p>
            <a:r>
              <a:rPr lang="en-US"/>
              <a:t>Test 1, question 2: Answer</a:t>
            </a:r>
          </a:p>
        </p:txBody>
      </p:sp>
      <p:sp>
        <p:nvSpPr>
          <p:cNvPr id="5837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The </a:t>
            </a:r>
            <a:r>
              <a:rPr lang="en-US" b="1"/>
              <a:t>Insert</a:t>
            </a:r>
            <a:r>
              <a:rPr lang="en-US"/>
              <a:t> tab, </a:t>
            </a:r>
            <a:r>
              <a:rPr lang="en-US" b="1"/>
              <a:t>Media Clips</a:t>
            </a:r>
            <a:r>
              <a:rPr lang="en-US"/>
              <a:t> group. </a:t>
            </a:r>
          </a:p>
        </p:txBody>
      </p:sp>
      <p:sp>
        <p:nvSpPr>
          <p:cNvPr id="5837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In </a:t>
            </a:r>
            <a:r>
              <a:rPr lang="en-US" sz="2000" b="1"/>
              <a:t>Media Clips</a:t>
            </a:r>
            <a:r>
              <a:rPr lang="en-US" sz="2000"/>
              <a:t>, you click </a:t>
            </a:r>
            <a:r>
              <a:rPr lang="en-US" sz="2000" b="1"/>
              <a:t>Sound</a:t>
            </a:r>
            <a:r>
              <a:rPr lang="en-US" sz="2000"/>
              <a:t> and then choose whether to insert from a file or from the clip library.</a:t>
            </a:r>
          </a:p>
        </p:txBody>
      </p:sp>
      <p:sp>
        <p:nvSpPr>
          <p:cNvPr id="7" name="Date Placeholder 6"/>
          <p:cNvSpPr>
            <a:spLocks noGrp="1"/>
          </p:cNvSpPr>
          <p:nvPr>
            <p:ph type="dt" sz="half" idx="10"/>
          </p:nvPr>
        </p:nvSpPr>
        <p:spPr/>
        <p:txBody>
          <a:bodyPr/>
          <a:lstStyle/>
          <a:p>
            <a:fld id="{E001C340-A35A-4BF4-B114-A2BE4B08D53B}"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21440613-C790-46DA-A4FB-6ADEB5F91F86}" type="slidenum">
              <a:rPr lang="en-US" smtClean="0"/>
              <a:pPr/>
              <a:t>41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60418" name="Rectangle 2"/>
          <p:cNvSpPr>
            <a:spLocks noGrp="1" noChangeArrowheads="1"/>
          </p:cNvSpPr>
          <p:nvPr>
            <p:ph type="title"/>
          </p:nvPr>
        </p:nvSpPr>
        <p:spPr/>
        <p:txBody>
          <a:bodyPr/>
          <a:lstStyle/>
          <a:p>
            <a:r>
              <a:rPr lang="en-US"/>
              <a:t>Test 1, question 3</a:t>
            </a:r>
          </a:p>
        </p:txBody>
      </p:sp>
      <p:sp>
        <p:nvSpPr>
          <p:cNvPr id="6041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For a sound on a slide, you’ve selected the option to hide the sound icon when you present. Which of these start settings is not compatible with hiding the icon? (Pick one answer.)</a:t>
            </a:r>
          </a:p>
        </p:txBody>
      </p:sp>
      <p:sp>
        <p:nvSpPr>
          <p:cNvPr id="6042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The sound starts automatically. </a:t>
            </a:r>
          </a:p>
          <a:p>
            <a:pPr marL="401638" indent="-401638">
              <a:spcBef>
                <a:spcPct val="20000"/>
              </a:spcBef>
              <a:spcAft>
                <a:spcPct val="75000"/>
              </a:spcAft>
              <a:buFontTx/>
              <a:buAutoNum type="arabicPeriod"/>
            </a:pPr>
            <a:r>
              <a:rPr lang="en-US" sz="2000"/>
              <a:t>The sound starts when you click the slide. </a:t>
            </a:r>
          </a:p>
          <a:p>
            <a:pPr marL="401638" indent="-401638">
              <a:spcBef>
                <a:spcPct val="20000"/>
              </a:spcBef>
              <a:spcAft>
                <a:spcPct val="75000"/>
              </a:spcAft>
              <a:buFontTx/>
              <a:buAutoNum type="arabicPeriod"/>
            </a:pPr>
            <a:r>
              <a:rPr lang="en-US" sz="2000"/>
              <a:t>The sound starts when you click a shape on the slide. </a:t>
            </a:r>
          </a:p>
          <a:p>
            <a:pPr marL="401638" indent="-401638">
              <a:spcBef>
                <a:spcPct val="20000"/>
              </a:spcBef>
              <a:spcAft>
                <a:spcPct val="75000"/>
              </a:spcAft>
              <a:buFontTx/>
              <a:buAutoNum type="arabicPeriod"/>
            </a:pPr>
            <a:r>
              <a:rPr lang="en-US" sz="2000"/>
              <a:t>The sound starts when you click the sound icon on the slide. </a:t>
            </a:r>
          </a:p>
        </p:txBody>
      </p:sp>
      <p:sp>
        <p:nvSpPr>
          <p:cNvPr id="7" name="Date Placeholder 6"/>
          <p:cNvSpPr>
            <a:spLocks noGrp="1"/>
          </p:cNvSpPr>
          <p:nvPr>
            <p:ph type="dt" sz="half" idx="10"/>
          </p:nvPr>
        </p:nvSpPr>
        <p:spPr/>
        <p:txBody>
          <a:bodyPr/>
          <a:lstStyle/>
          <a:p>
            <a:fld id="{A5081A95-5191-41FC-B2DF-F8D2FAF3CD52}"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D1DEB4E3-3683-49EF-8618-027A571B43F1}" type="slidenum">
              <a:rPr lang="en-US" smtClean="0"/>
              <a:pPr/>
              <a:t>42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0420">
                                            <p:txEl>
                                              <p:pRg st="2" end="2"/>
                                            </p:txEl>
                                          </p:spTgt>
                                        </p:tgtEl>
                                        <p:attrNameLst>
                                          <p:attrName>style.visibility</p:attrName>
                                        </p:attrNameLst>
                                      </p:cBhvr>
                                      <p:to>
                                        <p:strVal val="visible"/>
                                      </p:to>
                                    </p:set>
                                    <p:animEffect transition="in" filter="slide(fromLeft)">
                                      <p:cBhvr>
                                        <p:cTn id="22" dur="500"/>
                                        <p:tgtEl>
                                          <p:spTgt spid="6042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60420">
                                            <p:txEl>
                                              <p:pRg st="3" end="3"/>
                                            </p:txEl>
                                          </p:spTgt>
                                        </p:tgtEl>
                                        <p:attrNameLst>
                                          <p:attrName>style.visibility</p:attrName>
                                        </p:attrNameLst>
                                      </p:cBhvr>
                                      <p:to>
                                        <p:strVal val="visible"/>
                                      </p:to>
                                    </p:set>
                                    <p:animEffect transition="in" filter="slide(fromLeft)">
                                      <p:cBhvr>
                                        <p:cTn id="27" dur="500"/>
                                        <p:tgtEl>
                                          <p:spTgt spid="604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62466" name="Rectangle 2"/>
          <p:cNvSpPr>
            <a:spLocks noGrp="1" noChangeArrowheads="1"/>
          </p:cNvSpPr>
          <p:nvPr>
            <p:ph type="title"/>
          </p:nvPr>
        </p:nvSpPr>
        <p:spPr/>
        <p:txBody>
          <a:bodyPr/>
          <a:lstStyle/>
          <a:p>
            <a:r>
              <a:rPr lang="en-US"/>
              <a:t>Test 1, question 3: Answer</a:t>
            </a:r>
          </a:p>
        </p:txBody>
      </p:sp>
      <p:sp>
        <p:nvSpPr>
          <p:cNvPr id="6246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The sound starts when you click the sound icon on the slide. </a:t>
            </a:r>
          </a:p>
        </p:txBody>
      </p:sp>
      <p:sp>
        <p:nvSpPr>
          <p:cNvPr id="6246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This way of starting won’t be compatible with hiding the sound icon. You’d need to change the start so it doesn't rely on the sound icon's being visible.</a:t>
            </a:r>
          </a:p>
        </p:txBody>
      </p:sp>
      <p:sp>
        <p:nvSpPr>
          <p:cNvPr id="7" name="Date Placeholder 6"/>
          <p:cNvSpPr>
            <a:spLocks noGrp="1"/>
          </p:cNvSpPr>
          <p:nvPr>
            <p:ph type="dt" sz="half" idx="10"/>
          </p:nvPr>
        </p:nvSpPr>
        <p:spPr/>
        <p:txBody>
          <a:bodyPr/>
          <a:lstStyle/>
          <a:p>
            <a:fld id="{5175CA09-587B-495F-9213-AE7508AB7478}"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21440613-C790-46DA-A4FB-6ADEB5F91F86}" type="slidenum">
              <a:rPr lang="en-US" smtClean="0"/>
              <a:pPr/>
              <a:t>43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US"/>
              <a:t>Lesson 2</a:t>
            </a:r>
          </a:p>
        </p:txBody>
      </p:sp>
      <p:sp>
        <p:nvSpPr>
          <p:cNvPr id="64515" name="Rectangle 3"/>
          <p:cNvSpPr>
            <a:spLocks noGrp="1" noChangeArrowheads="1"/>
          </p:cNvSpPr>
          <p:nvPr>
            <p:ph type="subTitle" idx="1"/>
          </p:nvPr>
        </p:nvSpPr>
        <p:spPr/>
        <p:txBody>
          <a:bodyPr/>
          <a:lstStyle/>
          <a:p>
            <a:r>
              <a:rPr lang="en-US"/>
              <a:t>Play music from a CD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slide(fromBottom)">
                                      <p:cBhvr>
                                        <p:cTn id="12"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advAuto="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90114" name="Rectangle 2"/>
          <p:cNvSpPr>
            <a:spLocks noGrp="1" noChangeArrowheads="1"/>
          </p:cNvSpPr>
          <p:nvPr>
            <p:ph type="title"/>
          </p:nvPr>
        </p:nvSpPr>
        <p:spPr>
          <a:xfrm>
            <a:off x="211138" y="73025"/>
            <a:ext cx="8027987" cy="614363"/>
          </a:xfrm>
        </p:spPr>
        <p:txBody>
          <a:bodyPr/>
          <a:lstStyle/>
          <a:p>
            <a:r>
              <a:rPr lang="en-US"/>
              <a:t>Play music from a CD</a:t>
            </a:r>
          </a:p>
        </p:txBody>
      </p:sp>
      <p:sp>
        <p:nvSpPr>
          <p:cNvPr id="9011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Playing music from a CD gives you a wealth of choices for background music. You can select tracks to play throughout a presentation or to set a mood at the start and end of a show.</a:t>
            </a:r>
          </a:p>
        </p:txBody>
      </p:sp>
      <p:sp>
        <p:nvSpPr>
          <p:cNvPr id="9011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An advantage of using a CD is that you don’t affect the file size of your presentation. The thing you have to remember is to bring the CD along when you present.</a:t>
            </a:r>
          </a:p>
          <a:p>
            <a:pPr>
              <a:spcBef>
                <a:spcPct val="20000"/>
              </a:spcBef>
              <a:spcAft>
                <a:spcPct val="75000"/>
              </a:spcAft>
            </a:pPr>
            <a:r>
              <a:rPr lang="en-US">
                <a:solidFill>
                  <a:srgbClr val="FFCC00"/>
                </a:solidFill>
              </a:rPr>
              <a:t>In this lesson, you’ll see how to make your presentation play the tracks you want.</a:t>
            </a:r>
          </a:p>
        </p:txBody>
      </p:sp>
      <p:sp>
        <p:nvSpPr>
          <p:cNvPr id="9011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0119" name="Picture 7" descr="Conceptual image about playing CD with presentation"/>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B6E3865C-7031-4223-83B4-BD0FE053624B}"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45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0119"/>
                                        </p:tgtEl>
                                        <p:attrNameLst>
                                          <p:attrName>style.visibility</p:attrName>
                                        </p:attrNameLst>
                                      </p:cBhvr>
                                      <p:to>
                                        <p:strVal val="visible"/>
                                      </p:to>
                                    </p:set>
                                    <p:animEffect transition="in" filter="slide(fromTop)">
                                      <p:cBhvr>
                                        <p:cTn id="7" dur="500"/>
                                        <p:tgtEl>
                                          <p:spTgt spid="901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slide(fromTop)">
                                      <p:cBhvr>
                                        <p:cTn id="12" dur="500"/>
                                        <p:tgtEl>
                                          <p:spTgt spid="90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0117">
                                            <p:txEl>
                                              <p:pRg st="0" end="0"/>
                                            </p:txEl>
                                          </p:spTgt>
                                        </p:tgtEl>
                                        <p:attrNameLst>
                                          <p:attrName>style.visibility</p:attrName>
                                        </p:attrNameLst>
                                      </p:cBhvr>
                                      <p:to>
                                        <p:strVal val="visible"/>
                                      </p:to>
                                    </p:set>
                                    <p:animEffect transition="in" filter="slide(fromLeft)">
                                      <p:cBhvr>
                                        <p:cTn id="17" dur="500"/>
                                        <p:tgtEl>
                                          <p:spTgt spid="901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0117">
                                            <p:txEl>
                                              <p:pRg st="1" end="1"/>
                                            </p:txEl>
                                          </p:spTgt>
                                        </p:tgtEl>
                                        <p:attrNameLst>
                                          <p:attrName>style.visibility</p:attrName>
                                        </p:attrNameLst>
                                      </p:cBhvr>
                                      <p:to>
                                        <p:strVal val="visible"/>
                                      </p:to>
                                    </p:set>
                                    <p:animEffect transition="in" filter="slide(fromLeft)">
                                      <p:cBhvr>
                                        <p:cTn id="22" dur="500"/>
                                        <p:tgtEl>
                                          <p:spTgt spid="901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P spid="9011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Add sound effects to a presentation</a:t>
            </a:r>
          </a:p>
        </p:txBody>
      </p:sp>
      <p:sp>
        <p:nvSpPr>
          <p:cNvPr id="94210" name="Rectangle 2"/>
          <p:cNvSpPr>
            <a:spLocks noGrp="1" noChangeArrowheads="1"/>
          </p:cNvSpPr>
          <p:nvPr>
            <p:ph type="title"/>
          </p:nvPr>
        </p:nvSpPr>
        <p:spPr>
          <a:xfrm>
            <a:off x="239713" y="63500"/>
            <a:ext cx="8904287" cy="614363"/>
          </a:xfrm>
        </p:spPr>
        <p:txBody>
          <a:bodyPr/>
          <a:lstStyle/>
          <a:p>
            <a:r>
              <a:rPr lang="en-US"/>
              <a:t>Set up tracks</a:t>
            </a:r>
          </a:p>
        </p:txBody>
      </p:sp>
      <p:sp>
        <p:nvSpPr>
          <p:cNvPr id="94211" name="Rectangle 3"/>
          <p:cNvSpPr>
            <a:spLocks noChangeArrowheads="1"/>
          </p:cNvSpPr>
          <p:nvPr/>
        </p:nvSpPr>
        <p:spPr bwMode="auto">
          <a:xfrm>
            <a:off x="6119813" y="854075"/>
            <a:ext cx="2744787" cy="1166813"/>
          </a:xfrm>
          <a:prstGeom prst="rect">
            <a:avLst/>
          </a:prstGeom>
          <a:noFill/>
          <a:ln w="9525">
            <a:noFill/>
            <a:miter lim="800000"/>
            <a:headEnd/>
            <a:tailEnd/>
          </a:ln>
          <a:effectLst/>
        </p:spPr>
        <p:txBody>
          <a:bodyPr/>
          <a:lstStyle/>
          <a:p>
            <a:pPr>
              <a:spcBef>
                <a:spcPct val="20000"/>
              </a:spcBef>
              <a:spcAft>
                <a:spcPct val="75000"/>
              </a:spcAft>
            </a:pPr>
            <a:r>
              <a:rPr lang="en-US" sz="2000"/>
              <a:t>To set up tracks, first insert the CD into the computer’s CD drive. </a:t>
            </a:r>
          </a:p>
        </p:txBody>
      </p:sp>
      <p:graphicFrame>
        <p:nvGraphicFramePr>
          <p:cNvPr id="94212" name="Object 4"/>
          <p:cNvGraphicFramePr>
            <a:graphicFrameLocks noChangeAspect="1"/>
          </p:cNvGraphicFramePr>
          <p:nvPr/>
        </p:nvGraphicFramePr>
        <p:xfrm>
          <a:off x="339725" y="4432300"/>
          <a:ext cx="269875" cy="303213"/>
        </p:xfrm>
        <a:graphic>
          <a:graphicData uri="http://schemas.openxmlformats.org/presentationml/2006/ole">
            <p:oleObj spid="_x0000_s94212" name="Visio" r:id="rId4" imgW="270231" imgH="303063" progId="Visio.Drawing.11">
              <p:embed/>
            </p:oleObj>
          </a:graphicData>
        </a:graphic>
      </p:graphicFrame>
      <p:graphicFrame>
        <p:nvGraphicFramePr>
          <p:cNvPr id="94213" name="Object 5"/>
          <p:cNvGraphicFramePr>
            <a:graphicFrameLocks noChangeAspect="1"/>
          </p:cNvGraphicFramePr>
          <p:nvPr/>
        </p:nvGraphicFramePr>
        <p:xfrm>
          <a:off x="339725" y="5437188"/>
          <a:ext cx="269875" cy="303212"/>
        </p:xfrm>
        <a:graphic>
          <a:graphicData uri="http://schemas.openxmlformats.org/presentationml/2006/ole">
            <p:oleObj spid="_x0000_s94213" name="Visio" r:id="rId5" imgW="270231" imgH="303063" progId="Visio.Drawing.11">
              <p:embed/>
            </p:oleObj>
          </a:graphicData>
        </a:graphic>
      </p:graphicFrame>
      <p:sp>
        <p:nvSpPr>
          <p:cNvPr id="9421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94217" name="Rectangle 9"/>
          <p:cNvSpPr>
            <a:spLocks noChangeArrowheads="1"/>
          </p:cNvSpPr>
          <p:nvPr/>
        </p:nvSpPr>
        <p:spPr bwMode="auto">
          <a:xfrm>
            <a:off x="676275" y="4419600"/>
            <a:ext cx="5940425" cy="16446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On the </a:t>
            </a:r>
            <a:r>
              <a:rPr lang="en-US" b="1">
                <a:solidFill>
                  <a:srgbClr val="FFCC00"/>
                </a:solidFill>
              </a:rPr>
              <a:t>Insert</a:t>
            </a:r>
            <a:r>
              <a:rPr lang="en-US">
                <a:solidFill>
                  <a:srgbClr val="FFCC00"/>
                </a:solidFill>
              </a:rPr>
              <a:t> tab, in the </a:t>
            </a:r>
            <a:r>
              <a:rPr lang="en-US" b="1">
                <a:solidFill>
                  <a:srgbClr val="FFCC00"/>
                </a:solidFill>
              </a:rPr>
              <a:t>Media Clips</a:t>
            </a:r>
            <a:r>
              <a:rPr lang="en-US">
                <a:solidFill>
                  <a:srgbClr val="FFCC00"/>
                </a:solidFill>
              </a:rPr>
              <a:t> group, click the arrow next to </a:t>
            </a:r>
            <a:r>
              <a:rPr lang="en-US" b="1">
                <a:solidFill>
                  <a:srgbClr val="FFCC00"/>
                </a:solidFill>
              </a:rPr>
              <a:t>Sound</a:t>
            </a:r>
            <a:r>
              <a:rPr lang="en-US">
                <a:solidFill>
                  <a:srgbClr val="FFCC00"/>
                </a:solidFill>
              </a:rPr>
              <a:t>, and then click </a:t>
            </a:r>
            <a:r>
              <a:rPr lang="en-US" b="1">
                <a:solidFill>
                  <a:srgbClr val="FFCC00"/>
                </a:solidFill>
              </a:rPr>
              <a:t>Play CD Audio Track</a:t>
            </a:r>
            <a:r>
              <a:rPr lang="en-US">
                <a:solidFill>
                  <a:srgbClr val="FFCC00"/>
                </a:solidFill>
              </a:rPr>
              <a:t>.</a:t>
            </a:r>
          </a:p>
          <a:p>
            <a:pPr>
              <a:spcBef>
                <a:spcPct val="20000"/>
              </a:spcBef>
              <a:spcAft>
                <a:spcPct val="45000"/>
              </a:spcAft>
            </a:pPr>
            <a:r>
              <a:rPr lang="en-US">
                <a:solidFill>
                  <a:srgbClr val="FFCC00"/>
                </a:solidFill>
              </a:rPr>
              <a:t>Next to </a:t>
            </a:r>
            <a:r>
              <a:rPr lang="en-US" b="1">
                <a:solidFill>
                  <a:srgbClr val="FFCC00"/>
                </a:solidFill>
              </a:rPr>
              <a:t>Start at track</a:t>
            </a:r>
            <a:r>
              <a:rPr lang="en-US">
                <a:solidFill>
                  <a:srgbClr val="FFCC00"/>
                </a:solidFill>
              </a:rPr>
              <a:t>, select the track you want to start with.</a:t>
            </a:r>
          </a:p>
        </p:txBody>
      </p:sp>
      <p:sp>
        <p:nvSpPr>
          <p:cNvPr id="94218" name="Rectangle 10"/>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Then: </a:t>
            </a:r>
          </a:p>
        </p:txBody>
      </p:sp>
      <p:pic>
        <p:nvPicPr>
          <p:cNvPr id="94219" name="Picture 11" descr="Setting up tracks to play CD"/>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12" name="Date Placeholder 11"/>
          <p:cNvSpPr>
            <a:spLocks noGrp="1"/>
          </p:cNvSpPr>
          <p:nvPr>
            <p:ph type="dt" sz="half" idx="10"/>
          </p:nvPr>
        </p:nvSpPr>
        <p:spPr/>
        <p:txBody>
          <a:bodyPr/>
          <a:lstStyle/>
          <a:p>
            <a:fld id="{E1B75ADB-BAA1-45DC-A366-FD3F2B6D98F0}"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D1DEB4E3-3683-49EF-8618-027A571B43F1}" type="slidenum">
              <a:rPr lang="en-US" smtClean="0"/>
              <a:pPr/>
              <a:t>46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4219"/>
                                        </p:tgtEl>
                                        <p:attrNameLst>
                                          <p:attrName>style.visibility</p:attrName>
                                        </p:attrNameLst>
                                      </p:cBhvr>
                                      <p:to>
                                        <p:strVal val="visible"/>
                                      </p:to>
                                    </p:set>
                                    <p:animEffect transition="in" filter="slide(fromTop)">
                                      <p:cBhvr>
                                        <p:cTn id="7" dur="500"/>
                                        <p:tgtEl>
                                          <p:spTgt spid="942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4211"/>
                                        </p:tgtEl>
                                        <p:attrNameLst>
                                          <p:attrName>style.visibility</p:attrName>
                                        </p:attrNameLst>
                                      </p:cBhvr>
                                      <p:to>
                                        <p:strVal val="visible"/>
                                      </p:to>
                                    </p:set>
                                    <p:animEffect transition="in" filter="slide(fromTop)">
                                      <p:cBhvr>
                                        <p:cTn id="12" dur="500"/>
                                        <p:tgtEl>
                                          <p:spTgt spid="942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4218">
                                            <p:txEl>
                                              <p:pRg st="0" end="0"/>
                                            </p:txEl>
                                          </p:spTgt>
                                        </p:tgtEl>
                                        <p:attrNameLst>
                                          <p:attrName>style.visibility</p:attrName>
                                        </p:attrNameLst>
                                      </p:cBhvr>
                                      <p:to>
                                        <p:strVal val="visible"/>
                                      </p:to>
                                    </p:set>
                                    <p:animEffect transition="in" filter="slide(fromLeft)">
                                      <p:cBhvr>
                                        <p:cTn id="17" dur="500"/>
                                        <p:tgtEl>
                                          <p:spTgt spid="942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4212"/>
                                        </p:tgtEl>
                                        <p:attrNameLst>
                                          <p:attrName>style.visibility</p:attrName>
                                        </p:attrNameLst>
                                      </p:cBhvr>
                                      <p:to>
                                        <p:strVal val="visible"/>
                                      </p:to>
                                    </p:set>
                                    <p:animEffect transition="in" filter="dissolve">
                                      <p:cBhvr>
                                        <p:cTn id="22" dur="500"/>
                                        <p:tgtEl>
                                          <p:spTgt spid="94212"/>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94213"/>
                                        </p:tgtEl>
                                        <p:attrNameLst>
                                          <p:attrName>style.visibility</p:attrName>
                                        </p:attrNameLst>
                                      </p:cBhvr>
                                      <p:to>
                                        <p:strVal val="visible"/>
                                      </p:to>
                                    </p:set>
                                    <p:animEffect transition="in" filter="dissolve">
                                      <p:cBhvr>
                                        <p:cTn id="26" dur="500"/>
                                        <p:tgtEl>
                                          <p:spTgt spid="94213"/>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94217">
                                            <p:txEl>
                                              <p:pRg st="0" end="0"/>
                                            </p:txEl>
                                          </p:spTgt>
                                        </p:tgtEl>
                                        <p:attrNameLst>
                                          <p:attrName>style.visibility</p:attrName>
                                        </p:attrNameLst>
                                      </p:cBhvr>
                                      <p:to>
                                        <p:strVal val="visible"/>
                                      </p:to>
                                    </p:set>
                                    <p:animEffect transition="in" filter="checkerboard(across)">
                                      <p:cBhvr>
                                        <p:cTn id="31" dur="500"/>
                                        <p:tgtEl>
                                          <p:spTgt spid="9421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94217">
                                            <p:txEl>
                                              <p:pRg st="1" end="1"/>
                                            </p:txEl>
                                          </p:spTgt>
                                        </p:tgtEl>
                                        <p:attrNameLst>
                                          <p:attrName>style.visibility</p:attrName>
                                        </p:attrNameLst>
                                      </p:cBhvr>
                                      <p:to>
                                        <p:strVal val="visible"/>
                                      </p:to>
                                    </p:set>
                                    <p:animEffect transition="in" filter="checkerboard(across)">
                                      <p:cBhvr>
                                        <p:cTn id="36" dur="500"/>
                                        <p:tgtEl>
                                          <p:spTgt spid="942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P spid="94217" grpId="0" build="p" autoUpdateAnimBg="0"/>
      <p:bldP spid="94218"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r>
              <a:rPr lang="en-US"/>
              <a:t>Add sound effects to a presentation</a:t>
            </a:r>
          </a:p>
        </p:txBody>
      </p:sp>
      <p:sp>
        <p:nvSpPr>
          <p:cNvPr id="247810" name="Rectangle 2"/>
          <p:cNvSpPr>
            <a:spLocks noGrp="1" noChangeArrowheads="1"/>
          </p:cNvSpPr>
          <p:nvPr>
            <p:ph type="title"/>
          </p:nvPr>
        </p:nvSpPr>
        <p:spPr>
          <a:xfrm>
            <a:off x="239713" y="63500"/>
            <a:ext cx="8904287" cy="614363"/>
          </a:xfrm>
        </p:spPr>
        <p:txBody>
          <a:bodyPr/>
          <a:lstStyle/>
          <a:p>
            <a:r>
              <a:rPr lang="en-US"/>
              <a:t>Set up tracks</a:t>
            </a:r>
          </a:p>
        </p:txBody>
      </p:sp>
      <p:sp>
        <p:nvSpPr>
          <p:cNvPr id="247811" name="Rectangle 3"/>
          <p:cNvSpPr>
            <a:spLocks noChangeArrowheads="1"/>
          </p:cNvSpPr>
          <p:nvPr/>
        </p:nvSpPr>
        <p:spPr bwMode="auto">
          <a:xfrm>
            <a:off x="6119813" y="854075"/>
            <a:ext cx="2744787" cy="1254125"/>
          </a:xfrm>
          <a:prstGeom prst="rect">
            <a:avLst/>
          </a:prstGeom>
          <a:noFill/>
          <a:ln w="9525">
            <a:noFill/>
            <a:miter lim="800000"/>
            <a:headEnd/>
            <a:tailEnd/>
          </a:ln>
          <a:effectLst/>
        </p:spPr>
        <p:txBody>
          <a:bodyPr/>
          <a:lstStyle/>
          <a:p>
            <a:r>
              <a:rPr lang="en-US" sz="2000"/>
              <a:t>To set up tracks, first insert the CD into the computer’s CD drive.</a:t>
            </a:r>
          </a:p>
        </p:txBody>
      </p:sp>
      <p:graphicFrame>
        <p:nvGraphicFramePr>
          <p:cNvPr id="247814" name="Object 6"/>
          <p:cNvGraphicFramePr>
            <a:graphicFrameLocks noChangeAspect="1"/>
          </p:cNvGraphicFramePr>
          <p:nvPr/>
        </p:nvGraphicFramePr>
        <p:xfrm>
          <a:off x="339725" y="4435475"/>
          <a:ext cx="269875" cy="303213"/>
        </p:xfrm>
        <a:graphic>
          <a:graphicData uri="http://schemas.openxmlformats.org/presentationml/2006/ole">
            <p:oleObj spid="_x0000_s247814" name="Visio" r:id="rId4" imgW="270231" imgH="303063" progId="Visio.Drawing.11">
              <p:embed/>
            </p:oleObj>
          </a:graphicData>
        </a:graphic>
      </p:graphicFrame>
      <p:sp>
        <p:nvSpPr>
          <p:cNvPr id="24781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47816" name="Rectangle 8"/>
          <p:cNvSpPr>
            <a:spLocks noChangeArrowheads="1"/>
          </p:cNvSpPr>
          <p:nvPr/>
        </p:nvSpPr>
        <p:spPr bwMode="auto">
          <a:xfrm>
            <a:off x="676275" y="4419600"/>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In the </a:t>
            </a:r>
            <a:r>
              <a:rPr lang="en-US" b="1">
                <a:solidFill>
                  <a:srgbClr val="FFCC00"/>
                </a:solidFill>
              </a:rPr>
              <a:t>time</a:t>
            </a:r>
            <a:r>
              <a:rPr lang="en-US">
                <a:solidFill>
                  <a:srgbClr val="FFCC00"/>
                </a:solidFill>
              </a:rPr>
              <a:t> box, specify at what time within the track to start playing the CD. The 00:00 setting means the track will start at its beginning.</a:t>
            </a:r>
          </a:p>
        </p:txBody>
      </p:sp>
      <p:sp>
        <p:nvSpPr>
          <p:cNvPr id="247817" name="Rectangle 9"/>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Then: </a:t>
            </a:r>
          </a:p>
        </p:txBody>
      </p:sp>
      <p:pic>
        <p:nvPicPr>
          <p:cNvPr id="247818" name="Picture 10" descr="Setting up tracks to play CD"/>
          <p:cNvPicPr>
            <a:picLocks noChangeAspect="1" noChangeArrowheads="1"/>
          </p:cNvPicPr>
          <p:nvPr>
            <p:ph sz="half" idx="1"/>
          </p:nvPr>
        </p:nvPicPr>
        <p:blipFill>
          <a:blip r:embed="rId5"/>
          <a:srcRect/>
          <a:stretch>
            <a:fillRect/>
          </a:stretch>
        </p:blipFill>
        <p:spPr>
          <a:xfrm>
            <a:off x="350838" y="949325"/>
            <a:ext cx="5651500" cy="2849563"/>
          </a:xfrm>
          <a:noFill/>
          <a:ln/>
        </p:spPr>
      </p:pic>
      <p:sp>
        <p:nvSpPr>
          <p:cNvPr id="247819" name="Rectangle 11"/>
          <p:cNvSpPr>
            <a:spLocks noChangeArrowheads="1"/>
          </p:cNvSpPr>
          <p:nvPr/>
        </p:nvSpPr>
        <p:spPr bwMode="auto">
          <a:xfrm>
            <a:off x="684213" y="5418138"/>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Next to </a:t>
            </a:r>
            <a:r>
              <a:rPr lang="en-US" b="1">
                <a:solidFill>
                  <a:srgbClr val="FFCC00"/>
                </a:solidFill>
              </a:rPr>
              <a:t>End at track</a:t>
            </a:r>
            <a:r>
              <a:rPr lang="en-US">
                <a:solidFill>
                  <a:srgbClr val="FFCC00"/>
                </a:solidFill>
              </a:rPr>
              <a:t>, select the track you want to end with. You can end with the same track you started with.</a:t>
            </a:r>
          </a:p>
        </p:txBody>
      </p:sp>
      <p:graphicFrame>
        <p:nvGraphicFramePr>
          <p:cNvPr id="247820" name="Object 12"/>
          <p:cNvGraphicFramePr>
            <a:graphicFrameLocks noChangeAspect="1"/>
          </p:cNvGraphicFramePr>
          <p:nvPr/>
        </p:nvGraphicFramePr>
        <p:xfrm>
          <a:off x="339725" y="5438775"/>
          <a:ext cx="269875" cy="303213"/>
        </p:xfrm>
        <a:graphic>
          <a:graphicData uri="http://schemas.openxmlformats.org/presentationml/2006/ole">
            <p:oleObj spid="_x0000_s247820" name="Visio" r:id="rId6" imgW="270231" imgH="303063" progId="Visio.Drawing.11">
              <p:embed/>
            </p:oleObj>
          </a:graphicData>
        </a:graphic>
      </p:graphicFrame>
      <p:sp>
        <p:nvSpPr>
          <p:cNvPr id="13" name="Date Placeholder 12"/>
          <p:cNvSpPr>
            <a:spLocks noGrp="1"/>
          </p:cNvSpPr>
          <p:nvPr>
            <p:ph type="dt" sz="half" idx="10"/>
          </p:nvPr>
        </p:nvSpPr>
        <p:spPr/>
        <p:txBody>
          <a:bodyPr/>
          <a:lstStyle/>
          <a:p>
            <a:fld id="{247141DC-017E-4F95-BF6F-3F8EF3BB33ED}" type="datetime3">
              <a:rPr lang="en-US" smtClean="0"/>
              <a:t>2 November 2007</a:t>
            </a:fld>
            <a:endParaRPr lang="en-US"/>
          </a:p>
        </p:txBody>
      </p:sp>
      <p:sp>
        <p:nvSpPr>
          <p:cNvPr id="14" name="Slide Number Placeholder 13"/>
          <p:cNvSpPr>
            <a:spLocks noGrp="1"/>
          </p:cNvSpPr>
          <p:nvPr>
            <p:ph type="sldNum" sz="quarter" idx="12"/>
          </p:nvPr>
        </p:nvSpPr>
        <p:spPr/>
        <p:txBody>
          <a:bodyPr/>
          <a:lstStyle/>
          <a:p>
            <a:fld id="{D1DEB4E3-3683-49EF-8618-027A571B43F1}" type="slidenum">
              <a:rPr lang="en-US" smtClean="0"/>
              <a:pPr/>
              <a:t>47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47814"/>
                                        </p:tgtEl>
                                        <p:attrNameLst>
                                          <p:attrName>style.visibility</p:attrName>
                                        </p:attrNameLst>
                                      </p:cBhvr>
                                      <p:to>
                                        <p:strVal val="visible"/>
                                      </p:to>
                                    </p:set>
                                    <p:animEffect transition="in" filter="dissolve">
                                      <p:cBhvr>
                                        <p:cTn id="7" dur="500"/>
                                        <p:tgtEl>
                                          <p:spTgt spid="24781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47820"/>
                                        </p:tgtEl>
                                        <p:attrNameLst>
                                          <p:attrName>style.visibility</p:attrName>
                                        </p:attrNameLst>
                                      </p:cBhvr>
                                      <p:to>
                                        <p:strVal val="visible"/>
                                      </p:to>
                                    </p:set>
                                    <p:animEffect transition="in" filter="dissolve">
                                      <p:cBhvr>
                                        <p:cTn id="11" dur="500"/>
                                        <p:tgtEl>
                                          <p:spTgt spid="247820"/>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47816">
                                            <p:txEl>
                                              <p:pRg st="0" end="0"/>
                                            </p:txEl>
                                          </p:spTgt>
                                        </p:tgtEl>
                                        <p:attrNameLst>
                                          <p:attrName>style.visibility</p:attrName>
                                        </p:attrNameLst>
                                      </p:cBhvr>
                                      <p:to>
                                        <p:strVal val="visible"/>
                                      </p:to>
                                    </p:set>
                                    <p:animEffect transition="in" filter="checkerboard(across)">
                                      <p:cBhvr>
                                        <p:cTn id="15" dur="500"/>
                                        <p:tgtEl>
                                          <p:spTgt spid="24781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47819">
                                            <p:txEl>
                                              <p:pRg st="0" end="0"/>
                                            </p:txEl>
                                          </p:spTgt>
                                        </p:tgtEl>
                                        <p:attrNameLst>
                                          <p:attrName>style.visibility</p:attrName>
                                        </p:attrNameLst>
                                      </p:cBhvr>
                                      <p:to>
                                        <p:strVal val="visible"/>
                                      </p:to>
                                    </p:set>
                                    <p:animEffect transition="in" filter="checkerboard(across)">
                                      <p:cBhvr>
                                        <p:cTn id="20" dur="500"/>
                                        <p:tgtEl>
                                          <p:spTgt spid="247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6" grpId="0" build="p" autoUpdateAnimBg="0" advAuto="0"/>
      <p:bldP spid="24781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249858" name="Rectangle 2"/>
          <p:cNvSpPr>
            <a:spLocks noGrp="1" noChangeArrowheads="1"/>
          </p:cNvSpPr>
          <p:nvPr>
            <p:ph type="title"/>
          </p:nvPr>
        </p:nvSpPr>
        <p:spPr>
          <a:xfrm>
            <a:off x="239713" y="63500"/>
            <a:ext cx="8904287" cy="614363"/>
          </a:xfrm>
        </p:spPr>
        <p:txBody>
          <a:bodyPr/>
          <a:lstStyle/>
          <a:p>
            <a:r>
              <a:rPr lang="en-US"/>
              <a:t>Set up tracks</a:t>
            </a:r>
          </a:p>
        </p:txBody>
      </p:sp>
      <p:sp>
        <p:nvSpPr>
          <p:cNvPr id="249859" name="Rectangle 3"/>
          <p:cNvSpPr>
            <a:spLocks noChangeArrowheads="1"/>
          </p:cNvSpPr>
          <p:nvPr/>
        </p:nvSpPr>
        <p:spPr bwMode="auto">
          <a:xfrm>
            <a:off x="6119813" y="854075"/>
            <a:ext cx="2744787" cy="1239838"/>
          </a:xfrm>
          <a:prstGeom prst="rect">
            <a:avLst/>
          </a:prstGeom>
          <a:noFill/>
          <a:ln w="9525">
            <a:noFill/>
            <a:miter lim="800000"/>
            <a:headEnd/>
            <a:tailEnd/>
          </a:ln>
          <a:effectLst/>
        </p:spPr>
        <p:txBody>
          <a:bodyPr/>
          <a:lstStyle/>
          <a:p>
            <a:r>
              <a:rPr lang="en-US" sz="2000"/>
              <a:t>To set up tracks, first insert the CD into the computer’s CD drive.</a:t>
            </a:r>
          </a:p>
        </p:txBody>
      </p:sp>
      <p:sp>
        <p:nvSpPr>
          <p:cNvPr id="249861"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49862" name="Rectangle 6"/>
          <p:cNvSpPr>
            <a:spLocks noChangeArrowheads="1"/>
          </p:cNvSpPr>
          <p:nvPr/>
        </p:nvSpPr>
        <p:spPr bwMode="auto">
          <a:xfrm>
            <a:off x="676275" y="4419600"/>
            <a:ext cx="5940425" cy="1190625"/>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In the </a:t>
            </a:r>
            <a:r>
              <a:rPr lang="en-US" b="1">
                <a:solidFill>
                  <a:srgbClr val="FFCC00"/>
                </a:solidFill>
              </a:rPr>
              <a:t>time</a:t>
            </a:r>
            <a:r>
              <a:rPr lang="en-US">
                <a:solidFill>
                  <a:srgbClr val="FFCC00"/>
                </a:solidFill>
              </a:rPr>
              <a:t> box, specify at what time within the track to stop playing the CD. To play the full track, put its full playing time here. (But note that if the slide show ends before the track is finished, the music stops.)</a:t>
            </a:r>
          </a:p>
        </p:txBody>
      </p:sp>
      <p:sp>
        <p:nvSpPr>
          <p:cNvPr id="249863" name="Rectangle 7"/>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Then: </a:t>
            </a:r>
          </a:p>
        </p:txBody>
      </p:sp>
      <p:pic>
        <p:nvPicPr>
          <p:cNvPr id="249864" name="Picture 8" descr="Setting up tracks to play CD"/>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249867" name="Object 11"/>
          <p:cNvGraphicFramePr>
            <a:graphicFrameLocks noChangeAspect="1"/>
          </p:cNvGraphicFramePr>
          <p:nvPr/>
        </p:nvGraphicFramePr>
        <p:xfrm>
          <a:off x="341313" y="4446588"/>
          <a:ext cx="287337" cy="293687"/>
        </p:xfrm>
        <a:graphic>
          <a:graphicData uri="http://schemas.openxmlformats.org/presentationml/2006/ole">
            <p:oleObj spid="_x0000_s249867" name="Visio" r:id="rId5" imgW="288036" imgH="292913" progId="Visio.Drawing.11">
              <p:embed/>
            </p:oleObj>
          </a:graphicData>
        </a:graphic>
      </p:graphicFrame>
      <p:sp>
        <p:nvSpPr>
          <p:cNvPr id="11" name="Date Placeholder 10"/>
          <p:cNvSpPr>
            <a:spLocks noGrp="1"/>
          </p:cNvSpPr>
          <p:nvPr>
            <p:ph type="dt" sz="half" idx="10"/>
          </p:nvPr>
        </p:nvSpPr>
        <p:spPr/>
        <p:txBody>
          <a:bodyPr/>
          <a:lstStyle/>
          <a:p>
            <a:fld id="{6C70EB47-63E7-4E2B-8C94-4DAEEDC9033E}"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48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49867"/>
                                        </p:tgtEl>
                                        <p:attrNameLst>
                                          <p:attrName>style.visibility</p:attrName>
                                        </p:attrNameLst>
                                      </p:cBhvr>
                                      <p:to>
                                        <p:strVal val="visible"/>
                                      </p:to>
                                    </p:set>
                                    <p:animEffect transition="in" filter="dissolve">
                                      <p:cBhvr>
                                        <p:cTn id="7" dur="500"/>
                                        <p:tgtEl>
                                          <p:spTgt spid="24986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49862">
                                            <p:txEl>
                                              <p:pRg st="0" end="0"/>
                                            </p:txEl>
                                          </p:spTgt>
                                        </p:tgtEl>
                                        <p:attrNameLst>
                                          <p:attrName>style.visibility</p:attrName>
                                        </p:attrNameLst>
                                      </p:cBhvr>
                                      <p:to>
                                        <p:strVal val="visible"/>
                                      </p:to>
                                    </p:set>
                                    <p:animEffect transition="in" filter="checkerboard(across)">
                                      <p:cBhvr>
                                        <p:cTn id="11" dur="500"/>
                                        <p:tgtEl>
                                          <p:spTgt spid="2498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2" grpId="0" build="p" autoUpdateAnimBg="0" advAuto="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Add sound effects to a presentation</a:t>
            </a:r>
          </a:p>
        </p:txBody>
      </p:sp>
      <p:sp>
        <p:nvSpPr>
          <p:cNvPr id="251906" name="Rectangle 2"/>
          <p:cNvSpPr>
            <a:spLocks noGrp="1" noChangeArrowheads="1"/>
          </p:cNvSpPr>
          <p:nvPr>
            <p:ph type="title"/>
          </p:nvPr>
        </p:nvSpPr>
        <p:spPr>
          <a:xfrm>
            <a:off x="239713" y="63500"/>
            <a:ext cx="8904287" cy="614363"/>
          </a:xfrm>
        </p:spPr>
        <p:txBody>
          <a:bodyPr/>
          <a:lstStyle/>
          <a:p>
            <a:r>
              <a:rPr lang="en-US"/>
              <a:t>Set up tracks</a:t>
            </a:r>
          </a:p>
        </p:txBody>
      </p:sp>
      <p:sp>
        <p:nvSpPr>
          <p:cNvPr id="25190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After you select tracks, you’re prompted to choose how to start the sound (automatically or by mouse click). After that, a CD icon    shows up in the middle of your slide.</a:t>
            </a:r>
          </a:p>
        </p:txBody>
      </p:sp>
      <p:sp>
        <p:nvSpPr>
          <p:cNvPr id="25190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51910" name="Rectangle 6"/>
          <p:cNvSpPr>
            <a:spLocks noChangeArrowheads="1"/>
          </p:cNvSpPr>
          <p:nvPr/>
        </p:nvSpPr>
        <p:spPr bwMode="auto">
          <a:xfrm>
            <a:off x="277813" y="3994150"/>
            <a:ext cx="5926137" cy="16430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CD won’t play through all the slides automatically. It works with the same sound settings you’d use to play sound files. </a:t>
            </a:r>
          </a:p>
          <a:p>
            <a:pPr>
              <a:spcBef>
                <a:spcPct val="20000"/>
              </a:spcBef>
              <a:spcAft>
                <a:spcPct val="75000"/>
              </a:spcAft>
            </a:pPr>
            <a:r>
              <a:rPr lang="en-US">
                <a:solidFill>
                  <a:srgbClr val="FFCC00"/>
                </a:solidFill>
              </a:rPr>
              <a:t>So you need to tell PowerPoint that the CD should play across all slides or across a certain number of slides. </a:t>
            </a:r>
          </a:p>
        </p:txBody>
      </p:sp>
      <p:pic>
        <p:nvPicPr>
          <p:cNvPr id="251911" name="Picture 7" descr="Setting up tracks to play CD"/>
          <p:cNvPicPr>
            <a:picLocks noChangeAspect="1" noChangeArrowheads="1"/>
          </p:cNvPicPr>
          <p:nvPr>
            <p:ph sz="half" idx="1"/>
          </p:nvPr>
        </p:nvPicPr>
        <p:blipFill>
          <a:blip r:embed="rId3"/>
          <a:srcRect/>
          <a:stretch>
            <a:fillRect/>
          </a:stretch>
        </p:blipFill>
        <p:spPr>
          <a:xfrm>
            <a:off x="350838" y="949325"/>
            <a:ext cx="5651500" cy="2849563"/>
          </a:xfrm>
          <a:noFill/>
          <a:ln/>
        </p:spPr>
      </p:pic>
      <p:pic>
        <p:nvPicPr>
          <p:cNvPr id="251913" name="Picture 9" descr="Icon image"/>
          <p:cNvPicPr>
            <a:picLocks noChangeAspect="1" noChangeArrowheads="1"/>
          </p:cNvPicPr>
          <p:nvPr/>
        </p:nvPicPr>
        <p:blipFill>
          <a:blip r:embed="rId4"/>
          <a:srcRect/>
          <a:stretch>
            <a:fillRect/>
          </a:stretch>
        </p:blipFill>
        <p:spPr bwMode="auto">
          <a:xfrm>
            <a:off x="7970838" y="2717800"/>
            <a:ext cx="301625" cy="287338"/>
          </a:xfrm>
          <a:prstGeom prst="rect">
            <a:avLst/>
          </a:prstGeom>
          <a:noFill/>
        </p:spPr>
      </p:pic>
      <p:sp>
        <p:nvSpPr>
          <p:cNvPr id="10" name="Date Placeholder 9"/>
          <p:cNvSpPr>
            <a:spLocks noGrp="1"/>
          </p:cNvSpPr>
          <p:nvPr>
            <p:ph type="dt" sz="half" idx="10"/>
          </p:nvPr>
        </p:nvSpPr>
        <p:spPr/>
        <p:txBody>
          <a:bodyPr/>
          <a:lstStyle/>
          <a:p>
            <a:fld id="{CE2B05FF-97DD-46B0-8D59-697F7FF51A2D}"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D1DEB4E3-3683-49EF-8618-027A571B43F1}" type="slidenum">
              <a:rPr lang="en-US" smtClean="0"/>
              <a:pPr/>
              <a:t>49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51907"/>
                                        </p:tgtEl>
                                        <p:attrNameLst>
                                          <p:attrName>style.visibility</p:attrName>
                                        </p:attrNameLst>
                                      </p:cBhvr>
                                      <p:to>
                                        <p:strVal val="visible"/>
                                      </p:to>
                                    </p:set>
                                    <p:animEffect transition="in" filter="slide(fromTop)">
                                      <p:cBhvr>
                                        <p:cTn id="7" dur="500"/>
                                        <p:tgtEl>
                                          <p:spTgt spid="25190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51913"/>
                                        </p:tgtEl>
                                        <p:attrNameLst>
                                          <p:attrName>style.visibility</p:attrName>
                                        </p:attrNameLst>
                                      </p:cBhvr>
                                      <p:to>
                                        <p:strVal val="visible"/>
                                      </p:to>
                                    </p:set>
                                    <p:animEffect transition="in" filter="dissolve">
                                      <p:cBhvr>
                                        <p:cTn id="11" dur="500"/>
                                        <p:tgtEl>
                                          <p:spTgt spid="251913"/>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251910">
                                            <p:txEl>
                                              <p:pRg st="0" end="0"/>
                                            </p:txEl>
                                          </p:spTgt>
                                        </p:tgtEl>
                                        <p:attrNameLst>
                                          <p:attrName>style.visibility</p:attrName>
                                        </p:attrNameLst>
                                      </p:cBhvr>
                                      <p:to>
                                        <p:strVal val="visible"/>
                                      </p:to>
                                    </p:set>
                                    <p:animEffect transition="in" filter="slide(fromLeft)">
                                      <p:cBhvr>
                                        <p:cTn id="16" dur="500"/>
                                        <p:tgtEl>
                                          <p:spTgt spid="2519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251910">
                                            <p:txEl>
                                              <p:pRg st="1" end="1"/>
                                            </p:txEl>
                                          </p:spTgt>
                                        </p:tgtEl>
                                        <p:attrNameLst>
                                          <p:attrName>style.visibility</p:attrName>
                                        </p:attrNameLst>
                                      </p:cBhvr>
                                      <p:to>
                                        <p:strVal val="visible"/>
                                      </p:to>
                                    </p:set>
                                    <p:animEffect transition="in" filter="slide(fromLeft)">
                                      <p:cBhvr>
                                        <p:cTn id="21" dur="500"/>
                                        <p:tgtEl>
                                          <p:spTgt spid="2519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autoUpdateAnimBg="0"/>
      <p:bldP spid="25191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Lesson 1</a:t>
            </a:r>
          </a:p>
        </p:txBody>
      </p:sp>
      <p:sp>
        <p:nvSpPr>
          <p:cNvPr id="18435" name="Rectangle 3"/>
          <p:cNvSpPr>
            <a:spLocks noGrp="1" noChangeArrowheads="1"/>
          </p:cNvSpPr>
          <p:nvPr>
            <p:ph type="subTitle" idx="1"/>
          </p:nvPr>
        </p:nvSpPr>
        <p:spPr/>
        <p:txBody>
          <a:bodyPr/>
          <a:lstStyle/>
          <a:p>
            <a:r>
              <a:rPr lang="en-US"/>
              <a:t>Play a sound file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253954" name="Rectangle 2"/>
          <p:cNvSpPr>
            <a:spLocks noGrp="1" noChangeArrowheads="1"/>
          </p:cNvSpPr>
          <p:nvPr>
            <p:ph type="title"/>
          </p:nvPr>
        </p:nvSpPr>
        <p:spPr>
          <a:xfrm>
            <a:off x="239713" y="63500"/>
            <a:ext cx="8904287" cy="614363"/>
          </a:xfrm>
        </p:spPr>
        <p:txBody>
          <a:bodyPr/>
          <a:lstStyle/>
          <a:p>
            <a:r>
              <a:rPr lang="en-US"/>
              <a:t>Set up tracks</a:t>
            </a:r>
          </a:p>
        </p:txBody>
      </p:sp>
      <p:sp>
        <p:nvSpPr>
          <p:cNvPr id="25395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After you select tracks, you’re prompted to choose how to start the sound (automatically or by mouse click). After that, a CD icon    shows up in the middle of your slide.</a:t>
            </a:r>
          </a:p>
        </p:txBody>
      </p:sp>
      <p:sp>
        <p:nvSpPr>
          <p:cNvPr id="25395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53957" name="Rectangle 5"/>
          <p:cNvSpPr>
            <a:spLocks noChangeArrowheads="1"/>
          </p:cNvSpPr>
          <p:nvPr/>
        </p:nvSpPr>
        <p:spPr bwMode="auto">
          <a:xfrm>
            <a:off x="277813" y="3994150"/>
            <a:ext cx="5926137" cy="6111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CD will stop when the show reaches the end of the last slide that it’s specified to play through.</a:t>
            </a:r>
          </a:p>
        </p:txBody>
      </p:sp>
      <p:pic>
        <p:nvPicPr>
          <p:cNvPr id="253958" name="Picture 6" descr="Setting up tracks to play CD"/>
          <p:cNvPicPr>
            <a:picLocks noChangeAspect="1" noChangeArrowheads="1"/>
          </p:cNvPicPr>
          <p:nvPr>
            <p:ph sz="half" idx="1"/>
          </p:nvPr>
        </p:nvPicPr>
        <p:blipFill>
          <a:blip r:embed="rId3"/>
          <a:srcRect/>
          <a:stretch>
            <a:fillRect/>
          </a:stretch>
        </p:blipFill>
        <p:spPr>
          <a:xfrm>
            <a:off x="350838" y="949325"/>
            <a:ext cx="5651500" cy="2849563"/>
          </a:xfrm>
          <a:noFill/>
          <a:ln/>
        </p:spPr>
      </p:pic>
      <p:pic>
        <p:nvPicPr>
          <p:cNvPr id="253959" name="Picture 7" descr="Icon image"/>
          <p:cNvPicPr>
            <a:picLocks noChangeAspect="1" noChangeArrowheads="1"/>
          </p:cNvPicPr>
          <p:nvPr/>
        </p:nvPicPr>
        <p:blipFill>
          <a:blip r:embed="rId4"/>
          <a:srcRect/>
          <a:stretch>
            <a:fillRect/>
          </a:stretch>
        </p:blipFill>
        <p:spPr bwMode="auto">
          <a:xfrm>
            <a:off x="7970838" y="2717800"/>
            <a:ext cx="301625" cy="287338"/>
          </a:xfrm>
          <a:prstGeom prst="rect">
            <a:avLst/>
          </a:prstGeom>
          <a:noFill/>
        </p:spPr>
      </p:pic>
      <p:sp>
        <p:nvSpPr>
          <p:cNvPr id="253960" name="Rectangle 8"/>
          <p:cNvSpPr>
            <a:spLocks noChangeArrowheads="1"/>
          </p:cNvSpPr>
          <p:nvPr/>
        </p:nvSpPr>
        <p:spPr bwMode="auto">
          <a:xfrm>
            <a:off x="285750" y="4806950"/>
            <a:ext cx="5926138" cy="6889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If the slide show is set to loop, the CD will resume with its first programmed track when the slide show restarts.</a:t>
            </a:r>
          </a:p>
        </p:txBody>
      </p:sp>
      <p:sp>
        <p:nvSpPr>
          <p:cNvPr id="11" name="Date Placeholder 10"/>
          <p:cNvSpPr>
            <a:spLocks noGrp="1"/>
          </p:cNvSpPr>
          <p:nvPr>
            <p:ph type="dt" sz="half" idx="10"/>
          </p:nvPr>
        </p:nvSpPr>
        <p:spPr/>
        <p:txBody>
          <a:bodyPr/>
          <a:lstStyle/>
          <a:p>
            <a:fld id="{9ED9083C-CABC-4235-BA95-F81D7A97A8EC}"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50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53957"/>
                                        </p:tgtEl>
                                        <p:attrNameLst>
                                          <p:attrName>style.visibility</p:attrName>
                                        </p:attrNameLst>
                                      </p:cBhvr>
                                      <p:to>
                                        <p:strVal val="visible"/>
                                      </p:to>
                                    </p:set>
                                    <p:animEffect transition="in" filter="slide(fromLeft)">
                                      <p:cBhvr>
                                        <p:cTn id="7" dur="500"/>
                                        <p:tgtEl>
                                          <p:spTgt spid="25395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53960"/>
                                        </p:tgtEl>
                                        <p:attrNameLst>
                                          <p:attrName>style.visibility</p:attrName>
                                        </p:attrNameLst>
                                      </p:cBhvr>
                                      <p:to>
                                        <p:strVal val="visible"/>
                                      </p:to>
                                    </p:set>
                                    <p:animEffect transition="in" filter="slide(fromLeft)">
                                      <p:cBhvr>
                                        <p:cTn id="12" dur="500"/>
                                        <p:tgtEl>
                                          <p:spTgt spid="253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7" grpId="0" autoUpdateAnimBg="0"/>
      <p:bldP spid="253960"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Add sound effects to a presentation</a:t>
            </a:r>
          </a:p>
        </p:txBody>
      </p:sp>
      <p:sp>
        <p:nvSpPr>
          <p:cNvPr id="256002" name="Rectangle 2"/>
          <p:cNvSpPr>
            <a:spLocks noGrp="1" noChangeArrowheads="1"/>
          </p:cNvSpPr>
          <p:nvPr>
            <p:ph type="title"/>
          </p:nvPr>
        </p:nvSpPr>
        <p:spPr/>
        <p:txBody>
          <a:bodyPr/>
          <a:lstStyle/>
          <a:p>
            <a:r>
              <a:rPr lang="en-US"/>
              <a:t>Suggestions for practice</a:t>
            </a:r>
          </a:p>
        </p:txBody>
      </p:sp>
      <p:sp>
        <p:nvSpPr>
          <p:cNvPr id="256003" name="Rectangle 3"/>
          <p:cNvSpPr>
            <a:spLocks noGrp="1" noChangeArrowheads="1"/>
          </p:cNvSpPr>
          <p:nvPr>
            <p:ph type="body" idx="1"/>
          </p:nvPr>
        </p:nvSpPr>
        <p:spPr>
          <a:xfrm>
            <a:off x="276225" y="814388"/>
            <a:ext cx="8905875" cy="4224337"/>
          </a:xfrm>
        </p:spPr>
        <p:txBody>
          <a:bodyPr/>
          <a:lstStyle/>
          <a:p>
            <a:pPr marL="288925" indent="-288925">
              <a:spcAft>
                <a:spcPct val="75000"/>
              </a:spcAft>
              <a:buClr>
                <a:srgbClr val="FF9900"/>
              </a:buClr>
              <a:buFontTx/>
              <a:buAutoNum type="arabicPeriod"/>
            </a:pPr>
            <a:r>
              <a:rPr lang="en-US"/>
              <a:t>Play music through a whole presentation.</a:t>
            </a:r>
          </a:p>
          <a:p>
            <a:pPr marL="288925" indent="-288925">
              <a:spcAft>
                <a:spcPct val="75000"/>
              </a:spcAft>
              <a:buClr>
                <a:srgbClr val="FF9900"/>
              </a:buClr>
              <a:buFontTx/>
              <a:buAutoNum type="arabicPeriod"/>
            </a:pPr>
            <a:r>
              <a:rPr lang="en-US"/>
              <a:t>Play music at the start and end of a show. </a:t>
            </a:r>
          </a:p>
        </p:txBody>
      </p:sp>
      <p:sp>
        <p:nvSpPr>
          <p:cNvPr id="256004" name="Rectangle 4"/>
          <p:cNvSpPr>
            <a:spLocks noChangeArrowheads="1"/>
          </p:cNvSpPr>
          <p:nvPr/>
        </p:nvSpPr>
        <p:spPr bwMode="auto">
          <a:xfrm>
            <a:off x="293688" y="5241925"/>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PowerPoint 2007)</a:t>
            </a:r>
          </a:p>
        </p:txBody>
      </p:sp>
      <p:sp>
        <p:nvSpPr>
          <p:cNvPr id="7" name="Date Placeholder 6"/>
          <p:cNvSpPr>
            <a:spLocks noGrp="1"/>
          </p:cNvSpPr>
          <p:nvPr>
            <p:ph type="dt" sz="half" idx="10"/>
          </p:nvPr>
        </p:nvSpPr>
        <p:spPr/>
        <p:txBody>
          <a:bodyPr/>
          <a:lstStyle/>
          <a:p>
            <a:fld id="{43111B0F-D10F-4059-A032-07A5380DE56B}"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FC4AAB88-8868-4A78-BAC4-4758B7F61BA5}" type="slidenum">
              <a:rPr lang="en-US" smtClean="0"/>
              <a:pPr/>
              <a:t>51</a:t>
            </a:fld>
            <a:endParaRPr lang="en-US"/>
          </a:p>
        </p:txBody>
      </p:sp>
    </p:spTree>
  </p:cSld>
  <p:clrMapOvr>
    <a:masterClrMapping/>
  </p:clrMapOvr>
  <p:transition spd="med">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118786" name="Rectangle 2"/>
          <p:cNvSpPr>
            <a:spLocks noGrp="1" noChangeArrowheads="1"/>
          </p:cNvSpPr>
          <p:nvPr>
            <p:ph type="title"/>
          </p:nvPr>
        </p:nvSpPr>
        <p:spPr/>
        <p:txBody>
          <a:bodyPr/>
          <a:lstStyle/>
          <a:p>
            <a:r>
              <a:rPr lang="en-US"/>
              <a:t>Test 2, question 1</a:t>
            </a:r>
          </a:p>
        </p:txBody>
      </p:sp>
      <p:sp>
        <p:nvSpPr>
          <p:cNvPr id="11878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Besides speakers, a CD-ROM drive, and a sound card, what’s an indispensable item for your presentation if you’re playing music from a CD? (Pick one answer.)</a:t>
            </a:r>
          </a:p>
        </p:txBody>
      </p:sp>
      <p:sp>
        <p:nvSpPr>
          <p:cNvPr id="11878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Popcorn and candy. </a:t>
            </a:r>
          </a:p>
          <a:p>
            <a:pPr marL="401638" indent="-401638">
              <a:spcBef>
                <a:spcPct val="20000"/>
              </a:spcBef>
              <a:spcAft>
                <a:spcPct val="75000"/>
              </a:spcAft>
              <a:buFontTx/>
              <a:buAutoNum type="arabicPeriod"/>
            </a:pPr>
            <a:r>
              <a:rPr lang="en-US" sz="2000"/>
              <a:t>The CD itself. </a:t>
            </a:r>
          </a:p>
          <a:p>
            <a:pPr marL="401638" indent="-401638">
              <a:spcBef>
                <a:spcPct val="20000"/>
              </a:spcBef>
              <a:spcAft>
                <a:spcPct val="75000"/>
              </a:spcAft>
              <a:buFontTx/>
              <a:buAutoNum type="arabicPeriod"/>
            </a:pPr>
            <a:r>
              <a:rPr lang="en-US" sz="2000"/>
              <a:t>Your presentation. It’s got the CD icons in it, so just start it and your tracks will play. </a:t>
            </a:r>
          </a:p>
        </p:txBody>
      </p:sp>
      <p:sp>
        <p:nvSpPr>
          <p:cNvPr id="7" name="Date Placeholder 6"/>
          <p:cNvSpPr>
            <a:spLocks noGrp="1"/>
          </p:cNvSpPr>
          <p:nvPr>
            <p:ph type="dt" sz="half" idx="10"/>
          </p:nvPr>
        </p:nvSpPr>
        <p:spPr/>
        <p:txBody>
          <a:bodyPr/>
          <a:lstStyle/>
          <a:p>
            <a:fld id="{51978656-432B-4755-8718-3C1B962A241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D1DEB4E3-3683-49EF-8618-027A571B43F1}" type="slidenum">
              <a:rPr lang="en-US" smtClean="0"/>
              <a:pPr/>
              <a:t>52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slide(fromTop)">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8788">
                                            <p:txEl>
                                              <p:pRg st="0" end="0"/>
                                            </p:txEl>
                                          </p:spTgt>
                                        </p:tgtEl>
                                        <p:attrNameLst>
                                          <p:attrName>style.visibility</p:attrName>
                                        </p:attrNameLst>
                                      </p:cBhvr>
                                      <p:to>
                                        <p:strVal val="visible"/>
                                      </p:to>
                                    </p:set>
                                    <p:animEffect transition="in" filter="slide(fromLeft)">
                                      <p:cBhvr>
                                        <p:cTn id="12" dur="500"/>
                                        <p:tgtEl>
                                          <p:spTgt spid="1187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8788">
                                            <p:txEl>
                                              <p:pRg st="1" end="1"/>
                                            </p:txEl>
                                          </p:spTgt>
                                        </p:tgtEl>
                                        <p:attrNameLst>
                                          <p:attrName>style.visibility</p:attrName>
                                        </p:attrNameLst>
                                      </p:cBhvr>
                                      <p:to>
                                        <p:strVal val="visible"/>
                                      </p:to>
                                    </p:set>
                                    <p:animEffect transition="in" filter="slide(fromLeft)">
                                      <p:cBhvr>
                                        <p:cTn id="17" dur="500"/>
                                        <p:tgtEl>
                                          <p:spTgt spid="11878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18788">
                                            <p:txEl>
                                              <p:pRg st="2" end="2"/>
                                            </p:txEl>
                                          </p:spTgt>
                                        </p:tgtEl>
                                        <p:attrNameLst>
                                          <p:attrName>style.visibility</p:attrName>
                                        </p:attrNameLst>
                                      </p:cBhvr>
                                      <p:to>
                                        <p:strVal val="visible"/>
                                      </p:to>
                                    </p:set>
                                    <p:animEffect transition="in" filter="slide(fromLeft)">
                                      <p:cBhvr>
                                        <p:cTn id="22" dur="500"/>
                                        <p:tgtEl>
                                          <p:spTgt spid="1187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advAuto="0"/>
      <p:bldP spid="118788"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120834" name="Rectangle 2"/>
          <p:cNvSpPr>
            <a:spLocks noGrp="1" noChangeArrowheads="1"/>
          </p:cNvSpPr>
          <p:nvPr>
            <p:ph type="title"/>
          </p:nvPr>
        </p:nvSpPr>
        <p:spPr/>
        <p:txBody>
          <a:bodyPr/>
          <a:lstStyle/>
          <a:p>
            <a:r>
              <a:rPr lang="en-US"/>
              <a:t>Test 2, question 1: Answer</a:t>
            </a:r>
          </a:p>
        </p:txBody>
      </p:sp>
      <p:sp>
        <p:nvSpPr>
          <p:cNvPr id="12083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The CD itself. </a:t>
            </a:r>
          </a:p>
        </p:txBody>
      </p:sp>
      <p:sp>
        <p:nvSpPr>
          <p:cNvPr id="12083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The music won’t play without the inserted CD. </a:t>
            </a:r>
          </a:p>
        </p:txBody>
      </p:sp>
      <p:sp>
        <p:nvSpPr>
          <p:cNvPr id="7" name="Date Placeholder 6"/>
          <p:cNvSpPr>
            <a:spLocks noGrp="1"/>
          </p:cNvSpPr>
          <p:nvPr>
            <p:ph type="dt" sz="half" idx="10"/>
          </p:nvPr>
        </p:nvSpPr>
        <p:spPr/>
        <p:txBody>
          <a:bodyPr/>
          <a:lstStyle/>
          <a:p>
            <a:fld id="{6C54C45B-929C-4F6C-828C-2E1102F4A32F}"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21440613-C790-46DA-A4FB-6ADEB5F91F86}" type="slidenum">
              <a:rPr lang="en-US" smtClean="0"/>
              <a:pPr/>
              <a:t>53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0835"/>
                                        </p:tgtEl>
                                        <p:attrNameLst>
                                          <p:attrName>style.visibility</p:attrName>
                                        </p:attrNameLst>
                                      </p:cBhvr>
                                      <p:to>
                                        <p:strVal val="visible"/>
                                      </p:to>
                                    </p:set>
                                    <p:anim calcmode="lin" valueType="num">
                                      <p:cBhvr>
                                        <p:cTn id="7" dur="500" fill="hold"/>
                                        <p:tgtEl>
                                          <p:spTgt spid="120835"/>
                                        </p:tgtEl>
                                        <p:attrNameLst>
                                          <p:attrName>ppt_w</p:attrName>
                                        </p:attrNameLst>
                                      </p:cBhvr>
                                      <p:tavLst>
                                        <p:tav tm="0">
                                          <p:val>
                                            <p:fltVal val="0"/>
                                          </p:val>
                                        </p:tav>
                                        <p:tav tm="100000">
                                          <p:val>
                                            <p:strVal val="#ppt_w"/>
                                          </p:val>
                                        </p:tav>
                                      </p:tavLst>
                                    </p:anim>
                                    <p:anim calcmode="lin" valueType="num">
                                      <p:cBhvr>
                                        <p:cTn id="8" dur="500" fill="hold"/>
                                        <p:tgtEl>
                                          <p:spTgt spid="12083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0836"/>
                                        </p:tgtEl>
                                        <p:attrNameLst>
                                          <p:attrName>style.visibility</p:attrName>
                                        </p:attrNameLst>
                                      </p:cBhvr>
                                      <p:to>
                                        <p:strVal val="visible"/>
                                      </p:to>
                                    </p:set>
                                    <p:animEffect transition="in" filter="slide(fromBottom)">
                                      <p:cBhvr>
                                        <p:cTn id="13"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P spid="120836"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122882" name="Rectangle 2"/>
          <p:cNvSpPr>
            <a:spLocks noGrp="1" noChangeArrowheads="1"/>
          </p:cNvSpPr>
          <p:nvPr>
            <p:ph type="title"/>
          </p:nvPr>
        </p:nvSpPr>
        <p:spPr/>
        <p:txBody>
          <a:bodyPr/>
          <a:lstStyle/>
          <a:p>
            <a:r>
              <a:rPr lang="en-US"/>
              <a:t>Test 2, question 2</a:t>
            </a:r>
          </a:p>
        </p:txBody>
      </p:sp>
      <p:sp>
        <p:nvSpPr>
          <p:cNvPr id="12288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The total playing time for track 3 is 03:30. How would you set up the track if you wanted the CD to start 1 minute into the track and end 30 seconds later? (Pick one answer.)</a:t>
            </a:r>
          </a:p>
        </p:txBody>
      </p:sp>
      <p:sp>
        <p:nvSpPr>
          <p:cNvPr id="12288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Starting track: </a:t>
            </a:r>
            <a:r>
              <a:rPr lang="en-US" sz="2000" b="1"/>
              <a:t>3</a:t>
            </a:r>
            <a:r>
              <a:rPr lang="en-US" sz="2000"/>
              <a:t>; starting time: </a:t>
            </a:r>
            <a:r>
              <a:rPr lang="en-US" sz="2000" b="1"/>
              <a:t>00:00</a:t>
            </a:r>
            <a:r>
              <a:rPr lang="en-US" sz="2000"/>
              <a:t>. Ending track: </a:t>
            </a:r>
            <a:r>
              <a:rPr lang="en-US" sz="2000" b="1"/>
              <a:t>3</a:t>
            </a:r>
            <a:r>
              <a:rPr lang="en-US" sz="2000"/>
              <a:t>; ending time: </a:t>
            </a:r>
            <a:r>
              <a:rPr lang="en-US" sz="2000" b="1"/>
              <a:t>01:30</a:t>
            </a:r>
            <a:r>
              <a:rPr lang="en-US" sz="2000"/>
              <a:t>. </a:t>
            </a:r>
          </a:p>
          <a:p>
            <a:pPr marL="401638" indent="-401638">
              <a:spcBef>
                <a:spcPct val="20000"/>
              </a:spcBef>
              <a:spcAft>
                <a:spcPct val="75000"/>
              </a:spcAft>
              <a:buFontTx/>
              <a:buAutoNum type="arabicPeriod"/>
            </a:pPr>
            <a:r>
              <a:rPr lang="en-US" sz="2000"/>
              <a:t>Starting track: </a:t>
            </a:r>
            <a:r>
              <a:rPr lang="en-US" sz="2000" b="1"/>
              <a:t>3</a:t>
            </a:r>
            <a:r>
              <a:rPr lang="en-US" sz="2000"/>
              <a:t>; starting time: </a:t>
            </a:r>
            <a:r>
              <a:rPr lang="en-US" sz="2000" b="1"/>
              <a:t>01:00</a:t>
            </a:r>
            <a:r>
              <a:rPr lang="en-US" sz="2000"/>
              <a:t>. Ending track: </a:t>
            </a:r>
            <a:r>
              <a:rPr lang="en-US" sz="2000" b="1"/>
              <a:t>3</a:t>
            </a:r>
            <a:r>
              <a:rPr lang="en-US" sz="2000"/>
              <a:t>; ending time: </a:t>
            </a:r>
            <a:r>
              <a:rPr lang="en-US" sz="2000" b="1"/>
              <a:t>00:30</a:t>
            </a:r>
            <a:r>
              <a:rPr lang="en-US" sz="2000"/>
              <a:t>. </a:t>
            </a:r>
          </a:p>
          <a:p>
            <a:pPr marL="401638" indent="-401638">
              <a:spcBef>
                <a:spcPct val="20000"/>
              </a:spcBef>
              <a:spcAft>
                <a:spcPct val="75000"/>
              </a:spcAft>
              <a:buFontTx/>
              <a:buAutoNum type="arabicPeriod"/>
            </a:pPr>
            <a:r>
              <a:rPr lang="en-US" sz="2000"/>
              <a:t>Starting track: </a:t>
            </a:r>
            <a:r>
              <a:rPr lang="en-US" sz="2000" b="1"/>
              <a:t>3</a:t>
            </a:r>
            <a:r>
              <a:rPr lang="en-US" sz="2000"/>
              <a:t>; starting time: </a:t>
            </a:r>
            <a:r>
              <a:rPr lang="en-US" sz="2000" b="1"/>
              <a:t>01:00</a:t>
            </a:r>
            <a:r>
              <a:rPr lang="en-US" sz="2000"/>
              <a:t>. Ending track: </a:t>
            </a:r>
            <a:r>
              <a:rPr lang="en-US" sz="2000" b="1"/>
              <a:t>3</a:t>
            </a:r>
            <a:r>
              <a:rPr lang="en-US" sz="2000"/>
              <a:t>; ending time: </a:t>
            </a:r>
            <a:r>
              <a:rPr lang="en-US" sz="2000" b="1"/>
              <a:t>01:30</a:t>
            </a:r>
            <a:r>
              <a:rPr lang="en-US" sz="2000"/>
              <a:t>. </a:t>
            </a:r>
          </a:p>
        </p:txBody>
      </p:sp>
      <p:sp>
        <p:nvSpPr>
          <p:cNvPr id="7" name="Date Placeholder 6"/>
          <p:cNvSpPr>
            <a:spLocks noGrp="1"/>
          </p:cNvSpPr>
          <p:nvPr>
            <p:ph type="dt" sz="half" idx="10"/>
          </p:nvPr>
        </p:nvSpPr>
        <p:spPr/>
        <p:txBody>
          <a:bodyPr/>
          <a:lstStyle/>
          <a:p>
            <a:fld id="{D6615438-6BF6-4BDD-90B1-CB6C482B3C24}"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D1DEB4E3-3683-49EF-8618-027A571B43F1}" type="slidenum">
              <a:rPr lang="en-US" smtClean="0"/>
              <a:pPr/>
              <a:t>54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slide(fromTop)">
                                      <p:cBhvr>
                                        <p:cTn id="7" dur="500"/>
                                        <p:tgtEl>
                                          <p:spTgt spid="122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2884">
                                            <p:txEl>
                                              <p:pRg st="0" end="0"/>
                                            </p:txEl>
                                          </p:spTgt>
                                        </p:tgtEl>
                                        <p:attrNameLst>
                                          <p:attrName>style.visibility</p:attrName>
                                        </p:attrNameLst>
                                      </p:cBhvr>
                                      <p:to>
                                        <p:strVal val="visible"/>
                                      </p:to>
                                    </p:set>
                                    <p:animEffect transition="in" filter="slide(fromLeft)">
                                      <p:cBhvr>
                                        <p:cTn id="12" dur="500"/>
                                        <p:tgtEl>
                                          <p:spTgt spid="1228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2884">
                                            <p:txEl>
                                              <p:pRg st="1" end="1"/>
                                            </p:txEl>
                                          </p:spTgt>
                                        </p:tgtEl>
                                        <p:attrNameLst>
                                          <p:attrName>style.visibility</p:attrName>
                                        </p:attrNameLst>
                                      </p:cBhvr>
                                      <p:to>
                                        <p:strVal val="visible"/>
                                      </p:to>
                                    </p:set>
                                    <p:animEffect transition="in" filter="slide(fromLeft)">
                                      <p:cBhvr>
                                        <p:cTn id="17" dur="500"/>
                                        <p:tgtEl>
                                          <p:spTgt spid="12288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22884">
                                            <p:txEl>
                                              <p:pRg st="2" end="2"/>
                                            </p:txEl>
                                          </p:spTgt>
                                        </p:tgtEl>
                                        <p:attrNameLst>
                                          <p:attrName>style.visibility</p:attrName>
                                        </p:attrNameLst>
                                      </p:cBhvr>
                                      <p:to>
                                        <p:strVal val="visible"/>
                                      </p:to>
                                    </p:set>
                                    <p:animEffect transition="in" filter="slide(fromLeft)">
                                      <p:cBhvr>
                                        <p:cTn id="22" dur="500"/>
                                        <p:tgtEl>
                                          <p:spTgt spid="1228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bldP spid="122884"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124930" name="Rectangle 2"/>
          <p:cNvSpPr>
            <a:spLocks noGrp="1" noChangeArrowheads="1"/>
          </p:cNvSpPr>
          <p:nvPr>
            <p:ph type="title"/>
          </p:nvPr>
        </p:nvSpPr>
        <p:spPr/>
        <p:txBody>
          <a:bodyPr/>
          <a:lstStyle/>
          <a:p>
            <a:r>
              <a:rPr lang="en-US"/>
              <a:t>Test 2, question 2: Answer</a:t>
            </a:r>
          </a:p>
        </p:txBody>
      </p:sp>
      <p:sp>
        <p:nvSpPr>
          <p:cNvPr id="12493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Starting track: </a:t>
            </a:r>
            <a:r>
              <a:rPr lang="en-US" b="1"/>
              <a:t>3</a:t>
            </a:r>
            <a:r>
              <a:rPr lang="en-US"/>
              <a:t>; starting time: </a:t>
            </a:r>
            <a:r>
              <a:rPr lang="en-US" b="1"/>
              <a:t>01:00</a:t>
            </a:r>
            <a:r>
              <a:rPr lang="en-US"/>
              <a:t>. Ending track: </a:t>
            </a:r>
            <a:r>
              <a:rPr lang="en-US" b="1"/>
              <a:t>3</a:t>
            </a:r>
            <a:r>
              <a:rPr lang="en-US"/>
              <a:t>; ending time: </a:t>
            </a:r>
            <a:r>
              <a:rPr lang="en-US" b="1"/>
              <a:t>01:30</a:t>
            </a:r>
            <a:r>
              <a:rPr lang="en-US"/>
              <a:t>.</a:t>
            </a:r>
          </a:p>
        </p:txBody>
      </p:sp>
      <p:sp>
        <p:nvSpPr>
          <p:cNvPr id="12493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The ending time equals the number of seconds of play plus the time you set the track to start.</a:t>
            </a:r>
          </a:p>
        </p:txBody>
      </p:sp>
      <p:sp>
        <p:nvSpPr>
          <p:cNvPr id="7" name="Date Placeholder 6"/>
          <p:cNvSpPr>
            <a:spLocks noGrp="1"/>
          </p:cNvSpPr>
          <p:nvPr>
            <p:ph type="dt" sz="half" idx="10"/>
          </p:nvPr>
        </p:nvSpPr>
        <p:spPr/>
        <p:txBody>
          <a:bodyPr/>
          <a:lstStyle/>
          <a:p>
            <a:fld id="{0C566390-9F52-4259-AA61-3A5C83995EEB}"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21440613-C790-46DA-A4FB-6ADEB5F91F86}" type="slidenum">
              <a:rPr lang="en-US" smtClean="0"/>
              <a:pPr/>
              <a:t>55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 calcmode="lin" valueType="num">
                                      <p:cBhvr>
                                        <p:cTn id="7" dur="500" fill="hold"/>
                                        <p:tgtEl>
                                          <p:spTgt spid="124931"/>
                                        </p:tgtEl>
                                        <p:attrNameLst>
                                          <p:attrName>ppt_w</p:attrName>
                                        </p:attrNameLst>
                                      </p:cBhvr>
                                      <p:tavLst>
                                        <p:tav tm="0">
                                          <p:val>
                                            <p:fltVal val="0"/>
                                          </p:val>
                                        </p:tav>
                                        <p:tav tm="100000">
                                          <p:val>
                                            <p:strVal val="#ppt_w"/>
                                          </p:val>
                                        </p:tav>
                                      </p:tavLst>
                                    </p:anim>
                                    <p:anim calcmode="lin" valueType="num">
                                      <p:cBhvr>
                                        <p:cTn id="8" dur="500" fill="hold"/>
                                        <p:tgtEl>
                                          <p:spTgt spid="12493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4932"/>
                                        </p:tgtEl>
                                        <p:attrNameLst>
                                          <p:attrName>style.visibility</p:attrName>
                                        </p:attrNameLst>
                                      </p:cBhvr>
                                      <p:to>
                                        <p:strVal val="visible"/>
                                      </p:to>
                                    </p:set>
                                    <p:animEffect transition="in" filter="slide(fromBottom)">
                                      <p:cBhvr>
                                        <p:cTn id="13"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P spid="124932"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126978" name="Rectangle 2"/>
          <p:cNvSpPr>
            <a:spLocks noGrp="1" noChangeArrowheads="1"/>
          </p:cNvSpPr>
          <p:nvPr>
            <p:ph type="title"/>
          </p:nvPr>
        </p:nvSpPr>
        <p:spPr/>
        <p:txBody>
          <a:bodyPr/>
          <a:lstStyle/>
          <a:p>
            <a:r>
              <a:rPr lang="en-US"/>
              <a:t>Test 2, question 3</a:t>
            </a:r>
          </a:p>
        </p:txBody>
      </p:sp>
      <p:sp>
        <p:nvSpPr>
          <p:cNvPr id="12697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To open the dialog box that has the options for setting up CD tracks, what do you need to do? (Pick one answer.)</a:t>
            </a:r>
          </a:p>
        </p:txBody>
      </p:sp>
      <p:sp>
        <p:nvSpPr>
          <p:cNvPr id="12698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Insert the CD into the CD-ROM drive, open your presentation, and display the slide that you want the sound to start on. </a:t>
            </a:r>
          </a:p>
          <a:p>
            <a:pPr marL="401638" indent="-401638">
              <a:spcBef>
                <a:spcPct val="20000"/>
              </a:spcBef>
              <a:spcAft>
                <a:spcPct val="75000"/>
              </a:spcAft>
              <a:buFontTx/>
              <a:buAutoNum type="arabicPeriod"/>
            </a:pPr>
            <a:r>
              <a:rPr lang="en-US" sz="2000"/>
              <a:t>Insert the CD into the CD-ROM drive, open your presentation, and display the slide that you want the sound to start on. Then click the </a:t>
            </a:r>
            <a:r>
              <a:rPr lang="en-US" sz="2000" b="1"/>
              <a:t>Insert</a:t>
            </a:r>
            <a:r>
              <a:rPr lang="en-US" sz="2000"/>
              <a:t> tab. In the </a:t>
            </a:r>
            <a:r>
              <a:rPr lang="en-US" sz="2000" b="1"/>
              <a:t>Media Clips</a:t>
            </a:r>
            <a:r>
              <a:rPr lang="en-US" sz="2000"/>
              <a:t> group, click the arrow next to Sound, and click </a:t>
            </a:r>
            <a:r>
              <a:rPr lang="en-US" sz="2000" b="1"/>
              <a:t>Play CD Audio Track</a:t>
            </a:r>
            <a:r>
              <a:rPr lang="en-US" sz="2000"/>
              <a:t>. </a:t>
            </a:r>
          </a:p>
        </p:txBody>
      </p:sp>
      <p:sp>
        <p:nvSpPr>
          <p:cNvPr id="7" name="Date Placeholder 6"/>
          <p:cNvSpPr>
            <a:spLocks noGrp="1"/>
          </p:cNvSpPr>
          <p:nvPr>
            <p:ph type="dt" sz="half" idx="10"/>
          </p:nvPr>
        </p:nvSpPr>
        <p:spPr/>
        <p:txBody>
          <a:bodyPr/>
          <a:lstStyle/>
          <a:p>
            <a:fld id="{328AAB05-E1AC-4C7A-A47B-3BF5558880F7}"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D1DEB4E3-3683-49EF-8618-027A571B43F1}" type="slidenum">
              <a:rPr lang="en-US" smtClean="0"/>
              <a:pPr/>
              <a:t>56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slide(fromTop)">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6980">
                                            <p:txEl>
                                              <p:pRg st="0" end="0"/>
                                            </p:txEl>
                                          </p:spTgt>
                                        </p:tgtEl>
                                        <p:attrNameLst>
                                          <p:attrName>style.visibility</p:attrName>
                                        </p:attrNameLst>
                                      </p:cBhvr>
                                      <p:to>
                                        <p:strVal val="visible"/>
                                      </p:to>
                                    </p:set>
                                    <p:animEffect transition="in" filter="slide(fromLeft)">
                                      <p:cBhvr>
                                        <p:cTn id="12" dur="500"/>
                                        <p:tgtEl>
                                          <p:spTgt spid="1269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6980">
                                            <p:txEl>
                                              <p:pRg st="1" end="1"/>
                                            </p:txEl>
                                          </p:spTgt>
                                        </p:tgtEl>
                                        <p:attrNameLst>
                                          <p:attrName>style.visibility</p:attrName>
                                        </p:attrNameLst>
                                      </p:cBhvr>
                                      <p:to>
                                        <p:strVal val="visible"/>
                                      </p:to>
                                    </p:set>
                                    <p:animEffect transition="in" filter="slide(fromLeft)">
                                      <p:cBhvr>
                                        <p:cTn id="17" dur="500"/>
                                        <p:tgtEl>
                                          <p:spTgt spid="1269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advAuto="0"/>
      <p:bldP spid="126980"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Add sound effects to a presentation</a:t>
            </a:r>
          </a:p>
        </p:txBody>
      </p:sp>
      <p:sp>
        <p:nvSpPr>
          <p:cNvPr id="129026" name="Rectangle 2"/>
          <p:cNvSpPr>
            <a:spLocks noGrp="1" noChangeArrowheads="1"/>
          </p:cNvSpPr>
          <p:nvPr>
            <p:ph type="title"/>
          </p:nvPr>
        </p:nvSpPr>
        <p:spPr/>
        <p:txBody>
          <a:bodyPr/>
          <a:lstStyle/>
          <a:p>
            <a:r>
              <a:rPr lang="en-US"/>
              <a:t>Test 2, question 3: Answer</a:t>
            </a:r>
          </a:p>
        </p:txBody>
      </p:sp>
      <p:sp>
        <p:nvSpPr>
          <p:cNvPr id="12902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Insert the CD into the CD-ROM drive, open your presentation, and display the slide that you want the sound to start on. Then click the In</a:t>
            </a:r>
            <a:r>
              <a:rPr lang="en-US" b="1"/>
              <a:t>s</a:t>
            </a:r>
            <a:r>
              <a:rPr lang="en-US"/>
              <a:t>ert tab. In the </a:t>
            </a:r>
            <a:r>
              <a:rPr lang="en-US" b="1"/>
              <a:t>Media</a:t>
            </a:r>
            <a:r>
              <a:rPr lang="en-US"/>
              <a:t> Clips group, click the arrow next to Sound, and click </a:t>
            </a:r>
            <a:r>
              <a:rPr lang="en-US" b="1"/>
              <a:t>Play CD Audio Track</a:t>
            </a:r>
            <a:r>
              <a:rPr lang="en-US"/>
              <a:t>.</a:t>
            </a:r>
          </a:p>
        </p:txBody>
      </p:sp>
      <p:sp>
        <p:nvSpPr>
          <p:cNvPr id="129028" name="Rectangle 4"/>
          <p:cNvSpPr>
            <a:spLocks noChangeArrowheads="1"/>
          </p:cNvSpPr>
          <p:nvPr/>
        </p:nvSpPr>
        <p:spPr bwMode="auto">
          <a:xfrm>
            <a:off x="238125" y="25781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Once you’ve “inserted” the CD, if you want to modify your track settings, simply click the CD icon on the slide, and click </a:t>
            </a:r>
            <a:r>
              <a:rPr lang="en-US" sz="2000" b="1"/>
              <a:t>Options</a:t>
            </a:r>
            <a:r>
              <a:rPr lang="en-US" sz="2000"/>
              <a:t> under </a:t>
            </a:r>
            <a:r>
              <a:rPr lang="en-US" sz="2000" b="1"/>
              <a:t>Sound Tools</a:t>
            </a:r>
            <a:r>
              <a:rPr lang="en-US" sz="2000"/>
              <a:t>. You can change your track settings on the </a:t>
            </a:r>
            <a:r>
              <a:rPr lang="en-US" sz="2000" b="1"/>
              <a:t>Options</a:t>
            </a:r>
            <a:r>
              <a:rPr lang="en-US" sz="2000"/>
              <a:t> tab.</a:t>
            </a:r>
          </a:p>
        </p:txBody>
      </p:sp>
      <p:sp>
        <p:nvSpPr>
          <p:cNvPr id="7" name="Date Placeholder 6"/>
          <p:cNvSpPr>
            <a:spLocks noGrp="1"/>
          </p:cNvSpPr>
          <p:nvPr>
            <p:ph type="dt" sz="half" idx="10"/>
          </p:nvPr>
        </p:nvSpPr>
        <p:spPr/>
        <p:txBody>
          <a:bodyPr/>
          <a:lstStyle/>
          <a:p>
            <a:fld id="{77B42BEC-0BEE-455E-B770-26EDBCA072BC}"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21440613-C790-46DA-A4FB-6ADEB5F91F86}" type="slidenum">
              <a:rPr lang="en-US" smtClean="0"/>
              <a:pPr/>
              <a:t>57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9027"/>
                                        </p:tgtEl>
                                        <p:attrNameLst>
                                          <p:attrName>style.visibility</p:attrName>
                                        </p:attrNameLst>
                                      </p:cBhvr>
                                      <p:to>
                                        <p:strVal val="visible"/>
                                      </p:to>
                                    </p:set>
                                    <p:anim calcmode="lin" valueType="num">
                                      <p:cBhvr>
                                        <p:cTn id="7" dur="500" fill="hold"/>
                                        <p:tgtEl>
                                          <p:spTgt spid="129027"/>
                                        </p:tgtEl>
                                        <p:attrNameLst>
                                          <p:attrName>ppt_w</p:attrName>
                                        </p:attrNameLst>
                                      </p:cBhvr>
                                      <p:tavLst>
                                        <p:tav tm="0">
                                          <p:val>
                                            <p:fltVal val="0"/>
                                          </p:val>
                                        </p:tav>
                                        <p:tav tm="100000">
                                          <p:val>
                                            <p:strVal val="#ppt_w"/>
                                          </p:val>
                                        </p:tav>
                                      </p:tavLst>
                                    </p:anim>
                                    <p:anim calcmode="lin" valueType="num">
                                      <p:cBhvr>
                                        <p:cTn id="8" dur="500" fill="hold"/>
                                        <p:tgtEl>
                                          <p:spTgt spid="12902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9028"/>
                                        </p:tgtEl>
                                        <p:attrNameLst>
                                          <p:attrName>style.visibility</p:attrName>
                                        </p:attrNameLst>
                                      </p:cBhvr>
                                      <p:to>
                                        <p:strVal val="visible"/>
                                      </p:to>
                                    </p:set>
                                    <p:animEffect transition="in" filter="slide(fromBottom)">
                                      <p:cBhvr>
                                        <p:cTn id="13"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utoUpdateAnimBg="0"/>
      <p:bldP spid="129028"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Add sound effects to a presentation</a:t>
            </a:r>
          </a:p>
        </p:txBody>
      </p:sp>
      <p:sp>
        <p:nvSpPr>
          <p:cNvPr id="68610" name="Rectangle 2"/>
          <p:cNvSpPr>
            <a:spLocks noGrp="1" noChangeArrowheads="1"/>
          </p:cNvSpPr>
          <p:nvPr>
            <p:ph type="title"/>
          </p:nvPr>
        </p:nvSpPr>
        <p:spPr/>
        <p:txBody>
          <a:bodyPr/>
          <a:lstStyle/>
          <a:p>
            <a:r>
              <a:rPr lang="en-US"/>
              <a:t>Quick Reference Card</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a:spcAft>
                <a:spcPct val="75000"/>
              </a:spcAft>
            </a:pPr>
            <a:r>
              <a:rPr lang="en-US" sz="2400"/>
              <a:t>For a summary of the tasks covered in this course, view the </a:t>
            </a:r>
            <a:r>
              <a:rPr lang="en-US" sz="2400">
                <a:hlinkClick r:id="rId3"/>
              </a:rPr>
              <a:t>Quick Reference Card</a:t>
            </a:r>
            <a:r>
              <a:rPr lang="en-US" sz="2400"/>
              <a:t>.</a:t>
            </a:r>
          </a:p>
          <a:p>
            <a:pPr marL="0" indent="0">
              <a:spcAft>
                <a:spcPct val="75000"/>
              </a:spcAft>
            </a:pPr>
            <a:r>
              <a:rPr lang="en-US" sz="2400"/>
              <a:t> </a:t>
            </a:r>
            <a:endParaRPr lang="en-US" sz="2400" b="1">
              <a:solidFill>
                <a:srgbClr val="FF0000"/>
              </a:solidFill>
            </a:endParaRPr>
          </a:p>
          <a:p>
            <a:pPr marL="0" indent="0">
              <a:spcAft>
                <a:spcPct val="75000"/>
              </a:spcAft>
            </a:pPr>
            <a:endParaRPr lang="en-US" sz="2400"/>
          </a:p>
        </p:txBody>
      </p:sp>
      <p:sp>
        <p:nvSpPr>
          <p:cNvPr id="6" name="Date Placeholder 5"/>
          <p:cNvSpPr>
            <a:spLocks noGrp="1"/>
          </p:cNvSpPr>
          <p:nvPr>
            <p:ph type="dt" sz="half" idx="10"/>
          </p:nvPr>
        </p:nvSpPr>
        <p:spPr/>
        <p:txBody>
          <a:bodyPr/>
          <a:lstStyle/>
          <a:p>
            <a:fld id="{1578E163-2603-445A-92F9-16BE52A2320B}"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D1DEB4E3-3683-49EF-8618-027A571B43F1}" type="slidenum">
              <a:rPr lang="en-US" smtClean="0"/>
              <a:pPr/>
              <a:t>58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r>
              <a:rPr lang="en-US"/>
              <a:t>USING THIS TEMPLATE</a:t>
            </a:r>
          </a:p>
        </p:txBody>
      </p:sp>
      <p:sp>
        <p:nvSpPr>
          <p:cNvPr id="86019" name="Rectangle 3"/>
          <p:cNvSpPr>
            <a:spLocks noGrp="1" noChangeArrowheads="1"/>
          </p:cNvSpPr>
          <p:nvPr>
            <p:ph type="subTitle" idx="1"/>
          </p:nvPr>
        </p:nvSpPr>
        <p:spPr>
          <a:xfrm>
            <a:off x="1371600" y="3886200"/>
            <a:ext cx="6567488" cy="1752600"/>
          </a:xfrm>
        </p:spPr>
        <p:txBody>
          <a:bodyPr/>
          <a:lstStyle/>
          <a:p>
            <a:r>
              <a:rPr lang="en-US"/>
              <a:t>See the notes pane or view the full notes page (</a:t>
            </a:r>
            <a:r>
              <a:rPr lang="en-US" b="1"/>
              <a:t>View</a:t>
            </a:r>
            <a:r>
              <a:rPr lang="en-US"/>
              <a:t> menu or tab) for detailed help on this template.</a:t>
            </a:r>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Add sound effects to a presentation</a:t>
            </a:r>
          </a:p>
        </p:txBody>
      </p:sp>
      <p:sp>
        <p:nvSpPr>
          <p:cNvPr id="23554" name="Rectangle 2"/>
          <p:cNvSpPr>
            <a:spLocks noGrp="1" noChangeArrowheads="1"/>
          </p:cNvSpPr>
          <p:nvPr>
            <p:ph type="title"/>
          </p:nvPr>
        </p:nvSpPr>
        <p:spPr>
          <a:xfrm>
            <a:off x="211138" y="73025"/>
            <a:ext cx="8027987" cy="614363"/>
          </a:xfrm>
        </p:spPr>
        <p:txBody>
          <a:bodyPr/>
          <a:lstStyle/>
          <a:p>
            <a:r>
              <a:rPr lang="en-US"/>
              <a:t>Play a sound file</a:t>
            </a:r>
          </a:p>
        </p:txBody>
      </p:sp>
      <p:sp>
        <p:nvSpPr>
          <p:cNvPr id="235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In this lesson, you’ll learn how to insert a sound file of your own or a sound effect from the clip library into a slide.</a:t>
            </a:r>
          </a:p>
        </p:txBody>
      </p:sp>
      <p:sp>
        <p:nvSpPr>
          <p:cNvPr id="2355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use PowerPoint sound tools to control how the sound plays, using basic settings for starting the sound and playing it across slides. </a:t>
            </a:r>
          </a:p>
          <a:p>
            <a:pPr>
              <a:spcBef>
                <a:spcPct val="20000"/>
              </a:spcBef>
              <a:spcAft>
                <a:spcPct val="75000"/>
              </a:spcAft>
            </a:pPr>
            <a:r>
              <a:rPr lang="en-US">
                <a:solidFill>
                  <a:srgbClr val="FFCC00"/>
                </a:solidFill>
              </a:rPr>
              <a:t>Then you can go further by opening the </a:t>
            </a:r>
            <a:r>
              <a:rPr lang="en-US" b="1">
                <a:solidFill>
                  <a:srgbClr val="FFCC00"/>
                </a:solidFill>
              </a:rPr>
              <a:t>Custom Animation</a:t>
            </a:r>
            <a:r>
              <a:rPr lang="en-US">
                <a:solidFill>
                  <a:srgbClr val="FFCC00"/>
                </a:solidFill>
              </a:rPr>
              <a:t> task pane and giving PowerPoint precise instructions for starting and stopping the sound. </a:t>
            </a:r>
          </a:p>
        </p:txBody>
      </p:sp>
      <p:sp>
        <p:nvSpPr>
          <p:cNvPr id="2355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3559" name="Picture 7" descr="Conceptual image of putting sound files in a presentation"/>
          <p:cNvPicPr>
            <a:picLocks noChangeAspect="1" noChangeArrowheads="1"/>
          </p:cNvPicPr>
          <p:nvPr>
            <p:ph sz="half" idx="1"/>
          </p:nvPr>
        </p:nvPicPr>
        <p:blipFill>
          <a:blip r:embed="rId3"/>
          <a:srcRect/>
          <a:stretch>
            <a:fillRect/>
          </a:stretch>
        </p:blipFill>
        <p:spPr>
          <a:xfrm>
            <a:off x="339725" y="904875"/>
            <a:ext cx="5662613" cy="2854325"/>
          </a:xfrm>
          <a:noFill/>
          <a:ln/>
        </p:spPr>
      </p:pic>
      <p:sp>
        <p:nvSpPr>
          <p:cNvPr id="9" name="Date Placeholder 8"/>
          <p:cNvSpPr>
            <a:spLocks noGrp="1"/>
          </p:cNvSpPr>
          <p:nvPr>
            <p:ph type="dt" sz="half" idx="10"/>
          </p:nvPr>
        </p:nvSpPr>
        <p:spPr/>
        <p:txBody>
          <a:bodyPr/>
          <a:lstStyle/>
          <a:p>
            <a:fld id="{8C7F71ED-D481-4F8F-92AF-31A7F51AB42C}"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D1DEB4E3-3683-49EF-8618-027A571B43F1}" type="slidenum">
              <a:rPr lang="en-US" smtClean="0"/>
              <a:pPr/>
              <a:t>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5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Top)">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557">
                                            <p:txEl>
                                              <p:pRg st="0" end="0"/>
                                            </p:txEl>
                                          </p:spTgt>
                                        </p:tgtEl>
                                        <p:attrNameLst>
                                          <p:attrName>style.visibility</p:attrName>
                                        </p:attrNameLst>
                                      </p:cBhvr>
                                      <p:to>
                                        <p:strVal val="visible"/>
                                      </p:to>
                                    </p:set>
                                    <p:animEffect transition="in" filter="slide(fromLeft)">
                                      <p:cBhvr>
                                        <p:cTn id="17" dur="500"/>
                                        <p:tgtEl>
                                          <p:spTgt spid="2355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557">
                                            <p:txEl>
                                              <p:pRg st="1" end="1"/>
                                            </p:txEl>
                                          </p:spTgt>
                                        </p:tgtEl>
                                        <p:attrNameLst>
                                          <p:attrName>style.visibility</p:attrName>
                                        </p:attrNameLst>
                                      </p:cBhvr>
                                      <p:to>
                                        <p:strVal val="visible"/>
                                      </p:to>
                                    </p:set>
                                    <p:animEffect transition="in" filter="slide(fromLeft)">
                                      <p:cBhvr>
                                        <p:cTn id="22" dur="500"/>
                                        <p:tgtEl>
                                          <p:spTgt spid="235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Add sound effects to a presentation</a:t>
            </a:r>
          </a:p>
        </p:txBody>
      </p:sp>
      <p:sp>
        <p:nvSpPr>
          <p:cNvPr id="176130" name="Rectangle 2"/>
          <p:cNvSpPr>
            <a:spLocks noGrp="1" noChangeArrowheads="1"/>
          </p:cNvSpPr>
          <p:nvPr>
            <p:ph type="title"/>
          </p:nvPr>
        </p:nvSpPr>
        <p:spPr>
          <a:xfrm>
            <a:off x="239713" y="63500"/>
            <a:ext cx="8904287" cy="614363"/>
          </a:xfrm>
        </p:spPr>
        <p:txBody>
          <a:bodyPr/>
          <a:lstStyle/>
          <a:p>
            <a:r>
              <a:rPr lang="en-US"/>
              <a:t>Insert the sound by using the </a:t>
            </a:r>
            <a:r>
              <a:rPr lang="en-US" b="1"/>
              <a:t>Insert</a:t>
            </a:r>
            <a:r>
              <a:rPr lang="en-US"/>
              <a:t> tab</a:t>
            </a:r>
          </a:p>
        </p:txBody>
      </p:sp>
      <p:sp>
        <p:nvSpPr>
          <p:cNvPr id="17613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Most of this lesson will focus on working with sound files that you insert from your computer or a network server, or that you insert from the clip library. </a:t>
            </a:r>
          </a:p>
        </p:txBody>
      </p:sp>
      <p:graphicFrame>
        <p:nvGraphicFramePr>
          <p:cNvPr id="176132" name="Object 4"/>
          <p:cNvGraphicFramePr>
            <a:graphicFrameLocks noChangeAspect="1"/>
          </p:cNvGraphicFramePr>
          <p:nvPr/>
        </p:nvGraphicFramePr>
        <p:xfrm>
          <a:off x="339725" y="4721225"/>
          <a:ext cx="269875" cy="303213"/>
        </p:xfrm>
        <a:graphic>
          <a:graphicData uri="http://schemas.openxmlformats.org/presentationml/2006/ole">
            <p:oleObj spid="_x0000_s176132" name="Visio" r:id="rId4" imgW="270231" imgH="303063" progId="Visio.Drawing.11">
              <p:embed/>
            </p:oleObj>
          </a:graphicData>
        </a:graphic>
      </p:graphicFrame>
      <p:graphicFrame>
        <p:nvGraphicFramePr>
          <p:cNvPr id="176133" name="Object 5"/>
          <p:cNvGraphicFramePr>
            <a:graphicFrameLocks noChangeAspect="1"/>
          </p:cNvGraphicFramePr>
          <p:nvPr/>
        </p:nvGraphicFramePr>
        <p:xfrm>
          <a:off x="339725" y="5189538"/>
          <a:ext cx="269875" cy="303212"/>
        </p:xfrm>
        <a:graphic>
          <a:graphicData uri="http://schemas.openxmlformats.org/presentationml/2006/ole">
            <p:oleObj spid="_x0000_s176133" name="Visio" r:id="rId5" imgW="270231" imgH="303063" progId="Visio.Drawing.11">
              <p:embed/>
            </p:oleObj>
          </a:graphicData>
        </a:graphic>
      </p:graphicFrame>
      <p:sp>
        <p:nvSpPr>
          <p:cNvPr id="17613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6137" name="Rectangle 9"/>
          <p:cNvSpPr>
            <a:spLocks noChangeArrowheads="1"/>
          </p:cNvSpPr>
          <p:nvPr/>
        </p:nvSpPr>
        <p:spPr bwMode="auto">
          <a:xfrm>
            <a:off x="676275" y="4708525"/>
            <a:ext cx="5940425" cy="1274763"/>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the </a:t>
            </a:r>
            <a:r>
              <a:rPr lang="en-US" b="1">
                <a:solidFill>
                  <a:srgbClr val="FFCC00"/>
                </a:solidFill>
              </a:rPr>
              <a:t>Insert</a:t>
            </a:r>
            <a:r>
              <a:rPr lang="en-US">
                <a:solidFill>
                  <a:srgbClr val="FFCC00"/>
                </a:solidFill>
              </a:rPr>
              <a:t> tab.</a:t>
            </a:r>
          </a:p>
          <a:p>
            <a:pPr>
              <a:spcBef>
                <a:spcPct val="20000"/>
              </a:spcBef>
              <a:spcAft>
                <a:spcPct val="45000"/>
              </a:spcAft>
            </a:pPr>
            <a:r>
              <a:rPr lang="en-US">
                <a:solidFill>
                  <a:srgbClr val="FFCC00"/>
                </a:solidFill>
              </a:rPr>
              <a:t>Click the arrow next to </a:t>
            </a:r>
            <a:r>
              <a:rPr lang="en-US" b="1">
                <a:solidFill>
                  <a:srgbClr val="FFCC00"/>
                </a:solidFill>
              </a:rPr>
              <a:t>Sound</a:t>
            </a:r>
            <a:r>
              <a:rPr lang="en-US">
                <a:solidFill>
                  <a:srgbClr val="FFCC00"/>
                </a:solidFill>
              </a:rPr>
              <a:t>.</a:t>
            </a:r>
          </a:p>
          <a:p>
            <a:pPr>
              <a:spcBef>
                <a:spcPct val="20000"/>
              </a:spcBef>
              <a:spcAft>
                <a:spcPct val="45000"/>
              </a:spcAft>
            </a:pPr>
            <a:endParaRPr lang="en-US">
              <a:solidFill>
                <a:srgbClr val="FFCC00"/>
              </a:solidFill>
            </a:endParaRPr>
          </a:p>
        </p:txBody>
      </p:sp>
      <p:sp>
        <p:nvSpPr>
          <p:cNvPr id="176138" name="Rectangle 10"/>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steps in the picture show two ways you’d insert the sound using the </a:t>
            </a:r>
            <a:r>
              <a:rPr lang="en-US" b="1">
                <a:solidFill>
                  <a:srgbClr val="FFCC00"/>
                </a:solidFill>
              </a:rPr>
              <a:t>Insert</a:t>
            </a:r>
            <a:r>
              <a:rPr lang="en-US">
                <a:solidFill>
                  <a:srgbClr val="FFCC00"/>
                </a:solidFill>
              </a:rPr>
              <a:t> tab:</a:t>
            </a:r>
          </a:p>
        </p:txBody>
      </p:sp>
      <p:pic>
        <p:nvPicPr>
          <p:cNvPr id="176139" name="Picture 11" descr="Methods for inserting sound file"/>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12" name="Date Placeholder 11"/>
          <p:cNvSpPr>
            <a:spLocks noGrp="1"/>
          </p:cNvSpPr>
          <p:nvPr>
            <p:ph type="dt" sz="half" idx="10"/>
          </p:nvPr>
        </p:nvSpPr>
        <p:spPr/>
        <p:txBody>
          <a:bodyPr/>
          <a:lstStyle/>
          <a:p>
            <a:fld id="{9A29D816-B711-4551-A73E-543313E9A942}"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D1DEB4E3-3683-49EF-8618-027A571B43F1}" type="slidenum">
              <a:rPr lang="en-US" smtClean="0"/>
              <a:pPr/>
              <a:t>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76139"/>
                                        </p:tgtEl>
                                        <p:attrNameLst>
                                          <p:attrName>style.visibility</p:attrName>
                                        </p:attrNameLst>
                                      </p:cBhvr>
                                      <p:to>
                                        <p:strVal val="visible"/>
                                      </p:to>
                                    </p:set>
                                    <p:animEffect transition="in" filter="slide(fromTop)">
                                      <p:cBhvr>
                                        <p:cTn id="7" dur="500"/>
                                        <p:tgtEl>
                                          <p:spTgt spid="17613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76131"/>
                                        </p:tgtEl>
                                        <p:attrNameLst>
                                          <p:attrName>style.visibility</p:attrName>
                                        </p:attrNameLst>
                                      </p:cBhvr>
                                      <p:to>
                                        <p:strVal val="visible"/>
                                      </p:to>
                                    </p:set>
                                    <p:animEffect transition="in" filter="slide(fromTop)">
                                      <p:cBhvr>
                                        <p:cTn id="12" dur="500"/>
                                        <p:tgtEl>
                                          <p:spTgt spid="17613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6138">
                                            <p:txEl>
                                              <p:pRg st="0" end="0"/>
                                            </p:txEl>
                                          </p:spTgt>
                                        </p:tgtEl>
                                        <p:attrNameLst>
                                          <p:attrName>style.visibility</p:attrName>
                                        </p:attrNameLst>
                                      </p:cBhvr>
                                      <p:to>
                                        <p:strVal val="visible"/>
                                      </p:to>
                                    </p:set>
                                    <p:animEffect transition="in" filter="slide(fromLeft)">
                                      <p:cBhvr>
                                        <p:cTn id="17" dur="500"/>
                                        <p:tgtEl>
                                          <p:spTgt spid="17613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76132"/>
                                        </p:tgtEl>
                                        <p:attrNameLst>
                                          <p:attrName>style.visibility</p:attrName>
                                        </p:attrNameLst>
                                      </p:cBhvr>
                                      <p:to>
                                        <p:strVal val="visible"/>
                                      </p:to>
                                    </p:set>
                                    <p:animEffect transition="in" filter="dissolve">
                                      <p:cBhvr>
                                        <p:cTn id="22" dur="500"/>
                                        <p:tgtEl>
                                          <p:spTgt spid="176132"/>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76133"/>
                                        </p:tgtEl>
                                        <p:attrNameLst>
                                          <p:attrName>style.visibility</p:attrName>
                                        </p:attrNameLst>
                                      </p:cBhvr>
                                      <p:to>
                                        <p:strVal val="visible"/>
                                      </p:to>
                                    </p:set>
                                    <p:animEffect transition="in" filter="dissolve">
                                      <p:cBhvr>
                                        <p:cTn id="26" dur="500"/>
                                        <p:tgtEl>
                                          <p:spTgt spid="176133"/>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76137">
                                            <p:txEl>
                                              <p:pRg st="0" end="0"/>
                                            </p:txEl>
                                          </p:spTgt>
                                        </p:tgtEl>
                                        <p:attrNameLst>
                                          <p:attrName>style.visibility</p:attrName>
                                        </p:attrNameLst>
                                      </p:cBhvr>
                                      <p:to>
                                        <p:strVal val="visible"/>
                                      </p:to>
                                    </p:set>
                                    <p:animEffect transition="in" filter="checkerboard(across)">
                                      <p:cBhvr>
                                        <p:cTn id="31" dur="500"/>
                                        <p:tgtEl>
                                          <p:spTgt spid="17613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76137">
                                            <p:txEl>
                                              <p:pRg st="1" end="1"/>
                                            </p:txEl>
                                          </p:spTgt>
                                        </p:tgtEl>
                                        <p:attrNameLst>
                                          <p:attrName>style.visibility</p:attrName>
                                        </p:attrNameLst>
                                      </p:cBhvr>
                                      <p:to>
                                        <p:strVal val="visible"/>
                                      </p:to>
                                    </p:set>
                                    <p:animEffect transition="in" filter="checkerboard(across)">
                                      <p:cBhvr>
                                        <p:cTn id="36" dur="500"/>
                                        <p:tgtEl>
                                          <p:spTgt spid="1761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utoUpdateAnimBg="0"/>
      <p:bldP spid="176137" grpId="0" build="p" autoUpdateAnimBg="0"/>
      <p:bldP spid="17613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178178" name="Rectangle 2"/>
          <p:cNvSpPr>
            <a:spLocks noGrp="1" noChangeArrowheads="1"/>
          </p:cNvSpPr>
          <p:nvPr>
            <p:ph type="title"/>
          </p:nvPr>
        </p:nvSpPr>
        <p:spPr>
          <a:xfrm>
            <a:off x="239713" y="63500"/>
            <a:ext cx="8904287" cy="614363"/>
          </a:xfrm>
        </p:spPr>
        <p:txBody>
          <a:bodyPr/>
          <a:lstStyle/>
          <a:p>
            <a:r>
              <a:rPr lang="en-US"/>
              <a:t>Insert the sound by using the </a:t>
            </a:r>
            <a:r>
              <a:rPr lang="en-US" b="1"/>
              <a:t>Insert</a:t>
            </a:r>
            <a:r>
              <a:rPr lang="en-US"/>
              <a:t> tab</a:t>
            </a:r>
          </a:p>
        </p:txBody>
      </p:sp>
      <p:sp>
        <p:nvSpPr>
          <p:cNvPr id="17817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Most of this lesson will focus on working with sound files that you insert from your computer or a network server, or that you insert from the clip library. </a:t>
            </a:r>
          </a:p>
        </p:txBody>
      </p:sp>
      <p:sp>
        <p:nvSpPr>
          <p:cNvPr id="178182"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8183" name="Rectangle 7"/>
          <p:cNvSpPr>
            <a:spLocks noChangeArrowheads="1"/>
          </p:cNvSpPr>
          <p:nvPr/>
        </p:nvSpPr>
        <p:spPr bwMode="auto">
          <a:xfrm>
            <a:off x="676275" y="4708525"/>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To insert a sound file from your computer or a network server, click </a:t>
            </a:r>
            <a:r>
              <a:rPr lang="en-US" b="1">
                <a:solidFill>
                  <a:srgbClr val="FFCC00"/>
                </a:solidFill>
              </a:rPr>
              <a:t>Sound from File</a:t>
            </a:r>
            <a:r>
              <a:rPr lang="en-US">
                <a:solidFill>
                  <a:srgbClr val="FFCC00"/>
                </a:solidFill>
              </a:rPr>
              <a:t>. Browse to the file, and double-click it to insert it. </a:t>
            </a:r>
          </a:p>
        </p:txBody>
      </p:sp>
      <p:sp>
        <p:nvSpPr>
          <p:cNvPr id="178184" name="Rectangle 8"/>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steps in the picture show two ways you’d insert the sound using the </a:t>
            </a:r>
            <a:r>
              <a:rPr lang="en-US" b="1">
                <a:solidFill>
                  <a:srgbClr val="FFCC00"/>
                </a:solidFill>
              </a:rPr>
              <a:t>Insert</a:t>
            </a:r>
            <a:r>
              <a:rPr lang="en-US">
                <a:solidFill>
                  <a:srgbClr val="FFCC00"/>
                </a:solidFill>
              </a:rPr>
              <a:t> tab:</a:t>
            </a:r>
          </a:p>
        </p:txBody>
      </p:sp>
      <p:pic>
        <p:nvPicPr>
          <p:cNvPr id="178185" name="Picture 9" descr="Methods for inserting sound file"/>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178188" name="Object 12"/>
          <p:cNvGraphicFramePr>
            <a:graphicFrameLocks noChangeAspect="1"/>
          </p:cNvGraphicFramePr>
          <p:nvPr/>
        </p:nvGraphicFramePr>
        <p:xfrm>
          <a:off x="339725" y="4724400"/>
          <a:ext cx="269875" cy="303213"/>
        </p:xfrm>
        <a:graphic>
          <a:graphicData uri="http://schemas.openxmlformats.org/presentationml/2006/ole">
            <p:oleObj spid="_x0000_s178188" name="Visio" r:id="rId5" imgW="270231" imgH="303063" progId="Visio.Drawing.11">
              <p:embed/>
            </p:oleObj>
          </a:graphicData>
        </a:graphic>
      </p:graphicFrame>
      <p:sp>
        <p:nvSpPr>
          <p:cNvPr id="11" name="Date Placeholder 10"/>
          <p:cNvSpPr>
            <a:spLocks noGrp="1"/>
          </p:cNvSpPr>
          <p:nvPr>
            <p:ph type="dt" sz="half" idx="10"/>
          </p:nvPr>
        </p:nvSpPr>
        <p:spPr/>
        <p:txBody>
          <a:bodyPr/>
          <a:lstStyle/>
          <a:p>
            <a:fld id="{FF853544-32BD-421F-9939-D782953C4FE9}"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78188"/>
                                        </p:tgtEl>
                                        <p:attrNameLst>
                                          <p:attrName>style.visibility</p:attrName>
                                        </p:attrNameLst>
                                      </p:cBhvr>
                                      <p:to>
                                        <p:strVal val="visible"/>
                                      </p:to>
                                    </p:set>
                                    <p:animEffect transition="in" filter="dissolve">
                                      <p:cBhvr>
                                        <p:cTn id="7" dur="500"/>
                                        <p:tgtEl>
                                          <p:spTgt spid="17818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78183">
                                            <p:txEl>
                                              <p:pRg st="0" end="0"/>
                                            </p:txEl>
                                          </p:spTgt>
                                        </p:tgtEl>
                                        <p:attrNameLst>
                                          <p:attrName>style.visibility</p:attrName>
                                        </p:attrNameLst>
                                      </p:cBhvr>
                                      <p:to>
                                        <p:strVal val="visible"/>
                                      </p:to>
                                    </p:set>
                                    <p:animEffect transition="in" filter="checkerboard(across)">
                                      <p:cBhvr>
                                        <p:cTn id="11" dur="500"/>
                                        <p:tgtEl>
                                          <p:spTgt spid="1781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3"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Add sound effects to a presentation</a:t>
            </a:r>
          </a:p>
        </p:txBody>
      </p:sp>
      <p:sp>
        <p:nvSpPr>
          <p:cNvPr id="182274" name="Rectangle 2"/>
          <p:cNvSpPr>
            <a:spLocks noGrp="1" noChangeArrowheads="1"/>
          </p:cNvSpPr>
          <p:nvPr>
            <p:ph type="title"/>
          </p:nvPr>
        </p:nvSpPr>
        <p:spPr>
          <a:xfrm>
            <a:off x="239713" y="63500"/>
            <a:ext cx="8904287" cy="614363"/>
          </a:xfrm>
        </p:spPr>
        <p:txBody>
          <a:bodyPr/>
          <a:lstStyle/>
          <a:p>
            <a:r>
              <a:rPr lang="en-US"/>
              <a:t>Insert the sound by using the </a:t>
            </a:r>
            <a:r>
              <a:rPr lang="en-US" b="1"/>
              <a:t>Insert</a:t>
            </a:r>
            <a:r>
              <a:rPr lang="en-US"/>
              <a:t> tab</a:t>
            </a:r>
          </a:p>
        </p:txBody>
      </p:sp>
      <p:sp>
        <p:nvSpPr>
          <p:cNvPr id="18227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Most of this lesson will focus on working with sound files that you insert from your computer or a network server, or that you insert from the clip library. </a:t>
            </a:r>
          </a:p>
        </p:txBody>
      </p:sp>
      <p:sp>
        <p:nvSpPr>
          <p:cNvPr id="18227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2277" name="Rectangle 5"/>
          <p:cNvSpPr>
            <a:spLocks noChangeArrowheads="1"/>
          </p:cNvSpPr>
          <p:nvPr/>
        </p:nvSpPr>
        <p:spPr bwMode="auto">
          <a:xfrm>
            <a:off x="676275" y="4708525"/>
            <a:ext cx="5940425" cy="1190625"/>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To insert a sound from the clip library, click </a:t>
            </a:r>
            <a:r>
              <a:rPr lang="en-US" b="1">
                <a:solidFill>
                  <a:srgbClr val="FFCC00"/>
                </a:solidFill>
              </a:rPr>
              <a:t>Sound from Clip Organizer</a:t>
            </a:r>
            <a:r>
              <a:rPr lang="en-US">
                <a:solidFill>
                  <a:srgbClr val="FFCC00"/>
                </a:solidFill>
              </a:rPr>
              <a:t>, and search for the clip in the </a:t>
            </a:r>
            <a:r>
              <a:rPr lang="en-US" b="1">
                <a:solidFill>
                  <a:srgbClr val="FFCC00"/>
                </a:solidFill>
              </a:rPr>
              <a:t>Clip Art</a:t>
            </a:r>
            <a:r>
              <a:rPr lang="en-US">
                <a:solidFill>
                  <a:srgbClr val="FFCC00"/>
                </a:solidFill>
              </a:rPr>
              <a:t> task pane. Scroll to the clip you want, and click it to insert it into the slide.</a:t>
            </a:r>
          </a:p>
        </p:txBody>
      </p:sp>
      <p:sp>
        <p:nvSpPr>
          <p:cNvPr id="182278" name="Rectangle 6"/>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steps in the picture show two ways you’d insert the sound using the </a:t>
            </a:r>
            <a:r>
              <a:rPr lang="en-US" b="1">
                <a:solidFill>
                  <a:srgbClr val="FFCC00"/>
                </a:solidFill>
              </a:rPr>
              <a:t>Insert</a:t>
            </a:r>
            <a:r>
              <a:rPr lang="en-US">
                <a:solidFill>
                  <a:srgbClr val="FFCC00"/>
                </a:solidFill>
              </a:rPr>
              <a:t> tab:</a:t>
            </a:r>
          </a:p>
        </p:txBody>
      </p:sp>
      <p:pic>
        <p:nvPicPr>
          <p:cNvPr id="182279" name="Picture 7" descr="Methods for inserting sound file"/>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182280" name="Object 8"/>
          <p:cNvGraphicFramePr>
            <a:graphicFrameLocks noChangeAspect="1"/>
          </p:cNvGraphicFramePr>
          <p:nvPr/>
        </p:nvGraphicFramePr>
        <p:xfrm>
          <a:off x="339725" y="4737100"/>
          <a:ext cx="269875" cy="303213"/>
        </p:xfrm>
        <a:graphic>
          <a:graphicData uri="http://schemas.openxmlformats.org/presentationml/2006/ole">
            <p:oleObj spid="_x0000_s182280" name="Visio" r:id="rId5" imgW="270231" imgH="303063" progId="Visio.Drawing.11">
              <p:embed/>
            </p:oleObj>
          </a:graphicData>
        </a:graphic>
      </p:graphicFrame>
      <p:sp>
        <p:nvSpPr>
          <p:cNvPr id="11" name="Date Placeholder 10"/>
          <p:cNvSpPr>
            <a:spLocks noGrp="1"/>
          </p:cNvSpPr>
          <p:nvPr>
            <p:ph type="dt" sz="half" idx="10"/>
          </p:nvPr>
        </p:nvSpPr>
        <p:spPr/>
        <p:txBody>
          <a:bodyPr/>
          <a:lstStyle/>
          <a:p>
            <a:fld id="{8B6BB4DD-53B3-407A-B052-84AE7F8711B6}"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D1DEB4E3-3683-49EF-8618-027A571B43F1}" type="slidenum">
              <a:rPr lang="en-US" smtClean="0"/>
              <a:pPr/>
              <a:t>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2280"/>
                                        </p:tgtEl>
                                        <p:attrNameLst>
                                          <p:attrName>style.visibility</p:attrName>
                                        </p:attrNameLst>
                                      </p:cBhvr>
                                      <p:to>
                                        <p:strVal val="visible"/>
                                      </p:to>
                                    </p:set>
                                    <p:animEffect transition="in" filter="dissolve">
                                      <p:cBhvr>
                                        <p:cTn id="7" dur="500"/>
                                        <p:tgtEl>
                                          <p:spTgt spid="182280"/>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82277">
                                            <p:txEl>
                                              <p:pRg st="0" end="0"/>
                                            </p:txEl>
                                          </p:spTgt>
                                        </p:tgtEl>
                                        <p:attrNameLst>
                                          <p:attrName>style.visibility</p:attrName>
                                        </p:attrNameLst>
                                      </p:cBhvr>
                                      <p:to>
                                        <p:strVal val="visible"/>
                                      </p:to>
                                    </p:set>
                                    <p:animEffect transition="in" filter="checkerboard(across)">
                                      <p:cBhvr>
                                        <p:cTn id="11" dur="500"/>
                                        <p:tgtEl>
                                          <p:spTgt spid="1822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7" grpId="0" build="p" autoUpdateAnimBg="0" advAuto="0"/>
    </p:bldLst>
  </p:timing>
</p:sld>
</file>

<file path=ppt/theme/theme1.xml><?xml version="1.0" encoding="utf-8"?>
<a:theme xmlns:a="http://schemas.openxmlformats.org/drawingml/2006/main" name="Training presentation- PowerPoint 2007—Add sound effects to a presentation">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PowerPoint 2007—Add sound effects to a presentation</Template>
  <TotalTime>0</TotalTime>
  <Words>5801</Words>
  <Application>Microsoft Office PowerPoint</Application>
  <PresentationFormat>On-screen Show (4:3)</PresentationFormat>
  <Paragraphs>502</Paragraphs>
  <Slides>59</Slides>
  <Notes>59</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3" baseType="lpstr">
      <vt:lpstr>Arial</vt:lpstr>
      <vt:lpstr>Tahoma</vt:lpstr>
      <vt:lpstr>Training presentation- PowerPoint 2007—Add sound effects to a presentation</vt:lpstr>
      <vt:lpstr>Microsoft Visio Drawing</vt:lpstr>
      <vt:lpstr>Microsoft® Office  PowerPoint® 2007 Training</vt:lpstr>
      <vt:lpstr>Course contents</vt:lpstr>
      <vt:lpstr>Overview: This sounds easy</vt:lpstr>
      <vt:lpstr>Course goals   </vt:lpstr>
      <vt:lpstr>Lesson 1</vt:lpstr>
      <vt:lpstr>Play a sound file</vt:lpstr>
      <vt:lpstr>Insert the sound by using the Insert tab</vt:lpstr>
      <vt:lpstr>Insert the sound by using the Insert tab</vt:lpstr>
      <vt:lpstr>Insert the sound by using the Insert tab</vt:lpstr>
      <vt:lpstr>Insert the sound by using the Insert tab</vt:lpstr>
      <vt:lpstr>Insert the sound by using a slide placeholder</vt:lpstr>
      <vt:lpstr>Insert the sound by using a slide placeholder</vt:lpstr>
      <vt:lpstr>Insert the sound by using a slide placeholder</vt:lpstr>
      <vt:lpstr>Start the sound</vt:lpstr>
      <vt:lpstr>Start the sound</vt:lpstr>
      <vt:lpstr>Play the sound across slides</vt:lpstr>
      <vt:lpstr>Play the sound across slides</vt:lpstr>
      <vt:lpstr>Play the sound across slides</vt:lpstr>
      <vt:lpstr>Set a time for stopping the sound</vt:lpstr>
      <vt:lpstr>Set a time for stopping the sound</vt:lpstr>
      <vt:lpstr>Set a time for stopping the sound</vt:lpstr>
      <vt:lpstr>Set a time for stopping the sound</vt:lpstr>
      <vt:lpstr>Set a time for stopping the sound</vt:lpstr>
      <vt:lpstr>Change how the sound starts</vt:lpstr>
      <vt:lpstr>Change how the sound starts</vt:lpstr>
      <vt:lpstr>Change how the sound starts</vt:lpstr>
      <vt:lpstr>Set up a trigger to play the sound</vt:lpstr>
      <vt:lpstr>Set up a trigger to play the sound</vt:lpstr>
      <vt:lpstr>Set up a trigger to play the sound</vt:lpstr>
      <vt:lpstr>Set up a trigger to play the sound</vt:lpstr>
      <vt:lpstr>Are your files linked or embedded? </vt:lpstr>
      <vt:lpstr>Are your files linked or embedded? </vt:lpstr>
      <vt:lpstr>Are your files linked or embedded?  </vt:lpstr>
      <vt:lpstr>Are your files linked or embedded?  </vt:lpstr>
      <vt:lpstr>How to deal with linked files</vt:lpstr>
      <vt:lpstr>How to deal with linked files</vt:lpstr>
      <vt:lpstr>Suggestions for practice</vt:lpstr>
      <vt:lpstr>Test 1, question 1</vt:lpstr>
      <vt:lpstr>Test 1, question 1: Answer</vt:lpstr>
      <vt:lpstr>Test 1, question 2</vt:lpstr>
      <vt:lpstr>Test 1, question 2: Answer</vt:lpstr>
      <vt:lpstr>Test 1, question 3</vt:lpstr>
      <vt:lpstr>Test 1, question 3: Answer</vt:lpstr>
      <vt:lpstr>Lesson 2</vt:lpstr>
      <vt:lpstr>Play music from a CD</vt:lpstr>
      <vt:lpstr>Set up tracks</vt:lpstr>
      <vt:lpstr>Set up tracks</vt:lpstr>
      <vt:lpstr>Set up tracks</vt:lpstr>
      <vt:lpstr>Set up tracks</vt:lpstr>
      <vt:lpstr>Set up tracks</vt:lpstr>
      <vt:lpstr>Suggestions for practice</vt:lpstr>
      <vt:lpstr>Test 2, question 1</vt:lpstr>
      <vt:lpstr>Test 2, question 1: Answer</vt:lpstr>
      <vt:lpstr>Test 2, question 2</vt:lpstr>
      <vt:lpstr>Test 2, question 2: Answer</vt:lpstr>
      <vt:lpstr>Test 2, question 3</vt:lpstr>
      <vt:lpstr>Test 2, question 3: Answer</vt:lpstr>
      <vt:lpstr>Quick Reference Card</vt:lpstr>
      <vt:lpstr>USING THIS TEMPLATE</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PowerPoint® 2007 Training</dc:title>
  <dc:subject/>
  <dc:creator>R. E. Bergquist</dc:creator>
  <cp:keywords/>
  <dc:description/>
  <cp:lastModifiedBy>R. E. Bergquist</cp:lastModifiedBy>
  <cp:revision>1</cp:revision>
  <dcterms:created xsi:type="dcterms:W3CDTF">2007-11-02T14:36:42Z</dcterms:created>
  <dcterms:modified xsi:type="dcterms:W3CDTF">2007-11-02T14:37:26Z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TC102275391033</vt:lpwstr>
  </property>
</Properties>
</file>