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1" r:id="rId1"/>
  </p:sldMasterIdLst>
  <p:sldIdLst>
    <p:sldId id="256" r:id="rId2"/>
    <p:sldId id="257" r:id="rId3"/>
    <p:sldId id="271" r:id="rId4"/>
    <p:sldId id="289" r:id="rId5"/>
    <p:sldId id="273" r:id="rId6"/>
    <p:sldId id="275" r:id="rId7"/>
    <p:sldId id="276" r:id="rId8"/>
    <p:sldId id="277" r:id="rId9"/>
    <p:sldId id="285" r:id="rId10"/>
    <p:sldId id="288" r:id="rId11"/>
    <p:sldId id="260" r:id="rId12"/>
    <p:sldId id="261" r:id="rId13"/>
    <p:sldId id="263" r:id="rId14"/>
    <p:sldId id="264" r:id="rId15"/>
    <p:sldId id="265" r:id="rId16"/>
    <p:sldId id="266" r:id="rId17"/>
    <p:sldId id="267" r:id="rId18"/>
    <p:sldId id="287" r:id="rId19"/>
    <p:sldId id="286" r:id="rId20"/>
    <p:sldId id="274" r:id="rId21"/>
    <p:sldId id="279" r:id="rId22"/>
    <p:sldId id="280" r:id="rId23"/>
    <p:sldId id="281" r:id="rId24"/>
    <p:sldId id="282" r:id="rId25"/>
    <p:sldId id="283" r:id="rId26"/>
    <p:sldId id="284" r:id="rId27"/>
    <p:sldId id="270" r:id="rId28"/>
    <p:sldId id="290" r:id="rId29"/>
    <p:sldId id="272" r:id="rId30"/>
  </p:sldIdLst>
  <p:sldSz cx="9144000" cy="6858000" type="screen4x3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0" d="100"/>
          <a:sy n="90" d="100"/>
        </p:scale>
        <p:origin x="-1400" y="-11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printerSettings" Target="printerSettings/printerSettings1.bin"/><Relationship Id="rId32" Type="http://schemas.openxmlformats.org/officeDocument/2006/relationships/presProps" Target="pres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fld id="{1D8BD707-D9CF-40AE-B4C6-C98DA3205C09}" type="datetimeFigureOut">
              <a:rPr lang="en-US" smtClean="0"/>
              <a:t>1/11/15</a:t>
            </a:fld>
            <a:endParaRPr lang="en-US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624388" y="228600"/>
            <a:ext cx="2057400" cy="203911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1/11/15</a:t>
            </a:fld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88900">
              <a:lnSpc>
                <a:spcPct val="100000"/>
              </a:lnSpc>
            </a:pPr>
            <a:fld id="{81D60167-4931-47E6-BA6A-407CBD079E47}" type="slidenum">
              <a:rPr lang="en-US" sz="1800" smtClean="0">
                <a:latin typeface="Arial"/>
                <a:cs typeface="Arial"/>
              </a:rPr>
              <a:t>‹#›</a:t>
            </a:fld>
            <a:endParaRPr lang="en-US" sz="1800">
              <a:latin typeface="Arial"/>
              <a:cs typeface="Arial"/>
            </a:endParaRPr>
          </a:p>
        </p:txBody>
      </p:sp>
      <p:sp>
        <p:nvSpPr>
          <p:cNvPr id="12" name="Content Placeholder 2"/>
          <p:cNvSpPr>
            <a:spLocks noGrp="1"/>
          </p:cNvSpPr>
          <p:nvPr>
            <p:ph sz="half" idx="17"/>
          </p:nvPr>
        </p:nvSpPr>
        <p:spPr>
          <a:xfrm>
            <a:off x="502920" y="1985963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8"/>
          </p:nvPr>
        </p:nvSpPr>
        <p:spPr>
          <a:xfrm>
            <a:off x="502920" y="4164965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1/11/15</a:t>
            </a:fld>
            <a:endParaRPr lang="en-US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88900">
              <a:lnSpc>
                <a:spcPct val="100000"/>
              </a:lnSpc>
            </a:pPr>
            <a:fld id="{81D60167-4931-47E6-BA6A-407CBD079E47}" type="slidenum">
              <a:rPr lang="en-US" sz="1800" smtClean="0">
                <a:latin typeface="Arial"/>
                <a:cs typeface="Arial"/>
              </a:rPr>
              <a:t>‹#›</a:t>
            </a:fld>
            <a:endParaRPr lang="en-US" sz="1800">
              <a:latin typeface="Arial"/>
              <a:cs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1/11/15</a:t>
            </a:fld>
            <a:endParaRPr lang="en-US" smtClean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88900">
              <a:lnSpc>
                <a:spcPct val="100000"/>
              </a:lnSpc>
            </a:pPr>
            <a:fld id="{81D60167-4931-47E6-BA6A-407CBD079E47}" type="slidenum">
              <a:rPr lang="en-US" sz="1800" smtClean="0">
                <a:latin typeface="Arial"/>
                <a:cs typeface="Arial"/>
              </a:rPr>
              <a:t>‹#›</a:t>
            </a:fld>
            <a:endParaRPr lang="en-US" sz="1800">
              <a:latin typeface="Arial"/>
              <a:cs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3451225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5" y="2571750"/>
            <a:ext cx="3255264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8775" y="273050"/>
            <a:ext cx="4597399" cy="585311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3" y="3733800"/>
            <a:ext cx="3255264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t>1/11/15</a:t>
            </a:fld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59305" y="6423585"/>
            <a:ext cx="331694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9404" y="3124200"/>
            <a:ext cx="3898272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6" y="228600"/>
            <a:ext cx="3460658" cy="63452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9404" y="3995737"/>
            <a:ext cx="3898272" cy="214788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t>1/11/15</a:t>
            </a:fld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88900">
              <a:lnSpc>
                <a:spcPct val="100000"/>
              </a:lnSpc>
            </a:pPr>
            <a:fld id="{81D60167-4931-47E6-BA6A-407CBD079E47}" type="slidenum">
              <a:rPr lang="en-US" sz="1800" smtClean="0">
                <a:latin typeface="Arial"/>
                <a:cs typeface="Arial"/>
              </a:rPr>
              <a:t>‹#›</a:t>
            </a:fld>
            <a:endParaRPr lang="en-US" sz="1800">
              <a:latin typeface="Arial"/>
              <a:cs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90110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505" y="4424082"/>
            <a:ext cx="6191157" cy="83371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28600"/>
            <a:ext cx="637838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6505" y="5257799"/>
            <a:ext cx="6191157" cy="885825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1/11/15</a:t>
            </a:fld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88900">
              <a:lnSpc>
                <a:spcPct val="100000"/>
              </a:lnSpc>
            </a:pPr>
            <a:fld id="{81D60167-4931-47E6-BA6A-407CBD079E47}" type="slidenum">
              <a:rPr lang="en-US" sz="1800" smtClean="0">
                <a:latin typeface="Arial"/>
                <a:cs typeface="Arial"/>
              </a:rPr>
              <a:t>‹#›</a:t>
            </a:fld>
            <a:endParaRPr lang="en-US" sz="1800">
              <a:latin typeface="Arial"/>
              <a:cs typeface="Arial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327212" y="4632792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4" y="228600"/>
            <a:ext cx="6387167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6181611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6179566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212262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1/11/15</a:t>
            </a:fld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46481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88900">
              <a:lnSpc>
                <a:spcPct val="100000"/>
              </a:lnSpc>
            </a:pPr>
            <a:fld id="{81D60167-4931-47E6-BA6A-407CBD079E47}" type="slidenum">
              <a:rPr lang="en-US" sz="1800" smtClean="0">
                <a:latin typeface="Arial"/>
                <a:cs typeface="Arial"/>
              </a:rPr>
              <a:t>‹#›</a:t>
            </a:fld>
            <a:endParaRPr lang="en-US" sz="1800">
              <a:latin typeface="Arial"/>
              <a:cs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49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6802438" y="4535424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423545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4016633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4015304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0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1/11/15</a:t>
            </a:fld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25907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88900">
              <a:lnSpc>
                <a:spcPct val="100000"/>
              </a:lnSpc>
            </a:pPr>
            <a:fld id="{81D60167-4931-47E6-BA6A-407CBD079E47}" type="slidenum">
              <a:rPr lang="en-US" sz="1800" smtClean="0">
                <a:latin typeface="Arial"/>
                <a:cs typeface="Arial"/>
              </a:rPr>
              <a:t>‹#›</a:t>
            </a:fld>
            <a:endParaRPr lang="en-US" sz="1800">
              <a:latin typeface="Arial"/>
              <a:cs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4624388" y="4534726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4624388" y="2381663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6803136" y="2381662"/>
            <a:ext cx="2057400" cy="418795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3124200"/>
            <a:ext cx="3108960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365248"/>
            <a:ext cx="424011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3995737"/>
            <a:ext cx="3108960" cy="214788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t>1/11/15</a:t>
            </a:fld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88900">
              <a:lnSpc>
                <a:spcPct val="100000"/>
              </a:lnSpc>
            </a:pPr>
            <a:fld id="{81D60167-4931-47E6-BA6A-407CBD079E47}" type="slidenum">
              <a:rPr lang="en-US" sz="1800" smtClean="0">
                <a:latin typeface="Arial"/>
                <a:cs typeface="Arial"/>
              </a:rPr>
              <a:t>‹#›</a:t>
            </a:fld>
            <a:endParaRPr lang="en-US" sz="1800">
              <a:latin typeface="Arial"/>
              <a:cs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50361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27790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246062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1/11/15</a:t>
            </a:fld>
            <a:endParaRPr lang="en-US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88900">
              <a:lnSpc>
                <a:spcPct val="100000"/>
              </a:lnSpc>
            </a:pPr>
            <a:fld id="{81D60167-4931-47E6-BA6A-407CBD079E47}" type="slidenum">
              <a:rPr lang="en-US" sz="1800" smtClean="0">
                <a:latin typeface="Arial"/>
                <a:cs typeface="Arial"/>
              </a:rPr>
              <a:t>‹#›</a:t>
            </a:fld>
            <a:endParaRPr lang="en-US" sz="1800">
              <a:latin typeface="Arial"/>
              <a:cs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1/11/15</a:t>
            </a:fld>
            <a:endParaRPr lang="en-US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88900">
              <a:lnSpc>
                <a:spcPct val="100000"/>
              </a:lnSpc>
            </a:pPr>
            <a:fld id="{81D60167-4931-47E6-BA6A-407CBD079E47}" type="slidenum">
              <a:rPr lang="en-US" sz="1800" smtClean="0">
                <a:latin typeface="Arial"/>
                <a:cs typeface="Arial"/>
              </a:rPr>
              <a:t>‹#›</a:t>
            </a:fld>
            <a:endParaRPr lang="en-US" sz="1800">
              <a:latin typeface="Arial"/>
              <a:cs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95772" y="954742"/>
            <a:ext cx="681318" cy="5171422"/>
          </a:xfrm>
        </p:spPr>
        <p:txBody>
          <a:bodyPr vert="eaVert"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58756"/>
            <a:ext cx="6858000" cy="5184869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1/11/15</a:t>
            </a:fld>
            <a:endParaRPr lang="en-US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88900">
              <a:lnSpc>
                <a:spcPct val="100000"/>
              </a:lnSpc>
            </a:pPr>
            <a:fld id="{81D60167-4931-47E6-BA6A-407CBD079E47}" type="slidenum">
              <a:rPr lang="en-US" sz="1800" smtClean="0">
                <a:latin typeface="Arial"/>
                <a:cs typeface="Arial"/>
              </a:rPr>
              <a:t>‹#›</a:t>
            </a:fld>
            <a:endParaRPr lang="en-US" sz="1800">
              <a:latin typeface="Arial"/>
              <a:cs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 rot="16200000">
            <a:off x="8593111" y="561668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134471"/>
            <a:ext cx="7556313" cy="995082"/>
          </a:xfrm>
        </p:spPr>
        <p:txBody>
          <a:bodyPr anchor="b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1/11/15</a:t>
            </a:fld>
            <a:endParaRPr lang="en-US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88900">
              <a:lnSpc>
                <a:spcPct val="100000"/>
              </a:lnSpc>
            </a:pPr>
            <a:fld id="{81D60167-4931-47E6-BA6A-407CBD079E47}" type="slidenum">
              <a:rPr lang="en-US" sz="1800" smtClean="0">
                <a:latin typeface="Arial"/>
                <a:cs typeface="Arial"/>
              </a:rPr>
              <a:t>‹#›</a:t>
            </a:fld>
            <a:endParaRPr lang="en-US" sz="1800">
              <a:latin typeface="Arial"/>
              <a:cs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498518" y="1129553"/>
            <a:ext cx="7558960" cy="774700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>
              <a:buNone/>
              <a:defRPr kumimoji="0" sz="2400" b="0" i="0" u="none" strike="noStrike" kern="1200" cap="none" spc="0" normalizeH="0" baseline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fld id="{1D8BD707-D9CF-40AE-B4C6-C98DA3205C09}" type="datetimeFigureOut">
              <a:rPr lang="en-US" smtClean="0"/>
              <a:t>1/11/15</a:t>
            </a:fld>
            <a:endParaRPr lang="en-US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74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1779494"/>
            <a:ext cx="3086100" cy="2040905"/>
          </a:xfrm>
        </p:spPr>
        <p:txBody>
          <a:bodyPr lIns="45720" tIns="45720" rIns="45720" anchor="t">
            <a:noAutofit/>
          </a:bodyPr>
          <a:lstStyle>
            <a:lvl1pPr marL="0" indent="0" algn="ctr">
              <a:spcBef>
                <a:spcPts val="600"/>
              </a:spcBef>
              <a:buNone/>
              <a:defRPr sz="46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58907" y="228600"/>
            <a:ext cx="820093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3124200"/>
            <a:ext cx="5638800" cy="1362075"/>
          </a:xfrm>
        </p:spPr>
        <p:txBody>
          <a:bodyPr anchor="b" anchorCtr="0">
            <a:normAutofit/>
          </a:bodyPr>
          <a:lstStyle>
            <a:lvl1pPr algn="l">
              <a:defRPr sz="32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4495800"/>
            <a:ext cx="5638800" cy="1500187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300"/>
              </a:spcBef>
              <a:buNone/>
              <a:defRPr sz="14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906" y="6248774"/>
            <a:ext cx="1474694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1/11/15</a:t>
            </a:fld>
            <a:endParaRPr lang="en-US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0" y="6248774"/>
            <a:ext cx="5638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6248774"/>
            <a:ext cx="554038" cy="365125"/>
          </a:xfrm>
        </p:spPr>
        <p:txBody>
          <a:bodyPr/>
          <a:lstStyle/>
          <a:p>
            <a:pPr marL="88900">
              <a:lnSpc>
                <a:spcPct val="100000"/>
              </a:lnSpc>
            </a:pPr>
            <a:fld id="{81D60167-4931-47E6-BA6A-407CBD079E47}" type="slidenum">
              <a:rPr lang="en-US" sz="1800" smtClean="0">
                <a:latin typeface="Arial"/>
                <a:cs typeface="Arial"/>
              </a:rPr>
              <a:t>‹#›</a:t>
            </a:fld>
            <a:endParaRPr lang="en-US" sz="1800">
              <a:latin typeface="Arial"/>
              <a:cs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03612" y="3110754"/>
            <a:ext cx="260909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40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9" name="Rectangle 8"/>
          <p:cNvSpPr/>
          <p:nvPr/>
        </p:nvSpPr>
        <p:spPr>
          <a:xfrm>
            <a:off x="285750" y="228600"/>
            <a:ext cx="212725" cy="63452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9987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1/11/15</a:t>
            </a:fld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88900">
              <a:lnSpc>
                <a:spcPct val="100000"/>
              </a:lnSpc>
            </a:pPr>
            <a:fld id="{81D60167-4931-47E6-BA6A-407CBD079E47}" type="slidenum">
              <a:rPr lang="en-US" sz="1800" smtClean="0">
                <a:latin typeface="Arial"/>
                <a:cs typeface="Arial"/>
              </a:rPr>
              <a:t>‹#›</a:t>
            </a:fld>
            <a:endParaRPr lang="en-US" sz="1800">
              <a:latin typeface="Arial"/>
              <a:cs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TextBox 11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7541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99878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1/11/15</a:t>
            </a:fld>
            <a:endParaRPr lang="en-US" smtClean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88900">
              <a:lnSpc>
                <a:spcPct val="100000"/>
              </a:lnSpc>
            </a:pPr>
            <a:fld id="{81D60167-4931-47E6-BA6A-407CBD079E47}" type="slidenum">
              <a:rPr lang="en-US" sz="1800" smtClean="0">
                <a:latin typeface="Arial"/>
                <a:cs typeface="Arial"/>
              </a:rPr>
              <a:t>‹#›</a:t>
            </a:fld>
            <a:endParaRPr lang="en-US" sz="1800">
              <a:latin typeface="Arial"/>
              <a:cs typeface="Arial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7541" y="2070847"/>
            <a:ext cx="3657600" cy="322729"/>
          </a:xfrm>
          <a:prstGeom prst="rect">
            <a:avLst/>
          </a:prstGeom>
          <a:solidFill>
            <a:schemeClr val="accent3"/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99878" y="2070847"/>
            <a:ext cx="3657600" cy="3227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7" y="1985963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1/11/15</a:t>
            </a:fld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Content Placeholder 2"/>
          <p:cNvSpPr>
            <a:spLocks noGrp="1"/>
          </p:cNvSpPr>
          <p:nvPr>
            <p:ph sz="half" idx="14"/>
          </p:nvPr>
        </p:nvSpPr>
        <p:spPr>
          <a:xfrm>
            <a:off x="498517" y="4164965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4" name="Rectangle 13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05800" y="242234"/>
            <a:ext cx="554038" cy="365125"/>
          </a:xfrm>
        </p:spPr>
        <p:txBody>
          <a:bodyPr/>
          <a:lstStyle/>
          <a:p>
            <a:pPr marL="88900">
              <a:lnSpc>
                <a:spcPct val="100000"/>
              </a:lnSpc>
            </a:pPr>
            <a:fld id="{81D60167-4931-47E6-BA6A-407CBD079E47}" type="slidenum">
              <a:rPr lang="en-US" sz="1800" smtClean="0">
                <a:latin typeface="Arial"/>
                <a:cs typeface="Arial"/>
              </a:rPr>
              <a:t>‹#›</a:t>
            </a:fld>
            <a:endParaRPr lang="en-US" sz="1800">
              <a:latin typeface="Arial"/>
              <a:cs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1/11/15</a:t>
            </a:fld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88900">
              <a:lnSpc>
                <a:spcPct val="100000"/>
              </a:lnSpc>
            </a:pPr>
            <a:fld id="{81D60167-4931-47E6-BA6A-407CBD079E47}" type="slidenum">
              <a:rPr lang="en-US" sz="1800" smtClean="0">
                <a:latin typeface="Arial"/>
                <a:cs typeface="Arial"/>
              </a:rPr>
              <a:t>‹#›</a:t>
            </a:fld>
            <a:endParaRPr lang="en-US" sz="1800">
              <a:latin typeface="Arial"/>
              <a:cs typeface="Arial"/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8474" y="484094"/>
            <a:ext cx="7556313" cy="111610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74" y="1981200"/>
            <a:ext cx="7556313" cy="4144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95247" y="642358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1/11/15</a:t>
            </a:fld>
            <a:endParaRPr lang="en-US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706" y="6423585"/>
            <a:ext cx="61228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5800" y="242234"/>
            <a:ext cx="554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pPr marL="88900">
              <a:lnSpc>
                <a:spcPct val="100000"/>
              </a:lnSpc>
            </a:pPr>
            <a:fld id="{81D60167-4931-47E6-BA6A-407CBD079E47}" type="slidenum">
              <a:rPr lang="en-US" sz="1800" smtClean="0">
                <a:latin typeface="Arial"/>
                <a:cs typeface="Arial"/>
              </a:rPr>
              <a:t>‹#›</a:t>
            </a:fld>
            <a:endParaRPr lang="en-US" sz="1800">
              <a:latin typeface="Arial"/>
              <a:cs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  <p:sldLayoutId id="2147483753" r:id="rId12"/>
    <p:sldLayoutId id="2147483754" r:id="rId13"/>
    <p:sldLayoutId id="2147483755" r:id="rId14"/>
    <p:sldLayoutId id="2147483756" r:id="rId15"/>
    <p:sldLayoutId id="2147483757" r:id="rId16"/>
    <p:sldLayoutId id="2147483758" r:id="rId17"/>
    <p:sldLayoutId id="2147483759" r:id="rId18"/>
    <p:sldLayoutId id="2147483760" r:id="rId19"/>
    <p:sldLayoutId id="2147483761" r:id="rId20"/>
  </p:sldLayoutIdLst>
  <p:txStyles>
    <p:titleStyle>
      <a:lvl1pPr algn="l" defTabSz="914400" rtl="0" eaLnBrk="1" latinLnBrk="0" hangingPunct="1">
        <a:spcBef>
          <a:spcPct val="0"/>
        </a:spcBef>
        <a:buNone/>
        <a:defRPr sz="36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2000"/>
        </a:spcBef>
        <a:buClr>
          <a:schemeClr val="accent1"/>
        </a:buClr>
        <a:buSzPct val="75000"/>
        <a:buFont typeface="Wingdings" pitchFamily="2" charset="2"/>
        <a:buChar char="n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9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9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8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8.png"/><Relationship Id="rId3" Type="http://schemas.openxmlformats.org/officeDocument/2006/relationships/image" Target="../media/image10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8.png"/><Relationship Id="rId3" Type="http://schemas.openxmlformats.org/officeDocument/2006/relationships/image" Target="../media/image10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458200" y="0"/>
            <a:ext cx="685800" cy="5486400"/>
          </a:xfrm>
          <a:custGeom>
            <a:avLst/>
            <a:gdLst/>
            <a:ahLst/>
            <a:cxnLst/>
            <a:rect l="l" t="t" r="r" b="b"/>
            <a:pathLst>
              <a:path w="685800" h="5486400">
                <a:moveTo>
                  <a:pt x="0" y="5486400"/>
                </a:moveTo>
                <a:lnTo>
                  <a:pt x="685800" y="5486400"/>
                </a:lnTo>
                <a:lnTo>
                  <a:pt x="685800" y="0"/>
                </a:lnTo>
                <a:lnTo>
                  <a:pt x="0" y="0"/>
                </a:lnTo>
                <a:lnTo>
                  <a:pt x="0" y="54864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458200" y="6172200"/>
            <a:ext cx="685800" cy="685799"/>
          </a:xfrm>
          <a:custGeom>
            <a:avLst/>
            <a:gdLst/>
            <a:ahLst/>
            <a:cxnLst/>
            <a:rect l="l" t="t" r="r" b="b"/>
            <a:pathLst>
              <a:path w="685800" h="685799">
                <a:moveTo>
                  <a:pt x="0" y="685799"/>
                </a:moveTo>
                <a:lnTo>
                  <a:pt x="685800" y="685799"/>
                </a:lnTo>
                <a:lnTo>
                  <a:pt x="685800" y="0"/>
                </a:lnTo>
                <a:lnTo>
                  <a:pt x="0" y="0"/>
                </a:lnTo>
                <a:lnTo>
                  <a:pt x="0" y="6857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458200" y="548640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0" y="685800"/>
                </a:moveTo>
                <a:lnTo>
                  <a:pt x="685800" y="685800"/>
                </a:lnTo>
                <a:lnTo>
                  <a:pt x="685800" y="0"/>
                </a:lnTo>
                <a:lnTo>
                  <a:pt x="0" y="0"/>
                </a:lnTo>
                <a:lnTo>
                  <a:pt x="0" y="685800"/>
                </a:lnTo>
                <a:close/>
              </a:path>
            </a:pathLst>
          </a:custGeom>
          <a:solidFill>
            <a:srgbClr val="DDDDD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764540" y="2789809"/>
            <a:ext cx="7117080" cy="16395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5400" b="1" spc="-95" dirty="0" smtClean="0">
                <a:latin typeface="Arial"/>
                <a:cs typeface="Arial"/>
              </a:rPr>
              <a:t>IN</a:t>
            </a:r>
            <a:r>
              <a:rPr sz="5400" b="1" spc="-90" dirty="0" smtClean="0">
                <a:latin typeface="Arial"/>
                <a:cs typeface="Arial"/>
              </a:rPr>
              <a:t>L</a:t>
            </a:r>
            <a:r>
              <a:rPr sz="5400" b="1" spc="0" dirty="0" smtClean="0">
                <a:latin typeface="Arial"/>
                <a:cs typeface="Arial"/>
              </a:rPr>
              <a:t>S</a:t>
            </a:r>
            <a:r>
              <a:rPr sz="5400" b="1" spc="-210" dirty="0" smtClean="0">
                <a:latin typeface="Arial"/>
                <a:cs typeface="Arial"/>
              </a:rPr>
              <a:t> </a:t>
            </a:r>
            <a:r>
              <a:rPr sz="5400" b="1" spc="-100" dirty="0" smtClean="0">
                <a:latin typeface="Arial"/>
                <a:cs typeface="Arial"/>
              </a:rPr>
              <a:t>200</a:t>
            </a:r>
            <a:r>
              <a:rPr sz="5400" b="1" spc="0" dirty="0" smtClean="0">
                <a:latin typeface="Arial"/>
                <a:cs typeface="Arial"/>
              </a:rPr>
              <a:t>:</a:t>
            </a:r>
            <a:r>
              <a:rPr sz="5400" b="1" spc="-195" dirty="0" smtClean="0">
                <a:latin typeface="Arial"/>
                <a:cs typeface="Arial"/>
              </a:rPr>
              <a:t> </a:t>
            </a:r>
            <a:r>
              <a:rPr sz="5400" b="1" spc="-95" dirty="0" smtClean="0">
                <a:latin typeface="Arial"/>
                <a:cs typeface="Arial"/>
              </a:rPr>
              <a:t>R</a:t>
            </a:r>
            <a:r>
              <a:rPr sz="5400" b="1" spc="-100" dirty="0" smtClean="0">
                <a:latin typeface="Arial"/>
                <a:cs typeface="Arial"/>
              </a:rPr>
              <a:t>e</a:t>
            </a:r>
            <a:r>
              <a:rPr sz="5400" b="1" spc="-95" dirty="0" smtClean="0">
                <a:latin typeface="Arial"/>
                <a:cs typeface="Arial"/>
              </a:rPr>
              <a:t>tri</a:t>
            </a:r>
            <a:r>
              <a:rPr sz="5400" b="1" spc="-100" dirty="0" smtClean="0">
                <a:latin typeface="Arial"/>
                <a:cs typeface="Arial"/>
              </a:rPr>
              <a:t>ev</a:t>
            </a:r>
            <a:r>
              <a:rPr sz="5400" b="1" spc="-95" dirty="0" smtClean="0">
                <a:latin typeface="Arial"/>
                <a:cs typeface="Arial"/>
              </a:rPr>
              <a:t>i</a:t>
            </a:r>
            <a:r>
              <a:rPr sz="5400" b="1" spc="-90" dirty="0" smtClean="0">
                <a:latin typeface="Arial"/>
                <a:cs typeface="Arial"/>
              </a:rPr>
              <a:t>n</a:t>
            </a:r>
            <a:r>
              <a:rPr sz="5400" b="1" spc="0" dirty="0" smtClean="0">
                <a:latin typeface="Arial"/>
                <a:cs typeface="Arial"/>
              </a:rPr>
              <a:t>g</a:t>
            </a:r>
            <a:r>
              <a:rPr sz="5400" b="1" spc="-229" dirty="0" smtClean="0">
                <a:latin typeface="Arial"/>
                <a:cs typeface="Arial"/>
              </a:rPr>
              <a:t> </a:t>
            </a:r>
            <a:r>
              <a:rPr sz="5400" b="1" spc="0" dirty="0" smtClean="0">
                <a:latin typeface="Arial"/>
                <a:cs typeface="Arial"/>
              </a:rPr>
              <a:t>&amp;</a:t>
            </a:r>
            <a:endParaRPr sz="5400">
              <a:latin typeface="Arial"/>
              <a:cs typeface="Arial"/>
            </a:endParaRPr>
          </a:p>
          <a:p>
            <a:pPr marL="12700">
              <a:lnSpc>
                <a:spcPts val="6425"/>
              </a:lnSpc>
            </a:pPr>
            <a:r>
              <a:rPr sz="5400" b="1" spc="-95" dirty="0" smtClean="0">
                <a:latin typeface="Arial"/>
                <a:cs typeface="Arial"/>
              </a:rPr>
              <a:t>A</a:t>
            </a:r>
            <a:r>
              <a:rPr sz="5400" b="1" spc="-90" dirty="0" smtClean="0">
                <a:latin typeface="Arial"/>
                <a:cs typeface="Arial"/>
              </a:rPr>
              <a:t>n</a:t>
            </a:r>
            <a:r>
              <a:rPr sz="5400" b="1" spc="-100" dirty="0" smtClean="0">
                <a:latin typeface="Arial"/>
                <a:cs typeface="Arial"/>
              </a:rPr>
              <a:t>a</a:t>
            </a:r>
            <a:r>
              <a:rPr sz="5400" b="1" spc="-95" dirty="0" smtClean="0">
                <a:latin typeface="Arial"/>
                <a:cs typeface="Arial"/>
              </a:rPr>
              <a:t>l</a:t>
            </a:r>
            <a:r>
              <a:rPr sz="5400" b="1" spc="-100" dirty="0" smtClean="0">
                <a:latin typeface="Arial"/>
                <a:cs typeface="Arial"/>
              </a:rPr>
              <a:t>yz</a:t>
            </a:r>
            <a:r>
              <a:rPr sz="5400" b="1" spc="-95" dirty="0" smtClean="0">
                <a:latin typeface="Arial"/>
                <a:cs typeface="Arial"/>
              </a:rPr>
              <a:t>i</a:t>
            </a:r>
            <a:r>
              <a:rPr sz="5400" b="1" spc="-90" dirty="0" smtClean="0">
                <a:latin typeface="Arial"/>
                <a:cs typeface="Arial"/>
              </a:rPr>
              <a:t>n</a:t>
            </a:r>
            <a:r>
              <a:rPr sz="5400" b="1" spc="0" dirty="0" smtClean="0">
                <a:latin typeface="Arial"/>
                <a:cs typeface="Arial"/>
              </a:rPr>
              <a:t>g</a:t>
            </a:r>
            <a:r>
              <a:rPr sz="5400" b="1" spc="-220" dirty="0" smtClean="0">
                <a:latin typeface="Arial"/>
                <a:cs typeface="Arial"/>
              </a:rPr>
              <a:t> </a:t>
            </a:r>
            <a:r>
              <a:rPr sz="5400" b="1" spc="-95" dirty="0" smtClean="0">
                <a:latin typeface="Arial"/>
                <a:cs typeface="Arial"/>
              </a:rPr>
              <a:t>I</a:t>
            </a:r>
            <a:r>
              <a:rPr sz="5400" b="1" spc="-90" dirty="0" smtClean="0">
                <a:latin typeface="Arial"/>
                <a:cs typeface="Arial"/>
              </a:rPr>
              <a:t>n</a:t>
            </a:r>
            <a:r>
              <a:rPr sz="5400" b="1" spc="-100" dirty="0" smtClean="0">
                <a:latin typeface="Arial"/>
                <a:cs typeface="Arial"/>
              </a:rPr>
              <a:t>f</a:t>
            </a:r>
            <a:r>
              <a:rPr sz="5400" b="1" spc="-90" dirty="0" smtClean="0">
                <a:latin typeface="Arial"/>
                <a:cs typeface="Arial"/>
              </a:rPr>
              <a:t>o</a:t>
            </a:r>
            <a:r>
              <a:rPr sz="5400" b="1" spc="-100" dirty="0" smtClean="0">
                <a:latin typeface="Arial"/>
                <a:cs typeface="Arial"/>
              </a:rPr>
              <a:t>rmat</a:t>
            </a:r>
            <a:r>
              <a:rPr sz="5400" b="1" spc="-95" dirty="0" smtClean="0">
                <a:latin typeface="Arial"/>
                <a:cs typeface="Arial"/>
              </a:rPr>
              <a:t>i</a:t>
            </a:r>
            <a:r>
              <a:rPr sz="5400" b="1" spc="-105" dirty="0" smtClean="0">
                <a:latin typeface="Arial"/>
                <a:cs typeface="Arial"/>
              </a:rPr>
              <a:t>o</a:t>
            </a:r>
            <a:r>
              <a:rPr sz="5400" b="1" spc="0" dirty="0" smtClean="0">
                <a:latin typeface="Arial"/>
                <a:cs typeface="Arial"/>
              </a:rPr>
              <a:t>n</a:t>
            </a:r>
            <a:endParaRPr sz="5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64540" y="4581397"/>
            <a:ext cx="2988310" cy="97345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endParaRPr sz="20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7556313" cy="1116106"/>
          </a:xfrm>
        </p:spPr>
        <p:txBody>
          <a:bodyPr/>
          <a:lstStyle/>
          <a:p>
            <a:r>
              <a:rPr lang="en-US" dirty="0">
                <a:latin typeface="Calibri" charset="0"/>
              </a:rPr>
              <a:t>Data vs. </a:t>
            </a:r>
            <a:r>
              <a:rPr lang="en-US" dirty="0" smtClean="0">
                <a:latin typeface="Calibri" charset="0"/>
              </a:rPr>
              <a:t>information:</a:t>
            </a:r>
            <a:endParaRPr lang="en-US" dirty="0">
              <a:latin typeface="Calibri" charset="0"/>
            </a:endParaRPr>
          </a:p>
        </p:txBody>
      </p:sp>
      <p:sp>
        <p:nvSpPr>
          <p:cNvPr id="1741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33838" cy="4533900"/>
          </a:xfrm>
        </p:spPr>
        <p:txBody>
          <a:bodyPr/>
          <a:lstStyle/>
          <a:p>
            <a:pPr marL="0" indent="0"/>
            <a:r>
              <a:rPr sz="3600">
                <a:latin typeface="Calibri" charset="0"/>
              </a:rPr>
              <a:t>What is data?</a:t>
            </a:r>
          </a:p>
          <a:p>
            <a:pPr lvl="1"/>
            <a:r>
              <a:rPr sz="2000">
                <a:latin typeface="Calibri" charset="0"/>
              </a:rPr>
              <a:t>Data can be defined in many ways. Information science defines data as unprocessed information.</a:t>
            </a:r>
          </a:p>
          <a:p>
            <a:pPr lvl="1"/>
            <a:endParaRPr sz="2000">
              <a:latin typeface="Calibri" charset="0"/>
            </a:endParaRPr>
          </a:p>
        </p:txBody>
      </p:sp>
      <p:sp>
        <p:nvSpPr>
          <p:cNvPr id="17411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52963" y="1600200"/>
            <a:ext cx="4033837" cy="4533900"/>
          </a:xfrm>
        </p:spPr>
        <p:txBody>
          <a:bodyPr/>
          <a:lstStyle/>
          <a:p>
            <a:pPr marL="0" indent="0"/>
            <a:r>
              <a:rPr>
                <a:latin typeface="Calibri" charset="0"/>
              </a:rPr>
              <a:t>What is information?</a:t>
            </a:r>
          </a:p>
          <a:p>
            <a:pPr lvl="1"/>
            <a:r>
              <a:rPr sz="2000">
                <a:latin typeface="Calibri" charset="0"/>
              </a:rPr>
              <a:t>Information is data that have been organized and communicated in a coherent and meaningful manner. </a:t>
            </a:r>
          </a:p>
          <a:p>
            <a:pPr lvl="1"/>
            <a:r>
              <a:rPr sz="2000">
                <a:latin typeface="Calibri" charset="0"/>
              </a:rPr>
              <a:t>Data is converted into information, and information is converted into knowledge.</a:t>
            </a:r>
          </a:p>
          <a:p>
            <a:pPr lvl="1"/>
            <a:r>
              <a:rPr sz="2000">
                <a:latin typeface="Calibri" charset="0"/>
              </a:rPr>
              <a:t>Knowledge; information evaluated and organized so that it can be used purposefully.</a:t>
            </a:r>
          </a:p>
          <a:p>
            <a:pPr lvl="1"/>
            <a:endParaRPr sz="200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16431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84910" y="3067177"/>
            <a:ext cx="6681470" cy="5568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600" b="1" dirty="0" smtClean="0">
                <a:latin typeface="Arial"/>
                <a:cs typeface="Arial"/>
              </a:rPr>
              <a:t>Why</a:t>
            </a:r>
            <a:r>
              <a:rPr sz="3600" b="1" spc="15" dirty="0" smtClean="0">
                <a:latin typeface="Arial"/>
                <a:cs typeface="Arial"/>
              </a:rPr>
              <a:t> </a:t>
            </a:r>
            <a:r>
              <a:rPr sz="3600" b="1" spc="0" dirty="0" smtClean="0">
                <a:latin typeface="Arial"/>
                <a:cs typeface="Arial"/>
              </a:rPr>
              <a:t>do</a:t>
            </a:r>
            <a:r>
              <a:rPr sz="3600" b="1" spc="10" dirty="0" smtClean="0">
                <a:latin typeface="Arial"/>
                <a:cs typeface="Arial"/>
              </a:rPr>
              <a:t> </a:t>
            </a:r>
            <a:r>
              <a:rPr sz="3600" b="1" spc="0" dirty="0" smtClean="0">
                <a:latin typeface="Arial"/>
                <a:cs typeface="Arial"/>
              </a:rPr>
              <a:t>we</a:t>
            </a:r>
            <a:r>
              <a:rPr sz="3600" b="1" spc="5" dirty="0" smtClean="0">
                <a:latin typeface="Arial"/>
                <a:cs typeface="Arial"/>
              </a:rPr>
              <a:t> </a:t>
            </a:r>
            <a:r>
              <a:rPr sz="3600" b="1" spc="0" dirty="0" smtClean="0">
                <a:latin typeface="Arial"/>
                <a:cs typeface="Arial"/>
              </a:rPr>
              <a:t>study</a:t>
            </a:r>
            <a:r>
              <a:rPr sz="3600" b="1" spc="10" dirty="0" smtClean="0">
                <a:latin typeface="Arial"/>
                <a:cs typeface="Arial"/>
              </a:rPr>
              <a:t> </a:t>
            </a:r>
            <a:r>
              <a:rPr sz="3600" b="1" spc="0" dirty="0" smtClean="0">
                <a:latin typeface="Arial"/>
                <a:cs typeface="Arial"/>
              </a:rPr>
              <a:t>inform</a:t>
            </a:r>
            <a:r>
              <a:rPr sz="3600" b="1" spc="20" dirty="0" smtClean="0">
                <a:latin typeface="Arial"/>
                <a:cs typeface="Arial"/>
              </a:rPr>
              <a:t>a</a:t>
            </a:r>
            <a:r>
              <a:rPr sz="3600" b="1" spc="0" dirty="0" smtClean="0">
                <a:latin typeface="Arial"/>
                <a:cs typeface="Arial"/>
              </a:rPr>
              <a:t>tion?</a:t>
            </a:r>
            <a:endParaRPr sz="36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531732" y="5650209"/>
            <a:ext cx="71120" cy="394990"/>
          </a:xfrm>
          <a:custGeom>
            <a:avLst/>
            <a:gdLst/>
            <a:ahLst/>
            <a:cxnLst/>
            <a:rect l="l" t="t" r="r" b="b"/>
            <a:pathLst>
              <a:path w="71120" h="394990">
                <a:moveTo>
                  <a:pt x="71120" y="394990"/>
                </a:moveTo>
                <a:lnTo>
                  <a:pt x="31026" y="382610"/>
                </a:lnTo>
                <a:lnTo>
                  <a:pt x="5269" y="350774"/>
                </a:lnTo>
                <a:lnTo>
                  <a:pt x="0" y="69870"/>
                </a:lnTo>
                <a:lnTo>
                  <a:pt x="1475" y="55395"/>
                </a:lnTo>
                <a:lnTo>
                  <a:pt x="21237" y="19189"/>
                </a:lnTo>
                <a:lnTo>
                  <a:pt x="44231" y="4014"/>
                </a:lnTo>
                <a:lnTo>
                  <a:pt x="57786" y="0"/>
                </a:lnTo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009253" y="5648959"/>
            <a:ext cx="71120" cy="394990"/>
          </a:xfrm>
          <a:custGeom>
            <a:avLst/>
            <a:gdLst/>
            <a:ahLst/>
            <a:cxnLst/>
            <a:rect l="l" t="t" r="r" b="b"/>
            <a:pathLst>
              <a:path w="71120" h="394990">
                <a:moveTo>
                  <a:pt x="0" y="0"/>
                </a:moveTo>
                <a:lnTo>
                  <a:pt x="40148" y="12380"/>
                </a:lnTo>
                <a:lnTo>
                  <a:pt x="65867" y="44215"/>
                </a:lnTo>
                <a:lnTo>
                  <a:pt x="71120" y="325119"/>
                </a:lnTo>
                <a:lnTo>
                  <a:pt x="69649" y="339594"/>
                </a:lnTo>
                <a:lnTo>
                  <a:pt x="49930" y="375800"/>
                </a:lnTo>
                <a:lnTo>
                  <a:pt x="26941" y="390975"/>
                </a:lnTo>
                <a:lnTo>
                  <a:pt x="13368" y="394990"/>
                </a:lnTo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88900">
              <a:lnSpc>
                <a:spcPct val="100000"/>
              </a:lnSpc>
            </a:pPr>
            <a:fld id="{81D60167-4931-47E6-BA6A-407CBD079E47}" type="slidenum">
              <a:rPr sz="1800" dirty="0" smtClean="0">
                <a:latin typeface="Arial"/>
                <a:cs typeface="Arial"/>
              </a:rPr>
              <a:t>11</a:t>
            </a:fld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7244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4000" b="1" spc="-130" dirty="0" smtClean="0">
                <a:latin typeface="Arial"/>
                <a:cs typeface="Arial"/>
              </a:rPr>
              <a:t>H</a:t>
            </a:r>
            <a:r>
              <a:rPr sz="4000" b="1" spc="-125" dirty="0" smtClean="0">
                <a:latin typeface="Arial"/>
                <a:cs typeface="Arial"/>
              </a:rPr>
              <a:t>u</a:t>
            </a:r>
            <a:r>
              <a:rPr sz="4000" b="1" spc="-140" dirty="0" smtClean="0">
                <a:latin typeface="Arial"/>
                <a:cs typeface="Arial"/>
              </a:rPr>
              <a:t>m</a:t>
            </a:r>
            <a:r>
              <a:rPr sz="4000" b="1" spc="-125" dirty="0" smtClean="0">
                <a:latin typeface="Arial"/>
                <a:cs typeface="Arial"/>
              </a:rPr>
              <a:t>a</a:t>
            </a:r>
            <a:r>
              <a:rPr sz="4000" b="1" spc="-25" dirty="0" smtClean="0">
                <a:latin typeface="Arial"/>
                <a:cs typeface="Arial"/>
              </a:rPr>
              <a:t>n</a:t>
            </a:r>
            <a:r>
              <a:rPr sz="4000" b="1" spc="-185" dirty="0" smtClean="0">
                <a:latin typeface="Arial"/>
                <a:cs typeface="Arial"/>
              </a:rPr>
              <a:t> </a:t>
            </a:r>
            <a:r>
              <a:rPr sz="4000" b="1" spc="-105" dirty="0" smtClean="0">
                <a:latin typeface="Arial"/>
                <a:cs typeface="Arial"/>
              </a:rPr>
              <a:t>I</a:t>
            </a:r>
            <a:r>
              <a:rPr sz="4000" b="1" spc="-125" dirty="0" smtClean="0">
                <a:latin typeface="Arial"/>
                <a:cs typeface="Arial"/>
              </a:rPr>
              <a:t>n</a:t>
            </a:r>
            <a:r>
              <a:rPr sz="4000" b="1" spc="-114" dirty="0" smtClean="0">
                <a:latin typeface="Arial"/>
                <a:cs typeface="Arial"/>
              </a:rPr>
              <a:t>f</a:t>
            </a:r>
            <a:r>
              <a:rPr sz="4000" b="1" spc="-125" dirty="0" smtClean="0">
                <a:latin typeface="Arial"/>
                <a:cs typeface="Arial"/>
              </a:rPr>
              <a:t>o</a:t>
            </a:r>
            <a:r>
              <a:rPr sz="4000" b="1" spc="-114" dirty="0" smtClean="0">
                <a:latin typeface="Arial"/>
                <a:cs typeface="Arial"/>
              </a:rPr>
              <a:t>r</a:t>
            </a:r>
            <a:r>
              <a:rPr sz="4000" b="1" spc="-140" dirty="0" smtClean="0">
                <a:latin typeface="Arial"/>
                <a:cs typeface="Arial"/>
              </a:rPr>
              <a:t>m</a:t>
            </a:r>
            <a:r>
              <a:rPr sz="4000" b="1" spc="-125" dirty="0" smtClean="0">
                <a:latin typeface="Arial"/>
                <a:cs typeface="Arial"/>
              </a:rPr>
              <a:t>a</a:t>
            </a:r>
            <a:r>
              <a:rPr sz="4000" b="1" spc="-114" dirty="0" smtClean="0">
                <a:latin typeface="Arial"/>
                <a:cs typeface="Arial"/>
              </a:rPr>
              <a:t>t</a:t>
            </a:r>
            <a:r>
              <a:rPr sz="4000" b="1" spc="-105" dirty="0" smtClean="0">
                <a:latin typeface="Arial"/>
                <a:cs typeface="Arial"/>
              </a:rPr>
              <a:t>i</a:t>
            </a:r>
            <a:r>
              <a:rPr sz="4000" b="1" spc="-125" dirty="0" smtClean="0">
                <a:latin typeface="Arial"/>
                <a:cs typeface="Arial"/>
              </a:rPr>
              <a:t>o</a:t>
            </a:r>
            <a:r>
              <a:rPr sz="4000" b="1" spc="-25" dirty="0" smtClean="0">
                <a:latin typeface="Arial"/>
                <a:cs typeface="Arial"/>
              </a:rPr>
              <a:t>n</a:t>
            </a:r>
            <a:r>
              <a:rPr sz="4000" b="1" spc="-210" dirty="0" smtClean="0">
                <a:latin typeface="Arial"/>
                <a:cs typeface="Arial"/>
              </a:rPr>
              <a:t> </a:t>
            </a:r>
            <a:r>
              <a:rPr sz="4000" b="1" spc="-105" dirty="0" smtClean="0">
                <a:latin typeface="Arial"/>
                <a:cs typeface="Arial"/>
              </a:rPr>
              <a:t>I</a:t>
            </a:r>
            <a:r>
              <a:rPr sz="4000" b="1" spc="-125" dirty="0" smtClean="0">
                <a:latin typeface="Arial"/>
                <a:cs typeface="Arial"/>
              </a:rPr>
              <a:t>n</a:t>
            </a:r>
            <a:r>
              <a:rPr sz="4000" b="1" spc="-114" dirty="0" smtClean="0">
                <a:latin typeface="Arial"/>
                <a:cs typeface="Arial"/>
              </a:rPr>
              <a:t>t</a:t>
            </a:r>
            <a:r>
              <a:rPr sz="4000" b="1" spc="-125" dirty="0" smtClean="0">
                <a:latin typeface="Arial"/>
                <a:cs typeface="Arial"/>
              </a:rPr>
              <a:t>e</a:t>
            </a:r>
            <a:r>
              <a:rPr sz="4000" b="1" spc="-114" dirty="0" smtClean="0">
                <a:latin typeface="Arial"/>
                <a:cs typeface="Arial"/>
              </a:rPr>
              <a:t>r</a:t>
            </a:r>
            <a:r>
              <a:rPr sz="4000" b="1" spc="-125" dirty="0" smtClean="0">
                <a:latin typeface="Arial"/>
                <a:cs typeface="Arial"/>
              </a:rPr>
              <a:t>ac</a:t>
            </a:r>
            <a:r>
              <a:rPr sz="4000" b="1" spc="-114" dirty="0" smtClean="0">
                <a:latin typeface="Arial"/>
                <a:cs typeface="Arial"/>
              </a:rPr>
              <a:t>t</a:t>
            </a:r>
            <a:r>
              <a:rPr sz="4000" b="1" spc="-105" dirty="0" smtClean="0">
                <a:latin typeface="Arial"/>
                <a:cs typeface="Arial"/>
              </a:rPr>
              <a:t>i</a:t>
            </a:r>
            <a:r>
              <a:rPr sz="4000" b="1" spc="-125" dirty="0" smtClean="0">
                <a:latin typeface="Arial"/>
                <a:cs typeface="Arial"/>
              </a:rPr>
              <a:t>o</a:t>
            </a:r>
            <a:r>
              <a:rPr sz="4000" b="1" spc="-25" dirty="0" smtClean="0">
                <a:latin typeface="Arial"/>
                <a:cs typeface="Arial"/>
              </a:rPr>
              <a:t>n</a:t>
            </a:r>
            <a:endParaRPr sz="40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88900">
              <a:lnSpc>
                <a:spcPct val="100000"/>
              </a:lnSpc>
            </a:pPr>
            <a:fld id="{81D60167-4931-47E6-BA6A-407CBD079E47}" type="slidenum">
              <a:rPr sz="1800" dirty="0" smtClean="0">
                <a:latin typeface="Arial"/>
                <a:cs typeface="Arial"/>
              </a:rPr>
              <a:t>12</a:t>
            </a:fld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531732" y="5650209"/>
            <a:ext cx="71120" cy="394990"/>
          </a:xfrm>
          <a:custGeom>
            <a:avLst/>
            <a:gdLst/>
            <a:ahLst/>
            <a:cxnLst/>
            <a:rect l="l" t="t" r="r" b="b"/>
            <a:pathLst>
              <a:path w="71120" h="394990">
                <a:moveTo>
                  <a:pt x="71120" y="394990"/>
                </a:moveTo>
                <a:lnTo>
                  <a:pt x="31026" y="382610"/>
                </a:lnTo>
                <a:lnTo>
                  <a:pt x="5269" y="350774"/>
                </a:lnTo>
                <a:lnTo>
                  <a:pt x="0" y="69870"/>
                </a:lnTo>
                <a:lnTo>
                  <a:pt x="1475" y="55395"/>
                </a:lnTo>
                <a:lnTo>
                  <a:pt x="21237" y="19189"/>
                </a:lnTo>
                <a:lnTo>
                  <a:pt x="44231" y="4014"/>
                </a:lnTo>
                <a:lnTo>
                  <a:pt x="57786" y="0"/>
                </a:lnTo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009253" y="5648959"/>
            <a:ext cx="71120" cy="394990"/>
          </a:xfrm>
          <a:custGeom>
            <a:avLst/>
            <a:gdLst/>
            <a:ahLst/>
            <a:cxnLst/>
            <a:rect l="l" t="t" r="r" b="b"/>
            <a:pathLst>
              <a:path w="71120" h="394990">
                <a:moveTo>
                  <a:pt x="0" y="0"/>
                </a:moveTo>
                <a:lnTo>
                  <a:pt x="40148" y="12380"/>
                </a:lnTo>
                <a:lnTo>
                  <a:pt x="65867" y="44215"/>
                </a:lnTo>
                <a:lnTo>
                  <a:pt x="71120" y="325119"/>
                </a:lnTo>
                <a:lnTo>
                  <a:pt x="69649" y="339594"/>
                </a:lnTo>
                <a:lnTo>
                  <a:pt x="49930" y="375800"/>
                </a:lnTo>
                <a:lnTo>
                  <a:pt x="26941" y="390975"/>
                </a:lnTo>
                <a:lnTo>
                  <a:pt x="13368" y="394990"/>
                </a:lnTo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50240" y="1636903"/>
            <a:ext cx="6664959" cy="393572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41300" indent="-228600">
              <a:lnSpc>
                <a:spcPct val="100000"/>
              </a:lnSpc>
              <a:buClr>
                <a:srgbClr val="DDDDDD"/>
              </a:buClr>
              <a:buFont typeface="Arial"/>
              <a:buChar char="•"/>
              <a:tabLst>
                <a:tab pos="241300" algn="l"/>
              </a:tabLst>
            </a:pPr>
            <a:r>
              <a:rPr sz="2800" spc="-20" dirty="0" smtClean="0">
                <a:latin typeface="Arial"/>
                <a:cs typeface="Arial"/>
              </a:rPr>
              <a:t>Peop</a:t>
            </a:r>
            <a:r>
              <a:rPr sz="2800" spc="-5" dirty="0" smtClean="0">
                <a:latin typeface="Arial"/>
                <a:cs typeface="Arial"/>
              </a:rPr>
              <a:t>l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1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in</a:t>
            </a:r>
            <a:r>
              <a:rPr sz="2800" spc="-5" dirty="0" smtClean="0">
                <a:latin typeface="Arial"/>
                <a:cs typeface="Arial"/>
              </a:rPr>
              <a:t>t</a:t>
            </a:r>
            <a:r>
              <a:rPr sz="2800" spc="-15" dirty="0" smtClean="0">
                <a:latin typeface="Arial"/>
                <a:cs typeface="Arial"/>
              </a:rPr>
              <a:t>eract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with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i</a:t>
            </a:r>
            <a:r>
              <a:rPr sz="2800" spc="-15" dirty="0" smtClean="0">
                <a:latin typeface="Arial"/>
                <a:cs typeface="Arial"/>
              </a:rPr>
              <a:t>nfo</a:t>
            </a:r>
            <a:r>
              <a:rPr sz="2800" spc="0" dirty="0" smtClean="0">
                <a:latin typeface="Arial"/>
                <a:cs typeface="Arial"/>
              </a:rPr>
              <a:t>r</a:t>
            </a:r>
            <a:r>
              <a:rPr sz="2800" spc="-15" dirty="0" smtClean="0">
                <a:latin typeface="Arial"/>
                <a:cs typeface="Arial"/>
              </a:rPr>
              <a:t>mati</a:t>
            </a:r>
            <a:r>
              <a:rPr sz="2800" spc="-10" dirty="0" smtClean="0">
                <a:latin typeface="Arial"/>
                <a:cs typeface="Arial"/>
              </a:rPr>
              <a:t>o</a:t>
            </a:r>
            <a:r>
              <a:rPr sz="2800" spc="-20" dirty="0" smtClean="0">
                <a:latin typeface="Arial"/>
                <a:cs typeface="Arial"/>
              </a:rPr>
              <a:t>n</a:t>
            </a:r>
            <a:r>
              <a:rPr sz="2800" spc="1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rou</a:t>
            </a:r>
            <a:r>
              <a:rPr sz="2800" spc="-10" dirty="0" smtClean="0">
                <a:latin typeface="Arial"/>
                <a:cs typeface="Arial"/>
              </a:rPr>
              <a:t>ti</a:t>
            </a:r>
            <a:r>
              <a:rPr sz="2800" spc="-15" dirty="0" smtClean="0">
                <a:latin typeface="Arial"/>
                <a:cs typeface="Arial"/>
              </a:rPr>
              <a:t>nely</a:t>
            </a:r>
            <a:endParaRPr sz="2800">
              <a:latin typeface="Arial"/>
              <a:cs typeface="Arial"/>
            </a:endParaRPr>
          </a:p>
          <a:p>
            <a:pPr>
              <a:lnSpc>
                <a:spcPts val="650"/>
              </a:lnSpc>
              <a:spcBef>
                <a:spcPts val="21"/>
              </a:spcBef>
              <a:buClr>
                <a:srgbClr val="DDDDDD"/>
              </a:buClr>
              <a:buFont typeface="Arial"/>
              <a:buChar char="•"/>
            </a:pPr>
            <a:endParaRPr sz="650"/>
          </a:p>
          <a:p>
            <a:pPr marL="538480" lvl="1" indent="-229235">
              <a:lnSpc>
                <a:spcPct val="100000"/>
              </a:lnSpc>
              <a:buClr>
                <a:srgbClr val="B1B1B1"/>
              </a:buClr>
              <a:buFont typeface="Arial"/>
              <a:buChar char="•"/>
              <a:tabLst>
                <a:tab pos="538480" algn="l"/>
              </a:tabLst>
            </a:pPr>
            <a:r>
              <a:rPr sz="2800" spc="-20" dirty="0" smtClean="0">
                <a:latin typeface="Arial"/>
                <a:cs typeface="Arial"/>
              </a:rPr>
              <a:t>See</a:t>
            </a:r>
            <a:r>
              <a:rPr sz="2800" spc="-5" dirty="0" smtClean="0">
                <a:latin typeface="Arial"/>
                <a:cs typeface="Arial"/>
              </a:rPr>
              <a:t>k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5" dirty="0" smtClean="0">
                <a:latin typeface="Arial"/>
                <a:cs typeface="Arial"/>
              </a:rPr>
              <a:t>r</a:t>
            </a:r>
            <a:r>
              <a:rPr sz="2800" spc="-15" dirty="0" smtClean="0">
                <a:latin typeface="Arial"/>
                <a:cs typeface="Arial"/>
              </a:rPr>
              <a:t>s</a:t>
            </a:r>
            <a:endParaRPr sz="2800">
              <a:latin typeface="Arial"/>
              <a:cs typeface="Arial"/>
            </a:endParaRPr>
          </a:p>
          <a:p>
            <a:pPr lvl="1">
              <a:lnSpc>
                <a:spcPts val="650"/>
              </a:lnSpc>
              <a:spcBef>
                <a:spcPts val="22"/>
              </a:spcBef>
              <a:buClr>
                <a:srgbClr val="B1B1B1"/>
              </a:buClr>
              <a:buFont typeface="Arial"/>
              <a:buChar char="•"/>
            </a:pPr>
            <a:endParaRPr sz="650"/>
          </a:p>
          <a:p>
            <a:pPr marL="538480" lvl="1" indent="-229235">
              <a:lnSpc>
                <a:spcPct val="100000"/>
              </a:lnSpc>
              <a:buClr>
                <a:srgbClr val="B1B1B1"/>
              </a:buClr>
              <a:buFont typeface="Arial"/>
              <a:buChar char="•"/>
              <a:tabLst>
                <a:tab pos="538480" algn="l"/>
              </a:tabLst>
            </a:pPr>
            <a:r>
              <a:rPr sz="2800" spc="-335" dirty="0" smtClean="0">
                <a:latin typeface="Arial"/>
                <a:cs typeface="Arial"/>
              </a:rPr>
              <a:t>T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5" dirty="0" smtClean="0">
                <a:latin typeface="Arial"/>
                <a:cs typeface="Arial"/>
              </a:rPr>
              <a:t>r</a:t>
            </a:r>
            <a:r>
              <a:rPr sz="2800" spc="-20" dirty="0" smtClean="0">
                <a:latin typeface="Arial"/>
                <a:cs typeface="Arial"/>
              </a:rPr>
              <a:t>g</a:t>
            </a:r>
            <a:r>
              <a:rPr sz="2800" spc="-15" dirty="0" smtClean="0">
                <a:latin typeface="Arial"/>
                <a:cs typeface="Arial"/>
              </a:rPr>
              <a:t>eted</a:t>
            </a:r>
            <a:r>
              <a:rPr sz="2800" spc="2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15" dirty="0" smtClean="0">
                <a:latin typeface="Arial"/>
                <a:cs typeface="Arial"/>
              </a:rPr>
              <a:t>u</a:t>
            </a:r>
            <a:r>
              <a:rPr sz="2800" spc="-20" dirty="0" smtClean="0">
                <a:latin typeface="Arial"/>
                <a:cs typeface="Arial"/>
              </a:rPr>
              <a:t>d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15" dirty="0" smtClean="0">
                <a:latin typeface="Arial"/>
                <a:cs typeface="Arial"/>
              </a:rPr>
              <a:t>nce</a:t>
            </a:r>
            <a:endParaRPr sz="2800">
              <a:latin typeface="Arial"/>
              <a:cs typeface="Arial"/>
            </a:endParaRPr>
          </a:p>
          <a:p>
            <a:pPr lvl="1">
              <a:lnSpc>
                <a:spcPts val="650"/>
              </a:lnSpc>
              <a:spcBef>
                <a:spcPts val="23"/>
              </a:spcBef>
              <a:buClr>
                <a:srgbClr val="B1B1B1"/>
              </a:buClr>
              <a:buFont typeface="Arial"/>
              <a:buChar char="•"/>
            </a:pPr>
            <a:endParaRPr sz="650"/>
          </a:p>
          <a:p>
            <a:pPr marL="538480" lvl="1" indent="-229235">
              <a:lnSpc>
                <a:spcPct val="100000"/>
              </a:lnSpc>
              <a:buClr>
                <a:srgbClr val="B1B1B1"/>
              </a:buClr>
              <a:buFont typeface="Arial"/>
              <a:buChar char="•"/>
              <a:tabLst>
                <a:tab pos="538480" algn="l"/>
              </a:tabLst>
            </a:pPr>
            <a:r>
              <a:rPr sz="2800" spc="-10" dirty="0" smtClean="0">
                <a:latin typeface="Arial"/>
                <a:cs typeface="Arial"/>
              </a:rPr>
              <a:t>“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20" dirty="0" smtClean="0">
                <a:latin typeface="Arial"/>
                <a:cs typeface="Arial"/>
              </a:rPr>
              <a:t>n</a:t>
            </a:r>
            <a:r>
              <a:rPr sz="2800" spc="-15" dirty="0" smtClean="0">
                <a:latin typeface="Arial"/>
                <a:cs typeface="Arial"/>
              </a:rPr>
              <a:t>n</a:t>
            </a:r>
            <a:r>
              <a:rPr sz="2800" spc="-20" dirty="0" smtClean="0">
                <a:latin typeface="Arial"/>
                <a:cs typeface="Arial"/>
              </a:rPr>
              <a:t>o</a:t>
            </a:r>
            <a:r>
              <a:rPr sz="2800" spc="-10" dirty="0" smtClean="0">
                <a:latin typeface="Arial"/>
                <a:cs typeface="Arial"/>
              </a:rPr>
              <a:t>c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15" dirty="0" smtClean="0">
                <a:latin typeface="Arial"/>
                <a:cs typeface="Arial"/>
              </a:rPr>
              <a:t>n</a:t>
            </a:r>
            <a:r>
              <a:rPr sz="2800" spc="-10" dirty="0" smtClean="0">
                <a:latin typeface="Arial"/>
                <a:cs typeface="Arial"/>
              </a:rPr>
              <a:t>t </a:t>
            </a:r>
            <a:r>
              <a:rPr sz="2800" spc="-15" dirty="0" smtClean="0">
                <a:latin typeface="Arial"/>
                <a:cs typeface="Arial"/>
              </a:rPr>
              <a:t>by</a:t>
            </a:r>
            <a:r>
              <a:rPr sz="2800" spc="-10" dirty="0" smtClean="0">
                <a:latin typeface="Arial"/>
                <a:cs typeface="Arial"/>
              </a:rPr>
              <a:t>s</a:t>
            </a:r>
            <a:r>
              <a:rPr sz="2800" spc="-15" dirty="0" smtClean="0">
                <a:latin typeface="Arial"/>
                <a:cs typeface="Arial"/>
              </a:rPr>
              <a:t>ta</a:t>
            </a:r>
            <a:r>
              <a:rPr sz="2800" spc="-10" dirty="0" smtClean="0">
                <a:latin typeface="Arial"/>
                <a:cs typeface="Arial"/>
              </a:rPr>
              <a:t>n</a:t>
            </a:r>
            <a:r>
              <a:rPr sz="2800" spc="-20" dirty="0" smtClean="0">
                <a:latin typeface="Arial"/>
                <a:cs typeface="Arial"/>
              </a:rPr>
              <a:t>d</a:t>
            </a:r>
            <a:r>
              <a:rPr sz="2800" spc="-15" dirty="0" smtClean="0">
                <a:latin typeface="Arial"/>
                <a:cs typeface="Arial"/>
              </a:rPr>
              <a:t>e</a:t>
            </a:r>
            <a:r>
              <a:rPr sz="2800" spc="-10" dirty="0" smtClean="0">
                <a:latin typeface="Arial"/>
                <a:cs typeface="Arial"/>
              </a:rPr>
              <a:t>r</a:t>
            </a:r>
            <a:r>
              <a:rPr sz="2800" spc="15" dirty="0" smtClean="0">
                <a:latin typeface="Arial"/>
                <a:cs typeface="Arial"/>
              </a:rPr>
              <a:t>s</a:t>
            </a:r>
            <a:r>
              <a:rPr sz="2800" spc="-10" dirty="0" smtClean="0">
                <a:latin typeface="Arial"/>
                <a:cs typeface="Arial"/>
              </a:rPr>
              <a:t>”</a:t>
            </a:r>
            <a:endParaRPr sz="2800">
              <a:latin typeface="Arial"/>
              <a:cs typeface="Arial"/>
            </a:endParaRPr>
          </a:p>
          <a:p>
            <a:pPr lvl="1">
              <a:lnSpc>
                <a:spcPts val="650"/>
              </a:lnSpc>
              <a:spcBef>
                <a:spcPts val="22"/>
              </a:spcBef>
              <a:buClr>
                <a:srgbClr val="B1B1B1"/>
              </a:buClr>
              <a:buFont typeface="Arial"/>
              <a:buChar char="•"/>
            </a:pPr>
            <a:endParaRPr sz="650"/>
          </a:p>
          <a:p>
            <a:pPr marL="538480" lvl="1" indent="-229235">
              <a:lnSpc>
                <a:spcPct val="100000"/>
              </a:lnSpc>
              <a:buClr>
                <a:srgbClr val="B1B1B1"/>
              </a:buClr>
              <a:buFont typeface="Arial"/>
              <a:buChar char="•"/>
              <a:tabLst>
                <a:tab pos="538480" algn="l"/>
              </a:tabLst>
            </a:pPr>
            <a:r>
              <a:rPr sz="2800" spc="-25" dirty="0" smtClean="0">
                <a:latin typeface="Arial"/>
                <a:cs typeface="Arial"/>
              </a:rPr>
              <a:t>P</a:t>
            </a:r>
            <a:r>
              <a:rPr sz="2800" spc="-10" dirty="0" smtClean="0">
                <a:latin typeface="Arial"/>
                <a:cs typeface="Arial"/>
              </a:rPr>
              <a:t>r</a:t>
            </a:r>
            <a:r>
              <a:rPr sz="2800" spc="-15" dirty="0" smtClean="0">
                <a:latin typeface="Arial"/>
                <a:cs typeface="Arial"/>
              </a:rPr>
              <a:t>osp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10" dirty="0" smtClean="0">
                <a:latin typeface="Arial"/>
                <a:cs typeface="Arial"/>
              </a:rPr>
              <a:t>c</a:t>
            </a:r>
            <a:r>
              <a:rPr sz="2800" spc="-15" dirty="0" smtClean="0">
                <a:latin typeface="Arial"/>
                <a:cs typeface="Arial"/>
              </a:rPr>
              <a:t>to</a:t>
            </a:r>
            <a:r>
              <a:rPr sz="2800" spc="0" dirty="0" smtClean="0">
                <a:latin typeface="Arial"/>
                <a:cs typeface="Arial"/>
              </a:rPr>
              <a:t>r</a:t>
            </a:r>
            <a:r>
              <a:rPr sz="2800" spc="-15" dirty="0" smtClean="0">
                <a:latin typeface="Arial"/>
                <a:cs typeface="Arial"/>
              </a:rPr>
              <a:t>s</a:t>
            </a:r>
            <a:endParaRPr sz="2800">
              <a:latin typeface="Arial"/>
              <a:cs typeface="Arial"/>
            </a:endParaRPr>
          </a:p>
          <a:p>
            <a:pPr lvl="1">
              <a:lnSpc>
                <a:spcPts val="650"/>
              </a:lnSpc>
              <a:spcBef>
                <a:spcPts val="24"/>
              </a:spcBef>
              <a:buClr>
                <a:srgbClr val="B1B1B1"/>
              </a:buClr>
              <a:buFont typeface="Arial"/>
              <a:buChar char="•"/>
            </a:pPr>
            <a:endParaRPr sz="650"/>
          </a:p>
          <a:p>
            <a:pPr marL="241300" indent="-228600">
              <a:lnSpc>
                <a:spcPct val="100000"/>
              </a:lnSpc>
              <a:buClr>
                <a:srgbClr val="DDDDDD"/>
              </a:buClr>
              <a:buFont typeface="Arial"/>
              <a:buChar char="•"/>
              <a:tabLst>
                <a:tab pos="241300" algn="l"/>
              </a:tabLst>
            </a:pPr>
            <a:r>
              <a:rPr sz="2800" spc="-15" dirty="0" smtClean="0">
                <a:latin typeface="Arial"/>
                <a:cs typeface="Arial"/>
              </a:rPr>
              <a:t>Int</a:t>
            </a:r>
            <a:r>
              <a:rPr sz="2800" spc="-10" dirty="0" smtClean="0">
                <a:latin typeface="Arial"/>
                <a:cs typeface="Arial"/>
              </a:rPr>
              <a:t>e</a:t>
            </a:r>
            <a:r>
              <a:rPr sz="2800" spc="-15" dirty="0" smtClean="0">
                <a:latin typeface="Arial"/>
                <a:cs typeface="Arial"/>
              </a:rPr>
              <a:t>ra</a:t>
            </a:r>
            <a:r>
              <a:rPr sz="2800" spc="-5" dirty="0" smtClean="0">
                <a:latin typeface="Arial"/>
                <a:cs typeface="Arial"/>
              </a:rPr>
              <a:t>c</a:t>
            </a:r>
            <a:r>
              <a:rPr sz="2800" spc="-10" dirty="0" smtClean="0">
                <a:latin typeface="Arial"/>
                <a:cs typeface="Arial"/>
              </a:rPr>
              <a:t>ti</a:t>
            </a:r>
            <a:r>
              <a:rPr sz="2800" spc="-15" dirty="0" smtClean="0">
                <a:latin typeface="Arial"/>
                <a:cs typeface="Arial"/>
              </a:rPr>
              <a:t>ons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are</a:t>
            </a:r>
            <a:r>
              <a:rPr sz="2800" spc="10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i</a:t>
            </a:r>
            <a:r>
              <a:rPr sz="2800" spc="-15" dirty="0" smtClean="0">
                <a:latin typeface="Arial"/>
                <a:cs typeface="Arial"/>
              </a:rPr>
              <a:t>n</a:t>
            </a:r>
            <a:r>
              <a:rPr sz="2800" spc="-10" dirty="0" smtClean="0">
                <a:latin typeface="Arial"/>
                <a:cs typeface="Arial"/>
              </a:rPr>
              <a:t>fl</a:t>
            </a:r>
            <a:r>
              <a:rPr sz="2800" spc="-15" dirty="0" smtClean="0">
                <a:latin typeface="Arial"/>
                <a:cs typeface="Arial"/>
              </a:rPr>
              <a:t>u</a:t>
            </a:r>
            <a:r>
              <a:rPr sz="2800" spc="-20" dirty="0" smtClean="0">
                <a:latin typeface="Arial"/>
                <a:cs typeface="Arial"/>
              </a:rPr>
              <a:t>en</a:t>
            </a:r>
            <a:r>
              <a:rPr sz="2800" spc="-5" dirty="0" smtClean="0">
                <a:latin typeface="Arial"/>
                <a:cs typeface="Arial"/>
              </a:rPr>
              <a:t>c</a:t>
            </a:r>
            <a:r>
              <a:rPr sz="2800" spc="-20" dirty="0" smtClean="0">
                <a:latin typeface="Arial"/>
                <a:cs typeface="Arial"/>
              </a:rPr>
              <a:t>ed</a:t>
            </a:r>
            <a:r>
              <a:rPr sz="2800" spc="10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by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s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15" dirty="0" smtClean="0">
                <a:latin typeface="Arial"/>
                <a:cs typeface="Arial"/>
              </a:rPr>
              <a:t>tu</a:t>
            </a:r>
            <a:r>
              <a:rPr sz="2800" spc="-10" dirty="0" smtClean="0">
                <a:latin typeface="Arial"/>
                <a:cs typeface="Arial"/>
              </a:rPr>
              <a:t>ati</a:t>
            </a:r>
            <a:r>
              <a:rPr sz="2800" spc="-15" dirty="0" smtClean="0">
                <a:latin typeface="Arial"/>
                <a:cs typeface="Arial"/>
              </a:rPr>
              <a:t>onal</a:t>
            </a:r>
            <a:endParaRPr sz="2800">
              <a:latin typeface="Arial"/>
              <a:cs typeface="Arial"/>
            </a:endParaRPr>
          </a:p>
          <a:p>
            <a:pPr marL="241300">
              <a:lnSpc>
                <a:spcPct val="100000"/>
              </a:lnSpc>
            </a:pPr>
            <a:r>
              <a:rPr sz="2800" spc="-15" dirty="0" smtClean="0">
                <a:latin typeface="Arial"/>
                <a:cs typeface="Arial"/>
              </a:rPr>
              <a:t>va</a:t>
            </a:r>
            <a:r>
              <a:rPr sz="2800" spc="-10" dirty="0" smtClean="0">
                <a:latin typeface="Arial"/>
                <a:cs typeface="Arial"/>
              </a:rPr>
              <a:t>ria</a:t>
            </a:r>
            <a:r>
              <a:rPr sz="2800" spc="-20" dirty="0" smtClean="0">
                <a:latin typeface="Arial"/>
                <a:cs typeface="Arial"/>
              </a:rPr>
              <a:t>b</a:t>
            </a:r>
            <a:r>
              <a:rPr sz="2800" spc="-5" dirty="0" smtClean="0">
                <a:latin typeface="Arial"/>
                <a:cs typeface="Arial"/>
              </a:rPr>
              <a:t>l</a:t>
            </a:r>
            <a:r>
              <a:rPr sz="2800" spc="-15" dirty="0" smtClean="0">
                <a:latin typeface="Arial"/>
                <a:cs typeface="Arial"/>
              </a:rPr>
              <a:t>es</a:t>
            </a:r>
            <a:endParaRPr sz="2800">
              <a:latin typeface="Arial"/>
              <a:cs typeface="Arial"/>
            </a:endParaRPr>
          </a:p>
          <a:p>
            <a:pPr>
              <a:lnSpc>
                <a:spcPts val="650"/>
              </a:lnSpc>
              <a:spcBef>
                <a:spcPts val="21"/>
              </a:spcBef>
            </a:pPr>
            <a:endParaRPr sz="650"/>
          </a:p>
          <a:p>
            <a:pPr marL="241300" indent="-228600">
              <a:lnSpc>
                <a:spcPct val="100000"/>
              </a:lnSpc>
              <a:buClr>
                <a:srgbClr val="DDDDDD"/>
              </a:buClr>
              <a:buFont typeface="Arial"/>
              <a:buChar char="•"/>
              <a:tabLst>
                <a:tab pos="241300" algn="l"/>
              </a:tabLst>
            </a:pPr>
            <a:r>
              <a:rPr sz="2800" spc="-15" dirty="0" smtClean="0">
                <a:latin typeface="Arial"/>
                <a:cs typeface="Arial"/>
              </a:rPr>
              <a:t>In</a:t>
            </a:r>
            <a:r>
              <a:rPr sz="2800" spc="0" dirty="0" smtClean="0">
                <a:latin typeface="Arial"/>
                <a:cs typeface="Arial"/>
              </a:rPr>
              <a:t>f</a:t>
            </a:r>
            <a:r>
              <a:rPr sz="2800" spc="-20" dirty="0" smtClean="0">
                <a:latin typeface="Arial"/>
                <a:cs typeface="Arial"/>
              </a:rPr>
              <a:t>o</a:t>
            </a:r>
            <a:r>
              <a:rPr sz="2800" spc="-5" dirty="0" smtClean="0">
                <a:latin typeface="Arial"/>
                <a:cs typeface="Arial"/>
              </a:rPr>
              <a:t>r</a:t>
            </a:r>
            <a:r>
              <a:rPr sz="2800" spc="-20" dirty="0" smtClean="0">
                <a:latin typeface="Arial"/>
                <a:cs typeface="Arial"/>
              </a:rPr>
              <a:t>mat</a:t>
            </a:r>
            <a:r>
              <a:rPr sz="2800" spc="0" dirty="0" smtClean="0">
                <a:latin typeface="Arial"/>
                <a:cs typeface="Arial"/>
              </a:rPr>
              <a:t>i</a:t>
            </a:r>
            <a:r>
              <a:rPr sz="2800" spc="-20" dirty="0" smtClean="0">
                <a:latin typeface="Arial"/>
                <a:cs typeface="Arial"/>
              </a:rPr>
              <a:t>on</a:t>
            </a:r>
            <a:r>
              <a:rPr sz="2800" spc="10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as</a:t>
            </a:r>
            <a:r>
              <a:rPr sz="2800" spc="10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10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p</a:t>
            </a:r>
            <a:r>
              <a:rPr sz="2800" spc="-15" dirty="0" smtClean="0">
                <a:latin typeface="Arial"/>
                <a:cs typeface="Arial"/>
              </a:rPr>
              <a:t>e</a:t>
            </a:r>
            <a:r>
              <a:rPr sz="2800" spc="-10" dirty="0" smtClean="0">
                <a:latin typeface="Arial"/>
                <a:cs typeface="Arial"/>
              </a:rPr>
              <a:t>rs</a:t>
            </a:r>
            <a:r>
              <a:rPr sz="2800" spc="-20" dirty="0" smtClean="0">
                <a:latin typeface="Arial"/>
                <a:cs typeface="Arial"/>
              </a:rPr>
              <a:t>o</a:t>
            </a:r>
            <a:r>
              <a:rPr sz="2800" spc="-15" dirty="0" smtClean="0">
                <a:latin typeface="Arial"/>
                <a:cs typeface="Arial"/>
              </a:rPr>
              <a:t>nal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c</a:t>
            </a:r>
            <a:r>
              <a:rPr sz="2800" spc="-20" dirty="0" smtClean="0">
                <a:latin typeface="Arial"/>
                <a:cs typeface="Arial"/>
              </a:rPr>
              <a:t>o</a:t>
            </a:r>
            <a:r>
              <a:rPr sz="2800" spc="-15" dirty="0" smtClean="0">
                <a:latin typeface="Arial"/>
                <a:cs typeface="Arial"/>
              </a:rPr>
              <a:t>ns</a:t>
            </a:r>
            <a:r>
              <a:rPr sz="2800" spc="-5" dirty="0" smtClean="0">
                <a:latin typeface="Arial"/>
                <a:cs typeface="Arial"/>
              </a:rPr>
              <a:t>t</a:t>
            </a:r>
            <a:r>
              <a:rPr sz="2800" spc="-10" dirty="0" smtClean="0">
                <a:latin typeface="Arial"/>
                <a:cs typeface="Arial"/>
              </a:rPr>
              <a:t>r</a:t>
            </a:r>
            <a:r>
              <a:rPr sz="2800" spc="-15" dirty="0" smtClean="0">
                <a:latin typeface="Arial"/>
                <a:cs typeface="Arial"/>
              </a:rPr>
              <a:t>uct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4600" b="1" spc="-125" dirty="0" smtClean="0">
                <a:latin typeface="Arial"/>
                <a:cs typeface="Arial"/>
              </a:rPr>
              <a:t>Th</a:t>
            </a:r>
            <a:r>
              <a:rPr sz="4600" b="1" spc="-30" dirty="0" smtClean="0">
                <a:latin typeface="Arial"/>
                <a:cs typeface="Arial"/>
              </a:rPr>
              <a:t>e</a:t>
            </a:r>
            <a:r>
              <a:rPr sz="4600" b="1" spc="-195" dirty="0" smtClean="0">
                <a:latin typeface="Arial"/>
                <a:cs typeface="Arial"/>
              </a:rPr>
              <a:t> </a:t>
            </a:r>
            <a:r>
              <a:rPr sz="4600" b="1" spc="-135" dirty="0" smtClean="0">
                <a:latin typeface="Arial"/>
                <a:cs typeface="Arial"/>
              </a:rPr>
              <a:t>S</a:t>
            </a:r>
            <a:r>
              <a:rPr sz="4600" b="1" spc="-130" dirty="0" smtClean="0">
                <a:latin typeface="Arial"/>
                <a:cs typeface="Arial"/>
              </a:rPr>
              <a:t>c</a:t>
            </a:r>
            <a:r>
              <a:rPr sz="4600" b="1" spc="-114" dirty="0" smtClean="0">
                <a:latin typeface="Arial"/>
                <a:cs typeface="Arial"/>
              </a:rPr>
              <a:t>i</a:t>
            </a:r>
            <a:r>
              <a:rPr sz="4600" b="1" spc="-130" dirty="0" smtClean="0">
                <a:latin typeface="Arial"/>
                <a:cs typeface="Arial"/>
              </a:rPr>
              <a:t>e</a:t>
            </a:r>
            <a:r>
              <a:rPr sz="4600" b="1" spc="-125" dirty="0" smtClean="0">
                <a:latin typeface="Arial"/>
                <a:cs typeface="Arial"/>
              </a:rPr>
              <a:t>n</a:t>
            </a:r>
            <a:r>
              <a:rPr sz="4600" b="1" spc="-130" dirty="0" smtClean="0">
                <a:latin typeface="Arial"/>
                <a:cs typeface="Arial"/>
              </a:rPr>
              <a:t>c</a:t>
            </a:r>
            <a:r>
              <a:rPr sz="4600" b="1" spc="-30" dirty="0" smtClean="0">
                <a:latin typeface="Arial"/>
                <a:cs typeface="Arial"/>
              </a:rPr>
              <a:t>e</a:t>
            </a:r>
            <a:r>
              <a:rPr sz="4600" b="1" spc="-185" dirty="0" smtClean="0">
                <a:latin typeface="Arial"/>
                <a:cs typeface="Arial"/>
              </a:rPr>
              <a:t> </a:t>
            </a:r>
            <a:r>
              <a:rPr sz="4600" b="1" spc="-125" dirty="0" smtClean="0">
                <a:latin typeface="Arial"/>
                <a:cs typeface="Arial"/>
              </a:rPr>
              <a:t>o</a:t>
            </a:r>
            <a:r>
              <a:rPr sz="4600" b="1" spc="-20" dirty="0" smtClean="0">
                <a:latin typeface="Arial"/>
                <a:cs typeface="Arial"/>
              </a:rPr>
              <a:t>f</a:t>
            </a:r>
            <a:r>
              <a:rPr sz="4600" b="1" spc="-190" dirty="0" smtClean="0">
                <a:latin typeface="Arial"/>
                <a:cs typeface="Arial"/>
              </a:rPr>
              <a:t> </a:t>
            </a:r>
            <a:r>
              <a:rPr sz="4600" b="1" spc="-114" dirty="0" smtClean="0">
                <a:latin typeface="Arial"/>
                <a:cs typeface="Arial"/>
              </a:rPr>
              <a:t>I</a:t>
            </a:r>
            <a:r>
              <a:rPr sz="4600" b="1" spc="-125" dirty="0" smtClean="0">
                <a:latin typeface="Arial"/>
                <a:cs typeface="Arial"/>
              </a:rPr>
              <a:t>n</a:t>
            </a:r>
            <a:r>
              <a:rPr sz="4600" b="1" spc="-114" dirty="0" smtClean="0">
                <a:latin typeface="Arial"/>
                <a:cs typeface="Arial"/>
              </a:rPr>
              <a:t>f</a:t>
            </a:r>
            <a:r>
              <a:rPr sz="4600" b="1" spc="-125" dirty="0" smtClean="0">
                <a:latin typeface="Arial"/>
                <a:cs typeface="Arial"/>
              </a:rPr>
              <a:t>o</a:t>
            </a:r>
            <a:r>
              <a:rPr sz="4600" b="1" spc="-120" dirty="0" smtClean="0">
                <a:latin typeface="Arial"/>
                <a:cs typeface="Arial"/>
              </a:rPr>
              <a:t>r</a:t>
            </a:r>
            <a:r>
              <a:rPr sz="4600" b="1" spc="-135" dirty="0" smtClean="0">
                <a:latin typeface="Arial"/>
                <a:cs typeface="Arial"/>
              </a:rPr>
              <a:t>m</a:t>
            </a:r>
            <a:r>
              <a:rPr sz="4600" b="1" spc="-130" dirty="0" smtClean="0">
                <a:latin typeface="Arial"/>
                <a:cs typeface="Arial"/>
              </a:rPr>
              <a:t>a</a:t>
            </a:r>
            <a:r>
              <a:rPr sz="4600" b="1" spc="-114" dirty="0" smtClean="0">
                <a:latin typeface="Arial"/>
                <a:cs typeface="Arial"/>
              </a:rPr>
              <a:t>ti</a:t>
            </a:r>
            <a:r>
              <a:rPr sz="4600" b="1" spc="-125" dirty="0" smtClean="0">
                <a:latin typeface="Arial"/>
                <a:cs typeface="Arial"/>
              </a:rPr>
              <a:t>o</a:t>
            </a:r>
            <a:r>
              <a:rPr sz="4600" b="1" spc="-30" dirty="0" smtClean="0">
                <a:latin typeface="Arial"/>
                <a:cs typeface="Arial"/>
              </a:rPr>
              <a:t>n</a:t>
            </a:r>
            <a:endParaRPr sz="46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88900">
              <a:lnSpc>
                <a:spcPct val="100000"/>
              </a:lnSpc>
            </a:pPr>
            <a:fld id="{81D60167-4931-47E6-BA6A-407CBD079E47}" type="slidenum">
              <a:rPr sz="1800" dirty="0" smtClean="0">
                <a:latin typeface="Arial"/>
                <a:cs typeface="Arial"/>
              </a:rPr>
              <a:t>13</a:t>
            </a:fld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50240" y="1710563"/>
            <a:ext cx="4421505" cy="253238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41300" indent="-228600">
              <a:lnSpc>
                <a:spcPct val="100000"/>
              </a:lnSpc>
              <a:buClr>
                <a:srgbClr val="DDDDDD"/>
              </a:buClr>
              <a:buFont typeface="Arial"/>
              <a:buChar char="•"/>
              <a:tabLst>
                <a:tab pos="241300" algn="l"/>
              </a:tabLst>
            </a:pPr>
            <a:r>
              <a:rPr sz="3600" spc="0" dirty="0" smtClean="0">
                <a:latin typeface="Arial"/>
                <a:cs typeface="Arial"/>
              </a:rPr>
              <a:t>What</a:t>
            </a:r>
            <a:r>
              <a:rPr sz="3600" spc="-5" dirty="0" smtClean="0">
                <a:latin typeface="Arial"/>
                <a:cs typeface="Arial"/>
              </a:rPr>
              <a:t> </a:t>
            </a:r>
            <a:r>
              <a:rPr sz="3600" spc="0" dirty="0" smtClean="0">
                <a:latin typeface="Arial"/>
                <a:cs typeface="Arial"/>
              </a:rPr>
              <a:t>is information?</a:t>
            </a:r>
            <a:endParaRPr sz="3600">
              <a:latin typeface="Arial"/>
              <a:cs typeface="Arial"/>
            </a:endParaRPr>
          </a:p>
          <a:p>
            <a:pPr>
              <a:lnSpc>
                <a:spcPts val="850"/>
              </a:lnSpc>
              <a:spcBef>
                <a:spcPts val="13"/>
              </a:spcBef>
              <a:buClr>
                <a:srgbClr val="DDDDDD"/>
              </a:buClr>
              <a:buFont typeface="Arial"/>
              <a:buChar char="•"/>
            </a:pPr>
            <a:endParaRPr sz="850"/>
          </a:p>
          <a:p>
            <a:pPr marL="538480" lvl="1" indent="-229235">
              <a:lnSpc>
                <a:spcPct val="100000"/>
              </a:lnSpc>
              <a:buClr>
                <a:srgbClr val="B1B1B1"/>
              </a:buClr>
              <a:buFont typeface="Arial"/>
              <a:buChar char="•"/>
              <a:tabLst>
                <a:tab pos="538480" algn="l"/>
              </a:tabLst>
            </a:pPr>
            <a:r>
              <a:rPr sz="3600" spc="0" dirty="0" smtClean="0">
                <a:latin typeface="Arial"/>
                <a:cs typeface="Arial"/>
              </a:rPr>
              <a:t>It</a:t>
            </a:r>
            <a:r>
              <a:rPr sz="3600" spc="-65" dirty="0" smtClean="0">
                <a:latin typeface="Arial"/>
                <a:cs typeface="Arial"/>
              </a:rPr>
              <a:t>’</a:t>
            </a:r>
            <a:r>
              <a:rPr sz="3600" spc="0" dirty="0" smtClean="0">
                <a:latin typeface="Arial"/>
                <a:cs typeface="Arial"/>
              </a:rPr>
              <a:t>s a </a:t>
            </a:r>
            <a:r>
              <a:rPr sz="3600" spc="-15" dirty="0" smtClean="0">
                <a:latin typeface="Arial"/>
                <a:cs typeface="Arial"/>
              </a:rPr>
              <a:t>t</a:t>
            </a:r>
            <a:r>
              <a:rPr sz="3600" spc="0" dirty="0" smtClean="0">
                <a:latin typeface="Arial"/>
                <a:cs typeface="Arial"/>
              </a:rPr>
              <a:t>hing</a:t>
            </a:r>
            <a:endParaRPr sz="3600">
              <a:latin typeface="Arial"/>
              <a:cs typeface="Arial"/>
            </a:endParaRPr>
          </a:p>
          <a:p>
            <a:pPr lvl="1">
              <a:lnSpc>
                <a:spcPts val="850"/>
              </a:lnSpc>
              <a:spcBef>
                <a:spcPts val="16"/>
              </a:spcBef>
              <a:buClr>
                <a:srgbClr val="B1B1B1"/>
              </a:buClr>
              <a:buFont typeface="Arial"/>
              <a:buChar char="•"/>
            </a:pPr>
            <a:endParaRPr sz="850"/>
          </a:p>
          <a:p>
            <a:pPr marL="538480" lvl="1" indent="-229235">
              <a:lnSpc>
                <a:spcPct val="100000"/>
              </a:lnSpc>
              <a:buClr>
                <a:srgbClr val="B1B1B1"/>
              </a:buClr>
              <a:buFont typeface="Arial"/>
              <a:buChar char="•"/>
              <a:tabLst>
                <a:tab pos="538480" algn="l"/>
              </a:tabLst>
            </a:pPr>
            <a:r>
              <a:rPr sz="3600" spc="0" dirty="0" smtClean="0">
                <a:latin typeface="Arial"/>
                <a:cs typeface="Arial"/>
              </a:rPr>
              <a:t>I</a:t>
            </a:r>
            <a:r>
              <a:rPr sz="3600" spc="-15" dirty="0" smtClean="0">
                <a:latin typeface="Arial"/>
                <a:cs typeface="Arial"/>
              </a:rPr>
              <a:t>t</a:t>
            </a:r>
            <a:r>
              <a:rPr sz="3600" spc="-55" dirty="0" smtClean="0">
                <a:latin typeface="Arial"/>
                <a:cs typeface="Arial"/>
              </a:rPr>
              <a:t>’</a:t>
            </a:r>
            <a:r>
              <a:rPr sz="3600" spc="0" dirty="0" smtClean="0">
                <a:latin typeface="Arial"/>
                <a:cs typeface="Arial"/>
              </a:rPr>
              <a:t>s a</a:t>
            </a:r>
            <a:r>
              <a:rPr sz="3600" spc="-10" dirty="0" smtClean="0">
                <a:latin typeface="Arial"/>
                <a:cs typeface="Arial"/>
              </a:rPr>
              <a:t> </a:t>
            </a:r>
            <a:r>
              <a:rPr sz="3600" spc="0" dirty="0" smtClean="0">
                <a:latin typeface="Arial"/>
                <a:cs typeface="Arial"/>
              </a:rPr>
              <a:t>process</a:t>
            </a:r>
            <a:endParaRPr sz="3600">
              <a:latin typeface="Arial"/>
              <a:cs typeface="Arial"/>
            </a:endParaRPr>
          </a:p>
          <a:p>
            <a:pPr lvl="1">
              <a:lnSpc>
                <a:spcPts val="850"/>
              </a:lnSpc>
              <a:spcBef>
                <a:spcPts val="13"/>
              </a:spcBef>
              <a:buClr>
                <a:srgbClr val="B1B1B1"/>
              </a:buClr>
              <a:buFont typeface="Arial"/>
              <a:buChar char="•"/>
            </a:pPr>
            <a:endParaRPr sz="850"/>
          </a:p>
          <a:p>
            <a:pPr marL="538480" lvl="1" indent="-229235">
              <a:lnSpc>
                <a:spcPct val="100000"/>
              </a:lnSpc>
              <a:buClr>
                <a:srgbClr val="B1B1B1"/>
              </a:buClr>
              <a:buFont typeface="Arial"/>
              <a:buChar char="•"/>
              <a:tabLst>
                <a:tab pos="538480" algn="l"/>
              </a:tabLst>
            </a:pPr>
            <a:r>
              <a:rPr sz="3600" spc="0" dirty="0" smtClean="0">
                <a:latin typeface="Arial"/>
                <a:cs typeface="Arial"/>
              </a:rPr>
              <a:t>It</a:t>
            </a:r>
            <a:r>
              <a:rPr sz="3600" spc="-65" dirty="0" smtClean="0">
                <a:latin typeface="Arial"/>
                <a:cs typeface="Arial"/>
              </a:rPr>
              <a:t>’</a:t>
            </a:r>
            <a:r>
              <a:rPr sz="3600" spc="0" dirty="0" smtClean="0">
                <a:latin typeface="Arial"/>
                <a:cs typeface="Arial"/>
              </a:rPr>
              <a:t>s knowl</a:t>
            </a:r>
            <a:r>
              <a:rPr sz="3600" spc="5" dirty="0" smtClean="0">
                <a:latin typeface="Arial"/>
                <a:cs typeface="Arial"/>
              </a:rPr>
              <a:t>e</a:t>
            </a:r>
            <a:r>
              <a:rPr sz="3600" spc="0" dirty="0" smtClean="0">
                <a:latin typeface="Arial"/>
                <a:cs typeface="Arial"/>
              </a:rPr>
              <a:t>dge</a:t>
            </a:r>
            <a:endParaRPr sz="36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531732" y="5650209"/>
            <a:ext cx="71120" cy="394990"/>
          </a:xfrm>
          <a:custGeom>
            <a:avLst/>
            <a:gdLst/>
            <a:ahLst/>
            <a:cxnLst/>
            <a:rect l="l" t="t" r="r" b="b"/>
            <a:pathLst>
              <a:path w="71120" h="394990">
                <a:moveTo>
                  <a:pt x="71120" y="394990"/>
                </a:moveTo>
                <a:lnTo>
                  <a:pt x="31026" y="382610"/>
                </a:lnTo>
                <a:lnTo>
                  <a:pt x="5269" y="350774"/>
                </a:lnTo>
                <a:lnTo>
                  <a:pt x="0" y="69870"/>
                </a:lnTo>
                <a:lnTo>
                  <a:pt x="1475" y="55395"/>
                </a:lnTo>
                <a:lnTo>
                  <a:pt x="21237" y="19189"/>
                </a:lnTo>
                <a:lnTo>
                  <a:pt x="44231" y="4014"/>
                </a:lnTo>
                <a:lnTo>
                  <a:pt x="57786" y="0"/>
                </a:lnTo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009253" y="5648959"/>
            <a:ext cx="71120" cy="394990"/>
          </a:xfrm>
          <a:custGeom>
            <a:avLst/>
            <a:gdLst/>
            <a:ahLst/>
            <a:cxnLst/>
            <a:rect l="l" t="t" r="r" b="b"/>
            <a:pathLst>
              <a:path w="71120" h="394990">
                <a:moveTo>
                  <a:pt x="0" y="0"/>
                </a:moveTo>
                <a:lnTo>
                  <a:pt x="40148" y="12380"/>
                </a:lnTo>
                <a:lnTo>
                  <a:pt x="65867" y="44215"/>
                </a:lnTo>
                <a:lnTo>
                  <a:pt x="71120" y="325119"/>
                </a:lnTo>
                <a:lnTo>
                  <a:pt x="69649" y="339594"/>
                </a:lnTo>
                <a:lnTo>
                  <a:pt x="49930" y="375800"/>
                </a:lnTo>
                <a:lnTo>
                  <a:pt x="26941" y="390975"/>
                </a:lnTo>
                <a:lnTo>
                  <a:pt x="13368" y="394990"/>
                </a:lnTo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5470"/>
              </a:lnSpc>
            </a:pPr>
            <a:r>
              <a:rPr sz="4600" b="1" spc="-114" dirty="0" smtClean="0">
                <a:latin typeface="Arial"/>
                <a:cs typeface="Arial"/>
              </a:rPr>
              <a:t>I</a:t>
            </a:r>
            <a:r>
              <a:rPr sz="4600" b="1" spc="-125" dirty="0" smtClean="0">
                <a:latin typeface="Arial"/>
                <a:cs typeface="Arial"/>
              </a:rPr>
              <a:t>n</a:t>
            </a:r>
            <a:r>
              <a:rPr sz="4600" b="1" spc="-114" dirty="0" smtClean="0">
                <a:latin typeface="Arial"/>
                <a:cs typeface="Arial"/>
              </a:rPr>
              <a:t>f</a:t>
            </a:r>
            <a:r>
              <a:rPr sz="4600" b="1" spc="-125" dirty="0" smtClean="0">
                <a:latin typeface="Arial"/>
                <a:cs typeface="Arial"/>
              </a:rPr>
              <a:t>o</a:t>
            </a:r>
            <a:r>
              <a:rPr sz="4600" b="1" spc="-120" dirty="0" smtClean="0">
                <a:latin typeface="Arial"/>
                <a:cs typeface="Arial"/>
              </a:rPr>
              <a:t>r</a:t>
            </a:r>
            <a:r>
              <a:rPr sz="4600" b="1" spc="-135" dirty="0" smtClean="0">
                <a:latin typeface="Arial"/>
                <a:cs typeface="Arial"/>
              </a:rPr>
              <a:t>m</a:t>
            </a:r>
            <a:r>
              <a:rPr sz="4600" b="1" spc="-130" dirty="0" smtClean="0">
                <a:latin typeface="Arial"/>
                <a:cs typeface="Arial"/>
              </a:rPr>
              <a:t>a</a:t>
            </a:r>
            <a:r>
              <a:rPr sz="4600" b="1" spc="-114" dirty="0" smtClean="0">
                <a:latin typeface="Arial"/>
                <a:cs typeface="Arial"/>
              </a:rPr>
              <a:t>ti</a:t>
            </a:r>
            <a:r>
              <a:rPr sz="4600" b="1" spc="-125" dirty="0" smtClean="0">
                <a:latin typeface="Arial"/>
                <a:cs typeface="Arial"/>
              </a:rPr>
              <a:t>o</a:t>
            </a:r>
            <a:r>
              <a:rPr sz="4600" b="1" spc="-30" dirty="0" smtClean="0">
                <a:latin typeface="Arial"/>
                <a:cs typeface="Arial"/>
              </a:rPr>
              <a:t>n</a:t>
            </a:r>
            <a:r>
              <a:rPr sz="4600" b="1" spc="-204" dirty="0" smtClean="0">
                <a:latin typeface="Arial"/>
                <a:cs typeface="Arial"/>
              </a:rPr>
              <a:t> </a:t>
            </a:r>
            <a:r>
              <a:rPr sz="4600" b="1" spc="-130" dirty="0" smtClean="0">
                <a:latin typeface="Arial"/>
                <a:cs typeface="Arial"/>
              </a:rPr>
              <a:t>a</a:t>
            </a:r>
            <a:r>
              <a:rPr sz="4600" b="1" spc="-30" dirty="0" smtClean="0">
                <a:latin typeface="Arial"/>
                <a:cs typeface="Arial"/>
              </a:rPr>
              <a:t>s</a:t>
            </a:r>
            <a:r>
              <a:rPr sz="4600" b="1" spc="-200" dirty="0" smtClean="0">
                <a:latin typeface="Arial"/>
                <a:cs typeface="Arial"/>
              </a:rPr>
              <a:t> </a:t>
            </a:r>
            <a:r>
              <a:rPr sz="4600" b="1" i="1" spc="-125" dirty="0" smtClean="0">
                <a:latin typeface="Arial"/>
                <a:cs typeface="Arial"/>
              </a:rPr>
              <a:t>Th</a:t>
            </a:r>
            <a:r>
              <a:rPr sz="4600" b="1" i="1" spc="-114" dirty="0" smtClean="0">
                <a:latin typeface="Arial"/>
                <a:cs typeface="Arial"/>
              </a:rPr>
              <a:t>i</a:t>
            </a:r>
            <a:r>
              <a:rPr sz="4600" b="1" i="1" spc="-125" dirty="0" smtClean="0">
                <a:latin typeface="Arial"/>
                <a:cs typeface="Arial"/>
              </a:rPr>
              <a:t>n</a:t>
            </a:r>
            <a:r>
              <a:rPr sz="4600" b="1" i="1" spc="-30" dirty="0" smtClean="0">
                <a:latin typeface="Arial"/>
                <a:cs typeface="Arial"/>
              </a:rPr>
              <a:t>g</a:t>
            </a:r>
            <a:endParaRPr sz="46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88900">
              <a:lnSpc>
                <a:spcPct val="100000"/>
              </a:lnSpc>
            </a:pPr>
            <a:fld id="{81D60167-4931-47E6-BA6A-407CBD079E47}" type="slidenum">
              <a:rPr sz="1800" dirty="0" smtClean="0">
                <a:latin typeface="Arial"/>
                <a:cs typeface="Arial"/>
              </a:rPr>
              <a:t>14</a:t>
            </a:fld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50240" y="1636903"/>
            <a:ext cx="6828155" cy="29114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41300" indent="-228600">
              <a:lnSpc>
                <a:spcPct val="100000"/>
              </a:lnSpc>
              <a:buFont typeface="Arial"/>
              <a:buChar char="•"/>
              <a:tabLst>
                <a:tab pos="241300" algn="l"/>
              </a:tabLst>
            </a:pPr>
            <a:r>
              <a:rPr sz="2800" spc="-15" dirty="0" smtClean="0">
                <a:latin typeface="Arial"/>
                <a:cs typeface="Arial"/>
              </a:rPr>
              <a:t>Somethi</a:t>
            </a:r>
            <a:r>
              <a:rPr sz="2800" spc="-10" dirty="0" smtClean="0">
                <a:latin typeface="Arial"/>
                <a:cs typeface="Arial"/>
              </a:rPr>
              <a:t>n</a:t>
            </a:r>
            <a:r>
              <a:rPr sz="2800" spc="-20" dirty="0" smtClean="0">
                <a:latin typeface="Arial"/>
                <a:cs typeface="Arial"/>
              </a:rPr>
              <a:t>g</a:t>
            </a:r>
            <a:r>
              <a:rPr sz="2800" spc="1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th</a:t>
            </a:r>
            <a:r>
              <a:rPr sz="2800" spc="-10" dirty="0" smtClean="0">
                <a:latin typeface="Arial"/>
                <a:cs typeface="Arial"/>
              </a:rPr>
              <a:t>at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is 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10" dirty="0" smtClean="0">
                <a:latin typeface="Arial"/>
                <a:cs typeface="Arial"/>
              </a:rPr>
              <a:t>v</a:t>
            </a:r>
            <a:r>
              <a:rPr sz="2800" spc="-15" dirty="0" smtClean="0">
                <a:latin typeface="Arial"/>
                <a:cs typeface="Arial"/>
              </a:rPr>
              <a:t>ide</a:t>
            </a:r>
            <a:r>
              <a:rPr sz="2800" spc="-20" dirty="0" smtClean="0">
                <a:latin typeface="Arial"/>
                <a:cs typeface="Arial"/>
              </a:rPr>
              <a:t>n</a:t>
            </a:r>
            <a:r>
              <a:rPr sz="2800" spc="-10" dirty="0" smtClean="0">
                <a:latin typeface="Arial"/>
                <a:cs typeface="Arial"/>
              </a:rPr>
              <a:t>c</a:t>
            </a:r>
            <a:r>
              <a:rPr sz="2800" spc="-20" dirty="0" smtClean="0">
                <a:latin typeface="Arial"/>
                <a:cs typeface="Arial"/>
              </a:rPr>
              <a:t>e </a:t>
            </a:r>
            <a:r>
              <a:rPr sz="2800" spc="-10" dirty="0" smtClean="0">
                <a:latin typeface="Arial"/>
                <a:cs typeface="Arial"/>
              </a:rPr>
              <a:t>th</a:t>
            </a:r>
            <a:r>
              <a:rPr sz="2800" spc="-15" dirty="0" smtClean="0">
                <a:latin typeface="Arial"/>
                <a:cs typeface="Arial"/>
              </a:rPr>
              <a:t>at:</a:t>
            </a:r>
            <a:endParaRPr sz="2800">
              <a:latin typeface="Arial"/>
              <a:cs typeface="Arial"/>
            </a:endParaRPr>
          </a:p>
          <a:p>
            <a:pPr>
              <a:lnSpc>
                <a:spcPts val="650"/>
              </a:lnSpc>
              <a:spcBef>
                <a:spcPts val="21"/>
              </a:spcBef>
              <a:buFont typeface="Arial"/>
              <a:buChar char="•"/>
            </a:pPr>
            <a:endParaRPr sz="650"/>
          </a:p>
          <a:p>
            <a:pPr marL="812800" lvl="1" indent="-457834">
              <a:lnSpc>
                <a:spcPct val="100000"/>
              </a:lnSpc>
              <a:buFont typeface="Arial"/>
              <a:buChar char="•"/>
              <a:tabLst>
                <a:tab pos="812800" algn="l"/>
              </a:tabLst>
            </a:pPr>
            <a:r>
              <a:rPr sz="2800" spc="-20" dirty="0" smtClean="0">
                <a:latin typeface="Arial"/>
                <a:cs typeface="Arial"/>
              </a:rPr>
              <a:t>we</a:t>
            </a:r>
            <a:r>
              <a:rPr sz="2800" spc="1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ca</a:t>
            </a:r>
            <a:r>
              <a:rPr sz="2800" spc="-20" dirty="0" smtClean="0">
                <a:latin typeface="Arial"/>
                <a:cs typeface="Arial"/>
              </a:rPr>
              <a:t>n </a:t>
            </a:r>
            <a:r>
              <a:rPr sz="2800" spc="-15" dirty="0" smtClean="0">
                <a:latin typeface="Arial"/>
                <a:cs typeface="Arial"/>
              </a:rPr>
              <a:t>st</a:t>
            </a:r>
            <a:r>
              <a:rPr sz="2800" spc="-10" dirty="0" smtClean="0">
                <a:latin typeface="Arial"/>
                <a:cs typeface="Arial"/>
              </a:rPr>
              <a:t>u</a:t>
            </a:r>
            <a:r>
              <a:rPr sz="2800" spc="-15" dirty="0" smtClean="0">
                <a:latin typeface="Arial"/>
                <a:cs typeface="Arial"/>
              </a:rPr>
              <a:t>dy</a:t>
            </a:r>
            <a:endParaRPr sz="2800">
              <a:latin typeface="Arial"/>
              <a:cs typeface="Arial"/>
            </a:endParaRPr>
          </a:p>
          <a:p>
            <a:pPr lvl="1">
              <a:lnSpc>
                <a:spcPts val="650"/>
              </a:lnSpc>
              <a:spcBef>
                <a:spcPts val="22"/>
              </a:spcBef>
              <a:buFont typeface="Arial"/>
              <a:buChar char="•"/>
            </a:pPr>
            <a:endParaRPr sz="650"/>
          </a:p>
          <a:p>
            <a:pPr marL="812800" lvl="1" indent="-457834">
              <a:lnSpc>
                <a:spcPct val="100000"/>
              </a:lnSpc>
              <a:buFont typeface="Arial"/>
              <a:buChar char="•"/>
              <a:tabLst>
                <a:tab pos="812800" algn="l"/>
              </a:tabLst>
            </a:pPr>
            <a:r>
              <a:rPr sz="2800" spc="-20" dirty="0" smtClean="0">
                <a:latin typeface="Arial"/>
                <a:cs typeface="Arial"/>
              </a:rPr>
              <a:t>h</a:t>
            </a:r>
            <a:r>
              <a:rPr sz="2800" spc="-15" dirty="0" smtClean="0">
                <a:latin typeface="Arial"/>
                <a:cs typeface="Arial"/>
              </a:rPr>
              <a:t>as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me</a:t>
            </a:r>
            <a:r>
              <a:rPr sz="2800" spc="-15" dirty="0" smtClean="0">
                <a:latin typeface="Arial"/>
                <a:cs typeface="Arial"/>
              </a:rPr>
              <a:t>a</a:t>
            </a:r>
            <a:r>
              <a:rPr sz="2800" spc="-20" dirty="0" smtClean="0">
                <a:latin typeface="Arial"/>
                <a:cs typeface="Arial"/>
              </a:rPr>
              <a:t>n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20" dirty="0" smtClean="0">
                <a:latin typeface="Arial"/>
                <a:cs typeface="Arial"/>
              </a:rPr>
              <a:t>ng</a:t>
            </a:r>
            <a:endParaRPr sz="2800">
              <a:latin typeface="Arial"/>
              <a:cs typeface="Arial"/>
            </a:endParaRPr>
          </a:p>
          <a:p>
            <a:pPr lvl="1">
              <a:lnSpc>
                <a:spcPts val="650"/>
              </a:lnSpc>
              <a:spcBef>
                <a:spcPts val="23"/>
              </a:spcBef>
              <a:buFont typeface="Arial"/>
              <a:buChar char="•"/>
            </a:pPr>
            <a:endParaRPr sz="650"/>
          </a:p>
          <a:p>
            <a:pPr marL="812800" lvl="1" indent="-457834">
              <a:lnSpc>
                <a:spcPct val="100000"/>
              </a:lnSpc>
              <a:buFont typeface="Arial"/>
              <a:buChar char="•"/>
              <a:tabLst>
                <a:tab pos="812800" algn="l"/>
              </a:tabLst>
            </a:pPr>
            <a:r>
              <a:rPr sz="2800" spc="-15" dirty="0" smtClean="0">
                <a:latin typeface="Arial"/>
                <a:cs typeface="Arial"/>
              </a:rPr>
              <a:t>ca</a:t>
            </a:r>
            <a:r>
              <a:rPr sz="2800" spc="-20" dirty="0" smtClean="0">
                <a:latin typeface="Arial"/>
                <a:cs typeface="Arial"/>
              </a:rPr>
              <a:t>n </a:t>
            </a:r>
            <a:r>
              <a:rPr sz="2800" spc="-10" dirty="0" smtClean="0">
                <a:latin typeface="Arial"/>
                <a:cs typeface="Arial"/>
              </a:rPr>
              <a:t>p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10" dirty="0" smtClean="0">
                <a:latin typeface="Arial"/>
                <a:cs typeface="Arial"/>
              </a:rPr>
              <a:t>s</a:t>
            </a:r>
            <a:r>
              <a:rPr sz="2800" spc="-15" dirty="0" smtClean="0">
                <a:latin typeface="Arial"/>
                <a:cs typeface="Arial"/>
              </a:rPr>
              <a:t>s </a:t>
            </a:r>
            <a:r>
              <a:rPr sz="2800" spc="-10" dirty="0" smtClean="0">
                <a:latin typeface="Arial"/>
                <a:cs typeface="Arial"/>
              </a:rPr>
              <a:t>fr</a:t>
            </a:r>
            <a:r>
              <a:rPr sz="2800" spc="-15" dirty="0" smtClean="0">
                <a:latin typeface="Arial"/>
                <a:cs typeface="Arial"/>
              </a:rPr>
              <a:t>o</a:t>
            </a:r>
            <a:r>
              <a:rPr sz="2800" spc="-25" dirty="0" smtClean="0">
                <a:latin typeface="Arial"/>
                <a:cs typeface="Arial"/>
              </a:rPr>
              <a:t>m </a:t>
            </a:r>
            <a:r>
              <a:rPr sz="2800" spc="-20" dirty="0" smtClean="0">
                <a:latin typeface="Arial"/>
                <a:cs typeface="Arial"/>
              </a:rPr>
              <a:t>o</a:t>
            </a:r>
            <a:r>
              <a:rPr sz="2800" spc="-15" dirty="0" smtClean="0">
                <a:latin typeface="Arial"/>
                <a:cs typeface="Arial"/>
              </a:rPr>
              <a:t>n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1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p</a:t>
            </a:r>
            <a:r>
              <a:rPr sz="2800" spc="-15" dirty="0" smtClean="0">
                <a:latin typeface="Arial"/>
                <a:cs typeface="Arial"/>
              </a:rPr>
              <a:t>e</a:t>
            </a:r>
            <a:r>
              <a:rPr sz="2800" spc="-10" dirty="0" smtClean="0">
                <a:latin typeface="Arial"/>
                <a:cs typeface="Arial"/>
              </a:rPr>
              <a:t>rs</a:t>
            </a:r>
            <a:r>
              <a:rPr sz="2800" spc="-20" dirty="0" smtClean="0">
                <a:latin typeface="Arial"/>
                <a:cs typeface="Arial"/>
              </a:rPr>
              <a:t>on</a:t>
            </a:r>
            <a:r>
              <a:rPr sz="2800" spc="10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to 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15" dirty="0" smtClean="0">
                <a:latin typeface="Arial"/>
                <a:cs typeface="Arial"/>
              </a:rPr>
              <a:t>not</a:t>
            </a:r>
            <a:r>
              <a:rPr sz="2800" spc="-10" dirty="0" smtClean="0">
                <a:latin typeface="Arial"/>
                <a:cs typeface="Arial"/>
              </a:rPr>
              <a:t>h</a:t>
            </a:r>
            <a:r>
              <a:rPr sz="2800" spc="-15" dirty="0" smtClean="0">
                <a:latin typeface="Arial"/>
                <a:cs typeface="Arial"/>
              </a:rPr>
              <a:t>er</a:t>
            </a:r>
            <a:endParaRPr sz="2800">
              <a:latin typeface="Arial"/>
              <a:cs typeface="Arial"/>
            </a:endParaRPr>
          </a:p>
          <a:p>
            <a:pPr lvl="1">
              <a:lnSpc>
                <a:spcPts val="650"/>
              </a:lnSpc>
              <a:spcBef>
                <a:spcPts val="22"/>
              </a:spcBef>
              <a:buFont typeface="Arial"/>
              <a:buChar char="•"/>
            </a:pPr>
            <a:endParaRPr sz="650"/>
          </a:p>
          <a:p>
            <a:pPr marL="241300" indent="-228600">
              <a:lnSpc>
                <a:spcPct val="100000"/>
              </a:lnSpc>
              <a:buFont typeface="Arial"/>
              <a:buChar char="•"/>
              <a:tabLst>
                <a:tab pos="241300" algn="l"/>
              </a:tabLst>
            </a:pPr>
            <a:r>
              <a:rPr sz="2800" spc="-335" dirty="0" smtClean="0">
                <a:latin typeface="Arial"/>
                <a:cs typeface="Arial"/>
              </a:rPr>
              <a:t>T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15" dirty="0" smtClean="0">
                <a:latin typeface="Arial"/>
                <a:cs typeface="Arial"/>
              </a:rPr>
              <a:t>n</a:t>
            </a:r>
            <a:r>
              <a:rPr sz="2800" spc="-20" dirty="0" smtClean="0">
                <a:latin typeface="Arial"/>
                <a:cs typeface="Arial"/>
              </a:rPr>
              <a:t>g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20" dirty="0" smtClean="0">
                <a:latin typeface="Arial"/>
                <a:cs typeface="Arial"/>
              </a:rPr>
              <a:t>b</a:t>
            </a:r>
            <a:r>
              <a:rPr sz="2800" spc="-5" dirty="0" smtClean="0">
                <a:latin typeface="Arial"/>
                <a:cs typeface="Arial"/>
              </a:rPr>
              <a:t>l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2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p</a:t>
            </a:r>
            <a:r>
              <a:rPr sz="2800" spc="-15" dirty="0" smtClean="0">
                <a:latin typeface="Arial"/>
                <a:cs typeface="Arial"/>
              </a:rPr>
              <a:t>hy</a:t>
            </a:r>
            <a:r>
              <a:rPr sz="2800" spc="-10" dirty="0" smtClean="0">
                <a:latin typeface="Arial"/>
                <a:cs typeface="Arial"/>
              </a:rPr>
              <a:t>sic</a:t>
            </a:r>
            <a:r>
              <a:rPr sz="2800" spc="-15" dirty="0" smtClean="0">
                <a:latin typeface="Arial"/>
                <a:cs typeface="Arial"/>
              </a:rPr>
              <a:t>al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o</a:t>
            </a:r>
            <a:r>
              <a:rPr sz="2800" spc="-15" dirty="0" smtClean="0">
                <a:latin typeface="Arial"/>
                <a:cs typeface="Arial"/>
              </a:rPr>
              <a:t>b</a:t>
            </a:r>
            <a:r>
              <a:rPr sz="2800" spc="-10" dirty="0" smtClean="0">
                <a:latin typeface="Arial"/>
                <a:cs typeface="Arial"/>
              </a:rPr>
              <a:t>j</a:t>
            </a:r>
            <a:r>
              <a:rPr sz="2800" spc="-15" dirty="0" smtClean="0">
                <a:latin typeface="Arial"/>
                <a:cs typeface="Arial"/>
              </a:rPr>
              <a:t>ec</a:t>
            </a:r>
            <a:r>
              <a:rPr sz="2800" spc="-5" dirty="0" smtClean="0">
                <a:latin typeface="Arial"/>
                <a:cs typeface="Arial"/>
              </a:rPr>
              <a:t>t</a:t>
            </a:r>
            <a:r>
              <a:rPr sz="2800" spc="-15" dirty="0" smtClean="0">
                <a:latin typeface="Arial"/>
                <a:cs typeface="Arial"/>
              </a:rPr>
              <a:t>s, </a:t>
            </a:r>
            <a:r>
              <a:rPr sz="2800" spc="-10" dirty="0" smtClean="0">
                <a:latin typeface="Arial"/>
                <a:cs typeface="Arial"/>
              </a:rPr>
              <a:t>ite</a:t>
            </a:r>
            <a:r>
              <a:rPr sz="2800" spc="-15" dirty="0" smtClean="0">
                <a:latin typeface="Arial"/>
                <a:cs typeface="Arial"/>
              </a:rPr>
              <a:t>ms, 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15" dirty="0" smtClean="0">
                <a:latin typeface="Arial"/>
                <a:cs typeface="Arial"/>
              </a:rPr>
              <a:t>n</a:t>
            </a:r>
            <a:r>
              <a:rPr sz="2800" spc="-20" dirty="0" smtClean="0">
                <a:latin typeface="Arial"/>
                <a:cs typeface="Arial"/>
              </a:rPr>
              <a:t>d</a:t>
            </a:r>
            <a:r>
              <a:rPr sz="2800" spc="70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d</a:t>
            </a:r>
            <a:r>
              <a:rPr sz="2800" spc="-15" dirty="0" smtClean="0">
                <a:latin typeface="Arial"/>
                <a:cs typeface="Arial"/>
              </a:rPr>
              <a:t>ata</a:t>
            </a:r>
            <a:endParaRPr sz="2800">
              <a:latin typeface="Arial"/>
              <a:cs typeface="Arial"/>
            </a:endParaRPr>
          </a:p>
          <a:p>
            <a:pPr marL="241300">
              <a:lnSpc>
                <a:spcPct val="100000"/>
              </a:lnSpc>
            </a:pPr>
            <a:r>
              <a:rPr sz="2800" spc="-15" dirty="0" smtClean="0">
                <a:latin typeface="Arial"/>
                <a:cs typeface="Arial"/>
              </a:rPr>
              <a:t>are</a:t>
            </a:r>
            <a:r>
              <a:rPr sz="2800" spc="10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10" dirty="0" smtClean="0">
                <a:latin typeface="Arial"/>
                <a:cs typeface="Arial"/>
              </a:rPr>
              <a:t>x</a:t>
            </a:r>
            <a:r>
              <a:rPr sz="2800" spc="-20" dirty="0" smtClean="0">
                <a:latin typeface="Arial"/>
                <a:cs typeface="Arial"/>
              </a:rPr>
              <a:t>ampl</a:t>
            </a:r>
            <a:r>
              <a:rPr sz="2800" spc="-15" dirty="0" smtClean="0">
                <a:latin typeface="Arial"/>
                <a:cs typeface="Arial"/>
              </a:rPr>
              <a:t>e</a:t>
            </a:r>
            <a:r>
              <a:rPr sz="2800" spc="-5" dirty="0" smtClean="0">
                <a:latin typeface="Arial"/>
                <a:cs typeface="Arial"/>
              </a:rPr>
              <a:t>s</a:t>
            </a:r>
            <a:r>
              <a:rPr sz="2800" spc="-10" dirty="0" smtClean="0">
                <a:latin typeface="Arial"/>
                <a:cs typeface="Arial"/>
              </a:rPr>
              <a:t>.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531732" y="5650209"/>
            <a:ext cx="71120" cy="394990"/>
          </a:xfrm>
          <a:custGeom>
            <a:avLst/>
            <a:gdLst/>
            <a:ahLst/>
            <a:cxnLst/>
            <a:rect l="l" t="t" r="r" b="b"/>
            <a:pathLst>
              <a:path w="71120" h="394990">
                <a:moveTo>
                  <a:pt x="71120" y="394990"/>
                </a:moveTo>
                <a:lnTo>
                  <a:pt x="31026" y="382610"/>
                </a:lnTo>
                <a:lnTo>
                  <a:pt x="5269" y="350774"/>
                </a:lnTo>
                <a:lnTo>
                  <a:pt x="0" y="69870"/>
                </a:lnTo>
                <a:lnTo>
                  <a:pt x="1475" y="55395"/>
                </a:lnTo>
                <a:lnTo>
                  <a:pt x="21237" y="19189"/>
                </a:lnTo>
                <a:lnTo>
                  <a:pt x="44231" y="4014"/>
                </a:lnTo>
                <a:lnTo>
                  <a:pt x="57786" y="0"/>
                </a:lnTo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009253" y="5648959"/>
            <a:ext cx="71120" cy="394990"/>
          </a:xfrm>
          <a:custGeom>
            <a:avLst/>
            <a:gdLst/>
            <a:ahLst/>
            <a:cxnLst/>
            <a:rect l="l" t="t" r="r" b="b"/>
            <a:pathLst>
              <a:path w="71120" h="394990">
                <a:moveTo>
                  <a:pt x="0" y="0"/>
                </a:moveTo>
                <a:lnTo>
                  <a:pt x="40148" y="12380"/>
                </a:lnTo>
                <a:lnTo>
                  <a:pt x="65867" y="44215"/>
                </a:lnTo>
                <a:lnTo>
                  <a:pt x="71120" y="325119"/>
                </a:lnTo>
                <a:lnTo>
                  <a:pt x="69649" y="339594"/>
                </a:lnTo>
                <a:lnTo>
                  <a:pt x="49930" y="375800"/>
                </a:lnTo>
                <a:lnTo>
                  <a:pt x="26941" y="390975"/>
                </a:lnTo>
                <a:lnTo>
                  <a:pt x="13368" y="394990"/>
                </a:lnTo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4600" b="1" spc="-114" dirty="0" smtClean="0">
                <a:latin typeface="Arial"/>
                <a:cs typeface="Arial"/>
              </a:rPr>
              <a:t>I</a:t>
            </a:r>
            <a:r>
              <a:rPr sz="4600" b="1" spc="-125" dirty="0" smtClean="0">
                <a:latin typeface="Arial"/>
                <a:cs typeface="Arial"/>
              </a:rPr>
              <a:t>n</a:t>
            </a:r>
            <a:r>
              <a:rPr sz="4600" b="1" spc="-114" dirty="0" smtClean="0">
                <a:latin typeface="Arial"/>
                <a:cs typeface="Arial"/>
              </a:rPr>
              <a:t>f</a:t>
            </a:r>
            <a:r>
              <a:rPr sz="4600" b="1" spc="-125" dirty="0" smtClean="0">
                <a:latin typeface="Arial"/>
                <a:cs typeface="Arial"/>
              </a:rPr>
              <a:t>o</a:t>
            </a:r>
            <a:r>
              <a:rPr sz="4600" b="1" spc="-120" dirty="0" smtClean="0">
                <a:latin typeface="Arial"/>
                <a:cs typeface="Arial"/>
              </a:rPr>
              <a:t>r</a:t>
            </a:r>
            <a:r>
              <a:rPr sz="4600" b="1" spc="-135" dirty="0" smtClean="0">
                <a:latin typeface="Arial"/>
                <a:cs typeface="Arial"/>
              </a:rPr>
              <a:t>m</a:t>
            </a:r>
            <a:r>
              <a:rPr sz="4600" b="1" spc="-130" dirty="0" smtClean="0">
                <a:latin typeface="Arial"/>
                <a:cs typeface="Arial"/>
              </a:rPr>
              <a:t>a</a:t>
            </a:r>
            <a:r>
              <a:rPr sz="4600" b="1" spc="-114" dirty="0" smtClean="0">
                <a:latin typeface="Arial"/>
                <a:cs typeface="Arial"/>
              </a:rPr>
              <a:t>ti</a:t>
            </a:r>
            <a:r>
              <a:rPr sz="4600" b="1" spc="-125" dirty="0" smtClean="0">
                <a:latin typeface="Arial"/>
                <a:cs typeface="Arial"/>
              </a:rPr>
              <a:t>o</a:t>
            </a:r>
            <a:r>
              <a:rPr sz="4600" b="1" spc="-30" dirty="0" smtClean="0">
                <a:latin typeface="Arial"/>
                <a:cs typeface="Arial"/>
              </a:rPr>
              <a:t>n</a:t>
            </a:r>
            <a:r>
              <a:rPr sz="4600" b="1" spc="-204" dirty="0" smtClean="0">
                <a:latin typeface="Arial"/>
                <a:cs typeface="Arial"/>
              </a:rPr>
              <a:t> </a:t>
            </a:r>
            <a:r>
              <a:rPr sz="4600" b="1" spc="-130" dirty="0" smtClean="0">
                <a:latin typeface="Arial"/>
                <a:cs typeface="Arial"/>
              </a:rPr>
              <a:t>a</a:t>
            </a:r>
            <a:r>
              <a:rPr sz="4600" b="1" spc="-30" dirty="0" smtClean="0">
                <a:latin typeface="Arial"/>
                <a:cs typeface="Arial"/>
              </a:rPr>
              <a:t>s</a:t>
            </a:r>
            <a:r>
              <a:rPr sz="4600" b="1" spc="-200" dirty="0" smtClean="0">
                <a:latin typeface="Arial"/>
                <a:cs typeface="Arial"/>
              </a:rPr>
              <a:t> </a:t>
            </a:r>
            <a:r>
              <a:rPr sz="4600" b="1" i="1" spc="-125" dirty="0" smtClean="0">
                <a:latin typeface="Arial"/>
                <a:cs typeface="Arial"/>
              </a:rPr>
              <a:t>Th</a:t>
            </a:r>
            <a:r>
              <a:rPr sz="4600" b="1" i="1" spc="-114" dirty="0" smtClean="0">
                <a:latin typeface="Arial"/>
                <a:cs typeface="Arial"/>
              </a:rPr>
              <a:t>i</a:t>
            </a:r>
            <a:r>
              <a:rPr sz="4600" b="1" i="1" spc="-125" dirty="0" smtClean="0">
                <a:latin typeface="Arial"/>
                <a:cs typeface="Arial"/>
              </a:rPr>
              <a:t>n</a:t>
            </a:r>
            <a:r>
              <a:rPr sz="4600" b="1" i="1" spc="-30" dirty="0" smtClean="0">
                <a:latin typeface="Arial"/>
                <a:cs typeface="Arial"/>
              </a:rPr>
              <a:t>g</a:t>
            </a:r>
            <a:endParaRPr sz="46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531732" y="5650209"/>
            <a:ext cx="71120" cy="394990"/>
          </a:xfrm>
          <a:custGeom>
            <a:avLst/>
            <a:gdLst/>
            <a:ahLst/>
            <a:cxnLst/>
            <a:rect l="l" t="t" r="r" b="b"/>
            <a:pathLst>
              <a:path w="71120" h="394990">
                <a:moveTo>
                  <a:pt x="71120" y="394990"/>
                </a:moveTo>
                <a:lnTo>
                  <a:pt x="31026" y="382610"/>
                </a:lnTo>
                <a:lnTo>
                  <a:pt x="5269" y="350774"/>
                </a:lnTo>
                <a:lnTo>
                  <a:pt x="0" y="69870"/>
                </a:lnTo>
                <a:lnTo>
                  <a:pt x="1475" y="55395"/>
                </a:lnTo>
                <a:lnTo>
                  <a:pt x="21237" y="19189"/>
                </a:lnTo>
                <a:lnTo>
                  <a:pt x="44231" y="4014"/>
                </a:lnTo>
                <a:lnTo>
                  <a:pt x="57786" y="0"/>
                </a:lnTo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009253" y="5648959"/>
            <a:ext cx="71120" cy="394990"/>
          </a:xfrm>
          <a:custGeom>
            <a:avLst/>
            <a:gdLst/>
            <a:ahLst/>
            <a:cxnLst/>
            <a:rect l="l" t="t" r="r" b="b"/>
            <a:pathLst>
              <a:path w="71120" h="394990">
                <a:moveTo>
                  <a:pt x="0" y="0"/>
                </a:moveTo>
                <a:lnTo>
                  <a:pt x="40148" y="12380"/>
                </a:lnTo>
                <a:lnTo>
                  <a:pt x="65867" y="44215"/>
                </a:lnTo>
                <a:lnTo>
                  <a:pt x="71120" y="325119"/>
                </a:lnTo>
                <a:lnTo>
                  <a:pt x="69649" y="339594"/>
                </a:lnTo>
                <a:lnTo>
                  <a:pt x="49930" y="375800"/>
                </a:lnTo>
                <a:lnTo>
                  <a:pt x="26941" y="390975"/>
                </a:lnTo>
                <a:lnTo>
                  <a:pt x="13368" y="394990"/>
                </a:lnTo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09955" y="1575816"/>
            <a:ext cx="7714488" cy="48950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27887" y="2194560"/>
            <a:ext cx="7411211" cy="37033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57200" y="1600200"/>
            <a:ext cx="7620000" cy="4800600"/>
          </a:xfrm>
          <a:custGeom>
            <a:avLst/>
            <a:gdLst/>
            <a:ahLst/>
            <a:cxnLst/>
            <a:rect l="l" t="t" r="r" b="b"/>
            <a:pathLst>
              <a:path w="7620000" h="4800600">
                <a:moveTo>
                  <a:pt x="6819900" y="0"/>
                </a:moveTo>
                <a:lnTo>
                  <a:pt x="800112" y="0"/>
                </a:lnTo>
                <a:lnTo>
                  <a:pt x="734491" y="2652"/>
                </a:lnTo>
                <a:lnTo>
                  <a:pt x="670331" y="10473"/>
                </a:lnTo>
                <a:lnTo>
                  <a:pt x="607838" y="23255"/>
                </a:lnTo>
                <a:lnTo>
                  <a:pt x="547217" y="40794"/>
                </a:lnTo>
                <a:lnTo>
                  <a:pt x="488675" y="62882"/>
                </a:lnTo>
                <a:lnTo>
                  <a:pt x="432417" y="89315"/>
                </a:lnTo>
                <a:lnTo>
                  <a:pt x="378650" y="119885"/>
                </a:lnTo>
                <a:lnTo>
                  <a:pt x="327579" y="154387"/>
                </a:lnTo>
                <a:lnTo>
                  <a:pt x="279410" y="192615"/>
                </a:lnTo>
                <a:lnTo>
                  <a:pt x="234349" y="234362"/>
                </a:lnTo>
                <a:lnTo>
                  <a:pt x="192603" y="279423"/>
                </a:lnTo>
                <a:lnTo>
                  <a:pt x="154377" y="327592"/>
                </a:lnTo>
                <a:lnTo>
                  <a:pt x="119876" y="378663"/>
                </a:lnTo>
                <a:lnTo>
                  <a:pt x="89308" y="432430"/>
                </a:lnTo>
                <a:lnTo>
                  <a:pt x="62877" y="488686"/>
                </a:lnTo>
                <a:lnTo>
                  <a:pt x="40790" y="547225"/>
                </a:lnTo>
                <a:lnTo>
                  <a:pt x="23253" y="607842"/>
                </a:lnTo>
                <a:lnTo>
                  <a:pt x="10472" y="670331"/>
                </a:lnTo>
                <a:lnTo>
                  <a:pt x="2652" y="734486"/>
                </a:lnTo>
                <a:lnTo>
                  <a:pt x="0" y="800100"/>
                </a:lnTo>
                <a:lnTo>
                  <a:pt x="0" y="4000487"/>
                </a:lnTo>
                <a:lnTo>
                  <a:pt x="2652" y="4066108"/>
                </a:lnTo>
                <a:lnTo>
                  <a:pt x="10472" y="4130268"/>
                </a:lnTo>
                <a:lnTo>
                  <a:pt x="23253" y="4192761"/>
                </a:lnTo>
                <a:lnTo>
                  <a:pt x="40790" y="4253382"/>
                </a:lnTo>
                <a:lnTo>
                  <a:pt x="62877" y="4311924"/>
                </a:lnTo>
                <a:lnTo>
                  <a:pt x="89308" y="4368182"/>
                </a:lnTo>
                <a:lnTo>
                  <a:pt x="119876" y="4421949"/>
                </a:lnTo>
                <a:lnTo>
                  <a:pt x="154377" y="4473020"/>
                </a:lnTo>
                <a:lnTo>
                  <a:pt x="192603" y="4521189"/>
                </a:lnTo>
                <a:lnTo>
                  <a:pt x="234349" y="4566250"/>
                </a:lnTo>
                <a:lnTo>
                  <a:pt x="279410" y="4607996"/>
                </a:lnTo>
                <a:lnTo>
                  <a:pt x="327579" y="4646222"/>
                </a:lnTo>
                <a:lnTo>
                  <a:pt x="378650" y="4680723"/>
                </a:lnTo>
                <a:lnTo>
                  <a:pt x="432417" y="4711291"/>
                </a:lnTo>
                <a:lnTo>
                  <a:pt x="488675" y="4737722"/>
                </a:lnTo>
                <a:lnTo>
                  <a:pt x="547217" y="4759809"/>
                </a:lnTo>
                <a:lnTo>
                  <a:pt x="607838" y="4777346"/>
                </a:lnTo>
                <a:lnTo>
                  <a:pt x="670331" y="4790127"/>
                </a:lnTo>
                <a:lnTo>
                  <a:pt x="734491" y="4797947"/>
                </a:lnTo>
                <a:lnTo>
                  <a:pt x="800112" y="4800600"/>
                </a:lnTo>
                <a:lnTo>
                  <a:pt x="6819900" y="4800600"/>
                </a:lnTo>
                <a:lnTo>
                  <a:pt x="6885513" y="4797947"/>
                </a:lnTo>
                <a:lnTo>
                  <a:pt x="6949668" y="4790127"/>
                </a:lnTo>
                <a:lnTo>
                  <a:pt x="7012157" y="4777346"/>
                </a:lnTo>
                <a:lnTo>
                  <a:pt x="7072774" y="4759809"/>
                </a:lnTo>
                <a:lnTo>
                  <a:pt x="7131313" y="4737722"/>
                </a:lnTo>
                <a:lnTo>
                  <a:pt x="7187569" y="4711291"/>
                </a:lnTo>
                <a:lnTo>
                  <a:pt x="7241336" y="4680723"/>
                </a:lnTo>
                <a:lnTo>
                  <a:pt x="7292407" y="4646222"/>
                </a:lnTo>
                <a:lnTo>
                  <a:pt x="7340576" y="4607996"/>
                </a:lnTo>
                <a:lnTo>
                  <a:pt x="7385637" y="4566250"/>
                </a:lnTo>
                <a:lnTo>
                  <a:pt x="7427384" y="4521189"/>
                </a:lnTo>
                <a:lnTo>
                  <a:pt x="7465612" y="4473020"/>
                </a:lnTo>
                <a:lnTo>
                  <a:pt x="7500114" y="4421949"/>
                </a:lnTo>
                <a:lnTo>
                  <a:pt x="7530684" y="4368182"/>
                </a:lnTo>
                <a:lnTo>
                  <a:pt x="7557117" y="4311924"/>
                </a:lnTo>
                <a:lnTo>
                  <a:pt x="7579205" y="4253382"/>
                </a:lnTo>
                <a:lnTo>
                  <a:pt x="7596744" y="4192761"/>
                </a:lnTo>
                <a:lnTo>
                  <a:pt x="7609526" y="4130268"/>
                </a:lnTo>
                <a:lnTo>
                  <a:pt x="7617347" y="4066108"/>
                </a:lnTo>
                <a:lnTo>
                  <a:pt x="7620000" y="4000487"/>
                </a:lnTo>
                <a:lnTo>
                  <a:pt x="7620000" y="800100"/>
                </a:lnTo>
                <a:lnTo>
                  <a:pt x="7617347" y="734486"/>
                </a:lnTo>
                <a:lnTo>
                  <a:pt x="7609526" y="670331"/>
                </a:lnTo>
                <a:lnTo>
                  <a:pt x="7596744" y="607842"/>
                </a:lnTo>
                <a:lnTo>
                  <a:pt x="7579205" y="547225"/>
                </a:lnTo>
                <a:lnTo>
                  <a:pt x="7557117" y="488686"/>
                </a:lnTo>
                <a:lnTo>
                  <a:pt x="7530684" y="432430"/>
                </a:lnTo>
                <a:lnTo>
                  <a:pt x="7500114" y="378663"/>
                </a:lnTo>
                <a:lnTo>
                  <a:pt x="7465612" y="327592"/>
                </a:lnTo>
                <a:lnTo>
                  <a:pt x="7427384" y="279423"/>
                </a:lnTo>
                <a:lnTo>
                  <a:pt x="7385637" y="234362"/>
                </a:lnTo>
                <a:lnTo>
                  <a:pt x="7340576" y="192615"/>
                </a:lnTo>
                <a:lnTo>
                  <a:pt x="7292407" y="154387"/>
                </a:lnTo>
                <a:lnTo>
                  <a:pt x="7241336" y="119885"/>
                </a:lnTo>
                <a:lnTo>
                  <a:pt x="7187569" y="89315"/>
                </a:lnTo>
                <a:lnTo>
                  <a:pt x="7131313" y="62882"/>
                </a:lnTo>
                <a:lnTo>
                  <a:pt x="7072774" y="40794"/>
                </a:lnTo>
                <a:lnTo>
                  <a:pt x="7012157" y="23255"/>
                </a:lnTo>
                <a:lnTo>
                  <a:pt x="6949668" y="10473"/>
                </a:lnTo>
                <a:lnTo>
                  <a:pt x="6885513" y="2652"/>
                </a:lnTo>
                <a:lnTo>
                  <a:pt x="6819900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57200" y="1600200"/>
            <a:ext cx="7620000" cy="4800600"/>
          </a:xfrm>
          <a:custGeom>
            <a:avLst/>
            <a:gdLst/>
            <a:ahLst/>
            <a:cxnLst/>
            <a:rect l="l" t="t" r="r" b="b"/>
            <a:pathLst>
              <a:path w="7620000" h="4800600">
                <a:moveTo>
                  <a:pt x="0" y="800100"/>
                </a:moveTo>
                <a:lnTo>
                  <a:pt x="2652" y="734486"/>
                </a:lnTo>
                <a:lnTo>
                  <a:pt x="10472" y="670331"/>
                </a:lnTo>
                <a:lnTo>
                  <a:pt x="23253" y="607842"/>
                </a:lnTo>
                <a:lnTo>
                  <a:pt x="40790" y="547225"/>
                </a:lnTo>
                <a:lnTo>
                  <a:pt x="62877" y="488686"/>
                </a:lnTo>
                <a:lnTo>
                  <a:pt x="89308" y="432430"/>
                </a:lnTo>
                <a:lnTo>
                  <a:pt x="119876" y="378663"/>
                </a:lnTo>
                <a:lnTo>
                  <a:pt x="154377" y="327592"/>
                </a:lnTo>
                <a:lnTo>
                  <a:pt x="192603" y="279423"/>
                </a:lnTo>
                <a:lnTo>
                  <a:pt x="234349" y="234362"/>
                </a:lnTo>
                <a:lnTo>
                  <a:pt x="279410" y="192615"/>
                </a:lnTo>
                <a:lnTo>
                  <a:pt x="327579" y="154387"/>
                </a:lnTo>
                <a:lnTo>
                  <a:pt x="378650" y="119885"/>
                </a:lnTo>
                <a:lnTo>
                  <a:pt x="432417" y="89315"/>
                </a:lnTo>
                <a:lnTo>
                  <a:pt x="488675" y="62882"/>
                </a:lnTo>
                <a:lnTo>
                  <a:pt x="547217" y="40794"/>
                </a:lnTo>
                <a:lnTo>
                  <a:pt x="607838" y="23255"/>
                </a:lnTo>
                <a:lnTo>
                  <a:pt x="670331" y="10473"/>
                </a:lnTo>
                <a:lnTo>
                  <a:pt x="734491" y="2652"/>
                </a:lnTo>
                <a:lnTo>
                  <a:pt x="800112" y="0"/>
                </a:lnTo>
                <a:lnTo>
                  <a:pt x="6819900" y="0"/>
                </a:lnTo>
                <a:lnTo>
                  <a:pt x="6885513" y="2652"/>
                </a:lnTo>
                <a:lnTo>
                  <a:pt x="6949668" y="10473"/>
                </a:lnTo>
                <a:lnTo>
                  <a:pt x="7012157" y="23255"/>
                </a:lnTo>
                <a:lnTo>
                  <a:pt x="7072774" y="40794"/>
                </a:lnTo>
                <a:lnTo>
                  <a:pt x="7131313" y="62882"/>
                </a:lnTo>
                <a:lnTo>
                  <a:pt x="7187569" y="89315"/>
                </a:lnTo>
                <a:lnTo>
                  <a:pt x="7241336" y="119885"/>
                </a:lnTo>
                <a:lnTo>
                  <a:pt x="7292407" y="154387"/>
                </a:lnTo>
                <a:lnTo>
                  <a:pt x="7340576" y="192615"/>
                </a:lnTo>
                <a:lnTo>
                  <a:pt x="7385637" y="234362"/>
                </a:lnTo>
                <a:lnTo>
                  <a:pt x="7427384" y="279423"/>
                </a:lnTo>
                <a:lnTo>
                  <a:pt x="7465612" y="327592"/>
                </a:lnTo>
                <a:lnTo>
                  <a:pt x="7500114" y="378663"/>
                </a:lnTo>
                <a:lnTo>
                  <a:pt x="7530684" y="432430"/>
                </a:lnTo>
                <a:lnTo>
                  <a:pt x="7557117" y="488686"/>
                </a:lnTo>
                <a:lnTo>
                  <a:pt x="7579205" y="547225"/>
                </a:lnTo>
                <a:lnTo>
                  <a:pt x="7596744" y="607842"/>
                </a:lnTo>
                <a:lnTo>
                  <a:pt x="7609526" y="670331"/>
                </a:lnTo>
                <a:lnTo>
                  <a:pt x="7617347" y="734486"/>
                </a:lnTo>
                <a:lnTo>
                  <a:pt x="7620000" y="800100"/>
                </a:lnTo>
                <a:lnTo>
                  <a:pt x="7620000" y="4000487"/>
                </a:lnTo>
                <a:lnTo>
                  <a:pt x="7617347" y="4066108"/>
                </a:lnTo>
                <a:lnTo>
                  <a:pt x="7609526" y="4130268"/>
                </a:lnTo>
                <a:lnTo>
                  <a:pt x="7596744" y="4192761"/>
                </a:lnTo>
                <a:lnTo>
                  <a:pt x="7579205" y="4253382"/>
                </a:lnTo>
                <a:lnTo>
                  <a:pt x="7557117" y="4311924"/>
                </a:lnTo>
                <a:lnTo>
                  <a:pt x="7530684" y="4368182"/>
                </a:lnTo>
                <a:lnTo>
                  <a:pt x="7500114" y="4421949"/>
                </a:lnTo>
                <a:lnTo>
                  <a:pt x="7465612" y="4473020"/>
                </a:lnTo>
                <a:lnTo>
                  <a:pt x="7427384" y="4521189"/>
                </a:lnTo>
                <a:lnTo>
                  <a:pt x="7385637" y="4566250"/>
                </a:lnTo>
                <a:lnTo>
                  <a:pt x="7340576" y="4607996"/>
                </a:lnTo>
                <a:lnTo>
                  <a:pt x="7292407" y="4646222"/>
                </a:lnTo>
                <a:lnTo>
                  <a:pt x="7241336" y="4680723"/>
                </a:lnTo>
                <a:lnTo>
                  <a:pt x="7187569" y="4711291"/>
                </a:lnTo>
                <a:lnTo>
                  <a:pt x="7131313" y="4737722"/>
                </a:lnTo>
                <a:lnTo>
                  <a:pt x="7072774" y="4759809"/>
                </a:lnTo>
                <a:lnTo>
                  <a:pt x="7012157" y="4777346"/>
                </a:lnTo>
                <a:lnTo>
                  <a:pt x="6949668" y="4790127"/>
                </a:lnTo>
                <a:lnTo>
                  <a:pt x="6885513" y="4797947"/>
                </a:lnTo>
                <a:lnTo>
                  <a:pt x="6819900" y="4800600"/>
                </a:lnTo>
                <a:lnTo>
                  <a:pt x="800112" y="4800600"/>
                </a:lnTo>
                <a:lnTo>
                  <a:pt x="734491" y="4797947"/>
                </a:lnTo>
                <a:lnTo>
                  <a:pt x="670331" y="4790127"/>
                </a:lnTo>
                <a:lnTo>
                  <a:pt x="607838" y="4777346"/>
                </a:lnTo>
                <a:lnTo>
                  <a:pt x="547217" y="4759809"/>
                </a:lnTo>
                <a:lnTo>
                  <a:pt x="488675" y="4737722"/>
                </a:lnTo>
                <a:lnTo>
                  <a:pt x="432417" y="4711291"/>
                </a:lnTo>
                <a:lnTo>
                  <a:pt x="378650" y="4680723"/>
                </a:lnTo>
                <a:lnTo>
                  <a:pt x="327579" y="4646222"/>
                </a:lnTo>
                <a:lnTo>
                  <a:pt x="279410" y="4607996"/>
                </a:lnTo>
                <a:lnTo>
                  <a:pt x="234349" y="4566250"/>
                </a:lnTo>
                <a:lnTo>
                  <a:pt x="192603" y="4521189"/>
                </a:lnTo>
                <a:lnTo>
                  <a:pt x="154377" y="4473020"/>
                </a:lnTo>
                <a:lnTo>
                  <a:pt x="119876" y="4421949"/>
                </a:lnTo>
                <a:lnTo>
                  <a:pt x="89308" y="4368182"/>
                </a:lnTo>
                <a:lnTo>
                  <a:pt x="62877" y="4311924"/>
                </a:lnTo>
                <a:lnTo>
                  <a:pt x="40790" y="4253382"/>
                </a:lnTo>
                <a:lnTo>
                  <a:pt x="23253" y="4192761"/>
                </a:lnTo>
                <a:lnTo>
                  <a:pt x="10472" y="4130268"/>
                </a:lnTo>
                <a:lnTo>
                  <a:pt x="2652" y="4066108"/>
                </a:lnTo>
                <a:lnTo>
                  <a:pt x="0" y="4000487"/>
                </a:lnTo>
                <a:lnTo>
                  <a:pt x="0" y="800100"/>
                </a:lnTo>
                <a:close/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884631" y="2325242"/>
            <a:ext cx="6878955" cy="334264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41300" marR="297180" indent="-228600">
              <a:lnSpc>
                <a:spcPct val="100000"/>
              </a:lnSpc>
              <a:buClr>
                <a:srgbClr val="DDDDDD"/>
              </a:buClr>
              <a:buFont typeface="Arial"/>
              <a:buChar char="•"/>
              <a:tabLst>
                <a:tab pos="241300" algn="l"/>
                <a:tab pos="1639570" algn="l"/>
              </a:tabLst>
            </a:pPr>
            <a:r>
              <a:rPr sz="3200" spc="0" dirty="0" smtClean="0">
                <a:latin typeface="Arial"/>
                <a:cs typeface="Arial"/>
              </a:rPr>
              <a:t>In</a:t>
            </a:r>
            <a:r>
              <a:rPr sz="3200" spc="-5" dirty="0" smtClean="0">
                <a:latin typeface="Arial"/>
                <a:cs typeface="Arial"/>
              </a:rPr>
              <a:t>f</a:t>
            </a:r>
            <a:r>
              <a:rPr sz="3200" spc="0" dirty="0" smtClean="0">
                <a:latin typeface="Arial"/>
                <a:cs typeface="Arial"/>
              </a:rPr>
              <a:t>orm</a:t>
            </a:r>
            <a:r>
              <a:rPr sz="3200" spc="-2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ti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n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p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ars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to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us in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 m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ri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l</a:t>
            </a:r>
            <a:r>
              <a:rPr sz="3200" spc="5" dirty="0" smtClean="0">
                <a:latin typeface="Arial"/>
                <a:cs typeface="Arial"/>
              </a:rPr>
              <a:t> </a:t>
            </a:r>
            <a:r>
              <a:rPr sz="3200" spc="-10" dirty="0" smtClean="0">
                <a:latin typeface="Arial"/>
                <a:cs typeface="Arial"/>
              </a:rPr>
              <a:t>f</a:t>
            </a:r>
            <a:r>
              <a:rPr sz="3200" spc="0" dirty="0" smtClean="0">
                <a:latin typeface="Arial"/>
                <a:cs typeface="Arial"/>
              </a:rPr>
              <a:t>orm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…</a:t>
            </a:r>
            <a:r>
              <a:rPr sz="3200" spc="5" dirty="0" smtClean="0">
                <a:latin typeface="Arial"/>
                <a:cs typeface="Arial"/>
              </a:rPr>
              <a:t> 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nd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can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be d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s</a:t>
            </a:r>
            <a:r>
              <a:rPr sz="3200" spc="5" dirty="0" smtClean="0">
                <a:latin typeface="Arial"/>
                <a:cs typeface="Arial"/>
              </a:rPr>
              <a:t>c</a:t>
            </a:r>
            <a:r>
              <a:rPr sz="3200" spc="0" dirty="0" smtClean="0">
                <a:latin typeface="Arial"/>
                <a:cs typeface="Arial"/>
              </a:rPr>
              <a:t>rib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in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 </a:t>
            </a:r>
            <a:r>
              <a:rPr sz="3200" spc="-15" dirty="0" smtClean="0">
                <a:latin typeface="Arial"/>
                <a:cs typeface="Arial"/>
              </a:rPr>
              <a:t>l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g</a:t>
            </a:r>
            <a:r>
              <a:rPr sz="3200" spc="-10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g</a:t>
            </a:r>
            <a:r>
              <a:rPr sz="3200" spc="0" dirty="0" smtClean="0">
                <a:latin typeface="Arial"/>
                <a:cs typeface="Arial"/>
              </a:rPr>
              <a:t>e 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f</a:t>
            </a:r>
            <a:r>
              <a:rPr sz="3200" spc="5" dirty="0" smtClean="0">
                <a:latin typeface="Arial"/>
                <a:cs typeface="Arial"/>
              </a:rPr>
              <a:t> </a:t>
            </a:r>
            <a:r>
              <a:rPr sz="3200" spc="-10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hysical th</a:t>
            </a:r>
            <a:r>
              <a:rPr sz="3200" spc="-10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n</a:t>
            </a:r>
            <a:r>
              <a:rPr sz="3200" spc="-10" dirty="0" smtClean="0">
                <a:latin typeface="Arial"/>
                <a:cs typeface="Arial"/>
              </a:rPr>
              <a:t>g</a:t>
            </a:r>
            <a:r>
              <a:rPr sz="3200" spc="0" dirty="0" smtClean="0">
                <a:latin typeface="Arial"/>
                <a:cs typeface="Arial"/>
              </a:rPr>
              <a:t>s.	As</a:t>
            </a:r>
            <a:r>
              <a:rPr sz="3200" spc="-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m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ter</a:t>
            </a:r>
            <a:r>
              <a:rPr sz="3200" spc="-10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al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</a:t>
            </a:r>
            <a:r>
              <a:rPr sz="3200" spc="-10" dirty="0" smtClean="0">
                <a:latin typeface="Arial"/>
                <a:cs typeface="Arial"/>
              </a:rPr>
              <a:t>b</a:t>
            </a:r>
            <a:r>
              <a:rPr sz="3200" spc="0" dirty="0" smtClean="0">
                <a:latin typeface="Arial"/>
                <a:cs typeface="Arial"/>
              </a:rPr>
              <a:t>jects, [i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f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rm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ti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n]</a:t>
            </a:r>
            <a:r>
              <a:rPr sz="3200" spc="-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can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en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be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col</a:t>
            </a:r>
            <a:r>
              <a:rPr sz="3200" spc="-15" dirty="0" smtClean="0">
                <a:latin typeface="Arial"/>
                <a:cs typeface="Arial"/>
              </a:rPr>
              <a:t>l</a:t>
            </a:r>
            <a:r>
              <a:rPr sz="3200" spc="0" dirty="0" smtClean="0">
                <a:latin typeface="Arial"/>
                <a:cs typeface="Arial"/>
              </a:rPr>
              <a:t>ect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d, or</a:t>
            </a:r>
            <a:r>
              <a:rPr sz="3200" spc="-10" dirty="0" smtClean="0">
                <a:latin typeface="Arial"/>
                <a:cs typeface="Arial"/>
              </a:rPr>
              <a:t>g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ized,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retri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ved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for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use.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550"/>
              </a:lnSpc>
              <a:spcBef>
                <a:spcPts val="8"/>
              </a:spcBef>
              <a:buClr>
                <a:srgbClr val="DDDDDD"/>
              </a:buClr>
              <a:buFont typeface="Arial"/>
              <a:buChar char="•"/>
            </a:pPr>
            <a:endParaRPr sz="550"/>
          </a:p>
          <a:p>
            <a:pPr marL="5342890" marR="12700" lvl="1" indent="-228600" algn="r">
              <a:lnSpc>
                <a:spcPct val="100000"/>
              </a:lnSpc>
              <a:buClr>
                <a:srgbClr val="DDDDDD"/>
              </a:buClr>
              <a:buFont typeface="Arial"/>
              <a:buChar char="•"/>
              <a:tabLst>
                <a:tab pos="227965" algn="l"/>
                <a:tab pos="5342890" algn="l"/>
              </a:tabLst>
            </a:pPr>
            <a:r>
              <a:rPr sz="2200" spc="-15" dirty="0" smtClean="0">
                <a:latin typeface="Arial"/>
                <a:cs typeface="Arial"/>
              </a:rPr>
              <a:t>Rabe</a:t>
            </a:r>
            <a:r>
              <a:rPr sz="2200" spc="-130" dirty="0" smtClean="0">
                <a:latin typeface="Arial"/>
                <a:cs typeface="Arial"/>
              </a:rPr>
              <a:t>r</a:t>
            </a:r>
            <a:r>
              <a:rPr sz="2200" spc="-10" dirty="0" smtClean="0">
                <a:latin typeface="Arial"/>
                <a:cs typeface="Arial"/>
              </a:rPr>
              <a:t>,</a:t>
            </a:r>
            <a:r>
              <a:rPr sz="2200" spc="15" dirty="0" smtClean="0">
                <a:latin typeface="Arial"/>
                <a:cs typeface="Arial"/>
              </a:rPr>
              <a:t> </a:t>
            </a:r>
            <a:r>
              <a:rPr sz="2200" spc="-15" dirty="0" smtClean="0">
                <a:latin typeface="Arial"/>
                <a:cs typeface="Arial"/>
              </a:rPr>
              <a:t>20</a:t>
            </a:r>
            <a:r>
              <a:rPr sz="2200" spc="-10" dirty="0" smtClean="0">
                <a:latin typeface="Arial"/>
                <a:cs typeface="Arial"/>
              </a:rPr>
              <a:t>0</a:t>
            </a:r>
            <a:r>
              <a:rPr sz="2200" spc="-15" dirty="0" smtClean="0">
                <a:latin typeface="Arial"/>
                <a:cs typeface="Arial"/>
              </a:rPr>
              <a:t>3</a:t>
            </a:r>
            <a:endParaRPr sz="22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668004" y="5705246"/>
            <a:ext cx="278765" cy="2851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 smtClean="0">
                <a:latin typeface="Arial"/>
                <a:cs typeface="Arial"/>
              </a:rPr>
              <a:t>10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5470"/>
              </a:lnSpc>
            </a:pPr>
            <a:r>
              <a:rPr sz="4600" b="1" spc="-114" dirty="0" smtClean="0">
                <a:latin typeface="Arial"/>
                <a:cs typeface="Arial"/>
              </a:rPr>
              <a:t>I</a:t>
            </a:r>
            <a:r>
              <a:rPr sz="4600" b="1" spc="-125" dirty="0" smtClean="0">
                <a:latin typeface="Arial"/>
                <a:cs typeface="Arial"/>
              </a:rPr>
              <a:t>n</a:t>
            </a:r>
            <a:r>
              <a:rPr sz="4600" b="1" spc="-114" dirty="0" smtClean="0">
                <a:latin typeface="Arial"/>
                <a:cs typeface="Arial"/>
              </a:rPr>
              <a:t>f</a:t>
            </a:r>
            <a:r>
              <a:rPr sz="4600" b="1" spc="-125" dirty="0" smtClean="0">
                <a:latin typeface="Arial"/>
                <a:cs typeface="Arial"/>
              </a:rPr>
              <a:t>o</a:t>
            </a:r>
            <a:r>
              <a:rPr sz="4600" b="1" spc="-120" dirty="0" smtClean="0">
                <a:latin typeface="Arial"/>
                <a:cs typeface="Arial"/>
              </a:rPr>
              <a:t>r</a:t>
            </a:r>
            <a:r>
              <a:rPr sz="4600" b="1" spc="-135" dirty="0" smtClean="0">
                <a:latin typeface="Arial"/>
                <a:cs typeface="Arial"/>
              </a:rPr>
              <a:t>m</a:t>
            </a:r>
            <a:r>
              <a:rPr sz="4600" b="1" spc="-130" dirty="0" smtClean="0">
                <a:latin typeface="Arial"/>
                <a:cs typeface="Arial"/>
              </a:rPr>
              <a:t>a</a:t>
            </a:r>
            <a:r>
              <a:rPr sz="4600" b="1" spc="-114" dirty="0" smtClean="0">
                <a:latin typeface="Arial"/>
                <a:cs typeface="Arial"/>
              </a:rPr>
              <a:t>ti</a:t>
            </a:r>
            <a:r>
              <a:rPr sz="4600" b="1" spc="-125" dirty="0" smtClean="0">
                <a:latin typeface="Arial"/>
                <a:cs typeface="Arial"/>
              </a:rPr>
              <a:t>o</a:t>
            </a:r>
            <a:r>
              <a:rPr sz="4600" b="1" spc="-30" dirty="0" smtClean="0">
                <a:latin typeface="Arial"/>
                <a:cs typeface="Arial"/>
              </a:rPr>
              <a:t>n</a:t>
            </a:r>
            <a:r>
              <a:rPr sz="4600" b="1" spc="-204" dirty="0" smtClean="0">
                <a:latin typeface="Arial"/>
                <a:cs typeface="Arial"/>
              </a:rPr>
              <a:t> </a:t>
            </a:r>
            <a:r>
              <a:rPr sz="4600" b="1" spc="-130" dirty="0" smtClean="0">
                <a:latin typeface="Arial"/>
                <a:cs typeface="Arial"/>
              </a:rPr>
              <a:t>a</a:t>
            </a:r>
            <a:r>
              <a:rPr sz="4600" b="1" spc="-30" dirty="0" smtClean="0">
                <a:latin typeface="Arial"/>
                <a:cs typeface="Arial"/>
              </a:rPr>
              <a:t>s</a:t>
            </a:r>
            <a:r>
              <a:rPr sz="4600" b="1" spc="-200" dirty="0" smtClean="0">
                <a:latin typeface="Arial"/>
                <a:cs typeface="Arial"/>
              </a:rPr>
              <a:t> </a:t>
            </a:r>
            <a:r>
              <a:rPr sz="4600" b="1" i="1" spc="-135" dirty="0" smtClean="0">
                <a:latin typeface="Arial"/>
                <a:cs typeface="Arial"/>
              </a:rPr>
              <a:t>P</a:t>
            </a:r>
            <a:r>
              <a:rPr sz="4600" b="1" i="1" spc="-120" dirty="0" smtClean="0">
                <a:latin typeface="Arial"/>
                <a:cs typeface="Arial"/>
              </a:rPr>
              <a:t>r</a:t>
            </a:r>
            <a:r>
              <a:rPr sz="4600" b="1" i="1" spc="-125" dirty="0" smtClean="0">
                <a:latin typeface="Arial"/>
                <a:cs typeface="Arial"/>
              </a:rPr>
              <a:t>o</a:t>
            </a:r>
            <a:r>
              <a:rPr sz="4600" b="1" i="1" spc="-130" dirty="0" smtClean="0">
                <a:latin typeface="Arial"/>
                <a:cs typeface="Arial"/>
              </a:rPr>
              <a:t>ces</a:t>
            </a:r>
            <a:r>
              <a:rPr sz="4600" b="1" i="1" spc="-30" dirty="0" smtClean="0">
                <a:latin typeface="Arial"/>
                <a:cs typeface="Arial"/>
              </a:rPr>
              <a:t>s</a:t>
            </a:r>
            <a:endParaRPr sz="46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1800" dirty="0" smtClean="0">
                <a:latin typeface="Arial"/>
                <a:cs typeface="Arial"/>
              </a:rPr>
              <a:t>16</a:t>
            </a:fld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50240" y="1634871"/>
            <a:ext cx="7157084" cy="253238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41300" marR="12700" indent="-228600">
              <a:lnSpc>
                <a:spcPct val="100000"/>
              </a:lnSpc>
              <a:buClr>
                <a:srgbClr val="DDDDDD"/>
              </a:buClr>
              <a:buFont typeface="Arial"/>
              <a:buChar char="•"/>
              <a:tabLst>
                <a:tab pos="241300" algn="l"/>
              </a:tabLst>
            </a:pPr>
            <a:r>
              <a:rPr sz="3200" spc="0" dirty="0" smtClean="0">
                <a:latin typeface="Arial"/>
                <a:cs typeface="Arial"/>
              </a:rPr>
              <a:t>I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f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rm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ti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n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volves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l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ar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i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g</a:t>
            </a:r>
            <a:r>
              <a:rPr sz="3200" spc="-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–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it</a:t>
            </a:r>
            <a:r>
              <a:rPr sz="3200" spc="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is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 act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of</a:t>
            </a:r>
            <a:r>
              <a:rPr sz="3200" spc="-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in</a:t>
            </a:r>
            <a:r>
              <a:rPr sz="3200" spc="-10" dirty="0" smtClean="0">
                <a:latin typeface="Arial"/>
                <a:cs typeface="Arial"/>
              </a:rPr>
              <a:t>f</a:t>
            </a:r>
            <a:r>
              <a:rPr sz="3200" spc="0" dirty="0" smtClean="0">
                <a:latin typeface="Arial"/>
                <a:cs typeface="Arial"/>
              </a:rPr>
              <a:t>orm</a:t>
            </a:r>
            <a:r>
              <a:rPr sz="3200" spc="-15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n</a:t>
            </a:r>
            <a:r>
              <a:rPr sz="3200" spc="-10" dirty="0" smtClean="0">
                <a:latin typeface="Arial"/>
                <a:cs typeface="Arial"/>
              </a:rPr>
              <a:t>g</a:t>
            </a:r>
            <a:r>
              <a:rPr sz="3200" spc="0" dirty="0" smtClean="0">
                <a:latin typeface="Arial"/>
                <a:cs typeface="Arial"/>
              </a:rPr>
              <a:t>;</a:t>
            </a:r>
            <a:r>
              <a:rPr sz="3200" spc="5" dirty="0" smtClean="0">
                <a:latin typeface="Arial"/>
                <a:cs typeface="Arial"/>
              </a:rPr>
              <a:t> 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s you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le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rn,</a:t>
            </a:r>
            <a:r>
              <a:rPr sz="3200" spc="-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you cha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ge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20"/>
              </a:spcBef>
              <a:buClr>
                <a:srgbClr val="DDDDDD"/>
              </a:buClr>
              <a:buFont typeface="Arial"/>
              <a:buChar char="•"/>
            </a:pPr>
            <a:endParaRPr sz="750"/>
          </a:p>
          <a:p>
            <a:pPr marL="241300" marR="149860" indent="-228600">
              <a:lnSpc>
                <a:spcPct val="100000"/>
              </a:lnSpc>
              <a:buClr>
                <a:srgbClr val="DDDDDD"/>
              </a:buClr>
              <a:buFont typeface="Arial"/>
              <a:buChar char="•"/>
              <a:tabLst>
                <a:tab pos="241300" algn="l"/>
              </a:tabLst>
            </a:pPr>
            <a:r>
              <a:rPr sz="3200" spc="0" dirty="0" smtClean="0">
                <a:latin typeface="Arial"/>
                <a:cs typeface="Arial"/>
              </a:rPr>
              <a:t>In</a:t>
            </a:r>
            <a:r>
              <a:rPr sz="3200" spc="-5" dirty="0" smtClean="0">
                <a:latin typeface="Arial"/>
                <a:cs typeface="Arial"/>
              </a:rPr>
              <a:t>f</a:t>
            </a:r>
            <a:r>
              <a:rPr sz="3200" spc="0" dirty="0" smtClean="0">
                <a:latin typeface="Arial"/>
                <a:cs typeface="Arial"/>
              </a:rPr>
              <a:t>orm</a:t>
            </a:r>
            <a:r>
              <a:rPr sz="3200" spc="-2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ti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n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as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 verb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–</a:t>
            </a:r>
            <a:r>
              <a:rPr sz="3200" spc="-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the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tr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nsfer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of in</a:t>
            </a:r>
            <a:r>
              <a:rPr sz="3200" spc="-10" dirty="0" smtClean="0">
                <a:latin typeface="Arial"/>
                <a:cs typeface="Arial"/>
              </a:rPr>
              <a:t>f</a:t>
            </a:r>
            <a:r>
              <a:rPr sz="3200" spc="0" dirty="0" smtClean="0">
                <a:latin typeface="Arial"/>
                <a:cs typeface="Arial"/>
              </a:rPr>
              <a:t>orm</a:t>
            </a:r>
            <a:r>
              <a:rPr sz="3200" spc="-2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ti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n;</a:t>
            </a:r>
            <a:r>
              <a:rPr sz="3200" spc="-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comm</a:t>
            </a:r>
            <a:r>
              <a:rPr sz="3200" spc="-20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nica</a:t>
            </a:r>
            <a:r>
              <a:rPr sz="3200" spc="-10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ion</a:t>
            </a:r>
            <a:endParaRPr sz="32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531732" y="5650209"/>
            <a:ext cx="71120" cy="394990"/>
          </a:xfrm>
          <a:custGeom>
            <a:avLst/>
            <a:gdLst/>
            <a:ahLst/>
            <a:cxnLst/>
            <a:rect l="l" t="t" r="r" b="b"/>
            <a:pathLst>
              <a:path w="71120" h="394990">
                <a:moveTo>
                  <a:pt x="71120" y="394990"/>
                </a:moveTo>
                <a:lnTo>
                  <a:pt x="31026" y="382610"/>
                </a:lnTo>
                <a:lnTo>
                  <a:pt x="5269" y="350774"/>
                </a:lnTo>
                <a:lnTo>
                  <a:pt x="0" y="69870"/>
                </a:lnTo>
                <a:lnTo>
                  <a:pt x="1475" y="55395"/>
                </a:lnTo>
                <a:lnTo>
                  <a:pt x="21237" y="19189"/>
                </a:lnTo>
                <a:lnTo>
                  <a:pt x="44231" y="4014"/>
                </a:lnTo>
                <a:lnTo>
                  <a:pt x="57786" y="0"/>
                </a:lnTo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009253" y="5648959"/>
            <a:ext cx="71120" cy="394990"/>
          </a:xfrm>
          <a:custGeom>
            <a:avLst/>
            <a:gdLst/>
            <a:ahLst/>
            <a:cxnLst/>
            <a:rect l="l" t="t" r="r" b="b"/>
            <a:pathLst>
              <a:path w="71120" h="394990">
                <a:moveTo>
                  <a:pt x="0" y="0"/>
                </a:moveTo>
                <a:lnTo>
                  <a:pt x="40148" y="12380"/>
                </a:lnTo>
                <a:lnTo>
                  <a:pt x="65867" y="44215"/>
                </a:lnTo>
                <a:lnTo>
                  <a:pt x="71120" y="325119"/>
                </a:lnTo>
                <a:lnTo>
                  <a:pt x="69649" y="339594"/>
                </a:lnTo>
                <a:lnTo>
                  <a:pt x="49930" y="375800"/>
                </a:lnTo>
                <a:lnTo>
                  <a:pt x="26941" y="390975"/>
                </a:lnTo>
                <a:lnTo>
                  <a:pt x="13368" y="394990"/>
                </a:lnTo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5470"/>
              </a:lnSpc>
            </a:pPr>
            <a:r>
              <a:rPr sz="4600" b="1" spc="-114" dirty="0" smtClean="0">
                <a:latin typeface="Arial"/>
                <a:cs typeface="Arial"/>
              </a:rPr>
              <a:t>I</a:t>
            </a:r>
            <a:r>
              <a:rPr sz="4600" b="1" spc="-125" dirty="0" smtClean="0">
                <a:latin typeface="Arial"/>
                <a:cs typeface="Arial"/>
              </a:rPr>
              <a:t>n</a:t>
            </a:r>
            <a:r>
              <a:rPr sz="4600" b="1" spc="-114" dirty="0" smtClean="0">
                <a:latin typeface="Arial"/>
                <a:cs typeface="Arial"/>
              </a:rPr>
              <a:t>f</a:t>
            </a:r>
            <a:r>
              <a:rPr sz="4600" b="1" spc="-125" dirty="0" smtClean="0">
                <a:latin typeface="Arial"/>
                <a:cs typeface="Arial"/>
              </a:rPr>
              <a:t>o</a:t>
            </a:r>
            <a:r>
              <a:rPr sz="4600" b="1" spc="-120" dirty="0" smtClean="0">
                <a:latin typeface="Arial"/>
                <a:cs typeface="Arial"/>
              </a:rPr>
              <a:t>r</a:t>
            </a:r>
            <a:r>
              <a:rPr sz="4600" b="1" spc="-135" dirty="0" smtClean="0">
                <a:latin typeface="Arial"/>
                <a:cs typeface="Arial"/>
              </a:rPr>
              <a:t>m</a:t>
            </a:r>
            <a:r>
              <a:rPr sz="4600" b="1" spc="-130" dirty="0" smtClean="0">
                <a:latin typeface="Arial"/>
                <a:cs typeface="Arial"/>
              </a:rPr>
              <a:t>a</a:t>
            </a:r>
            <a:r>
              <a:rPr sz="4600" b="1" spc="-114" dirty="0" smtClean="0">
                <a:latin typeface="Arial"/>
                <a:cs typeface="Arial"/>
              </a:rPr>
              <a:t>ti</a:t>
            </a:r>
            <a:r>
              <a:rPr sz="4600" b="1" spc="-125" dirty="0" smtClean="0">
                <a:latin typeface="Arial"/>
                <a:cs typeface="Arial"/>
              </a:rPr>
              <a:t>o</a:t>
            </a:r>
            <a:r>
              <a:rPr sz="4600" b="1" spc="-30" dirty="0" smtClean="0">
                <a:latin typeface="Arial"/>
                <a:cs typeface="Arial"/>
              </a:rPr>
              <a:t>n</a:t>
            </a:r>
            <a:r>
              <a:rPr sz="4600" b="1" spc="-204" dirty="0" smtClean="0">
                <a:latin typeface="Arial"/>
                <a:cs typeface="Arial"/>
              </a:rPr>
              <a:t> </a:t>
            </a:r>
            <a:r>
              <a:rPr sz="4600" b="1" spc="-130" dirty="0" smtClean="0">
                <a:latin typeface="Arial"/>
                <a:cs typeface="Arial"/>
              </a:rPr>
              <a:t>a</a:t>
            </a:r>
            <a:r>
              <a:rPr sz="4600" b="1" spc="-30" dirty="0" smtClean="0">
                <a:latin typeface="Arial"/>
                <a:cs typeface="Arial"/>
              </a:rPr>
              <a:t>s</a:t>
            </a:r>
            <a:r>
              <a:rPr sz="4600" b="1" spc="-200" dirty="0" smtClean="0">
                <a:latin typeface="Arial"/>
                <a:cs typeface="Arial"/>
              </a:rPr>
              <a:t> </a:t>
            </a:r>
            <a:r>
              <a:rPr sz="4600" b="1" i="1" spc="-130" dirty="0" smtClean="0">
                <a:latin typeface="Arial"/>
                <a:cs typeface="Arial"/>
              </a:rPr>
              <a:t>K</a:t>
            </a:r>
            <a:r>
              <a:rPr sz="4600" b="1" i="1" spc="-125" dirty="0" smtClean="0">
                <a:latin typeface="Arial"/>
                <a:cs typeface="Arial"/>
              </a:rPr>
              <a:t>no</a:t>
            </a:r>
            <a:r>
              <a:rPr sz="4600" b="1" i="1" spc="-135" dirty="0" smtClean="0">
                <a:latin typeface="Arial"/>
                <a:cs typeface="Arial"/>
              </a:rPr>
              <a:t>w</a:t>
            </a:r>
            <a:r>
              <a:rPr sz="4600" b="1" i="1" spc="-114" dirty="0" smtClean="0">
                <a:latin typeface="Arial"/>
                <a:cs typeface="Arial"/>
              </a:rPr>
              <a:t>l</a:t>
            </a:r>
            <a:r>
              <a:rPr sz="4600" b="1" i="1" spc="-130" dirty="0" smtClean="0">
                <a:latin typeface="Arial"/>
                <a:cs typeface="Arial"/>
              </a:rPr>
              <a:t>e</a:t>
            </a:r>
            <a:r>
              <a:rPr sz="4600" b="1" i="1" spc="-125" dirty="0" smtClean="0">
                <a:latin typeface="Arial"/>
                <a:cs typeface="Arial"/>
              </a:rPr>
              <a:t>dg</a:t>
            </a:r>
            <a:r>
              <a:rPr sz="4600" b="1" i="1" spc="-30" dirty="0" smtClean="0">
                <a:latin typeface="Arial"/>
                <a:cs typeface="Arial"/>
              </a:rPr>
              <a:t>e</a:t>
            </a:r>
            <a:endParaRPr sz="46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1800" dirty="0" smtClean="0">
                <a:latin typeface="Arial"/>
                <a:cs typeface="Arial"/>
              </a:rPr>
              <a:t>17</a:t>
            </a:fld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50240" y="1634871"/>
            <a:ext cx="7110095" cy="20447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41300" indent="-228600">
              <a:lnSpc>
                <a:spcPct val="100000"/>
              </a:lnSpc>
              <a:buClr>
                <a:srgbClr val="DDDDDD"/>
              </a:buClr>
              <a:buFont typeface="Arial"/>
              <a:buChar char="•"/>
              <a:tabLst>
                <a:tab pos="241300" algn="l"/>
              </a:tabLst>
            </a:pPr>
            <a:r>
              <a:rPr sz="3200" spc="0" dirty="0" smtClean="0">
                <a:latin typeface="Arial"/>
                <a:cs typeface="Arial"/>
              </a:rPr>
              <a:t>Wh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n</a:t>
            </a:r>
            <a:r>
              <a:rPr sz="3200" spc="-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f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rm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ti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n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is</a:t>
            </a:r>
            <a:r>
              <a:rPr sz="3200" spc="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rn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lize</a:t>
            </a:r>
            <a:r>
              <a:rPr sz="3200" spc="-20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,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it</a:t>
            </a:r>
            <a:endParaRPr sz="3200">
              <a:latin typeface="Arial"/>
              <a:cs typeface="Arial"/>
            </a:endParaRPr>
          </a:p>
          <a:p>
            <a:pPr marL="241300">
              <a:lnSpc>
                <a:spcPct val="100000"/>
              </a:lnSpc>
            </a:pPr>
            <a:r>
              <a:rPr sz="3200" dirty="0" smtClean="0">
                <a:latin typeface="Arial"/>
                <a:cs typeface="Arial"/>
              </a:rPr>
              <a:t>b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com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s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p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rt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of</a:t>
            </a:r>
            <a:r>
              <a:rPr sz="3200" spc="-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you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20"/>
              </a:spcBef>
            </a:pPr>
            <a:endParaRPr sz="750"/>
          </a:p>
          <a:p>
            <a:pPr marL="241300" marR="12700" indent="-228600">
              <a:lnSpc>
                <a:spcPct val="100000"/>
              </a:lnSpc>
              <a:buClr>
                <a:srgbClr val="DDDDDD"/>
              </a:buClr>
              <a:buFont typeface="Arial"/>
              <a:buChar char="•"/>
              <a:tabLst>
                <a:tab pos="241300" algn="l"/>
              </a:tabLst>
            </a:pPr>
            <a:r>
              <a:rPr sz="3200" spc="0" dirty="0" smtClean="0">
                <a:latin typeface="Arial"/>
                <a:cs typeface="Arial"/>
              </a:rPr>
              <a:t>In</a:t>
            </a:r>
            <a:r>
              <a:rPr sz="3200" spc="-5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gi</a:t>
            </a:r>
            <a:r>
              <a:rPr sz="3200" spc="-15" dirty="0" smtClean="0">
                <a:latin typeface="Arial"/>
                <a:cs typeface="Arial"/>
              </a:rPr>
              <a:t>b</a:t>
            </a:r>
            <a:r>
              <a:rPr sz="3200" spc="0" dirty="0" smtClean="0">
                <a:latin typeface="Arial"/>
                <a:cs typeface="Arial"/>
              </a:rPr>
              <a:t>le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id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as such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as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ori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s, m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ls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d </a:t>
            </a:r>
            <a:r>
              <a:rPr sz="3200" spc="-10" dirty="0" smtClean="0">
                <a:latin typeface="Arial"/>
                <a:cs typeface="Arial"/>
              </a:rPr>
              <a:t>f</a:t>
            </a:r>
            <a:r>
              <a:rPr sz="3200" spc="0" dirty="0" smtClean="0">
                <a:latin typeface="Arial"/>
                <a:cs typeface="Arial"/>
              </a:rPr>
              <a:t>ram</a:t>
            </a:r>
            <a:r>
              <a:rPr sz="3200" spc="-2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works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are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exa</a:t>
            </a:r>
            <a:r>
              <a:rPr sz="3200" spc="-10" dirty="0" smtClean="0">
                <a:latin typeface="Arial"/>
                <a:cs typeface="Arial"/>
              </a:rPr>
              <a:t>m</a:t>
            </a:r>
            <a:r>
              <a:rPr sz="3200" spc="0" dirty="0" smtClean="0">
                <a:latin typeface="Arial"/>
                <a:cs typeface="Arial"/>
              </a:rPr>
              <a:t>pl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s</a:t>
            </a:r>
            <a:endParaRPr sz="32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531732" y="5650209"/>
            <a:ext cx="71120" cy="394990"/>
          </a:xfrm>
          <a:custGeom>
            <a:avLst/>
            <a:gdLst/>
            <a:ahLst/>
            <a:cxnLst/>
            <a:rect l="l" t="t" r="r" b="b"/>
            <a:pathLst>
              <a:path w="71120" h="394990">
                <a:moveTo>
                  <a:pt x="71120" y="394990"/>
                </a:moveTo>
                <a:lnTo>
                  <a:pt x="31026" y="382610"/>
                </a:lnTo>
                <a:lnTo>
                  <a:pt x="5269" y="350774"/>
                </a:lnTo>
                <a:lnTo>
                  <a:pt x="0" y="69870"/>
                </a:lnTo>
                <a:lnTo>
                  <a:pt x="1475" y="55395"/>
                </a:lnTo>
                <a:lnTo>
                  <a:pt x="21237" y="19189"/>
                </a:lnTo>
                <a:lnTo>
                  <a:pt x="44231" y="4014"/>
                </a:lnTo>
                <a:lnTo>
                  <a:pt x="57786" y="0"/>
                </a:lnTo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009253" y="5648959"/>
            <a:ext cx="71120" cy="394990"/>
          </a:xfrm>
          <a:custGeom>
            <a:avLst/>
            <a:gdLst/>
            <a:ahLst/>
            <a:cxnLst/>
            <a:rect l="l" t="t" r="r" b="b"/>
            <a:pathLst>
              <a:path w="71120" h="394990">
                <a:moveTo>
                  <a:pt x="0" y="0"/>
                </a:moveTo>
                <a:lnTo>
                  <a:pt x="40148" y="12380"/>
                </a:lnTo>
                <a:lnTo>
                  <a:pt x="65867" y="44215"/>
                </a:lnTo>
                <a:lnTo>
                  <a:pt x="71120" y="325119"/>
                </a:lnTo>
                <a:lnTo>
                  <a:pt x="69649" y="339594"/>
                </a:lnTo>
                <a:lnTo>
                  <a:pt x="49930" y="375800"/>
                </a:lnTo>
                <a:lnTo>
                  <a:pt x="26941" y="390975"/>
                </a:lnTo>
                <a:lnTo>
                  <a:pt x="13368" y="394990"/>
                </a:lnTo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0"/>
            <a:ext cx="56329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0809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1500" y="0"/>
            <a:ext cx="54457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2493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5470"/>
              </a:lnSpc>
            </a:pPr>
            <a:r>
              <a:rPr sz="4600" b="1" spc="-434" dirty="0" smtClean="0">
                <a:latin typeface="Arial"/>
                <a:cs typeface="Arial"/>
              </a:rPr>
              <a:t>T</a:t>
            </a:r>
            <a:r>
              <a:rPr sz="4600" b="1" spc="-100" dirty="0" smtClean="0">
                <a:latin typeface="Arial"/>
                <a:cs typeface="Arial"/>
              </a:rPr>
              <a:t>od</a:t>
            </a:r>
            <a:r>
              <a:rPr sz="4600" b="1" spc="-130" dirty="0" smtClean="0">
                <a:latin typeface="Arial"/>
                <a:cs typeface="Arial"/>
              </a:rPr>
              <a:t>ay</a:t>
            </a:r>
            <a:r>
              <a:rPr sz="4600" b="1" spc="-275" dirty="0" smtClean="0">
                <a:latin typeface="Arial"/>
                <a:cs typeface="Arial"/>
              </a:rPr>
              <a:t>’</a:t>
            </a:r>
            <a:r>
              <a:rPr sz="4600" b="1" spc="-30" dirty="0" smtClean="0">
                <a:latin typeface="Arial"/>
                <a:cs typeface="Arial"/>
              </a:rPr>
              <a:t>s</a:t>
            </a:r>
            <a:r>
              <a:rPr sz="4600" b="1" spc="-365" dirty="0" smtClean="0">
                <a:latin typeface="Arial"/>
                <a:cs typeface="Arial"/>
              </a:rPr>
              <a:t> </a:t>
            </a:r>
            <a:r>
              <a:rPr sz="4600" b="1" spc="-130" dirty="0" smtClean="0">
                <a:latin typeface="Arial"/>
                <a:cs typeface="Arial"/>
              </a:rPr>
              <a:t>A</a:t>
            </a:r>
            <a:r>
              <a:rPr sz="4600" b="1" spc="-100" dirty="0" smtClean="0">
                <a:latin typeface="Arial"/>
                <a:cs typeface="Arial"/>
              </a:rPr>
              <a:t>g</a:t>
            </a:r>
            <a:r>
              <a:rPr sz="4600" b="1" spc="-130" dirty="0" smtClean="0">
                <a:latin typeface="Arial"/>
                <a:cs typeface="Arial"/>
              </a:rPr>
              <a:t>e</a:t>
            </a:r>
            <a:r>
              <a:rPr sz="4600" b="1" spc="-100" dirty="0" smtClean="0">
                <a:latin typeface="Arial"/>
                <a:cs typeface="Arial"/>
              </a:rPr>
              <a:t>nd</a:t>
            </a:r>
            <a:r>
              <a:rPr sz="4600" b="1" spc="-30" dirty="0" smtClean="0">
                <a:latin typeface="Arial"/>
                <a:cs typeface="Arial"/>
              </a:rPr>
              <a:t>a</a:t>
            </a:r>
            <a:endParaRPr sz="4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50240" y="1636903"/>
            <a:ext cx="5859145" cy="44138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41300" indent="-228600">
              <a:lnSpc>
                <a:spcPct val="100000"/>
              </a:lnSpc>
              <a:buFont typeface="Arial"/>
              <a:buChar char="•"/>
              <a:tabLst>
                <a:tab pos="241300" algn="l"/>
              </a:tabLst>
            </a:pPr>
            <a:r>
              <a:rPr lang="en-US" sz="2800" b="1" spc="-15" dirty="0" smtClean="0">
                <a:latin typeface="Arial"/>
                <a:cs typeface="Arial"/>
              </a:rPr>
              <a:t>Typically a quiz – no quiz today.</a:t>
            </a:r>
          </a:p>
          <a:p>
            <a:pPr marL="241300" indent="-228600">
              <a:lnSpc>
                <a:spcPct val="100000"/>
              </a:lnSpc>
              <a:buFont typeface="Arial"/>
              <a:buChar char="•"/>
              <a:tabLst>
                <a:tab pos="241300" algn="l"/>
              </a:tabLst>
            </a:pPr>
            <a:r>
              <a:rPr sz="2800" b="1" spc="-15" dirty="0" smtClean="0">
                <a:latin typeface="Arial"/>
                <a:cs typeface="Arial"/>
              </a:rPr>
              <a:t>Revi</a:t>
            </a:r>
            <a:r>
              <a:rPr sz="2800" b="1" spc="-10" dirty="0" smtClean="0">
                <a:latin typeface="Arial"/>
                <a:cs typeface="Arial"/>
              </a:rPr>
              <a:t>e</a:t>
            </a:r>
            <a:r>
              <a:rPr sz="2800" b="1" spc="-25" dirty="0" smtClean="0">
                <a:latin typeface="Arial"/>
                <a:cs typeface="Arial"/>
              </a:rPr>
              <a:t>w</a:t>
            </a:r>
            <a:r>
              <a:rPr sz="2800" b="1" spc="10" dirty="0" smtClean="0">
                <a:latin typeface="Arial"/>
                <a:cs typeface="Arial"/>
              </a:rPr>
              <a:t> </a:t>
            </a:r>
            <a:r>
              <a:rPr sz="2800" b="1" spc="-15" dirty="0" smtClean="0">
                <a:latin typeface="Arial"/>
                <a:cs typeface="Arial"/>
              </a:rPr>
              <a:t>la</a:t>
            </a:r>
            <a:r>
              <a:rPr sz="2800" b="1" spc="-10" dirty="0" smtClean="0">
                <a:latin typeface="Arial"/>
                <a:cs typeface="Arial"/>
              </a:rPr>
              <a:t>st </a:t>
            </a:r>
            <a:r>
              <a:rPr sz="2800" b="1" spc="-20" dirty="0" smtClean="0">
                <a:latin typeface="Arial"/>
                <a:cs typeface="Arial"/>
              </a:rPr>
              <a:t>we</a:t>
            </a:r>
            <a:r>
              <a:rPr sz="2800" b="1" spc="-15" dirty="0" smtClean="0">
                <a:latin typeface="Arial"/>
                <a:cs typeface="Arial"/>
              </a:rPr>
              <a:t>ek/</a:t>
            </a:r>
            <a:r>
              <a:rPr sz="2800" b="1" spc="-80" dirty="0" smtClean="0">
                <a:latin typeface="Arial"/>
                <a:cs typeface="Arial"/>
              </a:rPr>
              <a:t> </a:t>
            </a:r>
            <a:r>
              <a:rPr sz="2800" b="1" spc="-25" dirty="0" smtClean="0">
                <a:latin typeface="Arial"/>
                <a:cs typeface="Arial"/>
              </a:rPr>
              <a:t>A</a:t>
            </a:r>
            <a:r>
              <a:rPr sz="2800" b="1" spc="-30" dirty="0" smtClean="0">
                <a:latin typeface="Arial"/>
                <a:cs typeface="Arial"/>
              </a:rPr>
              <a:t>d</a:t>
            </a:r>
            <a:r>
              <a:rPr sz="2800" b="1" spc="-15" dirty="0" smtClean="0">
                <a:latin typeface="Arial"/>
                <a:cs typeface="Arial"/>
              </a:rPr>
              <a:t>ministri</a:t>
            </a:r>
            <a:r>
              <a:rPr sz="2800" b="1" spc="-5" dirty="0" smtClean="0">
                <a:latin typeface="Arial"/>
                <a:cs typeface="Arial"/>
              </a:rPr>
              <a:t>v</a:t>
            </a:r>
            <a:r>
              <a:rPr sz="2800" b="1" spc="-15" dirty="0" smtClean="0">
                <a:latin typeface="Arial"/>
                <a:cs typeface="Arial"/>
              </a:rPr>
              <a:t>ia</a:t>
            </a:r>
            <a:endParaRPr sz="2800" dirty="0">
              <a:latin typeface="Arial"/>
              <a:cs typeface="Arial"/>
            </a:endParaRPr>
          </a:p>
          <a:p>
            <a:pPr>
              <a:lnSpc>
                <a:spcPts val="550"/>
              </a:lnSpc>
              <a:spcBef>
                <a:spcPts val="41"/>
              </a:spcBef>
              <a:buFont typeface="Arial"/>
              <a:buChar char="•"/>
            </a:pPr>
            <a:endParaRPr sz="550" dirty="0"/>
          </a:p>
          <a:p>
            <a:pPr marL="538480" lvl="1" indent="-229235">
              <a:lnSpc>
                <a:spcPct val="100000"/>
              </a:lnSpc>
              <a:buFont typeface="Arial"/>
              <a:buChar char="•"/>
              <a:tabLst>
                <a:tab pos="538480" algn="l"/>
              </a:tabLst>
            </a:pPr>
            <a:r>
              <a:rPr sz="2400" spc="0" dirty="0" smtClean="0">
                <a:latin typeface="Arial"/>
                <a:cs typeface="Arial"/>
              </a:rPr>
              <a:t>C</a:t>
            </a:r>
            <a:r>
              <a:rPr sz="2400" spc="-10" dirty="0" smtClean="0">
                <a:latin typeface="Arial"/>
                <a:cs typeface="Arial"/>
              </a:rPr>
              <a:t>a</a:t>
            </a:r>
            <a:r>
              <a:rPr sz="2400" spc="0" dirty="0" smtClean="0">
                <a:latin typeface="Arial"/>
                <a:cs typeface="Arial"/>
              </a:rPr>
              <a:t>n</a:t>
            </a:r>
            <a:r>
              <a:rPr sz="2400" spc="10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everyone</a:t>
            </a:r>
            <a:r>
              <a:rPr sz="2400" spc="5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access Sak</a:t>
            </a:r>
            <a:r>
              <a:rPr sz="2400" spc="-10" dirty="0" smtClean="0">
                <a:latin typeface="Arial"/>
                <a:cs typeface="Arial"/>
              </a:rPr>
              <a:t>a</a:t>
            </a:r>
            <a:r>
              <a:rPr sz="2400" spc="0" dirty="0" smtClean="0">
                <a:latin typeface="Arial"/>
                <a:cs typeface="Arial"/>
              </a:rPr>
              <a:t>i?</a:t>
            </a:r>
            <a:endParaRPr sz="2400" dirty="0">
              <a:latin typeface="Arial"/>
              <a:cs typeface="Arial"/>
            </a:endParaRPr>
          </a:p>
          <a:p>
            <a:pPr>
              <a:lnSpc>
                <a:spcPts val="600"/>
              </a:lnSpc>
              <a:spcBef>
                <a:spcPts val="16"/>
              </a:spcBef>
            </a:pPr>
            <a:endParaRPr sz="600" dirty="0"/>
          </a:p>
          <a:p>
            <a:pPr marL="241300" indent="-228600">
              <a:lnSpc>
                <a:spcPct val="100000"/>
              </a:lnSpc>
              <a:buFont typeface="Arial"/>
              <a:buChar char="•"/>
              <a:tabLst>
                <a:tab pos="241300" algn="l"/>
              </a:tabLst>
            </a:pPr>
            <a:r>
              <a:rPr sz="2600" b="1" spc="-185" dirty="0" smtClean="0">
                <a:latin typeface="Arial"/>
                <a:cs typeface="Arial"/>
              </a:rPr>
              <a:t>T</a:t>
            </a:r>
            <a:r>
              <a:rPr sz="2600" b="1" spc="0" dirty="0" smtClean="0">
                <a:latin typeface="Arial"/>
                <a:cs typeface="Arial"/>
              </a:rPr>
              <a:t>o</a:t>
            </a:r>
            <a:r>
              <a:rPr sz="2600" b="1" spc="10" dirty="0" smtClean="0">
                <a:latin typeface="Arial"/>
                <a:cs typeface="Arial"/>
              </a:rPr>
              <a:t>d</a:t>
            </a:r>
            <a:r>
              <a:rPr sz="2600" b="1" spc="0" dirty="0" smtClean="0">
                <a:latin typeface="Arial"/>
                <a:cs typeface="Arial"/>
              </a:rPr>
              <a:t>a</a:t>
            </a:r>
            <a:r>
              <a:rPr sz="2600" b="1" spc="-20" dirty="0" smtClean="0">
                <a:latin typeface="Arial"/>
                <a:cs typeface="Arial"/>
              </a:rPr>
              <a:t>y</a:t>
            </a:r>
            <a:r>
              <a:rPr sz="2600" b="1" spc="0" dirty="0" smtClean="0">
                <a:latin typeface="Arial"/>
                <a:cs typeface="Arial"/>
              </a:rPr>
              <a:t>:</a:t>
            </a:r>
            <a:endParaRPr sz="2600" dirty="0">
              <a:latin typeface="Arial"/>
              <a:cs typeface="Arial"/>
            </a:endParaRPr>
          </a:p>
          <a:p>
            <a:pPr>
              <a:lnSpc>
                <a:spcPts val="550"/>
              </a:lnSpc>
              <a:spcBef>
                <a:spcPts val="34"/>
              </a:spcBef>
              <a:buFont typeface="Arial"/>
              <a:buChar char="•"/>
            </a:pPr>
            <a:endParaRPr sz="550" dirty="0"/>
          </a:p>
          <a:p>
            <a:pPr marL="538480" lvl="1" indent="-229235">
              <a:lnSpc>
                <a:spcPct val="100000"/>
              </a:lnSpc>
              <a:buFont typeface="Arial"/>
              <a:buChar char="•"/>
              <a:tabLst>
                <a:tab pos="538480" algn="l"/>
              </a:tabLst>
            </a:pPr>
            <a:r>
              <a:rPr lang="en-US" sz="2400" spc="0" dirty="0" smtClean="0">
                <a:latin typeface="Arial"/>
                <a:cs typeface="Arial"/>
              </a:rPr>
              <a:t>In-Class exercise</a:t>
            </a:r>
          </a:p>
          <a:p>
            <a:pPr marL="538480" lvl="1" indent="-229235">
              <a:lnSpc>
                <a:spcPct val="100000"/>
              </a:lnSpc>
              <a:buFont typeface="Arial"/>
              <a:buChar char="•"/>
              <a:tabLst>
                <a:tab pos="538480" algn="l"/>
              </a:tabLst>
            </a:pPr>
            <a:r>
              <a:rPr sz="2400" spc="0" dirty="0" smtClean="0">
                <a:latin typeface="Arial"/>
                <a:cs typeface="Arial"/>
              </a:rPr>
              <a:t>Lecture: “The Sc</a:t>
            </a:r>
            <a:r>
              <a:rPr sz="2400" spc="-10" dirty="0" smtClean="0">
                <a:latin typeface="Arial"/>
                <a:cs typeface="Arial"/>
              </a:rPr>
              <a:t>i</a:t>
            </a:r>
            <a:r>
              <a:rPr sz="2400" spc="0" dirty="0" smtClean="0">
                <a:latin typeface="Arial"/>
                <a:cs typeface="Arial"/>
              </a:rPr>
              <a:t>ence</a:t>
            </a:r>
            <a:r>
              <a:rPr sz="2400" spc="20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of</a:t>
            </a:r>
            <a:r>
              <a:rPr sz="2400" spc="-15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Informatio</a:t>
            </a:r>
            <a:r>
              <a:rPr sz="2400" spc="-10" dirty="0" smtClean="0">
                <a:latin typeface="Arial"/>
                <a:cs typeface="Arial"/>
              </a:rPr>
              <a:t>n</a:t>
            </a:r>
            <a:r>
              <a:rPr sz="2400" spc="0" dirty="0" smtClean="0">
                <a:latin typeface="Arial"/>
                <a:cs typeface="Arial"/>
              </a:rPr>
              <a:t>”</a:t>
            </a:r>
            <a:endParaRPr sz="2400" dirty="0">
              <a:latin typeface="Arial"/>
              <a:cs typeface="Arial"/>
            </a:endParaRPr>
          </a:p>
          <a:p>
            <a:pPr lvl="1">
              <a:lnSpc>
                <a:spcPts val="500"/>
              </a:lnSpc>
              <a:spcBef>
                <a:spcPts val="26"/>
              </a:spcBef>
              <a:buFont typeface="Arial"/>
              <a:buChar char="•"/>
            </a:pPr>
            <a:endParaRPr sz="500" dirty="0"/>
          </a:p>
          <a:p>
            <a:pPr marL="904240" lvl="2" indent="-228600">
              <a:lnSpc>
                <a:spcPct val="100000"/>
              </a:lnSpc>
              <a:buFont typeface="Arial"/>
              <a:buChar char="•"/>
              <a:tabLst>
                <a:tab pos="904240" algn="l"/>
              </a:tabLst>
            </a:pPr>
            <a:r>
              <a:rPr sz="2200" spc="-15" dirty="0" smtClean="0">
                <a:latin typeface="Arial"/>
                <a:cs typeface="Arial"/>
              </a:rPr>
              <a:t>Reading and</a:t>
            </a:r>
            <a:r>
              <a:rPr sz="2200" spc="15" dirty="0" smtClean="0">
                <a:latin typeface="Arial"/>
                <a:cs typeface="Arial"/>
              </a:rPr>
              <a:t> </a:t>
            </a:r>
            <a:r>
              <a:rPr sz="2200" spc="-15" dirty="0" smtClean="0">
                <a:latin typeface="Arial"/>
                <a:cs typeface="Arial"/>
              </a:rPr>
              <a:t>video</a:t>
            </a:r>
            <a:endParaRPr sz="2200" dirty="0">
              <a:latin typeface="Arial"/>
              <a:cs typeface="Arial"/>
            </a:endParaRPr>
          </a:p>
          <a:p>
            <a:pPr lvl="2">
              <a:lnSpc>
                <a:spcPts val="550"/>
              </a:lnSpc>
              <a:spcBef>
                <a:spcPts val="30"/>
              </a:spcBef>
              <a:buFont typeface="Arial"/>
              <a:buChar char="•"/>
            </a:pPr>
            <a:endParaRPr sz="550" dirty="0"/>
          </a:p>
          <a:p>
            <a:pPr marL="538480" lvl="1" indent="-229235">
              <a:lnSpc>
                <a:spcPct val="100000"/>
              </a:lnSpc>
              <a:buFont typeface="Arial"/>
              <a:buChar char="•"/>
              <a:tabLst>
                <a:tab pos="538480" algn="l"/>
              </a:tabLst>
            </a:pPr>
            <a:r>
              <a:rPr lang="en-US" sz="2400" spc="0" dirty="0" err="1" smtClean="0">
                <a:latin typeface="Arial"/>
                <a:cs typeface="Arial"/>
              </a:rPr>
              <a:t>Budnip</a:t>
            </a:r>
            <a:endParaRPr sz="2400" dirty="0">
              <a:latin typeface="Arial"/>
              <a:cs typeface="Arial"/>
            </a:endParaRPr>
          </a:p>
          <a:p>
            <a:pPr lvl="1">
              <a:lnSpc>
                <a:spcPts val="600"/>
              </a:lnSpc>
              <a:spcBef>
                <a:spcPts val="15"/>
              </a:spcBef>
              <a:buFont typeface="Arial"/>
              <a:buChar char="•"/>
            </a:pPr>
            <a:endParaRPr sz="600" dirty="0"/>
          </a:p>
          <a:p>
            <a:pPr marL="241300" indent="-228600">
              <a:lnSpc>
                <a:spcPct val="100000"/>
              </a:lnSpc>
              <a:buFont typeface="Arial"/>
              <a:buChar char="•"/>
              <a:tabLst>
                <a:tab pos="241300" algn="l"/>
              </a:tabLst>
            </a:pPr>
            <a:r>
              <a:rPr sz="2600" b="1" spc="0" dirty="0" smtClean="0">
                <a:latin typeface="Arial"/>
                <a:cs typeface="Arial"/>
              </a:rPr>
              <a:t>N</a:t>
            </a:r>
            <a:r>
              <a:rPr sz="2600" b="1" spc="5" dirty="0" smtClean="0">
                <a:latin typeface="Arial"/>
                <a:cs typeface="Arial"/>
              </a:rPr>
              <a:t>e</a:t>
            </a:r>
            <a:r>
              <a:rPr sz="2600" b="1" spc="0" dirty="0" smtClean="0">
                <a:latin typeface="Arial"/>
                <a:cs typeface="Arial"/>
              </a:rPr>
              <a:t>xt</a:t>
            </a:r>
            <a:r>
              <a:rPr sz="2600" b="1" spc="-15" dirty="0" smtClean="0">
                <a:latin typeface="Arial"/>
                <a:cs typeface="Arial"/>
              </a:rPr>
              <a:t> </a:t>
            </a:r>
            <a:r>
              <a:rPr sz="2600" b="1" spc="0" dirty="0" smtClean="0">
                <a:latin typeface="Arial"/>
                <a:cs typeface="Arial"/>
              </a:rPr>
              <a:t>cla</a:t>
            </a:r>
            <a:r>
              <a:rPr sz="2600" b="1" spc="5" dirty="0" smtClean="0">
                <a:latin typeface="Arial"/>
                <a:cs typeface="Arial"/>
              </a:rPr>
              <a:t>s</a:t>
            </a:r>
            <a:r>
              <a:rPr sz="2600" b="1" spc="0" dirty="0" smtClean="0">
                <a:latin typeface="Arial"/>
                <a:cs typeface="Arial"/>
              </a:rPr>
              <a:t>s:</a:t>
            </a:r>
            <a:endParaRPr sz="2600" dirty="0">
              <a:latin typeface="Arial"/>
              <a:cs typeface="Arial"/>
            </a:endParaRPr>
          </a:p>
          <a:p>
            <a:pPr>
              <a:lnSpc>
                <a:spcPts val="550"/>
              </a:lnSpc>
              <a:spcBef>
                <a:spcPts val="35"/>
              </a:spcBef>
              <a:buFont typeface="Arial"/>
              <a:buChar char="•"/>
            </a:pPr>
            <a:endParaRPr sz="550" dirty="0"/>
          </a:p>
          <a:p>
            <a:pPr marL="538480" lvl="1" indent="-229235">
              <a:lnSpc>
                <a:spcPts val="2855"/>
              </a:lnSpc>
              <a:buFont typeface="Arial"/>
              <a:buChar char="•"/>
              <a:tabLst>
                <a:tab pos="538480" algn="l"/>
              </a:tabLst>
            </a:pPr>
            <a:r>
              <a:rPr sz="2400" spc="0" dirty="0" smtClean="0">
                <a:latin typeface="Arial"/>
                <a:cs typeface="Arial"/>
              </a:rPr>
              <a:t>“The Internet</a:t>
            </a:r>
            <a:r>
              <a:rPr sz="2400" spc="-15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and</a:t>
            </a:r>
            <a:r>
              <a:rPr sz="2400" spc="5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the</a:t>
            </a:r>
            <a:r>
              <a:rPr sz="2400" spc="-5" dirty="0" smtClean="0">
                <a:latin typeface="Arial"/>
                <a:cs typeface="Arial"/>
              </a:rPr>
              <a:t> </a:t>
            </a:r>
            <a:r>
              <a:rPr sz="2400" spc="-50" dirty="0" smtClean="0">
                <a:latin typeface="Arial"/>
                <a:cs typeface="Arial"/>
              </a:rPr>
              <a:t>W</a:t>
            </a:r>
            <a:r>
              <a:rPr sz="2400" spc="0" dirty="0" smtClean="0">
                <a:latin typeface="Arial"/>
                <a:cs typeface="Arial"/>
              </a:rPr>
              <a:t>orld Wide</a:t>
            </a:r>
            <a:r>
              <a:rPr sz="2400" spc="5" dirty="0" smtClean="0">
                <a:latin typeface="Arial"/>
                <a:cs typeface="Arial"/>
              </a:rPr>
              <a:t> </a:t>
            </a:r>
            <a:r>
              <a:rPr sz="2400" spc="-50" dirty="0" smtClean="0">
                <a:latin typeface="Arial"/>
                <a:cs typeface="Arial"/>
              </a:rPr>
              <a:t>W</a:t>
            </a:r>
            <a:r>
              <a:rPr sz="2400" spc="0" dirty="0" smtClean="0">
                <a:latin typeface="Arial"/>
                <a:cs typeface="Arial"/>
              </a:rPr>
              <a:t>eb”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531732" y="5650209"/>
            <a:ext cx="71120" cy="394990"/>
          </a:xfrm>
          <a:custGeom>
            <a:avLst/>
            <a:gdLst/>
            <a:ahLst/>
            <a:cxnLst/>
            <a:rect l="l" t="t" r="r" b="b"/>
            <a:pathLst>
              <a:path w="71120" h="394990">
                <a:moveTo>
                  <a:pt x="71120" y="394990"/>
                </a:moveTo>
                <a:lnTo>
                  <a:pt x="31026" y="382610"/>
                </a:lnTo>
                <a:lnTo>
                  <a:pt x="5269" y="350774"/>
                </a:lnTo>
                <a:lnTo>
                  <a:pt x="0" y="69870"/>
                </a:lnTo>
                <a:lnTo>
                  <a:pt x="1475" y="55395"/>
                </a:lnTo>
                <a:lnTo>
                  <a:pt x="21237" y="19189"/>
                </a:lnTo>
                <a:lnTo>
                  <a:pt x="44231" y="4014"/>
                </a:lnTo>
                <a:lnTo>
                  <a:pt x="57786" y="0"/>
                </a:lnTo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009253" y="5648959"/>
            <a:ext cx="71120" cy="394990"/>
          </a:xfrm>
          <a:custGeom>
            <a:avLst/>
            <a:gdLst/>
            <a:ahLst/>
            <a:cxnLst/>
            <a:rect l="l" t="t" r="r" b="b"/>
            <a:pathLst>
              <a:path w="71120" h="394990">
                <a:moveTo>
                  <a:pt x="0" y="0"/>
                </a:moveTo>
                <a:lnTo>
                  <a:pt x="40148" y="12380"/>
                </a:lnTo>
                <a:lnTo>
                  <a:pt x="65867" y="44215"/>
                </a:lnTo>
                <a:lnTo>
                  <a:pt x="71120" y="325119"/>
                </a:lnTo>
                <a:lnTo>
                  <a:pt x="69649" y="339594"/>
                </a:lnTo>
                <a:lnTo>
                  <a:pt x="49930" y="375800"/>
                </a:lnTo>
                <a:lnTo>
                  <a:pt x="26941" y="390975"/>
                </a:lnTo>
                <a:lnTo>
                  <a:pt x="13368" y="394990"/>
                </a:lnTo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8732011" y="5705246"/>
            <a:ext cx="153035" cy="2851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dirty="0" smtClean="0">
                <a:latin typeface="Arial"/>
                <a:cs typeface="Arial"/>
              </a:rPr>
              <a:t>2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4400" dirty="0"/>
          </a:p>
        </p:txBody>
      </p:sp>
      <p:sp>
        <p:nvSpPr>
          <p:cNvPr id="3" name="TextBox 2"/>
          <p:cNvSpPr txBox="1"/>
          <p:nvPr/>
        </p:nvSpPr>
        <p:spPr>
          <a:xfrm>
            <a:off x="381000" y="1371600"/>
            <a:ext cx="800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What are these?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2590800"/>
            <a:ext cx="1257300" cy="12573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1400" y="2438400"/>
            <a:ext cx="977900" cy="13843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19800" y="2743200"/>
            <a:ext cx="1089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#000000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314824" y="4616824"/>
            <a:ext cx="1214620" cy="17543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&lt;HTML&gt;</a:t>
            </a:r>
          </a:p>
          <a:p>
            <a:r>
              <a:rPr lang="en-US" dirty="0" smtClean="0"/>
              <a:t>&lt;TITLE&gt;</a:t>
            </a:r>
          </a:p>
          <a:p>
            <a:r>
              <a:rPr lang="en-US" dirty="0" smtClean="0"/>
              <a:t>&lt;/TITLE&gt;</a:t>
            </a:r>
          </a:p>
          <a:p>
            <a:r>
              <a:rPr lang="en-US" dirty="0" smtClean="0"/>
              <a:t>&lt;BODY&gt;</a:t>
            </a:r>
          </a:p>
          <a:p>
            <a:r>
              <a:rPr lang="en-US" dirty="0" smtClean="0"/>
              <a:t>&lt;/BODY&gt;</a:t>
            </a:r>
          </a:p>
          <a:p>
            <a:r>
              <a:rPr lang="en-US" dirty="0" smtClean="0"/>
              <a:t>&lt;/HTML&gt;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497294" y="4138706"/>
            <a:ext cx="17718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Circumference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12870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4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0" y="2667000"/>
            <a:ext cx="1828800" cy="1828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42471" y="1942353"/>
            <a:ext cx="38449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Is this Data or Information or both?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2284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4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1400" y="2514600"/>
            <a:ext cx="2514600" cy="2514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09059" y="1942353"/>
            <a:ext cx="19075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How about now?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0756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4400" dirty="0"/>
          </a:p>
        </p:txBody>
      </p:sp>
      <p:sp>
        <p:nvSpPr>
          <p:cNvPr id="3" name="TextBox 2"/>
          <p:cNvSpPr txBox="1"/>
          <p:nvPr/>
        </p:nvSpPr>
        <p:spPr>
          <a:xfrm>
            <a:off x="381000" y="1371600"/>
            <a:ext cx="800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Do we have knowledge? If so, what knowledge? What about Wisdom?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00" y="2743200"/>
            <a:ext cx="1752600" cy="1752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038600" y="3286780"/>
            <a:ext cx="114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STOP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61697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2514600"/>
            <a:ext cx="977900" cy="138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7108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2514600"/>
            <a:ext cx="977900" cy="13843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352800" y="2209800"/>
            <a:ext cx="4572000" cy="175432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Example: You walk around a circle which has a diameter of 100m, how far have you walked?</a:t>
            </a:r>
          </a:p>
          <a:p>
            <a:r>
              <a:rPr lang="en-US" dirty="0"/>
              <a:t>	</a:t>
            </a:r>
          </a:p>
          <a:p>
            <a:r>
              <a:rPr lang="en-US" dirty="0"/>
              <a:t>Distance walked = Circumference = π × </a:t>
            </a:r>
            <a:r>
              <a:rPr lang="en-US" dirty="0" smtClean="0"/>
              <a:t>diameter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4381500"/>
            <a:ext cx="2921000" cy="140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22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2514600"/>
            <a:ext cx="977900" cy="13843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352800" y="22098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Distance walked = Circumference = π × 100m = 314.159...m</a:t>
            </a:r>
          </a:p>
          <a:p>
            <a:r>
              <a:rPr lang="en-US" dirty="0"/>
              <a:t>= 314m (to the nearest m)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4381500"/>
            <a:ext cx="2921000" cy="140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16691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7244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4000" b="1" spc="-105" dirty="0" smtClean="0">
                <a:latin typeface="Arial"/>
                <a:cs typeface="Arial"/>
              </a:rPr>
              <a:t>I</a:t>
            </a:r>
            <a:r>
              <a:rPr sz="4000" b="1" spc="-125" dirty="0" smtClean="0">
                <a:latin typeface="Arial"/>
                <a:cs typeface="Arial"/>
              </a:rPr>
              <a:t>n</a:t>
            </a:r>
            <a:r>
              <a:rPr sz="4000" b="1" spc="-114" dirty="0" smtClean="0">
                <a:latin typeface="Arial"/>
                <a:cs typeface="Arial"/>
              </a:rPr>
              <a:t>f</a:t>
            </a:r>
            <a:r>
              <a:rPr sz="4000" b="1" spc="-125" dirty="0" smtClean="0">
                <a:latin typeface="Arial"/>
                <a:cs typeface="Arial"/>
              </a:rPr>
              <a:t>o</a:t>
            </a:r>
            <a:r>
              <a:rPr sz="4000" b="1" spc="-114" dirty="0" smtClean="0">
                <a:latin typeface="Arial"/>
                <a:cs typeface="Arial"/>
              </a:rPr>
              <a:t>r</a:t>
            </a:r>
            <a:r>
              <a:rPr sz="4000" b="1" spc="-140" dirty="0" smtClean="0">
                <a:latin typeface="Arial"/>
                <a:cs typeface="Arial"/>
              </a:rPr>
              <a:t>m</a:t>
            </a:r>
            <a:r>
              <a:rPr sz="4000" b="1" spc="-125" dirty="0" smtClean="0">
                <a:latin typeface="Arial"/>
                <a:cs typeface="Arial"/>
              </a:rPr>
              <a:t>a</a:t>
            </a:r>
            <a:r>
              <a:rPr sz="4000" b="1" spc="-114" dirty="0" smtClean="0">
                <a:latin typeface="Arial"/>
                <a:cs typeface="Arial"/>
              </a:rPr>
              <a:t>t</a:t>
            </a:r>
            <a:r>
              <a:rPr sz="4000" b="1" spc="-105" dirty="0" smtClean="0">
                <a:latin typeface="Arial"/>
                <a:cs typeface="Arial"/>
              </a:rPr>
              <a:t>i</a:t>
            </a:r>
            <a:r>
              <a:rPr sz="4000" b="1" spc="-125" dirty="0" smtClean="0">
                <a:latin typeface="Arial"/>
                <a:cs typeface="Arial"/>
              </a:rPr>
              <a:t>o</a:t>
            </a:r>
            <a:r>
              <a:rPr sz="4000" b="1" spc="-25" dirty="0" smtClean="0">
                <a:latin typeface="Arial"/>
                <a:cs typeface="Arial"/>
              </a:rPr>
              <a:t>n</a:t>
            </a:r>
            <a:r>
              <a:rPr sz="4000" b="1" spc="-210" dirty="0" smtClean="0">
                <a:latin typeface="Arial"/>
                <a:cs typeface="Arial"/>
              </a:rPr>
              <a:t> </a:t>
            </a:r>
            <a:r>
              <a:rPr sz="4000" b="1" spc="-105" dirty="0" smtClean="0">
                <a:latin typeface="Arial"/>
                <a:cs typeface="Arial"/>
              </a:rPr>
              <a:t>I</a:t>
            </a:r>
            <a:r>
              <a:rPr sz="4000" b="1" spc="-125" dirty="0" smtClean="0">
                <a:latin typeface="Arial"/>
                <a:cs typeface="Arial"/>
              </a:rPr>
              <a:t>n</a:t>
            </a:r>
            <a:r>
              <a:rPr sz="4000" b="1" spc="-114" dirty="0" smtClean="0">
                <a:latin typeface="Arial"/>
                <a:cs typeface="Arial"/>
              </a:rPr>
              <a:t>t</a:t>
            </a:r>
            <a:r>
              <a:rPr sz="4000" b="1" spc="-125" dirty="0" smtClean="0">
                <a:latin typeface="Arial"/>
                <a:cs typeface="Arial"/>
              </a:rPr>
              <a:t>e</a:t>
            </a:r>
            <a:r>
              <a:rPr sz="4000" b="1" spc="-114" dirty="0" smtClean="0">
                <a:latin typeface="Arial"/>
                <a:cs typeface="Arial"/>
              </a:rPr>
              <a:t>r</a:t>
            </a:r>
            <a:r>
              <a:rPr sz="4000" b="1" spc="-125" dirty="0" smtClean="0">
                <a:latin typeface="Arial"/>
                <a:cs typeface="Arial"/>
              </a:rPr>
              <a:t>ac</a:t>
            </a:r>
            <a:r>
              <a:rPr sz="4000" b="1" spc="-114" dirty="0" smtClean="0">
                <a:latin typeface="Arial"/>
                <a:cs typeface="Arial"/>
              </a:rPr>
              <a:t>t</a:t>
            </a:r>
            <a:r>
              <a:rPr sz="4000" b="1" spc="-105" dirty="0" smtClean="0">
                <a:latin typeface="Arial"/>
                <a:cs typeface="Arial"/>
              </a:rPr>
              <a:t>i</a:t>
            </a:r>
            <a:r>
              <a:rPr sz="4000" b="1" spc="-125" dirty="0" smtClean="0">
                <a:latin typeface="Arial"/>
                <a:cs typeface="Arial"/>
              </a:rPr>
              <a:t>o</a:t>
            </a:r>
            <a:r>
              <a:rPr sz="4000" b="1" spc="-25" dirty="0" smtClean="0">
                <a:latin typeface="Arial"/>
                <a:cs typeface="Arial"/>
              </a:rPr>
              <a:t>n</a:t>
            </a:r>
            <a:r>
              <a:rPr sz="4000" b="1" spc="-210" dirty="0" smtClean="0">
                <a:latin typeface="Arial"/>
                <a:cs typeface="Arial"/>
              </a:rPr>
              <a:t> </a:t>
            </a:r>
            <a:r>
              <a:rPr sz="4000" b="1" spc="-130" dirty="0" smtClean="0">
                <a:latin typeface="Arial"/>
                <a:cs typeface="Arial"/>
              </a:rPr>
              <a:t>C</a:t>
            </a:r>
            <a:r>
              <a:rPr sz="4000" b="1" spc="-125" dirty="0" smtClean="0">
                <a:latin typeface="Arial"/>
                <a:cs typeface="Arial"/>
              </a:rPr>
              <a:t>avea</a:t>
            </a:r>
            <a:r>
              <a:rPr sz="4000" b="1" spc="-114" dirty="0" smtClean="0">
                <a:latin typeface="Arial"/>
                <a:cs typeface="Arial"/>
              </a:rPr>
              <a:t>t</a:t>
            </a:r>
            <a:r>
              <a:rPr sz="4000" b="1" spc="-25" dirty="0" smtClean="0">
                <a:latin typeface="Arial"/>
                <a:cs typeface="Arial"/>
              </a:rPr>
              <a:t>s</a:t>
            </a:r>
            <a:endParaRPr sz="40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531732" y="5650209"/>
            <a:ext cx="71120" cy="394990"/>
          </a:xfrm>
          <a:custGeom>
            <a:avLst/>
            <a:gdLst/>
            <a:ahLst/>
            <a:cxnLst/>
            <a:rect l="l" t="t" r="r" b="b"/>
            <a:pathLst>
              <a:path w="71120" h="394990">
                <a:moveTo>
                  <a:pt x="71120" y="394990"/>
                </a:moveTo>
                <a:lnTo>
                  <a:pt x="31026" y="382610"/>
                </a:lnTo>
                <a:lnTo>
                  <a:pt x="5269" y="350774"/>
                </a:lnTo>
                <a:lnTo>
                  <a:pt x="0" y="69870"/>
                </a:lnTo>
                <a:lnTo>
                  <a:pt x="1475" y="55395"/>
                </a:lnTo>
                <a:lnTo>
                  <a:pt x="21237" y="19189"/>
                </a:lnTo>
                <a:lnTo>
                  <a:pt x="44231" y="4014"/>
                </a:lnTo>
                <a:lnTo>
                  <a:pt x="57786" y="0"/>
                </a:lnTo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009253" y="5648959"/>
            <a:ext cx="71120" cy="394990"/>
          </a:xfrm>
          <a:custGeom>
            <a:avLst/>
            <a:gdLst/>
            <a:ahLst/>
            <a:cxnLst/>
            <a:rect l="l" t="t" r="r" b="b"/>
            <a:pathLst>
              <a:path w="71120" h="394990">
                <a:moveTo>
                  <a:pt x="0" y="0"/>
                </a:moveTo>
                <a:lnTo>
                  <a:pt x="40148" y="12380"/>
                </a:lnTo>
                <a:lnTo>
                  <a:pt x="65867" y="44215"/>
                </a:lnTo>
                <a:lnTo>
                  <a:pt x="71120" y="325119"/>
                </a:lnTo>
                <a:lnTo>
                  <a:pt x="69649" y="339594"/>
                </a:lnTo>
                <a:lnTo>
                  <a:pt x="49930" y="375800"/>
                </a:lnTo>
                <a:lnTo>
                  <a:pt x="26941" y="390975"/>
                </a:lnTo>
                <a:lnTo>
                  <a:pt x="13368" y="394990"/>
                </a:lnTo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668004" y="5705246"/>
            <a:ext cx="278765" cy="2851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 smtClean="0">
                <a:latin typeface="Arial"/>
                <a:cs typeface="Arial"/>
              </a:rPr>
              <a:t>15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50240" y="1636903"/>
            <a:ext cx="7040245" cy="37649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41300" indent="-228600">
              <a:lnSpc>
                <a:spcPct val="100000"/>
              </a:lnSpc>
              <a:buFont typeface="Arial"/>
              <a:buChar char="•"/>
              <a:tabLst>
                <a:tab pos="241300" algn="l"/>
              </a:tabLst>
            </a:pPr>
            <a:r>
              <a:rPr sz="2800" spc="-80" dirty="0" smtClean="0">
                <a:latin typeface="Arial"/>
                <a:cs typeface="Arial"/>
              </a:rPr>
              <a:t>W</a:t>
            </a:r>
            <a:r>
              <a:rPr sz="2800" spc="-20" dirty="0" smtClean="0">
                <a:latin typeface="Arial"/>
                <a:cs typeface="Arial"/>
              </a:rPr>
              <a:t>e </a:t>
            </a:r>
            <a:r>
              <a:rPr sz="2800" spc="-15" dirty="0" smtClean="0">
                <a:latin typeface="Arial"/>
                <a:cs typeface="Arial"/>
              </a:rPr>
              <a:t>inte</a:t>
            </a:r>
            <a:r>
              <a:rPr sz="2800" spc="0" dirty="0" smtClean="0">
                <a:latin typeface="Arial"/>
                <a:cs typeface="Arial"/>
              </a:rPr>
              <a:t>r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10" dirty="0" smtClean="0">
                <a:latin typeface="Arial"/>
                <a:cs typeface="Arial"/>
              </a:rPr>
              <a:t>ct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with</a:t>
            </a:r>
            <a:r>
              <a:rPr sz="2800" spc="10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i</a:t>
            </a:r>
            <a:r>
              <a:rPr sz="2800" spc="-15" dirty="0" smtClean="0">
                <a:latin typeface="Arial"/>
                <a:cs typeface="Arial"/>
              </a:rPr>
              <a:t>nfo</a:t>
            </a:r>
            <a:r>
              <a:rPr sz="2800" spc="0" dirty="0" smtClean="0">
                <a:latin typeface="Arial"/>
                <a:cs typeface="Arial"/>
              </a:rPr>
              <a:t>r</a:t>
            </a:r>
            <a:r>
              <a:rPr sz="2800" spc="-15" dirty="0" smtClean="0">
                <a:latin typeface="Arial"/>
                <a:cs typeface="Arial"/>
              </a:rPr>
              <a:t>mati</a:t>
            </a:r>
            <a:r>
              <a:rPr sz="2800" spc="-10" dirty="0" smtClean="0">
                <a:latin typeface="Arial"/>
                <a:cs typeface="Arial"/>
              </a:rPr>
              <a:t>o</a:t>
            </a:r>
            <a:r>
              <a:rPr sz="2800" spc="-20" dirty="0" smtClean="0">
                <a:latin typeface="Arial"/>
                <a:cs typeface="Arial"/>
              </a:rPr>
              <a:t>n</a:t>
            </a:r>
            <a:r>
              <a:rPr sz="2800" spc="1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co</a:t>
            </a:r>
            <a:r>
              <a:rPr sz="2800" spc="-20" dirty="0" smtClean="0">
                <a:latin typeface="Arial"/>
                <a:cs typeface="Arial"/>
              </a:rPr>
              <a:t>n</a:t>
            </a:r>
            <a:r>
              <a:rPr sz="2800" spc="-10" dirty="0" smtClean="0">
                <a:latin typeface="Arial"/>
                <a:cs typeface="Arial"/>
              </a:rPr>
              <a:t>s</a:t>
            </a:r>
            <a:r>
              <a:rPr sz="2800" spc="-15" dirty="0" smtClean="0">
                <a:latin typeface="Arial"/>
                <a:cs typeface="Arial"/>
              </a:rPr>
              <a:t>ta</a:t>
            </a:r>
            <a:r>
              <a:rPr sz="2800" spc="-10" dirty="0" smtClean="0">
                <a:latin typeface="Arial"/>
                <a:cs typeface="Arial"/>
              </a:rPr>
              <a:t>ntly</a:t>
            </a:r>
            <a:endParaRPr sz="2800">
              <a:latin typeface="Arial"/>
              <a:cs typeface="Arial"/>
            </a:endParaRPr>
          </a:p>
          <a:p>
            <a:pPr>
              <a:lnSpc>
                <a:spcPts val="650"/>
              </a:lnSpc>
              <a:spcBef>
                <a:spcPts val="21"/>
              </a:spcBef>
              <a:buFont typeface="Arial"/>
              <a:buChar char="•"/>
            </a:pPr>
            <a:endParaRPr sz="650"/>
          </a:p>
          <a:p>
            <a:pPr marL="241300" marR="129539" indent="-228600">
              <a:lnSpc>
                <a:spcPct val="100000"/>
              </a:lnSpc>
              <a:buFont typeface="Arial"/>
              <a:buChar char="•"/>
              <a:tabLst>
                <a:tab pos="241300" algn="l"/>
              </a:tabLst>
            </a:pPr>
            <a:r>
              <a:rPr sz="2800" spc="-20" dirty="0" smtClean="0">
                <a:latin typeface="Arial"/>
                <a:cs typeface="Arial"/>
              </a:rPr>
              <a:t>Our</a:t>
            </a:r>
            <a:r>
              <a:rPr sz="2800" spc="10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i</a:t>
            </a:r>
            <a:r>
              <a:rPr sz="2800" spc="-15" dirty="0" smtClean="0">
                <a:latin typeface="Arial"/>
                <a:cs typeface="Arial"/>
              </a:rPr>
              <a:t>nte</a:t>
            </a:r>
            <a:r>
              <a:rPr sz="2800" spc="0" dirty="0" smtClean="0">
                <a:latin typeface="Arial"/>
                <a:cs typeface="Arial"/>
              </a:rPr>
              <a:t>r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10" dirty="0" smtClean="0">
                <a:latin typeface="Arial"/>
                <a:cs typeface="Arial"/>
              </a:rPr>
              <a:t>ctio</a:t>
            </a:r>
            <a:r>
              <a:rPr sz="2800" spc="-15" dirty="0" smtClean="0">
                <a:latin typeface="Arial"/>
                <a:cs typeface="Arial"/>
              </a:rPr>
              <a:t>ns</a:t>
            </a:r>
            <a:r>
              <a:rPr sz="2800" spc="10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0" dirty="0" smtClean="0">
                <a:latin typeface="Arial"/>
                <a:cs typeface="Arial"/>
              </a:rPr>
              <a:t>r</a:t>
            </a:r>
            <a:r>
              <a:rPr sz="2800" spc="-20" dirty="0" smtClean="0">
                <a:latin typeface="Arial"/>
                <a:cs typeface="Arial"/>
              </a:rPr>
              <a:t>e </a:t>
            </a:r>
            <a:r>
              <a:rPr sz="2800" spc="0" dirty="0" smtClean="0">
                <a:latin typeface="Arial"/>
                <a:cs typeface="Arial"/>
              </a:rPr>
              <a:t>r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5" dirty="0" smtClean="0">
                <a:latin typeface="Arial"/>
                <a:cs typeface="Arial"/>
              </a:rPr>
              <a:t>l</a:t>
            </a:r>
            <a:r>
              <a:rPr sz="2800" spc="-15" dirty="0" smtClean="0">
                <a:latin typeface="Arial"/>
                <a:cs typeface="Arial"/>
              </a:rPr>
              <a:t>at</a:t>
            </a:r>
            <a:r>
              <a:rPr sz="2800" spc="-10" dirty="0" smtClean="0">
                <a:latin typeface="Arial"/>
                <a:cs typeface="Arial"/>
              </a:rPr>
              <a:t>e</a:t>
            </a:r>
            <a:r>
              <a:rPr sz="2800" spc="-20" dirty="0" smtClean="0">
                <a:latin typeface="Arial"/>
                <a:cs typeface="Arial"/>
              </a:rPr>
              <a:t>d </a:t>
            </a:r>
            <a:r>
              <a:rPr sz="2800" spc="0" dirty="0" smtClean="0">
                <a:latin typeface="Arial"/>
                <a:cs typeface="Arial"/>
              </a:rPr>
              <a:t>t</a:t>
            </a:r>
            <a:r>
              <a:rPr sz="2800" spc="-20" dirty="0" smtClean="0">
                <a:latin typeface="Arial"/>
                <a:cs typeface="Arial"/>
              </a:rPr>
              <a:t>o </a:t>
            </a:r>
            <a:r>
              <a:rPr sz="2800" spc="-15" dirty="0" smtClean="0">
                <a:latin typeface="Arial"/>
                <a:cs typeface="Arial"/>
              </a:rPr>
              <a:t>our</a:t>
            </a:r>
            <a:r>
              <a:rPr sz="2800" spc="10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p</a:t>
            </a:r>
            <a:r>
              <a:rPr sz="2800" spc="-10" dirty="0" smtClean="0">
                <a:latin typeface="Arial"/>
                <a:cs typeface="Arial"/>
              </a:rPr>
              <a:t>a</a:t>
            </a:r>
            <a:r>
              <a:rPr sz="2800" spc="-15" dirty="0" smtClean="0">
                <a:latin typeface="Arial"/>
                <a:cs typeface="Arial"/>
              </a:rPr>
              <a:t>st e</a:t>
            </a:r>
            <a:r>
              <a:rPr sz="2800" spc="-10" dirty="0" smtClean="0">
                <a:latin typeface="Arial"/>
                <a:cs typeface="Arial"/>
              </a:rPr>
              <a:t>x</a:t>
            </a:r>
            <a:r>
              <a:rPr sz="2800" spc="-20" dirty="0" smtClean="0">
                <a:latin typeface="Arial"/>
                <a:cs typeface="Arial"/>
              </a:rPr>
              <a:t>p</a:t>
            </a:r>
            <a:r>
              <a:rPr sz="2800" spc="-15" dirty="0" smtClean="0">
                <a:latin typeface="Arial"/>
                <a:cs typeface="Arial"/>
              </a:rPr>
              <a:t>e</a:t>
            </a:r>
            <a:r>
              <a:rPr sz="2800" spc="-10" dirty="0" smtClean="0">
                <a:latin typeface="Arial"/>
                <a:cs typeface="Arial"/>
              </a:rPr>
              <a:t>rie</a:t>
            </a:r>
            <a:r>
              <a:rPr sz="2800" spc="-20" dirty="0" smtClean="0">
                <a:latin typeface="Arial"/>
                <a:cs typeface="Arial"/>
              </a:rPr>
              <a:t>n</a:t>
            </a:r>
            <a:r>
              <a:rPr sz="2800" spc="-10" dirty="0" smtClean="0">
                <a:latin typeface="Arial"/>
                <a:cs typeface="Arial"/>
              </a:rPr>
              <a:t>c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10" dirty="0" smtClean="0">
                <a:latin typeface="Arial"/>
                <a:cs typeface="Arial"/>
              </a:rPr>
              <a:t>s, </a:t>
            </a:r>
            <a:r>
              <a:rPr sz="2800" spc="-15" dirty="0" smtClean="0">
                <a:latin typeface="Arial"/>
                <a:cs typeface="Arial"/>
              </a:rPr>
              <a:t>our</a:t>
            </a:r>
            <a:r>
              <a:rPr sz="2800" spc="10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c</a:t>
            </a:r>
            <a:r>
              <a:rPr sz="2800" spc="-20" dirty="0" smtClean="0">
                <a:latin typeface="Arial"/>
                <a:cs typeface="Arial"/>
              </a:rPr>
              <a:t>u</a:t>
            </a:r>
            <a:r>
              <a:rPr sz="2800" spc="-5" dirty="0" smtClean="0">
                <a:latin typeface="Arial"/>
                <a:cs typeface="Arial"/>
              </a:rPr>
              <a:t>r</a:t>
            </a:r>
            <a:r>
              <a:rPr sz="2800" spc="-10" dirty="0" smtClean="0">
                <a:latin typeface="Arial"/>
                <a:cs typeface="Arial"/>
              </a:rPr>
              <a:t>r</a:t>
            </a:r>
            <a:r>
              <a:rPr sz="2800" spc="-15" dirty="0" smtClean="0">
                <a:latin typeface="Arial"/>
                <a:cs typeface="Arial"/>
              </a:rPr>
              <a:t>ent </a:t>
            </a:r>
            <a:r>
              <a:rPr sz="2800" spc="-10" dirty="0" smtClean="0">
                <a:latin typeface="Arial"/>
                <a:cs typeface="Arial"/>
              </a:rPr>
              <a:t>si</a:t>
            </a:r>
            <a:r>
              <a:rPr sz="2800" spc="0" dirty="0" smtClean="0">
                <a:latin typeface="Arial"/>
                <a:cs typeface="Arial"/>
              </a:rPr>
              <a:t>t</a:t>
            </a:r>
            <a:r>
              <a:rPr sz="2800" spc="-20" dirty="0" smtClean="0">
                <a:latin typeface="Arial"/>
                <a:cs typeface="Arial"/>
              </a:rPr>
              <a:t>u</a:t>
            </a:r>
            <a:r>
              <a:rPr sz="2800" spc="-15" dirty="0" smtClean="0">
                <a:latin typeface="Arial"/>
                <a:cs typeface="Arial"/>
              </a:rPr>
              <a:t>a</a:t>
            </a:r>
            <a:r>
              <a:rPr sz="2800" spc="-10" dirty="0" smtClean="0">
                <a:latin typeface="Arial"/>
                <a:cs typeface="Arial"/>
              </a:rPr>
              <a:t>tio</a:t>
            </a:r>
            <a:r>
              <a:rPr sz="2800" spc="-15" dirty="0" smtClean="0">
                <a:latin typeface="Arial"/>
                <a:cs typeface="Arial"/>
              </a:rPr>
              <a:t>n, 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15" dirty="0" smtClean="0">
                <a:latin typeface="Arial"/>
                <a:cs typeface="Arial"/>
              </a:rPr>
              <a:t>n</a:t>
            </a:r>
            <a:r>
              <a:rPr sz="2800" spc="-20" dirty="0" smtClean="0">
                <a:latin typeface="Arial"/>
                <a:cs typeface="Arial"/>
              </a:rPr>
              <a:t>d</a:t>
            </a:r>
            <a:r>
              <a:rPr sz="2800" spc="1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o</a:t>
            </a:r>
            <a:r>
              <a:rPr sz="2800" spc="-15" dirty="0" smtClean="0">
                <a:latin typeface="Arial"/>
                <a:cs typeface="Arial"/>
              </a:rPr>
              <a:t>u</a:t>
            </a:r>
            <a:r>
              <a:rPr sz="2800" spc="-10" dirty="0" smtClean="0">
                <a:latin typeface="Arial"/>
                <a:cs typeface="Arial"/>
              </a:rPr>
              <a:t>r</a:t>
            </a:r>
            <a:r>
              <a:rPr sz="2800" spc="-15" dirty="0" smtClean="0">
                <a:latin typeface="Arial"/>
                <a:cs typeface="Arial"/>
              </a:rPr>
              <a:t> goa</a:t>
            </a:r>
            <a:r>
              <a:rPr sz="2800" spc="-10" dirty="0" smtClean="0">
                <a:latin typeface="Arial"/>
                <a:cs typeface="Arial"/>
              </a:rPr>
              <a:t>ls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(am</a:t>
            </a:r>
            <a:r>
              <a:rPr sz="2800" spc="-15" dirty="0" smtClean="0">
                <a:latin typeface="Arial"/>
                <a:cs typeface="Arial"/>
              </a:rPr>
              <a:t>o</a:t>
            </a:r>
            <a:r>
              <a:rPr sz="2800" spc="-20" dirty="0" smtClean="0">
                <a:latin typeface="Arial"/>
                <a:cs typeface="Arial"/>
              </a:rPr>
              <a:t>ng</a:t>
            </a:r>
            <a:r>
              <a:rPr sz="2800" spc="20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ot</a:t>
            </a:r>
            <a:r>
              <a:rPr sz="2800" spc="-10" dirty="0" smtClean="0">
                <a:latin typeface="Arial"/>
                <a:cs typeface="Arial"/>
              </a:rPr>
              <a:t>h</a:t>
            </a:r>
            <a:r>
              <a:rPr sz="2800" spc="-15" dirty="0" smtClean="0">
                <a:latin typeface="Arial"/>
                <a:cs typeface="Arial"/>
              </a:rPr>
              <a:t>er</a:t>
            </a:r>
            <a:r>
              <a:rPr sz="2800" spc="10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th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20" dirty="0" smtClean="0">
                <a:latin typeface="Arial"/>
                <a:cs typeface="Arial"/>
              </a:rPr>
              <a:t>ng</a:t>
            </a:r>
            <a:r>
              <a:rPr sz="2800" spc="-5" dirty="0" smtClean="0">
                <a:latin typeface="Arial"/>
                <a:cs typeface="Arial"/>
              </a:rPr>
              <a:t>s</a:t>
            </a:r>
            <a:r>
              <a:rPr sz="2800" spc="-10" dirty="0" smtClean="0">
                <a:latin typeface="Arial"/>
                <a:cs typeface="Arial"/>
              </a:rPr>
              <a:t>)</a:t>
            </a:r>
            <a:endParaRPr sz="2800">
              <a:latin typeface="Arial"/>
              <a:cs typeface="Arial"/>
            </a:endParaRPr>
          </a:p>
          <a:p>
            <a:pPr>
              <a:lnSpc>
                <a:spcPts val="650"/>
              </a:lnSpc>
              <a:spcBef>
                <a:spcPts val="22"/>
              </a:spcBef>
              <a:buFont typeface="Arial"/>
              <a:buChar char="•"/>
            </a:pPr>
            <a:endParaRPr sz="650"/>
          </a:p>
          <a:p>
            <a:pPr marL="241300" marR="219710" indent="-228600">
              <a:lnSpc>
                <a:spcPct val="100000"/>
              </a:lnSpc>
              <a:buFont typeface="Arial"/>
              <a:buChar char="•"/>
              <a:tabLst>
                <a:tab pos="241300" algn="l"/>
              </a:tabLst>
            </a:pPr>
            <a:r>
              <a:rPr sz="2800" spc="-75" dirty="0" smtClean="0">
                <a:latin typeface="Arial"/>
                <a:cs typeface="Arial"/>
              </a:rPr>
              <a:t>W</a:t>
            </a:r>
            <a:r>
              <a:rPr sz="2800" spc="-20" dirty="0" smtClean="0">
                <a:latin typeface="Arial"/>
                <a:cs typeface="Arial"/>
              </a:rPr>
              <a:t>e do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n</a:t>
            </a:r>
            <a:r>
              <a:rPr sz="2800" spc="-15" dirty="0" smtClean="0">
                <a:latin typeface="Arial"/>
                <a:cs typeface="Arial"/>
              </a:rPr>
              <a:t>o</a:t>
            </a:r>
            <a:r>
              <a:rPr sz="2800" spc="-10" dirty="0" smtClean="0">
                <a:latin typeface="Arial"/>
                <a:cs typeface="Arial"/>
              </a:rPr>
              <a:t>t </a:t>
            </a:r>
            <a:r>
              <a:rPr sz="2800" spc="-15" dirty="0" smtClean="0">
                <a:latin typeface="Arial"/>
                <a:cs typeface="Arial"/>
              </a:rPr>
              <a:t>h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10" dirty="0" smtClean="0">
                <a:latin typeface="Arial"/>
                <a:cs typeface="Arial"/>
              </a:rPr>
              <a:t>v</a:t>
            </a:r>
            <a:r>
              <a:rPr sz="2800" spc="-20" dirty="0" smtClean="0">
                <a:latin typeface="Arial"/>
                <a:cs typeface="Arial"/>
              </a:rPr>
              <a:t>e </a:t>
            </a:r>
            <a:r>
              <a:rPr sz="2800" spc="0" dirty="0" smtClean="0">
                <a:latin typeface="Arial"/>
                <a:cs typeface="Arial"/>
              </a:rPr>
              <a:t>t</a:t>
            </a:r>
            <a:r>
              <a:rPr sz="2800" spc="-20" dirty="0" smtClean="0">
                <a:latin typeface="Arial"/>
                <a:cs typeface="Arial"/>
              </a:rPr>
              <a:t>he </a:t>
            </a:r>
            <a:r>
              <a:rPr sz="2800" spc="-15" dirty="0" smtClean="0">
                <a:latin typeface="Arial"/>
                <a:cs typeface="Arial"/>
              </a:rPr>
              <a:t>sa</a:t>
            </a:r>
            <a:r>
              <a:rPr sz="2800" spc="-20" dirty="0" smtClean="0">
                <a:latin typeface="Arial"/>
                <a:cs typeface="Arial"/>
              </a:rPr>
              <a:t>me</a:t>
            </a:r>
            <a:r>
              <a:rPr sz="2800" spc="1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r</a:t>
            </a:r>
            <a:r>
              <a:rPr sz="2800" spc="-15" dirty="0" smtClean="0">
                <a:latin typeface="Arial"/>
                <a:cs typeface="Arial"/>
              </a:rPr>
              <a:t>e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10" dirty="0" smtClean="0">
                <a:latin typeface="Arial"/>
                <a:cs typeface="Arial"/>
              </a:rPr>
              <a:t>ctio</a:t>
            </a:r>
            <a:r>
              <a:rPr sz="2800" spc="-15" dirty="0" smtClean="0">
                <a:latin typeface="Arial"/>
                <a:cs typeface="Arial"/>
              </a:rPr>
              <a:t>ns to</a:t>
            </a:r>
            <a:r>
              <a:rPr sz="2800" spc="10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the sa</a:t>
            </a:r>
            <a:r>
              <a:rPr sz="2800" spc="-20" dirty="0" smtClean="0">
                <a:latin typeface="Arial"/>
                <a:cs typeface="Arial"/>
              </a:rPr>
              <a:t>me </a:t>
            </a:r>
            <a:r>
              <a:rPr sz="2800" spc="-15" dirty="0" smtClean="0">
                <a:latin typeface="Arial"/>
                <a:cs typeface="Arial"/>
              </a:rPr>
              <a:t>p</a:t>
            </a:r>
            <a:r>
              <a:rPr sz="2800" spc="-10" dirty="0" smtClean="0">
                <a:latin typeface="Arial"/>
                <a:cs typeface="Arial"/>
              </a:rPr>
              <a:t>i</a:t>
            </a:r>
            <a:r>
              <a:rPr sz="2800" spc="-15" dirty="0" smtClean="0">
                <a:latin typeface="Arial"/>
                <a:cs typeface="Arial"/>
              </a:rPr>
              <a:t>ece</a:t>
            </a:r>
            <a:r>
              <a:rPr sz="2800" spc="10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of</a:t>
            </a:r>
            <a:r>
              <a:rPr sz="2800" spc="10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i</a:t>
            </a:r>
            <a:r>
              <a:rPr sz="2800" spc="-15" dirty="0" smtClean="0">
                <a:latin typeface="Arial"/>
                <a:cs typeface="Arial"/>
              </a:rPr>
              <a:t>nfo</a:t>
            </a:r>
            <a:r>
              <a:rPr sz="2800" spc="0" dirty="0" smtClean="0">
                <a:latin typeface="Arial"/>
                <a:cs typeface="Arial"/>
              </a:rPr>
              <a:t>r</a:t>
            </a:r>
            <a:r>
              <a:rPr sz="2800" spc="-20" dirty="0" smtClean="0">
                <a:latin typeface="Arial"/>
                <a:cs typeface="Arial"/>
              </a:rPr>
              <a:t>mat</a:t>
            </a:r>
            <a:r>
              <a:rPr sz="2800" spc="0" dirty="0" smtClean="0">
                <a:latin typeface="Arial"/>
                <a:cs typeface="Arial"/>
              </a:rPr>
              <a:t>i</a:t>
            </a:r>
            <a:r>
              <a:rPr sz="2800" spc="-20" dirty="0" smtClean="0">
                <a:latin typeface="Arial"/>
                <a:cs typeface="Arial"/>
              </a:rPr>
              <a:t>on</a:t>
            </a:r>
            <a:endParaRPr sz="2800">
              <a:latin typeface="Arial"/>
              <a:cs typeface="Arial"/>
            </a:endParaRPr>
          </a:p>
          <a:p>
            <a:pPr>
              <a:lnSpc>
                <a:spcPts val="650"/>
              </a:lnSpc>
              <a:spcBef>
                <a:spcPts val="24"/>
              </a:spcBef>
              <a:buFont typeface="Arial"/>
              <a:buChar char="•"/>
            </a:pPr>
            <a:endParaRPr sz="650"/>
          </a:p>
          <a:p>
            <a:pPr marL="241300" indent="-228600">
              <a:lnSpc>
                <a:spcPct val="100000"/>
              </a:lnSpc>
              <a:buFont typeface="Arial"/>
              <a:buChar char="•"/>
              <a:tabLst>
                <a:tab pos="241300" algn="l"/>
              </a:tabLst>
            </a:pPr>
            <a:r>
              <a:rPr sz="2800" spc="-75" dirty="0" smtClean="0">
                <a:latin typeface="Arial"/>
                <a:cs typeface="Arial"/>
              </a:rPr>
              <a:t>W</a:t>
            </a:r>
            <a:r>
              <a:rPr sz="2800" spc="-20" dirty="0" smtClean="0">
                <a:latin typeface="Arial"/>
                <a:cs typeface="Arial"/>
              </a:rPr>
              <a:t>e do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n</a:t>
            </a:r>
            <a:r>
              <a:rPr sz="2800" spc="-15" dirty="0" smtClean="0">
                <a:latin typeface="Arial"/>
                <a:cs typeface="Arial"/>
              </a:rPr>
              <a:t>o</a:t>
            </a:r>
            <a:r>
              <a:rPr sz="2800" spc="-10" dirty="0" smtClean="0">
                <a:latin typeface="Arial"/>
                <a:cs typeface="Arial"/>
              </a:rPr>
              <a:t>t </a:t>
            </a:r>
            <a:r>
              <a:rPr sz="2800" spc="-15" dirty="0" smtClean="0">
                <a:latin typeface="Arial"/>
                <a:cs typeface="Arial"/>
              </a:rPr>
              <a:t>not</a:t>
            </a:r>
            <a:r>
              <a:rPr sz="2800" spc="0" dirty="0" smtClean="0">
                <a:latin typeface="Arial"/>
                <a:cs typeface="Arial"/>
              </a:rPr>
              <a:t>i</a:t>
            </a:r>
            <a:r>
              <a:rPr sz="2800" spc="-15" dirty="0" smtClean="0">
                <a:latin typeface="Arial"/>
                <a:cs typeface="Arial"/>
              </a:rPr>
              <a:t>ce</a:t>
            </a:r>
            <a:r>
              <a:rPr sz="2800" spc="10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th</a:t>
            </a:r>
            <a:r>
              <a:rPr sz="2800" spc="-20" dirty="0" smtClean="0">
                <a:latin typeface="Arial"/>
                <a:cs typeface="Arial"/>
              </a:rPr>
              <a:t>e same</a:t>
            </a:r>
            <a:r>
              <a:rPr sz="2800" spc="20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th</a:t>
            </a:r>
            <a:r>
              <a:rPr sz="2800" spc="0" dirty="0" smtClean="0">
                <a:latin typeface="Arial"/>
                <a:cs typeface="Arial"/>
              </a:rPr>
              <a:t>i</a:t>
            </a:r>
            <a:r>
              <a:rPr sz="2800" spc="-20" dirty="0" smtClean="0">
                <a:latin typeface="Arial"/>
                <a:cs typeface="Arial"/>
              </a:rPr>
              <a:t>n</a:t>
            </a:r>
            <a:r>
              <a:rPr sz="2800" spc="-15" dirty="0" smtClean="0">
                <a:latin typeface="Arial"/>
                <a:cs typeface="Arial"/>
              </a:rPr>
              <a:t>gs</a:t>
            </a:r>
            <a:endParaRPr sz="2800">
              <a:latin typeface="Arial"/>
              <a:cs typeface="Arial"/>
            </a:endParaRPr>
          </a:p>
          <a:p>
            <a:pPr>
              <a:lnSpc>
                <a:spcPts val="650"/>
              </a:lnSpc>
              <a:spcBef>
                <a:spcPts val="21"/>
              </a:spcBef>
              <a:buFont typeface="Arial"/>
              <a:buChar char="•"/>
            </a:pPr>
            <a:endParaRPr sz="650"/>
          </a:p>
          <a:p>
            <a:pPr marL="241300" indent="-228600">
              <a:lnSpc>
                <a:spcPct val="100000"/>
              </a:lnSpc>
              <a:buFont typeface="Arial"/>
              <a:buChar char="•"/>
              <a:tabLst>
                <a:tab pos="241300" algn="l"/>
              </a:tabLst>
            </a:pPr>
            <a:r>
              <a:rPr sz="2800" spc="-20" dirty="0" smtClean="0">
                <a:latin typeface="Arial"/>
                <a:cs typeface="Arial"/>
              </a:rPr>
              <a:t>De</a:t>
            </a:r>
            <a:r>
              <a:rPr sz="2800" spc="-10" dirty="0" smtClean="0">
                <a:latin typeface="Arial"/>
                <a:cs typeface="Arial"/>
              </a:rPr>
              <a:t>si</a:t>
            </a:r>
            <a:r>
              <a:rPr sz="2800" spc="-15" dirty="0" smtClean="0">
                <a:latin typeface="Arial"/>
                <a:cs typeface="Arial"/>
              </a:rPr>
              <a:t>g</a:t>
            </a:r>
            <a:r>
              <a:rPr sz="2800" spc="-20" dirty="0" smtClean="0">
                <a:latin typeface="Arial"/>
                <a:cs typeface="Arial"/>
              </a:rPr>
              <a:t>n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20" dirty="0" smtClean="0">
                <a:latin typeface="Arial"/>
                <a:cs typeface="Arial"/>
              </a:rPr>
              <a:t>ng</a:t>
            </a:r>
            <a:r>
              <a:rPr sz="2800" spc="20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i</a:t>
            </a:r>
            <a:r>
              <a:rPr sz="2800" spc="-15" dirty="0" smtClean="0">
                <a:latin typeface="Arial"/>
                <a:cs typeface="Arial"/>
              </a:rPr>
              <a:t>nte</a:t>
            </a:r>
            <a:r>
              <a:rPr sz="2800" spc="0" dirty="0" smtClean="0">
                <a:latin typeface="Arial"/>
                <a:cs typeface="Arial"/>
              </a:rPr>
              <a:t>r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10" dirty="0" smtClean="0">
                <a:latin typeface="Arial"/>
                <a:cs typeface="Arial"/>
              </a:rPr>
              <a:t>ctio</a:t>
            </a:r>
            <a:r>
              <a:rPr sz="2800" spc="-20" dirty="0" smtClean="0">
                <a:latin typeface="Arial"/>
                <a:cs typeface="Arial"/>
              </a:rPr>
              <a:t>n 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15" dirty="0" smtClean="0">
                <a:latin typeface="Arial"/>
                <a:cs typeface="Arial"/>
              </a:rPr>
              <a:t>s </a:t>
            </a:r>
            <a:r>
              <a:rPr sz="2800" spc="-20" dirty="0" smtClean="0">
                <a:latin typeface="Arial"/>
                <a:cs typeface="Arial"/>
              </a:rPr>
              <a:t>a </a:t>
            </a:r>
            <a:r>
              <a:rPr sz="2800" spc="-10" dirty="0" smtClean="0">
                <a:latin typeface="Arial"/>
                <a:cs typeface="Arial"/>
              </a:rPr>
              <a:t>c</a:t>
            </a:r>
            <a:r>
              <a:rPr sz="2800" spc="-20" dirty="0" smtClean="0">
                <a:latin typeface="Arial"/>
                <a:cs typeface="Arial"/>
              </a:rPr>
              <a:t>om</a:t>
            </a:r>
            <a:r>
              <a:rPr sz="2800" spc="-15" dirty="0" smtClean="0">
                <a:latin typeface="Arial"/>
                <a:cs typeface="Arial"/>
              </a:rPr>
              <a:t>p</a:t>
            </a:r>
            <a:r>
              <a:rPr sz="2800" spc="-10" dirty="0" smtClean="0">
                <a:latin typeface="Arial"/>
                <a:cs typeface="Arial"/>
              </a:rPr>
              <a:t>l</a:t>
            </a:r>
            <a:r>
              <a:rPr sz="2800" spc="-15" dirty="0" smtClean="0">
                <a:latin typeface="Arial"/>
                <a:cs typeface="Arial"/>
              </a:rPr>
              <a:t>ex</a:t>
            </a:r>
            <a:r>
              <a:rPr sz="2800" spc="1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p</a:t>
            </a:r>
            <a:r>
              <a:rPr sz="2800" spc="-5" dirty="0" smtClean="0">
                <a:latin typeface="Arial"/>
                <a:cs typeface="Arial"/>
              </a:rPr>
              <a:t>r</a:t>
            </a:r>
            <a:r>
              <a:rPr sz="2800" spc="-20" dirty="0" smtClean="0">
                <a:latin typeface="Arial"/>
                <a:cs typeface="Arial"/>
              </a:rPr>
              <a:t>o</a:t>
            </a:r>
            <a:r>
              <a:rPr sz="2800" spc="-15" dirty="0" smtClean="0">
                <a:latin typeface="Arial"/>
                <a:cs typeface="Arial"/>
              </a:rPr>
              <a:t>b</a:t>
            </a:r>
            <a:r>
              <a:rPr sz="2800" spc="-10" dirty="0" smtClean="0">
                <a:latin typeface="Arial"/>
                <a:cs typeface="Arial"/>
              </a:rPr>
              <a:t>l</a:t>
            </a:r>
            <a:r>
              <a:rPr sz="2800" spc="-15" dirty="0" smtClean="0">
                <a:latin typeface="Arial"/>
                <a:cs typeface="Arial"/>
              </a:rPr>
              <a:t>e</a:t>
            </a:r>
            <a:r>
              <a:rPr sz="2800" spc="-25" dirty="0" smtClean="0">
                <a:latin typeface="Arial"/>
                <a:cs typeface="Arial"/>
              </a:rPr>
              <a:t>m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rcRect t="4490" b="4490"/>
          <a:stretch>
            <a:fillRect/>
          </a:stretch>
        </p:blipFill>
        <p:spPr>
          <a:xfrm>
            <a:off x="1219200" y="31044"/>
            <a:ext cx="6607175" cy="6462817"/>
          </a:xfrm>
        </p:spPr>
      </p:pic>
    </p:spTree>
    <p:extLst>
      <p:ext uri="{BB962C8B-B14F-4D97-AF65-F5344CB8AC3E}">
        <p14:creationId xmlns:p14="http://schemas.microsoft.com/office/powerpoint/2010/main" val="19043360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5470"/>
              </a:lnSpc>
            </a:pPr>
            <a:r>
              <a:rPr sz="4600" b="1" spc="-434" dirty="0" smtClean="0">
                <a:latin typeface="Arial"/>
                <a:cs typeface="Arial"/>
              </a:rPr>
              <a:t>T</a:t>
            </a:r>
            <a:r>
              <a:rPr sz="4600" b="1" spc="-100" dirty="0" smtClean="0">
                <a:latin typeface="Arial"/>
                <a:cs typeface="Arial"/>
              </a:rPr>
              <a:t>od</a:t>
            </a:r>
            <a:r>
              <a:rPr sz="4600" b="1" spc="-130" dirty="0" smtClean="0">
                <a:latin typeface="Arial"/>
                <a:cs typeface="Arial"/>
              </a:rPr>
              <a:t>ay</a:t>
            </a:r>
            <a:r>
              <a:rPr sz="4600" b="1" spc="-275" dirty="0" smtClean="0">
                <a:latin typeface="Arial"/>
                <a:cs typeface="Arial"/>
              </a:rPr>
              <a:t>’</a:t>
            </a:r>
            <a:r>
              <a:rPr sz="4600" b="1" spc="-30" dirty="0" smtClean="0">
                <a:latin typeface="Arial"/>
                <a:cs typeface="Arial"/>
              </a:rPr>
              <a:t>s</a:t>
            </a:r>
            <a:r>
              <a:rPr sz="4600" b="1" spc="-365" dirty="0" smtClean="0">
                <a:latin typeface="Arial"/>
                <a:cs typeface="Arial"/>
              </a:rPr>
              <a:t> </a:t>
            </a:r>
            <a:r>
              <a:rPr sz="4600" b="1" spc="-130" dirty="0" smtClean="0">
                <a:latin typeface="Arial"/>
                <a:cs typeface="Arial"/>
              </a:rPr>
              <a:t>A</a:t>
            </a:r>
            <a:r>
              <a:rPr sz="4600" b="1" spc="-100" dirty="0" smtClean="0">
                <a:latin typeface="Arial"/>
                <a:cs typeface="Arial"/>
              </a:rPr>
              <a:t>g</a:t>
            </a:r>
            <a:r>
              <a:rPr sz="4600" b="1" spc="-130" dirty="0" smtClean="0">
                <a:latin typeface="Arial"/>
                <a:cs typeface="Arial"/>
              </a:rPr>
              <a:t>e</a:t>
            </a:r>
            <a:r>
              <a:rPr sz="4600" b="1" spc="-100" dirty="0" smtClean="0">
                <a:latin typeface="Arial"/>
                <a:cs typeface="Arial"/>
              </a:rPr>
              <a:t>nd</a:t>
            </a:r>
            <a:r>
              <a:rPr sz="4600" b="1" spc="-30" dirty="0" smtClean="0">
                <a:latin typeface="Arial"/>
                <a:cs typeface="Arial"/>
              </a:rPr>
              <a:t>a</a:t>
            </a:r>
            <a:endParaRPr sz="4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50240" y="1636903"/>
            <a:ext cx="5859145" cy="437705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36525" indent="-124460">
              <a:lnSpc>
                <a:spcPct val="100000"/>
              </a:lnSpc>
              <a:buChar char="•"/>
              <a:tabLst>
                <a:tab pos="136525" algn="l"/>
              </a:tabLst>
            </a:pPr>
            <a:r>
              <a:rPr sz="2800" b="1" strike="sngStrike" spc="-15" dirty="0" smtClean="0">
                <a:latin typeface="Arial"/>
                <a:cs typeface="Arial"/>
              </a:rPr>
              <a:t>Revi</a:t>
            </a:r>
            <a:r>
              <a:rPr sz="2800" b="1" strike="sngStrike" spc="-10" dirty="0" smtClean="0">
                <a:latin typeface="Arial"/>
                <a:cs typeface="Arial"/>
              </a:rPr>
              <a:t>e</a:t>
            </a:r>
            <a:r>
              <a:rPr sz="2800" b="1" strike="sngStrike" spc="-25" dirty="0" smtClean="0">
                <a:latin typeface="Arial"/>
                <a:cs typeface="Arial"/>
              </a:rPr>
              <a:t>w</a:t>
            </a:r>
            <a:r>
              <a:rPr sz="2800" b="1" strike="sngStrike" spc="0" dirty="0" smtClean="0">
                <a:latin typeface="Arial"/>
                <a:cs typeface="Arial"/>
              </a:rPr>
              <a:t> </a:t>
            </a:r>
            <a:r>
              <a:rPr sz="2800" b="1" strike="sngStrike" spc="-15" dirty="0" smtClean="0">
                <a:latin typeface="Arial"/>
                <a:cs typeface="Arial"/>
              </a:rPr>
              <a:t>la</a:t>
            </a:r>
            <a:r>
              <a:rPr sz="2800" b="1" strike="sngStrike" spc="-10" dirty="0" smtClean="0">
                <a:latin typeface="Arial"/>
                <a:cs typeface="Arial"/>
              </a:rPr>
              <a:t>st </a:t>
            </a:r>
            <a:r>
              <a:rPr sz="2800" b="1" strike="sngStrike" spc="-20" dirty="0" smtClean="0">
                <a:latin typeface="Arial"/>
                <a:cs typeface="Arial"/>
              </a:rPr>
              <a:t>we</a:t>
            </a:r>
            <a:r>
              <a:rPr sz="2800" b="1" strike="sngStrike" spc="-15" dirty="0" smtClean="0">
                <a:latin typeface="Arial"/>
                <a:cs typeface="Arial"/>
              </a:rPr>
              <a:t>ek/</a:t>
            </a:r>
            <a:r>
              <a:rPr sz="2800" b="1" strike="sngStrike" spc="-90" dirty="0" smtClean="0">
                <a:latin typeface="Arial"/>
                <a:cs typeface="Arial"/>
              </a:rPr>
              <a:t> </a:t>
            </a:r>
            <a:r>
              <a:rPr sz="2800" b="1" strike="sngStrike" spc="-25" dirty="0" smtClean="0">
                <a:latin typeface="Arial"/>
                <a:cs typeface="Arial"/>
              </a:rPr>
              <a:t>A</a:t>
            </a:r>
            <a:r>
              <a:rPr sz="2800" b="1" strike="sngStrike" spc="-30" dirty="0" smtClean="0">
                <a:latin typeface="Arial"/>
                <a:cs typeface="Arial"/>
              </a:rPr>
              <a:t>d</a:t>
            </a:r>
            <a:r>
              <a:rPr sz="2800" b="1" strike="sngStrike" spc="-15" dirty="0" smtClean="0">
                <a:latin typeface="Arial"/>
                <a:cs typeface="Arial"/>
              </a:rPr>
              <a:t>ministri</a:t>
            </a:r>
            <a:r>
              <a:rPr sz="2800" b="1" strike="sngStrike" spc="-5" dirty="0" smtClean="0">
                <a:latin typeface="Arial"/>
                <a:cs typeface="Arial"/>
              </a:rPr>
              <a:t>v</a:t>
            </a:r>
            <a:r>
              <a:rPr sz="2800" b="1" strike="sngStrike" spc="-15" dirty="0" smtClean="0">
                <a:latin typeface="Arial"/>
                <a:cs typeface="Arial"/>
              </a:rPr>
              <a:t>ia</a:t>
            </a:r>
            <a:endParaRPr sz="2800" dirty="0">
              <a:latin typeface="Arial"/>
              <a:cs typeface="Arial"/>
            </a:endParaRPr>
          </a:p>
          <a:p>
            <a:pPr>
              <a:lnSpc>
                <a:spcPts val="550"/>
              </a:lnSpc>
              <a:spcBef>
                <a:spcPts val="41"/>
              </a:spcBef>
              <a:buChar char="•"/>
            </a:pPr>
            <a:endParaRPr sz="550" dirty="0"/>
          </a:p>
          <a:p>
            <a:pPr marL="416559" lvl="1" indent="-106680">
              <a:lnSpc>
                <a:spcPct val="100000"/>
              </a:lnSpc>
              <a:buChar char="•"/>
              <a:tabLst>
                <a:tab pos="416559" algn="l"/>
              </a:tabLst>
            </a:pPr>
            <a:r>
              <a:rPr sz="2400" strike="sngStrike" spc="0" dirty="0" smtClean="0">
                <a:latin typeface="Arial"/>
                <a:cs typeface="Arial"/>
              </a:rPr>
              <a:t>C</a:t>
            </a:r>
            <a:r>
              <a:rPr sz="2400" strike="sngStrike" spc="-10" dirty="0" smtClean="0">
                <a:latin typeface="Arial"/>
                <a:cs typeface="Arial"/>
              </a:rPr>
              <a:t>a</a:t>
            </a:r>
            <a:r>
              <a:rPr sz="2400" strike="sngStrike" spc="0" dirty="0" smtClean="0">
                <a:latin typeface="Arial"/>
                <a:cs typeface="Arial"/>
              </a:rPr>
              <a:t>n</a:t>
            </a:r>
            <a:r>
              <a:rPr sz="2400" strike="sngStrike" spc="10" dirty="0" smtClean="0">
                <a:latin typeface="Arial"/>
                <a:cs typeface="Arial"/>
              </a:rPr>
              <a:t> </a:t>
            </a:r>
            <a:r>
              <a:rPr sz="2400" strike="sngStrike" spc="0" dirty="0" smtClean="0">
                <a:latin typeface="Arial"/>
                <a:cs typeface="Arial"/>
              </a:rPr>
              <a:t>everyone</a:t>
            </a:r>
            <a:r>
              <a:rPr sz="2400" strike="sngStrike" spc="5" dirty="0" smtClean="0">
                <a:latin typeface="Arial"/>
                <a:cs typeface="Arial"/>
              </a:rPr>
              <a:t> </a:t>
            </a:r>
            <a:r>
              <a:rPr sz="2400" strike="sngStrike" spc="0" dirty="0" smtClean="0">
                <a:latin typeface="Arial"/>
                <a:cs typeface="Arial"/>
              </a:rPr>
              <a:t>access Sak</a:t>
            </a:r>
            <a:r>
              <a:rPr sz="2400" strike="sngStrike" spc="-10" dirty="0" smtClean="0">
                <a:latin typeface="Arial"/>
                <a:cs typeface="Arial"/>
              </a:rPr>
              <a:t>a</a:t>
            </a:r>
            <a:r>
              <a:rPr sz="2400" strike="sngStrike" spc="0" dirty="0" smtClean="0">
                <a:latin typeface="Arial"/>
                <a:cs typeface="Arial"/>
              </a:rPr>
              <a:t>i?</a:t>
            </a:r>
            <a:endParaRPr sz="2400" dirty="0">
              <a:latin typeface="Arial"/>
              <a:cs typeface="Arial"/>
            </a:endParaRPr>
          </a:p>
          <a:p>
            <a:pPr lvl="1">
              <a:lnSpc>
                <a:spcPts val="550"/>
              </a:lnSpc>
              <a:spcBef>
                <a:spcPts val="25"/>
              </a:spcBef>
              <a:buChar char="•"/>
            </a:pPr>
            <a:endParaRPr sz="550" dirty="0"/>
          </a:p>
          <a:p>
            <a:pPr marL="416559" lvl="1" indent="-106680">
              <a:lnSpc>
                <a:spcPct val="100000"/>
              </a:lnSpc>
              <a:buChar char="•"/>
              <a:tabLst>
                <a:tab pos="416559" algn="l"/>
              </a:tabLst>
            </a:pPr>
            <a:r>
              <a:rPr sz="2400" strike="sngStrike" spc="0" dirty="0" smtClean="0">
                <a:latin typeface="Arial"/>
                <a:cs typeface="Arial"/>
              </a:rPr>
              <a:t>I</a:t>
            </a:r>
            <a:r>
              <a:rPr sz="2400" strike="sngStrike" spc="-5" dirty="0" smtClean="0">
                <a:latin typeface="Arial"/>
                <a:cs typeface="Arial"/>
              </a:rPr>
              <a:t>n</a:t>
            </a:r>
            <a:r>
              <a:rPr sz="2400" strike="sngStrike" spc="0" dirty="0" smtClean="0">
                <a:latin typeface="Arial"/>
                <a:cs typeface="Arial"/>
              </a:rPr>
              <a:t>-cl</a:t>
            </a:r>
            <a:r>
              <a:rPr sz="2400" strike="sngStrike" spc="-10" dirty="0" smtClean="0">
                <a:latin typeface="Arial"/>
                <a:cs typeface="Arial"/>
              </a:rPr>
              <a:t>a</a:t>
            </a:r>
            <a:r>
              <a:rPr sz="2400" strike="sngStrike" spc="0" dirty="0" smtClean="0">
                <a:latin typeface="Arial"/>
                <a:cs typeface="Arial"/>
              </a:rPr>
              <a:t>ss e</a:t>
            </a:r>
            <a:r>
              <a:rPr sz="2400" strike="sngStrike" spc="-10" dirty="0" smtClean="0">
                <a:latin typeface="Arial"/>
                <a:cs typeface="Arial"/>
              </a:rPr>
              <a:t>x</a:t>
            </a:r>
            <a:r>
              <a:rPr sz="2400" strike="sngStrike" spc="0" dirty="0" smtClean="0">
                <a:latin typeface="Arial"/>
                <a:cs typeface="Arial"/>
              </a:rPr>
              <a:t>ercise</a:t>
            </a:r>
            <a:r>
              <a:rPr sz="2400" strike="sngStrike" spc="20" dirty="0" smtClean="0">
                <a:latin typeface="Arial"/>
                <a:cs typeface="Arial"/>
              </a:rPr>
              <a:t> </a:t>
            </a:r>
            <a:r>
              <a:rPr sz="2400" strike="sngStrike" spc="0" dirty="0" smtClean="0">
                <a:latin typeface="Arial"/>
                <a:cs typeface="Arial"/>
              </a:rPr>
              <a:t>fol</a:t>
            </a:r>
            <a:r>
              <a:rPr sz="2400" strike="sngStrike" spc="-5" dirty="0" smtClean="0">
                <a:latin typeface="Arial"/>
                <a:cs typeface="Arial"/>
              </a:rPr>
              <a:t>l</a:t>
            </a:r>
            <a:r>
              <a:rPr sz="2400" strike="sngStrike" spc="0" dirty="0" smtClean="0">
                <a:latin typeface="Arial"/>
                <a:cs typeface="Arial"/>
              </a:rPr>
              <a:t>o</a:t>
            </a:r>
            <a:r>
              <a:rPr sz="2400" strike="sngStrike" spc="-5" dirty="0" smtClean="0">
                <a:latin typeface="Arial"/>
                <a:cs typeface="Arial"/>
              </a:rPr>
              <a:t>w</a:t>
            </a:r>
            <a:r>
              <a:rPr sz="2400" strike="sngStrike" spc="0" dirty="0" smtClean="0">
                <a:latin typeface="Arial"/>
                <a:cs typeface="Arial"/>
              </a:rPr>
              <a:t>-</a:t>
            </a:r>
            <a:r>
              <a:rPr sz="2400" strike="sngStrike" spc="-5" dirty="0" smtClean="0">
                <a:latin typeface="Arial"/>
                <a:cs typeface="Arial"/>
              </a:rPr>
              <a:t>up</a:t>
            </a:r>
            <a:endParaRPr sz="2400" dirty="0">
              <a:latin typeface="Arial"/>
              <a:cs typeface="Arial"/>
            </a:endParaRPr>
          </a:p>
          <a:p>
            <a:pPr lvl="1">
              <a:lnSpc>
                <a:spcPts val="550"/>
              </a:lnSpc>
              <a:spcBef>
                <a:spcPts val="27"/>
              </a:spcBef>
              <a:buChar char="•"/>
            </a:pPr>
            <a:endParaRPr sz="550" dirty="0"/>
          </a:p>
          <a:p>
            <a:pPr>
              <a:lnSpc>
                <a:spcPts val="600"/>
              </a:lnSpc>
              <a:spcBef>
                <a:spcPts val="16"/>
              </a:spcBef>
            </a:pPr>
            <a:endParaRPr sz="600" dirty="0"/>
          </a:p>
          <a:p>
            <a:pPr marL="128270" indent="-116205">
              <a:lnSpc>
                <a:spcPct val="100000"/>
              </a:lnSpc>
              <a:buChar char="•"/>
              <a:tabLst>
                <a:tab pos="128270" algn="l"/>
              </a:tabLst>
            </a:pPr>
            <a:r>
              <a:rPr sz="2600" b="1" strike="sngStrike" spc="-185" dirty="0" smtClean="0">
                <a:latin typeface="Arial"/>
                <a:cs typeface="Arial"/>
              </a:rPr>
              <a:t>T</a:t>
            </a:r>
            <a:r>
              <a:rPr sz="2600" b="1" strike="sngStrike" spc="0" dirty="0" smtClean="0">
                <a:latin typeface="Arial"/>
                <a:cs typeface="Arial"/>
              </a:rPr>
              <a:t>o</a:t>
            </a:r>
            <a:r>
              <a:rPr sz="2600" b="1" strike="sngStrike" spc="10" dirty="0" smtClean="0">
                <a:latin typeface="Arial"/>
                <a:cs typeface="Arial"/>
              </a:rPr>
              <a:t>d</a:t>
            </a:r>
            <a:r>
              <a:rPr sz="2600" b="1" strike="sngStrike" spc="0" dirty="0" smtClean="0">
                <a:latin typeface="Arial"/>
                <a:cs typeface="Arial"/>
              </a:rPr>
              <a:t>a</a:t>
            </a:r>
            <a:r>
              <a:rPr sz="2600" b="1" strike="sngStrike" spc="-20" dirty="0" smtClean="0">
                <a:latin typeface="Arial"/>
                <a:cs typeface="Arial"/>
              </a:rPr>
              <a:t>y</a:t>
            </a:r>
            <a:r>
              <a:rPr sz="2600" b="1" strike="sngStrike" spc="0" dirty="0" smtClean="0">
                <a:latin typeface="Arial"/>
                <a:cs typeface="Arial"/>
              </a:rPr>
              <a:t>:</a:t>
            </a:r>
            <a:endParaRPr sz="2600" dirty="0">
              <a:latin typeface="Arial"/>
              <a:cs typeface="Arial"/>
            </a:endParaRPr>
          </a:p>
          <a:p>
            <a:pPr>
              <a:lnSpc>
                <a:spcPts val="550"/>
              </a:lnSpc>
              <a:spcBef>
                <a:spcPts val="34"/>
              </a:spcBef>
              <a:buChar char="•"/>
            </a:pPr>
            <a:endParaRPr sz="550" dirty="0"/>
          </a:p>
          <a:p>
            <a:pPr marL="416559" lvl="1" indent="-106680">
              <a:lnSpc>
                <a:spcPct val="100000"/>
              </a:lnSpc>
              <a:buFont typeface="Arial"/>
              <a:buChar char="•"/>
              <a:tabLst>
                <a:tab pos="416559" algn="l"/>
              </a:tabLst>
            </a:pPr>
            <a:r>
              <a:rPr sz="2400" strike="sngStrike" spc="0" dirty="0" smtClean="0">
                <a:latin typeface="Arial"/>
                <a:cs typeface="Arial"/>
              </a:rPr>
              <a:t>Lecture:</a:t>
            </a:r>
            <a:r>
              <a:rPr sz="2400" strike="sngStrike" spc="-5" dirty="0" smtClean="0">
                <a:latin typeface="Arial"/>
                <a:cs typeface="Arial"/>
              </a:rPr>
              <a:t> </a:t>
            </a:r>
            <a:r>
              <a:rPr sz="2400" strike="sngStrike" spc="0" dirty="0" smtClean="0">
                <a:latin typeface="Arial"/>
                <a:cs typeface="Arial"/>
              </a:rPr>
              <a:t>“The</a:t>
            </a:r>
            <a:r>
              <a:rPr sz="2400" strike="sngStrike" spc="-5" dirty="0" smtClean="0">
                <a:latin typeface="Arial"/>
                <a:cs typeface="Arial"/>
              </a:rPr>
              <a:t> </a:t>
            </a:r>
            <a:r>
              <a:rPr sz="2400" strike="sngStrike" spc="0" dirty="0" smtClean="0">
                <a:latin typeface="Arial"/>
                <a:cs typeface="Arial"/>
              </a:rPr>
              <a:t>Sc</a:t>
            </a:r>
            <a:r>
              <a:rPr sz="2400" strike="sngStrike" spc="-10" dirty="0" smtClean="0">
                <a:latin typeface="Arial"/>
                <a:cs typeface="Arial"/>
              </a:rPr>
              <a:t>i</a:t>
            </a:r>
            <a:r>
              <a:rPr sz="2400" strike="sngStrike" spc="0" dirty="0" smtClean="0">
                <a:latin typeface="Arial"/>
                <a:cs typeface="Arial"/>
              </a:rPr>
              <a:t>ence</a:t>
            </a:r>
            <a:r>
              <a:rPr sz="2400" strike="sngStrike" spc="10" dirty="0" smtClean="0">
                <a:latin typeface="Arial"/>
                <a:cs typeface="Arial"/>
              </a:rPr>
              <a:t> </a:t>
            </a:r>
            <a:r>
              <a:rPr sz="2400" strike="sngStrike" spc="0" dirty="0" smtClean="0">
                <a:latin typeface="Arial"/>
                <a:cs typeface="Arial"/>
              </a:rPr>
              <a:t>of</a:t>
            </a:r>
            <a:r>
              <a:rPr sz="2400" strike="sngStrike" spc="-25" dirty="0" smtClean="0">
                <a:latin typeface="Arial"/>
                <a:cs typeface="Arial"/>
              </a:rPr>
              <a:t> </a:t>
            </a:r>
            <a:r>
              <a:rPr sz="2400" strike="sngStrike" spc="0" dirty="0" smtClean="0">
                <a:latin typeface="Arial"/>
                <a:cs typeface="Arial"/>
              </a:rPr>
              <a:t>Informatio</a:t>
            </a:r>
            <a:r>
              <a:rPr sz="2400" strike="sngStrike" spc="-10" dirty="0" smtClean="0">
                <a:latin typeface="Arial"/>
                <a:cs typeface="Arial"/>
              </a:rPr>
              <a:t>n</a:t>
            </a:r>
            <a:r>
              <a:rPr sz="2400" strike="sngStrike" spc="0" dirty="0" smtClean="0">
                <a:latin typeface="Arial"/>
                <a:cs typeface="Arial"/>
              </a:rPr>
              <a:t>”</a:t>
            </a:r>
            <a:endParaRPr sz="2400" dirty="0">
              <a:latin typeface="Arial"/>
              <a:cs typeface="Arial"/>
            </a:endParaRPr>
          </a:p>
          <a:p>
            <a:pPr lvl="1">
              <a:lnSpc>
                <a:spcPts val="500"/>
              </a:lnSpc>
              <a:spcBef>
                <a:spcPts val="26"/>
              </a:spcBef>
              <a:buFont typeface="Arial"/>
              <a:buChar char="•"/>
            </a:pPr>
            <a:endParaRPr sz="500" dirty="0"/>
          </a:p>
          <a:p>
            <a:pPr marL="773430" lvl="2" indent="-97790">
              <a:lnSpc>
                <a:spcPct val="100000"/>
              </a:lnSpc>
              <a:buChar char="•"/>
              <a:tabLst>
                <a:tab pos="773430" algn="l"/>
              </a:tabLst>
            </a:pPr>
            <a:r>
              <a:rPr sz="2200" strike="sngStrike" spc="-15" dirty="0" smtClean="0">
                <a:latin typeface="Arial"/>
                <a:cs typeface="Arial"/>
              </a:rPr>
              <a:t>Read</a:t>
            </a:r>
            <a:r>
              <a:rPr sz="2200" strike="sngStrike" spc="-10" dirty="0" smtClean="0">
                <a:latin typeface="Arial"/>
                <a:cs typeface="Arial"/>
              </a:rPr>
              <a:t>in</a:t>
            </a:r>
            <a:r>
              <a:rPr sz="2200" strike="sngStrike" spc="-15" dirty="0" smtClean="0">
                <a:latin typeface="Arial"/>
                <a:cs typeface="Arial"/>
              </a:rPr>
              <a:t>g</a:t>
            </a:r>
            <a:r>
              <a:rPr sz="2200" strike="sngStrike" spc="-10" dirty="0" smtClean="0">
                <a:latin typeface="Arial"/>
                <a:cs typeface="Arial"/>
              </a:rPr>
              <a:t> </a:t>
            </a:r>
            <a:r>
              <a:rPr sz="2200" strike="sngStrike" spc="-15" dirty="0" smtClean="0">
                <a:latin typeface="Arial"/>
                <a:cs typeface="Arial"/>
              </a:rPr>
              <a:t>and</a:t>
            </a:r>
            <a:r>
              <a:rPr sz="2200" strike="sngStrike" spc="5" dirty="0" smtClean="0">
                <a:latin typeface="Arial"/>
                <a:cs typeface="Arial"/>
              </a:rPr>
              <a:t> </a:t>
            </a:r>
            <a:r>
              <a:rPr sz="2200" strike="sngStrike" spc="-15" dirty="0" smtClean="0">
                <a:latin typeface="Arial"/>
                <a:cs typeface="Arial"/>
              </a:rPr>
              <a:t>video</a:t>
            </a:r>
            <a:endParaRPr sz="2200" dirty="0">
              <a:latin typeface="Arial"/>
              <a:cs typeface="Arial"/>
            </a:endParaRPr>
          </a:p>
          <a:p>
            <a:pPr lvl="2">
              <a:lnSpc>
                <a:spcPts val="500"/>
              </a:lnSpc>
              <a:spcBef>
                <a:spcPts val="28"/>
              </a:spcBef>
              <a:buChar char="•"/>
            </a:pPr>
            <a:endParaRPr sz="500" dirty="0"/>
          </a:p>
          <a:p>
            <a:pPr marL="773430" lvl="2" indent="-97790">
              <a:lnSpc>
                <a:spcPct val="100000"/>
              </a:lnSpc>
              <a:buChar char="•"/>
              <a:tabLst>
                <a:tab pos="773430" algn="l"/>
              </a:tabLst>
            </a:pPr>
            <a:r>
              <a:rPr sz="2200" strike="sngStrike" spc="-15" dirty="0" smtClean="0">
                <a:latin typeface="Arial"/>
                <a:cs typeface="Arial"/>
              </a:rPr>
              <a:t>Po</a:t>
            </a:r>
            <a:r>
              <a:rPr sz="2200" strike="sngStrike" spc="-10" dirty="0" smtClean="0">
                <a:latin typeface="Arial"/>
                <a:cs typeface="Arial"/>
              </a:rPr>
              <a:t>s</a:t>
            </a:r>
            <a:r>
              <a:rPr sz="2200" strike="sngStrike" spc="-15" dirty="0" smtClean="0">
                <a:latin typeface="Arial"/>
                <a:cs typeface="Arial"/>
              </a:rPr>
              <a:t>s</a:t>
            </a:r>
            <a:r>
              <a:rPr sz="2200" strike="sngStrike" spc="0" dirty="0" smtClean="0">
                <a:latin typeface="Arial"/>
                <a:cs typeface="Arial"/>
              </a:rPr>
              <a:t>i</a:t>
            </a:r>
            <a:r>
              <a:rPr sz="2200" strike="sngStrike" spc="-10" dirty="0" smtClean="0">
                <a:latin typeface="Arial"/>
                <a:cs typeface="Arial"/>
              </a:rPr>
              <a:t>bl</a:t>
            </a:r>
            <a:r>
              <a:rPr sz="2200" strike="sngStrike" spc="-15" dirty="0" smtClean="0">
                <a:latin typeface="Arial"/>
                <a:cs typeface="Arial"/>
              </a:rPr>
              <a:t>e </a:t>
            </a:r>
            <a:r>
              <a:rPr sz="2200" strike="sngStrike" spc="-5" dirty="0" smtClean="0">
                <a:latin typeface="Arial"/>
                <a:cs typeface="Arial"/>
              </a:rPr>
              <a:t>in</a:t>
            </a:r>
            <a:r>
              <a:rPr sz="2200" strike="sngStrike" spc="-10" dirty="0" smtClean="0">
                <a:latin typeface="Arial"/>
                <a:cs typeface="Arial"/>
              </a:rPr>
              <a:t>-</a:t>
            </a:r>
            <a:r>
              <a:rPr sz="2200" strike="sngStrike" spc="-15" dirty="0" smtClean="0">
                <a:latin typeface="Arial"/>
                <a:cs typeface="Arial"/>
              </a:rPr>
              <a:t>c</a:t>
            </a:r>
            <a:r>
              <a:rPr sz="2200" strike="sngStrike" spc="0" dirty="0" smtClean="0">
                <a:latin typeface="Arial"/>
                <a:cs typeface="Arial"/>
              </a:rPr>
              <a:t>l</a:t>
            </a:r>
            <a:r>
              <a:rPr sz="2200" strike="sngStrike" spc="-15" dirty="0" smtClean="0">
                <a:latin typeface="Arial"/>
                <a:cs typeface="Arial"/>
              </a:rPr>
              <a:t>a</a:t>
            </a:r>
            <a:r>
              <a:rPr sz="2200" strike="sngStrike" spc="-10" dirty="0" smtClean="0">
                <a:latin typeface="Arial"/>
                <a:cs typeface="Arial"/>
              </a:rPr>
              <a:t>s</a:t>
            </a:r>
            <a:r>
              <a:rPr sz="2200" strike="sngStrike" spc="-15" dirty="0" smtClean="0">
                <a:latin typeface="Arial"/>
                <a:cs typeface="Arial"/>
              </a:rPr>
              <a:t>s</a:t>
            </a:r>
            <a:r>
              <a:rPr sz="2200" strike="sngStrike" spc="-10" dirty="0" smtClean="0">
                <a:latin typeface="Arial"/>
                <a:cs typeface="Arial"/>
              </a:rPr>
              <a:t> </a:t>
            </a:r>
            <a:r>
              <a:rPr sz="2200" strike="sngStrike" spc="-15" dirty="0" smtClean="0">
                <a:latin typeface="Arial"/>
                <a:cs typeface="Arial"/>
              </a:rPr>
              <a:t>e</a:t>
            </a:r>
            <a:r>
              <a:rPr sz="2200" strike="sngStrike" spc="-25" dirty="0" smtClean="0">
                <a:latin typeface="Arial"/>
                <a:cs typeface="Arial"/>
              </a:rPr>
              <a:t>x</a:t>
            </a:r>
            <a:r>
              <a:rPr sz="2200" strike="sngStrike" spc="-10" dirty="0" smtClean="0">
                <a:latin typeface="Arial"/>
                <a:cs typeface="Arial"/>
              </a:rPr>
              <a:t>erc</a:t>
            </a:r>
            <a:r>
              <a:rPr sz="2200" strike="sngStrike" spc="-5" dirty="0" smtClean="0">
                <a:latin typeface="Arial"/>
                <a:cs typeface="Arial"/>
              </a:rPr>
              <a:t>i</a:t>
            </a:r>
            <a:r>
              <a:rPr sz="2200" strike="sngStrike" spc="-10" dirty="0" smtClean="0">
                <a:latin typeface="Arial"/>
                <a:cs typeface="Arial"/>
              </a:rPr>
              <a:t>s</a:t>
            </a:r>
            <a:r>
              <a:rPr sz="2200" strike="sngStrike" spc="-15" dirty="0" smtClean="0">
                <a:latin typeface="Arial"/>
                <a:cs typeface="Arial"/>
              </a:rPr>
              <a:t>e</a:t>
            </a:r>
            <a:endParaRPr sz="2200" dirty="0">
              <a:latin typeface="Arial"/>
              <a:cs typeface="Arial"/>
            </a:endParaRPr>
          </a:p>
          <a:p>
            <a:pPr lvl="2">
              <a:lnSpc>
                <a:spcPts val="600"/>
              </a:lnSpc>
              <a:spcBef>
                <a:spcPts val="19"/>
              </a:spcBef>
              <a:buChar char="•"/>
            </a:pPr>
            <a:endParaRPr sz="600" dirty="0"/>
          </a:p>
          <a:p>
            <a:pPr marL="241300" indent="-228600">
              <a:lnSpc>
                <a:spcPct val="100000"/>
              </a:lnSpc>
              <a:buChar char="•"/>
              <a:tabLst>
                <a:tab pos="241300" algn="l"/>
              </a:tabLst>
            </a:pPr>
            <a:r>
              <a:rPr sz="2600" b="1" spc="0" dirty="0" smtClean="0">
                <a:latin typeface="Arial"/>
                <a:cs typeface="Arial"/>
              </a:rPr>
              <a:t>N</a:t>
            </a:r>
            <a:r>
              <a:rPr sz="2600" b="1" spc="5" dirty="0" smtClean="0">
                <a:latin typeface="Arial"/>
                <a:cs typeface="Arial"/>
              </a:rPr>
              <a:t>e</a:t>
            </a:r>
            <a:r>
              <a:rPr sz="2600" b="1" spc="0" dirty="0" smtClean="0">
                <a:latin typeface="Arial"/>
                <a:cs typeface="Arial"/>
              </a:rPr>
              <a:t>xt</a:t>
            </a:r>
            <a:r>
              <a:rPr sz="2600" b="1" spc="-15" dirty="0" smtClean="0">
                <a:latin typeface="Arial"/>
                <a:cs typeface="Arial"/>
              </a:rPr>
              <a:t> </a:t>
            </a:r>
            <a:r>
              <a:rPr sz="2600" b="1" spc="0" dirty="0" smtClean="0">
                <a:latin typeface="Arial"/>
                <a:cs typeface="Arial"/>
              </a:rPr>
              <a:t>cla</a:t>
            </a:r>
            <a:r>
              <a:rPr sz="2600" b="1" spc="5" dirty="0" smtClean="0">
                <a:latin typeface="Arial"/>
                <a:cs typeface="Arial"/>
              </a:rPr>
              <a:t>s</a:t>
            </a:r>
            <a:r>
              <a:rPr sz="2600" b="1" spc="0" dirty="0" smtClean="0">
                <a:latin typeface="Arial"/>
                <a:cs typeface="Arial"/>
              </a:rPr>
              <a:t>s:</a:t>
            </a:r>
            <a:endParaRPr sz="2600" dirty="0">
              <a:latin typeface="Arial"/>
              <a:cs typeface="Arial"/>
            </a:endParaRPr>
          </a:p>
          <a:p>
            <a:pPr>
              <a:lnSpc>
                <a:spcPts val="550"/>
              </a:lnSpc>
              <a:spcBef>
                <a:spcPts val="35"/>
              </a:spcBef>
              <a:buChar char="•"/>
            </a:pPr>
            <a:endParaRPr sz="550" dirty="0"/>
          </a:p>
          <a:p>
            <a:pPr marL="538480" lvl="1" indent="-229235">
              <a:lnSpc>
                <a:spcPts val="2855"/>
              </a:lnSpc>
              <a:buFont typeface="Arial"/>
              <a:buChar char="•"/>
              <a:tabLst>
                <a:tab pos="538480" algn="l"/>
              </a:tabLst>
            </a:pPr>
            <a:r>
              <a:rPr sz="2400" spc="0" dirty="0" smtClean="0">
                <a:latin typeface="Arial"/>
                <a:cs typeface="Arial"/>
              </a:rPr>
              <a:t>“The Internet</a:t>
            </a:r>
            <a:r>
              <a:rPr sz="2400" spc="-15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and</a:t>
            </a:r>
            <a:r>
              <a:rPr sz="2400" spc="5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the</a:t>
            </a:r>
            <a:r>
              <a:rPr sz="2400" spc="-5" dirty="0" smtClean="0">
                <a:latin typeface="Arial"/>
                <a:cs typeface="Arial"/>
              </a:rPr>
              <a:t> </a:t>
            </a:r>
            <a:r>
              <a:rPr sz="2400" spc="-50" dirty="0" smtClean="0">
                <a:latin typeface="Arial"/>
                <a:cs typeface="Arial"/>
              </a:rPr>
              <a:t>W</a:t>
            </a:r>
            <a:r>
              <a:rPr sz="2400" spc="0" dirty="0" smtClean="0">
                <a:latin typeface="Arial"/>
                <a:cs typeface="Arial"/>
              </a:rPr>
              <a:t>orld Wide</a:t>
            </a:r>
            <a:r>
              <a:rPr sz="2400" spc="5" dirty="0" smtClean="0">
                <a:latin typeface="Arial"/>
                <a:cs typeface="Arial"/>
              </a:rPr>
              <a:t> </a:t>
            </a:r>
            <a:r>
              <a:rPr sz="2400" spc="-50" dirty="0" smtClean="0">
                <a:latin typeface="Arial"/>
                <a:cs typeface="Arial"/>
              </a:rPr>
              <a:t>W</a:t>
            </a:r>
            <a:r>
              <a:rPr sz="2400" spc="0" dirty="0" smtClean="0">
                <a:latin typeface="Arial"/>
                <a:cs typeface="Arial"/>
              </a:rPr>
              <a:t>eb”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531732" y="5650209"/>
            <a:ext cx="71120" cy="394990"/>
          </a:xfrm>
          <a:custGeom>
            <a:avLst/>
            <a:gdLst/>
            <a:ahLst/>
            <a:cxnLst/>
            <a:rect l="l" t="t" r="r" b="b"/>
            <a:pathLst>
              <a:path w="71120" h="394990">
                <a:moveTo>
                  <a:pt x="71120" y="394990"/>
                </a:moveTo>
                <a:lnTo>
                  <a:pt x="31026" y="382610"/>
                </a:lnTo>
                <a:lnTo>
                  <a:pt x="5269" y="350774"/>
                </a:lnTo>
                <a:lnTo>
                  <a:pt x="0" y="69870"/>
                </a:lnTo>
                <a:lnTo>
                  <a:pt x="1475" y="55395"/>
                </a:lnTo>
                <a:lnTo>
                  <a:pt x="21237" y="19189"/>
                </a:lnTo>
                <a:lnTo>
                  <a:pt x="44231" y="4014"/>
                </a:lnTo>
                <a:lnTo>
                  <a:pt x="57786" y="0"/>
                </a:lnTo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009253" y="5648959"/>
            <a:ext cx="71120" cy="394990"/>
          </a:xfrm>
          <a:custGeom>
            <a:avLst/>
            <a:gdLst/>
            <a:ahLst/>
            <a:cxnLst/>
            <a:rect l="l" t="t" r="r" b="b"/>
            <a:pathLst>
              <a:path w="71120" h="394990">
                <a:moveTo>
                  <a:pt x="0" y="0"/>
                </a:moveTo>
                <a:lnTo>
                  <a:pt x="40148" y="12380"/>
                </a:lnTo>
                <a:lnTo>
                  <a:pt x="65867" y="44215"/>
                </a:lnTo>
                <a:lnTo>
                  <a:pt x="71120" y="325119"/>
                </a:lnTo>
                <a:lnTo>
                  <a:pt x="69649" y="339594"/>
                </a:lnTo>
                <a:lnTo>
                  <a:pt x="49930" y="375800"/>
                </a:lnTo>
                <a:lnTo>
                  <a:pt x="26941" y="390975"/>
                </a:lnTo>
                <a:lnTo>
                  <a:pt x="13368" y="394990"/>
                </a:lnTo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8668004" y="5705246"/>
            <a:ext cx="278765" cy="2851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 smtClean="0">
                <a:latin typeface="Arial"/>
                <a:cs typeface="Arial"/>
              </a:rPr>
              <a:t>17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7244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4000" b="1" spc="-114" dirty="0" smtClean="0">
                <a:latin typeface="Arial"/>
                <a:cs typeface="Arial"/>
              </a:rPr>
              <a:t>In</a:t>
            </a:r>
            <a:r>
              <a:rPr sz="4000" b="1" spc="-110" dirty="0" smtClean="0">
                <a:latin typeface="Arial"/>
                <a:cs typeface="Arial"/>
              </a:rPr>
              <a:t>-</a:t>
            </a:r>
            <a:r>
              <a:rPr sz="4000" b="1" spc="-125" dirty="0" smtClean="0">
                <a:latin typeface="Arial"/>
                <a:cs typeface="Arial"/>
              </a:rPr>
              <a:t>c</a:t>
            </a:r>
            <a:r>
              <a:rPr sz="4000" b="1" spc="-105" dirty="0" smtClean="0">
                <a:latin typeface="Arial"/>
                <a:cs typeface="Arial"/>
              </a:rPr>
              <a:t>l</a:t>
            </a:r>
            <a:r>
              <a:rPr sz="4000" b="1" spc="-125" dirty="0" smtClean="0">
                <a:latin typeface="Arial"/>
                <a:cs typeface="Arial"/>
              </a:rPr>
              <a:t>as</a:t>
            </a:r>
            <a:r>
              <a:rPr sz="4000" b="1" spc="-25" dirty="0" smtClean="0">
                <a:latin typeface="Arial"/>
                <a:cs typeface="Arial"/>
              </a:rPr>
              <a:t>s</a:t>
            </a:r>
            <a:r>
              <a:rPr sz="4000" b="1" spc="-210" dirty="0" smtClean="0">
                <a:latin typeface="Arial"/>
                <a:cs typeface="Arial"/>
              </a:rPr>
              <a:t> </a:t>
            </a:r>
            <a:r>
              <a:rPr sz="4000" b="1" spc="-125" dirty="0" smtClean="0">
                <a:latin typeface="Arial"/>
                <a:cs typeface="Arial"/>
              </a:rPr>
              <a:t>exe</a:t>
            </a:r>
            <a:r>
              <a:rPr sz="4000" b="1" spc="-114" dirty="0" smtClean="0">
                <a:latin typeface="Arial"/>
                <a:cs typeface="Arial"/>
              </a:rPr>
              <a:t>r</a:t>
            </a:r>
            <a:r>
              <a:rPr sz="4000" b="1" spc="-125" dirty="0" smtClean="0">
                <a:latin typeface="Arial"/>
                <a:cs typeface="Arial"/>
              </a:rPr>
              <a:t>c</a:t>
            </a:r>
            <a:r>
              <a:rPr sz="4000" b="1" spc="-105" dirty="0" smtClean="0">
                <a:latin typeface="Arial"/>
                <a:cs typeface="Arial"/>
              </a:rPr>
              <a:t>i</a:t>
            </a:r>
            <a:r>
              <a:rPr sz="4000" b="1" spc="-125" dirty="0" smtClean="0">
                <a:latin typeface="Arial"/>
                <a:cs typeface="Arial"/>
              </a:rPr>
              <a:t>se</a:t>
            </a:r>
            <a:r>
              <a:rPr sz="4000" b="1" spc="-15" dirty="0" smtClean="0">
                <a:latin typeface="Arial"/>
                <a:cs typeface="Arial"/>
              </a:rPr>
              <a:t>:</a:t>
            </a:r>
            <a:r>
              <a:rPr sz="4000" b="1" spc="-185" dirty="0" smtClean="0">
                <a:latin typeface="Arial"/>
                <a:cs typeface="Arial"/>
              </a:rPr>
              <a:t> </a:t>
            </a:r>
            <a:r>
              <a:rPr sz="4000" b="1" spc="-105" dirty="0" smtClean="0">
                <a:latin typeface="Arial"/>
                <a:cs typeface="Arial"/>
              </a:rPr>
              <a:t>I</a:t>
            </a:r>
            <a:r>
              <a:rPr sz="4000" b="1" spc="-25" dirty="0" smtClean="0">
                <a:latin typeface="Arial"/>
                <a:cs typeface="Arial"/>
              </a:rPr>
              <a:t>n</a:t>
            </a:r>
            <a:r>
              <a:rPr sz="4000" b="1" spc="-210" dirty="0" smtClean="0">
                <a:latin typeface="Arial"/>
                <a:cs typeface="Arial"/>
              </a:rPr>
              <a:t> </a:t>
            </a:r>
            <a:r>
              <a:rPr sz="4000" b="1" spc="-130" dirty="0" smtClean="0">
                <a:latin typeface="Arial"/>
                <a:cs typeface="Arial"/>
              </a:rPr>
              <a:t>G</a:t>
            </a:r>
            <a:r>
              <a:rPr sz="4000" b="1" spc="-114" dirty="0" smtClean="0">
                <a:latin typeface="Arial"/>
                <a:cs typeface="Arial"/>
              </a:rPr>
              <a:t>r</a:t>
            </a:r>
            <a:r>
              <a:rPr sz="4000" b="1" spc="-125" dirty="0" smtClean="0">
                <a:latin typeface="Arial"/>
                <a:cs typeface="Arial"/>
              </a:rPr>
              <a:t>oup</a:t>
            </a:r>
            <a:r>
              <a:rPr sz="4000" b="1" spc="-25" dirty="0" smtClean="0">
                <a:latin typeface="Arial"/>
                <a:cs typeface="Arial"/>
              </a:rPr>
              <a:t>s</a:t>
            </a:r>
            <a:r>
              <a:rPr sz="4000" b="1" spc="-200" dirty="0" smtClean="0">
                <a:latin typeface="Arial"/>
                <a:cs typeface="Arial"/>
              </a:rPr>
              <a:t> </a:t>
            </a:r>
            <a:r>
              <a:rPr sz="4000" b="1" spc="-125" dirty="0" smtClean="0">
                <a:latin typeface="Arial"/>
                <a:cs typeface="Arial"/>
              </a:rPr>
              <a:t>o</a:t>
            </a:r>
            <a:r>
              <a:rPr sz="4000" b="1" spc="-15" dirty="0" smtClean="0">
                <a:latin typeface="Arial"/>
                <a:cs typeface="Arial"/>
              </a:rPr>
              <a:t>f</a:t>
            </a:r>
            <a:r>
              <a:rPr sz="4000" b="1" spc="-200" dirty="0" smtClean="0">
                <a:latin typeface="Arial"/>
                <a:cs typeface="Arial"/>
              </a:rPr>
              <a:t> </a:t>
            </a:r>
            <a:r>
              <a:rPr sz="4000" b="1" spc="-25" dirty="0" smtClean="0">
                <a:latin typeface="Arial"/>
                <a:cs typeface="Arial"/>
              </a:rPr>
              <a:t>5</a:t>
            </a:r>
            <a:endParaRPr sz="4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638934"/>
            <a:ext cx="7437755" cy="32289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527685" indent="-515620">
              <a:lnSpc>
                <a:spcPct val="100000"/>
              </a:lnSpc>
              <a:buFont typeface="Arial"/>
              <a:buAutoNum type="arabicPeriod"/>
              <a:tabLst>
                <a:tab pos="527685" algn="l"/>
              </a:tabLst>
            </a:pPr>
            <a:r>
              <a:rPr sz="2400" spc="0" dirty="0" smtClean="0">
                <a:latin typeface="Arial"/>
                <a:cs typeface="Arial"/>
              </a:rPr>
              <a:t>Int</a:t>
            </a:r>
            <a:r>
              <a:rPr sz="2400" spc="10" dirty="0" smtClean="0">
                <a:latin typeface="Arial"/>
                <a:cs typeface="Arial"/>
              </a:rPr>
              <a:t>r</a:t>
            </a:r>
            <a:r>
              <a:rPr sz="2400" spc="0" dirty="0" smtClean="0">
                <a:latin typeface="Arial"/>
                <a:cs typeface="Arial"/>
              </a:rPr>
              <a:t>o</a:t>
            </a:r>
            <a:r>
              <a:rPr sz="2400" spc="-10" dirty="0" smtClean="0">
                <a:latin typeface="Arial"/>
                <a:cs typeface="Arial"/>
              </a:rPr>
              <a:t>d</a:t>
            </a:r>
            <a:r>
              <a:rPr sz="2400" spc="0" dirty="0" smtClean="0">
                <a:latin typeface="Arial"/>
                <a:cs typeface="Arial"/>
              </a:rPr>
              <a:t>uce</a:t>
            </a:r>
            <a:r>
              <a:rPr sz="2400" spc="-5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yo</a:t>
            </a:r>
            <a:r>
              <a:rPr sz="2400" spc="-10" dirty="0" smtClean="0">
                <a:latin typeface="Arial"/>
                <a:cs typeface="Arial"/>
              </a:rPr>
              <a:t>u</a:t>
            </a:r>
            <a:r>
              <a:rPr sz="2400" spc="0" dirty="0" smtClean="0">
                <a:latin typeface="Arial"/>
                <a:cs typeface="Arial"/>
              </a:rPr>
              <a:t>rself</a:t>
            </a:r>
            <a:r>
              <a:rPr sz="2400" spc="5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to</a:t>
            </a:r>
            <a:r>
              <a:rPr sz="2400" spc="5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y</a:t>
            </a:r>
            <a:r>
              <a:rPr sz="2400" spc="-10" dirty="0" smtClean="0">
                <a:latin typeface="Arial"/>
                <a:cs typeface="Arial"/>
              </a:rPr>
              <a:t>o</a:t>
            </a:r>
            <a:r>
              <a:rPr sz="2400" spc="0" dirty="0" smtClean="0">
                <a:latin typeface="Arial"/>
                <a:cs typeface="Arial"/>
              </a:rPr>
              <a:t>ur col</a:t>
            </a:r>
            <a:r>
              <a:rPr sz="2400" spc="-15" dirty="0" smtClean="0">
                <a:latin typeface="Arial"/>
                <a:cs typeface="Arial"/>
              </a:rPr>
              <a:t>l</a:t>
            </a:r>
            <a:r>
              <a:rPr sz="2400" spc="0" dirty="0" smtClean="0">
                <a:latin typeface="Arial"/>
                <a:cs typeface="Arial"/>
              </a:rPr>
              <a:t>e</a:t>
            </a:r>
            <a:r>
              <a:rPr sz="2400" spc="-10" dirty="0" smtClean="0">
                <a:latin typeface="Arial"/>
                <a:cs typeface="Arial"/>
              </a:rPr>
              <a:t>a</a:t>
            </a:r>
            <a:r>
              <a:rPr sz="2400" spc="0" dirty="0" smtClean="0">
                <a:latin typeface="Arial"/>
                <a:cs typeface="Arial"/>
              </a:rPr>
              <a:t>g</a:t>
            </a:r>
            <a:r>
              <a:rPr sz="2400" spc="-10" dirty="0" smtClean="0">
                <a:latin typeface="Arial"/>
                <a:cs typeface="Arial"/>
              </a:rPr>
              <a:t>u</a:t>
            </a:r>
            <a:r>
              <a:rPr sz="2400" spc="0" dirty="0" smtClean="0">
                <a:latin typeface="Arial"/>
                <a:cs typeface="Arial"/>
              </a:rPr>
              <a:t>es</a:t>
            </a:r>
            <a:endParaRPr sz="2400">
              <a:latin typeface="Arial"/>
              <a:cs typeface="Arial"/>
            </a:endParaRPr>
          </a:p>
          <a:p>
            <a:pPr>
              <a:lnSpc>
                <a:spcPts val="1000"/>
              </a:lnSpc>
              <a:buFont typeface="Arial"/>
              <a:buAutoNum type="arabicPeriod"/>
            </a:pPr>
            <a:endParaRPr sz="1000"/>
          </a:p>
          <a:p>
            <a:pPr>
              <a:lnSpc>
                <a:spcPts val="1000"/>
              </a:lnSpc>
              <a:buFont typeface="Arial"/>
              <a:buAutoNum type="arabicPeriod"/>
            </a:pPr>
            <a:endParaRPr sz="1000"/>
          </a:p>
          <a:p>
            <a:pPr>
              <a:lnSpc>
                <a:spcPts val="1000"/>
              </a:lnSpc>
              <a:buFont typeface="Arial"/>
              <a:buAutoNum type="arabicPeriod"/>
            </a:pPr>
            <a:endParaRPr sz="1000"/>
          </a:p>
          <a:p>
            <a:pPr>
              <a:lnSpc>
                <a:spcPts val="1000"/>
              </a:lnSpc>
              <a:spcBef>
                <a:spcPts val="32"/>
              </a:spcBef>
              <a:buFont typeface="Arial"/>
              <a:buAutoNum type="arabicPeriod"/>
            </a:pPr>
            <a:endParaRPr sz="1000"/>
          </a:p>
          <a:p>
            <a:pPr marL="527685" marR="481965" indent="-515620">
              <a:lnSpc>
                <a:spcPct val="100000"/>
              </a:lnSpc>
              <a:buFont typeface="Arial"/>
              <a:buAutoNum type="arabicPeriod"/>
              <a:tabLst>
                <a:tab pos="527685" algn="l"/>
                <a:tab pos="2376170" algn="l"/>
              </a:tabLst>
            </a:pPr>
            <a:r>
              <a:rPr sz="2400" spc="0" dirty="0" smtClean="0">
                <a:latin typeface="Arial"/>
                <a:cs typeface="Arial"/>
              </a:rPr>
              <a:t>What are your most f</a:t>
            </a:r>
            <a:r>
              <a:rPr sz="2400" spc="5" dirty="0" smtClean="0">
                <a:latin typeface="Arial"/>
                <a:cs typeface="Arial"/>
              </a:rPr>
              <a:t>r</a:t>
            </a:r>
            <a:r>
              <a:rPr sz="2400" spc="0" dirty="0" smtClean="0">
                <a:latin typeface="Arial"/>
                <a:cs typeface="Arial"/>
              </a:rPr>
              <a:t>eq</a:t>
            </a:r>
            <a:r>
              <a:rPr sz="2400" spc="-10" dirty="0" smtClean="0">
                <a:latin typeface="Arial"/>
                <a:cs typeface="Arial"/>
              </a:rPr>
              <a:t>u</a:t>
            </a:r>
            <a:r>
              <a:rPr sz="2400" spc="0" dirty="0" smtClean="0">
                <a:latin typeface="Arial"/>
                <a:cs typeface="Arial"/>
              </a:rPr>
              <a:t>ent sources</a:t>
            </a:r>
            <a:r>
              <a:rPr sz="2400" spc="5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for i</a:t>
            </a:r>
            <a:r>
              <a:rPr sz="2400" spc="-10" dirty="0" smtClean="0">
                <a:latin typeface="Arial"/>
                <a:cs typeface="Arial"/>
              </a:rPr>
              <a:t>n</a:t>
            </a:r>
            <a:r>
              <a:rPr sz="2400" spc="0" dirty="0" smtClean="0">
                <a:latin typeface="Arial"/>
                <a:cs typeface="Arial"/>
              </a:rPr>
              <a:t>forma</a:t>
            </a:r>
            <a:r>
              <a:rPr sz="2400" spc="5" dirty="0" smtClean="0">
                <a:latin typeface="Arial"/>
                <a:cs typeface="Arial"/>
              </a:rPr>
              <a:t>t</a:t>
            </a:r>
            <a:r>
              <a:rPr sz="2400" spc="0" dirty="0" smtClean="0">
                <a:latin typeface="Arial"/>
                <a:cs typeface="Arial"/>
              </a:rPr>
              <a:t>i</a:t>
            </a:r>
            <a:r>
              <a:rPr sz="2400" spc="-10" dirty="0" smtClean="0">
                <a:latin typeface="Arial"/>
                <a:cs typeface="Arial"/>
              </a:rPr>
              <a:t>o</a:t>
            </a:r>
            <a:r>
              <a:rPr sz="2400" spc="0" dirty="0" smtClean="0">
                <a:latin typeface="Arial"/>
                <a:cs typeface="Arial"/>
              </a:rPr>
              <a:t>n?	L</a:t>
            </a:r>
            <a:r>
              <a:rPr sz="2400" spc="-10" dirty="0" smtClean="0">
                <a:latin typeface="Arial"/>
                <a:cs typeface="Arial"/>
              </a:rPr>
              <a:t>i</a:t>
            </a:r>
            <a:r>
              <a:rPr sz="2400" spc="0" dirty="0" smtClean="0">
                <a:latin typeface="Arial"/>
                <a:cs typeface="Arial"/>
              </a:rPr>
              <a:t>st the</a:t>
            </a:r>
            <a:r>
              <a:rPr sz="2400" spc="5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3</a:t>
            </a:r>
            <a:r>
              <a:rPr sz="2400" spc="-10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most</a:t>
            </a:r>
            <a:r>
              <a:rPr sz="2400" spc="5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freq</a:t>
            </a:r>
            <a:r>
              <a:rPr sz="2400" spc="-10" dirty="0" smtClean="0">
                <a:latin typeface="Arial"/>
                <a:cs typeface="Arial"/>
              </a:rPr>
              <a:t>u</a:t>
            </a:r>
            <a:r>
              <a:rPr sz="2400" spc="0" dirty="0" smtClean="0">
                <a:latin typeface="Arial"/>
                <a:cs typeface="Arial"/>
              </a:rPr>
              <a:t>e</a:t>
            </a:r>
            <a:r>
              <a:rPr sz="2400" spc="-10" dirty="0" smtClean="0">
                <a:latin typeface="Arial"/>
                <a:cs typeface="Arial"/>
              </a:rPr>
              <a:t>n</a:t>
            </a:r>
            <a:r>
              <a:rPr sz="2400" spc="0" dirty="0" smtClean="0">
                <a:latin typeface="Arial"/>
                <a:cs typeface="Arial"/>
              </a:rPr>
              <a:t>t</a:t>
            </a:r>
            <a:r>
              <a:rPr sz="2400" spc="5" dirty="0" smtClean="0">
                <a:latin typeface="Arial"/>
                <a:cs typeface="Arial"/>
              </a:rPr>
              <a:t> </a:t>
            </a:r>
            <a:r>
              <a:rPr sz="2400" spc="-10" dirty="0" smtClean="0">
                <a:latin typeface="Arial"/>
                <a:cs typeface="Arial"/>
              </a:rPr>
              <a:t>p</a:t>
            </a:r>
            <a:r>
              <a:rPr sz="2400" spc="0" dirty="0" smtClean="0">
                <a:latin typeface="Arial"/>
                <a:cs typeface="Arial"/>
              </a:rPr>
              <a:t>l</a:t>
            </a:r>
            <a:r>
              <a:rPr sz="2400" spc="-10" dirty="0" smtClean="0">
                <a:latin typeface="Arial"/>
                <a:cs typeface="Arial"/>
              </a:rPr>
              <a:t>a</a:t>
            </a:r>
            <a:r>
              <a:rPr sz="2400" spc="0" dirty="0" smtClean="0">
                <a:latin typeface="Arial"/>
                <a:cs typeface="Arial"/>
              </a:rPr>
              <a:t>ces</a:t>
            </a:r>
            <a:r>
              <a:rPr sz="2400" spc="20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or pe</a:t>
            </a:r>
            <a:r>
              <a:rPr sz="2400" spc="-10" dirty="0" smtClean="0">
                <a:latin typeface="Arial"/>
                <a:cs typeface="Arial"/>
              </a:rPr>
              <a:t>o</a:t>
            </a:r>
            <a:r>
              <a:rPr sz="2400" spc="0" dirty="0" smtClean="0">
                <a:latin typeface="Arial"/>
                <a:cs typeface="Arial"/>
              </a:rPr>
              <a:t>ple</a:t>
            </a:r>
            <a:r>
              <a:rPr sz="2400" spc="15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or</a:t>
            </a:r>
            <a:r>
              <a:rPr sz="2400" spc="10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sources peop</a:t>
            </a:r>
            <a:r>
              <a:rPr sz="2400" spc="-15" dirty="0" smtClean="0">
                <a:latin typeface="Arial"/>
                <a:cs typeface="Arial"/>
              </a:rPr>
              <a:t>l</a:t>
            </a:r>
            <a:r>
              <a:rPr sz="2400" spc="0" dirty="0" smtClean="0">
                <a:latin typeface="Arial"/>
                <a:cs typeface="Arial"/>
              </a:rPr>
              <a:t>e</a:t>
            </a:r>
            <a:r>
              <a:rPr sz="2400" spc="25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in</a:t>
            </a:r>
            <a:r>
              <a:rPr sz="2400" spc="15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your</a:t>
            </a:r>
            <a:r>
              <a:rPr sz="2400" spc="-5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group</a:t>
            </a:r>
            <a:r>
              <a:rPr sz="2400" spc="10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cons</a:t>
            </a:r>
            <a:r>
              <a:rPr sz="2400" spc="-10" dirty="0" smtClean="0">
                <a:latin typeface="Arial"/>
                <a:cs typeface="Arial"/>
              </a:rPr>
              <a:t>u</a:t>
            </a:r>
            <a:r>
              <a:rPr sz="2400" spc="0" dirty="0" smtClean="0">
                <a:latin typeface="Arial"/>
                <a:cs typeface="Arial"/>
              </a:rPr>
              <a:t>l</a:t>
            </a:r>
            <a:r>
              <a:rPr sz="2400" spc="5" dirty="0" smtClean="0">
                <a:latin typeface="Arial"/>
                <a:cs typeface="Arial"/>
              </a:rPr>
              <a:t>t</a:t>
            </a:r>
            <a:r>
              <a:rPr sz="2400" spc="0" dirty="0" smtClean="0">
                <a:latin typeface="Arial"/>
                <a:cs typeface="Arial"/>
              </a:rPr>
              <a:t>.</a:t>
            </a:r>
            <a:endParaRPr sz="2400">
              <a:latin typeface="Arial"/>
              <a:cs typeface="Arial"/>
            </a:endParaRPr>
          </a:p>
          <a:p>
            <a:pPr>
              <a:lnSpc>
                <a:spcPts val="1000"/>
              </a:lnSpc>
              <a:buFont typeface="Arial"/>
              <a:buAutoNum type="arabicPeriod"/>
            </a:pPr>
            <a:endParaRPr sz="1000"/>
          </a:p>
          <a:p>
            <a:pPr>
              <a:lnSpc>
                <a:spcPts val="1000"/>
              </a:lnSpc>
              <a:buFont typeface="Arial"/>
              <a:buAutoNum type="arabicPeriod"/>
            </a:pPr>
            <a:endParaRPr sz="1000"/>
          </a:p>
          <a:p>
            <a:pPr>
              <a:lnSpc>
                <a:spcPts val="1000"/>
              </a:lnSpc>
              <a:buFont typeface="Arial"/>
              <a:buAutoNum type="arabicPeriod"/>
            </a:pPr>
            <a:endParaRPr sz="1000"/>
          </a:p>
          <a:p>
            <a:pPr>
              <a:lnSpc>
                <a:spcPts val="1000"/>
              </a:lnSpc>
              <a:spcBef>
                <a:spcPts val="34"/>
              </a:spcBef>
              <a:buFont typeface="Arial"/>
              <a:buAutoNum type="arabicPeriod"/>
            </a:pPr>
            <a:endParaRPr sz="1000"/>
          </a:p>
          <a:p>
            <a:pPr marL="527685" marR="12700" indent="-515620">
              <a:lnSpc>
                <a:spcPct val="100000"/>
              </a:lnSpc>
              <a:buFont typeface="Arial"/>
              <a:buAutoNum type="arabicPeriod"/>
              <a:tabLst>
                <a:tab pos="527685" algn="l"/>
              </a:tabLst>
            </a:pPr>
            <a:r>
              <a:rPr sz="2400" spc="0" dirty="0" smtClean="0">
                <a:latin typeface="Arial"/>
                <a:cs typeface="Arial"/>
              </a:rPr>
              <a:t>What do you find most</a:t>
            </a:r>
            <a:r>
              <a:rPr sz="2400" spc="5" dirty="0" smtClean="0">
                <a:latin typeface="Arial"/>
                <a:cs typeface="Arial"/>
              </a:rPr>
              <a:t> </a:t>
            </a:r>
            <a:r>
              <a:rPr sz="2400" spc="-10" dirty="0" smtClean="0">
                <a:latin typeface="Arial"/>
                <a:cs typeface="Arial"/>
              </a:rPr>
              <a:t>c</a:t>
            </a:r>
            <a:r>
              <a:rPr sz="2400" spc="0" dirty="0" smtClean="0">
                <a:latin typeface="Arial"/>
                <a:cs typeface="Arial"/>
              </a:rPr>
              <a:t>ha</a:t>
            </a:r>
            <a:r>
              <a:rPr sz="2400" spc="-10" dirty="0" smtClean="0">
                <a:latin typeface="Arial"/>
                <a:cs typeface="Arial"/>
              </a:rPr>
              <a:t>l</a:t>
            </a:r>
            <a:r>
              <a:rPr sz="2400" spc="0" dirty="0" smtClean="0">
                <a:latin typeface="Arial"/>
                <a:cs typeface="Arial"/>
              </a:rPr>
              <a:t>l</a:t>
            </a:r>
            <a:r>
              <a:rPr sz="2400" spc="-10" dirty="0" smtClean="0">
                <a:latin typeface="Arial"/>
                <a:cs typeface="Arial"/>
              </a:rPr>
              <a:t>e</a:t>
            </a:r>
            <a:r>
              <a:rPr sz="2400" spc="0" dirty="0" smtClean="0">
                <a:latin typeface="Arial"/>
                <a:cs typeface="Arial"/>
              </a:rPr>
              <a:t>ng</a:t>
            </a:r>
            <a:r>
              <a:rPr sz="2400" spc="-10" dirty="0" smtClean="0">
                <a:latin typeface="Arial"/>
                <a:cs typeface="Arial"/>
              </a:rPr>
              <a:t>i</a:t>
            </a:r>
            <a:r>
              <a:rPr sz="2400" spc="0" dirty="0" smtClean="0">
                <a:latin typeface="Arial"/>
                <a:cs typeface="Arial"/>
              </a:rPr>
              <a:t>ng</a:t>
            </a:r>
            <a:r>
              <a:rPr sz="2400" spc="60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ab</a:t>
            </a:r>
            <a:r>
              <a:rPr sz="2400" spc="-10" dirty="0" smtClean="0">
                <a:latin typeface="Arial"/>
                <a:cs typeface="Arial"/>
              </a:rPr>
              <a:t>o</a:t>
            </a:r>
            <a:r>
              <a:rPr sz="2400" spc="0" dirty="0" smtClean="0">
                <a:latin typeface="Arial"/>
                <a:cs typeface="Arial"/>
              </a:rPr>
              <a:t>ut</a:t>
            </a:r>
            <a:r>
              <a:rPr sz="2400" spc="5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the</a:t>
            </a:r>
            <a:r>
              <a:rPr sz="2400" spc="-5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w</a:t>
            </a:r>
            <a:r>
              <a:rPr sz="2400" spc="-10" dirty="0" smtClean="0">
                <a:latin typeface="Arial"/>
                <a:cs typeface="Arial"/>
              </a:rPr>
              <a:t>h</a:t>
            </a:r>
            <a:r>
              <a:rPr sz="2400" spc="0" dirty="0" smtClean="0">
                <a:latin typeface="Arial"/>
                <a:cs typeface="Arial"/>
              </a:rPr>
              <a:t>ole process of i</a:t>
            </a:r>
            <a:r>
              <a:rPr sz="2400" spc="-10" dirty="0" smtClean="0">
                <a:latin typeface="Arial"/>
                <a:cs typeface="Arial"/>
              </a:rPr>
              <a:t>n</a:t>
            </a:r>
            <a:r>
              <a:rPr sz="2400" spc="0" dirty="0" smtClean="0">
                <a:latin typeface="Arial"/>
                <a:cs typeface="Arial"/>
              </a:rPr>
              <a:t>for</a:t>
            </a:r>
            <a:r>
              <a:rPr sz="2400" spc="10" dirty="0" smtClean="0">
                <a:latin typeface="Arial"/>
                <a:cs typeface="Arial"/>
              </a:rPr>
              <a:t>m</a:t>
            </a:r>
            <a:r>
              <a:rPr sz="2400" spc="0" dirty="0" smtClean="0">
                <a:latin typeface="Arial"/>
                <a:cs typeface="Arial"/>
              </a:rPr>
              <a:t>ation</a:t>
            </a:r>
            <a:r>
              <a:rPr sz="2400" spc="10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seek</a:t>
            </a:r>
            <a:r>
              <a:rPr sz="2400" spc="-10" dirty="0" smtClean="0">
                <a:latin typeface="Arial"/>
                <a:cs typeface="Arial"/>
              </a:rPr>
              <a:t>i</a:t>
            </a:r>
            <a:r>
              <a:rPr sz="2400" spc="0" dirty="0" smtClean="0">
                <a:latin typeface="Arial"/>
                <a:cs typeface="Arial"/>
              </a:rPr>
              <a:t>ng?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5940" y="5370576"/>
            <a:ext cx="6624320" cy="110744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527685" marR="12700" indent="-515620">
              <a:lnSpc>
                <a:spcPct val="100000"/>
              </a:lnSpc>
              <a:tabLst>
                <a:tab pos="527685" algn="l"/>
              </a:tabLst>
            </a:pPr>
            <a:r>
              <a:rPr sz="2400" spc="-5" dirty="0" smtClean="0">
                <a:latin typeface="Arial"/>
                <a:cs typeface="Arial"/>
              </a:rPr>
              <a:t>4</a:t>
            </a:r>
            <a:r>
              <a:rPr sz="2400" spc="0" dirty="0" smtClean="0">
                <a:latin typeface="Arial"/>
                <a:cs typeface="Arial"/>
              </a:rPr>
              <a:t>.	Wh</a:t>
            </a:r>
            <a:r>
              <a:rPr sz="2400" spc="-5" dirty="0" smtClean="0">
                <a:latin typeface="Arial"/>
                <a:cs typeface="Arial"/>
              </a:rPr>
              <a:t>a</a:t>
            </a:r>
            <a:r>
              <a:rPr sz="2400" spc="0" dirty="0" smtClean="0">
                <a:latin typeface="Arial"/>
                <a:cs typeface="Arial"/>
              </a:rPr>
              <a:t>t do</a:t>
            </a:r>
            <a:r>
              <a:rPr sz="2400" spc="-5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you a</a:t>
            </a:r>
            <a:r>
              <a:rPr sz="2400" spc="-10" dirty="0" smtClean="0">
                <a:latin typeface="Arial"/>
                <a:cs typeface="Arial"/>
              </a:rPr>
              <a:t>n</a:t>
            </a:r>
            <a:r>
              <a:rPr sz="2400" spc="0" dirty="0" smtClean="0">
                <a:latin typeface="Arial"/>
                <a:cs typeface="Arial"/>
              </a:rPr>
              <a:t>tic</a:t>
            </a:r>
            <a:r>
              <a:rPr sz="2400" spc="-5" dirty="0" smtClean="0">
                <a:latin typeface="Arial"/>
                <a:cs typeface="Arial"/>
              </a:rPr>
              <a:t>i</a:t>
            </a:r>
            <a:r>
              <a:rPr sz="2400" spc="0" dirty="0" smtClean="0">
                <a:latin typeface="Arial"/>
                <a:cs typeface="Arial"/>
              </a:rPr>
              <a:t>p</a:t>
            </a:r>
            <a:r>
              <a:rPr sz="2400" spc="-10" dirty="0" smtClean="0">
                <a:latin typeface="Arial"/>
                <a:cs typeface="Arial"/>
              </a:rPr>
              <a:t>a</a:t>
            </a:r>
            <a:r>
              <a:rPr sz="2400" spc="0" dirty="0" smtClean="0">
                <a:latin typeface="Arial"/>
                <a:cs typeface="Arial"/>
              </a:rPr>
              <a:t>te</a:t>
            </a:r>
            <a:r>
              <a:rPr sz="2400" spc="30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w</a:t>
            </a:r>
            <a:r>
              <a:rPr sz="2400" spc="-15" dirty="0" smtClean="0">
                <a:latin typeface="Arial"/>
                <a:cs typeface="Arial"/>
              </a:rPr>
              <a:t>i</a:t>
            </a:r>
            <a:r>
              <a:rPr sz="2400" spc="0" dirty="0" smtClean="0">
                <a:latin typeface="Arial"/>
                <a:cs typeface="Arial"/>
              </a:rPr>
              <a:t>ll</a:t>
            </a:r>
            <a:r>
              <a:rPr sz="2400" spc="15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be</a:t>
            </a:r>
            <a:r>
              <a:rPr sz="2400" spc="-5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your bi</a:t>
            </a:r>
            <a:r>
              <a:rPr sz="2400" spc="-10" dirty="0" smtClean="0">
                <a:latin typeface="Arial"/>
                <a:cs typeface="Arial"/>
              </a:rPr>
              <a:t>g</a:t>
            </a:r>
            <a:r>
              <a:rPr sz="2400" spc="0" dirty="0" smtClean="0">
                <a:latin typeface="Arial"/>
                <a:cs typeface="Arial"/>
              </a:rPr>
              <a:t>g</a:t>
            </a:r>
            <a:r>
              <a:rPr sz="2400" spc="-10" dirty="0" smtClean="0">
                <a:latin typeface="Arial"/>
                <a:cs typeface="Arial"/>
              </a:rPr>
              <a:t>e</a:t>
            </a:r>
            <a:r>
              <a:rPr sz="2400" spc="0" dirty="0" smtClean="0">
                <a:latin typeface="Arial"/>
                <a:cs typeface="Arial"/>
              </a:rPr>
              <a:t>st </a:t>
            </a:r>
            <a:r>
              <a:rPr sz="2400" spc="0" dirty="0" smtClean="0">
                <a:latin typeface="ＭＳ Ｐゴシック"/>
                <a:cs typeface="ＭＳ Ｐゴシック"/>
              </a:rPr>
              <a:t>“</a:t>
            </a:r>
            <a:r>
              <a:rPr sz="2400" spc="0" dirty="0" smtClean="0">
                <a:latin typeface="Arial"/>
                <a:cs typeface="Arial"/>
              </a:rPr>
              <a:t>i</a:t>
            </a:r>
            <a:r>
              <a:rPr sz="2400" spc="-10" dirty="0" smtClean="0">
                <a:latin typeface="Arial"/>
                <a:cs typeface="Arial"/>
              </a:rPr>
              <a:t>n</a:t>
            </a:r>
            <a:r>
              <a:rPr sz="2400" spc="0" dirty="0" smtClean="0">
                <a:latin typeface="Arial"/>
                <a:cs typeface="Arial"/>
              </a:rPr>
              <a:t>for</a:t>
            </a:r>
            <a:r>
              <a:rPr sz="2400" spc="10" dirty="0" smtClean="0">
                <a:latin typeface="Arial"/>
                <a:cs typeface="Arial"/>
              </a:rPr>
              <a:t>m</a:t>
            </a:r>
            <a:r>
              <a:rPr sz="2400" spc="0" dirty="0" smtClean="0">
                <a:latin typeface="Arial"/>
                <a:cs typeface="Arial"/>
              </a:rPr>
              <a:t>ation</a:t>
            </a:r>
            <a:r>
              <a:rPr sz="2400" spc="10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ne</a:t>
            </a:r>
            <a:r>
              <a:rPr sz="2400" spc="-10" dirty="0" smtClean="0">
                <a:latin typeface="Arial"/>
                <a:cs typeface="Arial"/>
              </a:rPr>
              <a:t>e</a:t>
            </a:r>
            <a:r>
              <a:rPr sz="2400" spc="5" dirty="0" smtClean="0">
                <a:latin typeface="Arial"/>
                <a:cs typeface="Arial"/>
              </a:rPr>
              <a:t>d</a:t>
            </a:r>
            <a:r>
              <a:rPr sz="2400" spc="0" dirty="0" smtClean="0">
                <a:latin typeface="ＭＳ Ｐゴシック"/>
                <a:cs typeface="ＭＳ Ｐゴシック"/>
              </a:rPr>
              <a:t>”</a:t>
            </a:r>
            <a:r>
              <a:rPr sz="2400" spc="-50" dirty="0" smtClean="0">
                <a:latin typeface="ＭＳ Ｐゴシック"/>
                <a:cs typeface="ＭＳ Ｐゴシック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this semes</a:t>
            </a:r>
            <a:r>
              <a:rPr sz="2400" spc="5" dirty="0" smtClean="0">
                <a:latin typeface="Arial"/>
                <a:cs typeface="Arial"/>
              </a:rPr>
              <a:t>t</a:t>
            </a:r>
            <a:r>
              <a:rPr sz="2400" spc="0" dirty="0" smtClean="0">
                <a:latin typeface="Arial"/>
                <a:cs typeface="Arial"/>
              </a:rPr>
              <a:t>er?</a:t>
            </a:r>
            <a:r>
              <a:rPr sz="2400" spc="-5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(par</a:t>
            </a:r>
            <a:r>
              <a:rPr sz="2400" spc="5" dirty="0" smtClean="0">
                <a:latin typeface="Arial"/>
                <a:cs typeface="Arial"/>
              </a:rPr>
              <a:t>t</a:t>
            </a:r>
            <a:r>
              <a:rPr sz="2400" spc="0" dirty="0" smtClean="0">
                <a:latin typeface="Arial"/>
                <a:cs typeface="Arial"/>
              </a:rPr>
              <a:t>ic</a:t>
            </a:r>
            <a:r>
              <a:rPr sz="2400" spc="-10" dirty="0" smtClean="0">
                <a:latin typeface="Arial"/>
                <a:cs typeface="Arial"/>
              </a:rPr>
              <a:t>u</a:t>
            </a:r>
            <a:r>
              <a:rPr sz="2400" spc="0" dirty="0" smtClean="0">
                <a:latin typeface="Arial"/>
                <a:cs typeface="Arial"/>
              </a:rPr>
              <a:t>l</a:t>
            </a:r>
            <a:r>
              <a:rPr sz="2400" spc="-10" dirty="0" smtClean="0">
                <a:latin typeface="Arial"/>
                <a:cs typeface="Arial"/>
              </a:rPr>
              <a:t>a</a:t>
            </a:r>
            <a:r>
              <a:rPr sz="2400" spc="0" dirty="0" smtClean="0">
                <a:latin typeface="Arial"/>
                <a:cs typeface="Arial"/>
              </a:rPr>
              <a:t>r course, research</a:t>
            </a:r>
            <a:r>
              <a:rPr sz="2400" spc="10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pa</a:t>
            </a:r>
            <a:r>
              <a:rPr sz="2400" spc="-10" dirty="0" smtClean="0">
                <a:latin typeface="Arial"/>
                <a:cs typeface="Arial"/>
              </a:rPr>
              <a:t>p</a:t>
            </a:r>
            <a:r>
              <a:rPr sz="2400" spc="0" dirty="0" smtClean="0">
                <a:latin typeface="Arial"/>
                <a:cs typeface="Arial"/>
              </a:rPr>
              <a:t>er…)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531732" y="5650209"/>
            <a:ext cx="71120" cy="394990"/>
          </a:xfrm>
          <a:custGeom>
            <a:avLst/>
            <a:gdLst/>
            <a:ahLst/>
            <a:cxnLst/>
            <a:rect l="l" t="t" r="r" b="b"/>
            <a:pathLst>
              <a:path w="71120" h="394990">
                <a:moveTo>
                  <a:pt x="71120" y="394990"/>
                </a:moveTo>
                <a:lnTo>
                  <a:pt x="31026" y="382610"/>
                </a:lnTo>
                <a:lnTo>
                  <a:pt x="5269" y="350774"/>
                </a:lnTo>
                <a:lnTo>
                  <a:pt x="0" y="69870"/>
                </a:lnTo>
                <a:lnTo>
                  <a:pt x="1475" y="55395"/>
                </a:lnTo>
                <a:lnTo>
                  <a:pt x="21237" y="19189"/>
                </a:lnTo>
                <a:lnTo>
                  <a:pt x="44231" y="4014"/>
                </a:lnTo>
                <a:lnTo>
                  <a:pt x="57786" y="0"/>
                </a:lnTo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009253" y="5648959"/>
            <a:ext cx="71120" cy="394990"/>
          </a:xfrm>
          <a:custGeom>
            <a:avLst/>
            <a:gdLst/>
            <a:ahLst/>
            <a:cxnLst/>
            <a:rect l="l" t="t" r="r" b="b"/>
            <a:pathLst>
              <a:path w="71120" h="394990">
                <a:moveTo>
                  <a:pt x="0" y="0"/>
                </a:moveTo>
                <a:lnTo>
                  <a:pt x="40148" y="12380"/>
                </a:lnTo>
                <a:lnTo>
                  <a:pt x="65867" y="44215"/>
                </a:lnTo>
                <a:lnTo>
                  <a:pt x="71120" y="325119"/>
                </a:lnTo>
                <a:lnTo>
                  <a:pt x="69649" y="339594"/>
                </a:lnTo>
                <a:lnTo>
                  <a:pt x="49930" y="375800"/>
                </a:lnTo>
                <a:lnTo>
                  <a:pt x="26941" y="390975"/>
                </a:lnTo>
                <a:lnTo>
                  <a:pt x="13368" y="394990"/>
                </a:lnTo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8668004" y="5705246"/>
            <a:ext cx="278765" cy="2851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 smtClean="0">
                <a:latin typeface="Arial"/>
                <a:cs typeface="Arial"/>
              </a:rPr>
              <a:t>16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DIKW Pyramid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3900" y="1752600"/>
            <a:ext cx="5156200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1738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940" y="228600"/>
            <a:ext cx="8072119" cy="694975"/>
          </a:xfrm>
        </p:spPr>
        <p:txBody>
          <a:bodyPr>
            <a:normAutofit fontScale="90000"/>
          </a:bodyPr>
          <a:lstStyle/>
          <a:p>
            <a:r>
              <a:rPr lang="en-US" sz="4400" dirty="0" smtClean="0"/>
              <a:t>Data</a:t>
            </a:r>
            <a:endParaRPr lang="en-US" sz="4400" dirty="0"/>
          </a:p>
        </p:txBody>
      </p:sp>
      <p:sp>
        <p:nvSpPr>
          <p:cNvPr id="4" name="TextBox 3"/>
          <p:cNvSpPr txBox="1"/>
          <p:nvPr/>
        </p:nvSpPr>
        <p:spPr>
          <a:xfrm>
            <a:off x="76200" y="1066800"/>
            <a:ext cx="9244838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Wikipedia article talks of Data as:</a:t>
            </a:r>
          </a:p>
          <a:p>
            <a:pPr marL="800100" lvl="1" indent="-342900">
              <a:buFont typeface="Arial"/>
              <a:buChar char="•"/>
            </a:pPr>
            <a:r>
              <a:rPr lang="en-US" sz="2400" dirty="0" smtClean="0"/>
              <a:t>“…discrete</a:t>
            </a:r>
            <a:r>
              <a:rPr lang="en-US" sz="2400" dirty="0"/>
              <a:t>, objective facts or observations, which are </a:t>
            </a:r>
          </a:p>
          <a:p>
            <a:pPr lvl="1"/>
            <a:r>
              <a:rPr lang="en-US" sz="2400" dirty="0" smtClean="0"/>
              <a:t>	unorganized </a:t>
            </a:r>
            <a:r>
              <a:rPr lang="en-US" sz="2400" dirty="0"/>
              <a:t>and unprocessed and therefore have no </a:t>
            </a:r>
          </a:p>
          <a:p>
            <a:pPr lvl="1"/>
            <a:r>
              <a:rPr lang="en-US" sz="2400" dirty="0" smtClean="0"/>
              <a:t>	meaning </a:t>
            </a:r>
            <a:r>
              <a:rPr lang="en-US" sz="2400" dirty="0"/>
              <a:t>or value because of lack of context and </a:t>
            </a:r>
            <a:endParaRPr lang="en-US" sz="2400" dirty="0" smtClean="0"/>
          </a:p>
          <a:p>
            <a:pPr lvl="1"/>
            <a:r>
              <a:rPr lang="en-US" sz="2400" dirty="0"/>
              <a:t>	</a:t>
            </a:r>
            <a:r>
              <a:rPr lang="en-US" sz="2400" dirty="0" smtClean="0"/>
              <a:t>interpretation.”</a:t>
            </a:r>
          </a:p>
          <a:p>
            <a:pPr marL="800100" lvl="1" indent="-342900">
              <a:buFont typeface="Arial"/>
              <a:buChar char="•"/>
            </a:pPr>
            <a:r>
              <a:rPr lang="en-US" sz="2400" dirty="0" smtClean="0"/>
              <a:t>“Sensory stimuli which we perceive through our senses, or </a:t>
            </a:r>
          </a:p>
          <a:p>
            <a:pPr lvl="1"/>
            <a:r>
              <a:rPr lang="en-US" sz="2400" dirty="0" smtClean="0"/>
              <a:t>     including, sense or sensory readings of light, sound, smell,</a:t>
            </a:r>
          </a:p>
          <a:p>
            <a:pPr lvl="1"/>
            <a:r>
              <a:rPr lang="en-US" sz="2400" dirty="0" smtClean="0"/>
              <a:t>     taste, and touch. “</a:t>
            </a:r>
          </a:p>
          <a:p>
            <a:pPr marL="342900" indent="-342900">
              <a:buFont typeface="Arial"/>
              <a:buChar char="•"/>
            </a:pPr>
            <a:r>
              <a:rPr lang="en-US" sz="2400" smtClean="0"/>
              <a:t>"</a:t>
            </a:r>
            <a:r>
              <a:rPr lang="en-US" sz="2400" dirty="0"/>
              <a:t>recorded (captured or stored) symbols", including </a:t>
            </a:r>
            <a:endParaRPr lang="en-US" sz="2400" dirty="0" smtClean="0"/>
          </a:p>
          <a:p>
            <a:pPr lvl="1"/>
            <a:r>
              <a:rPr lang="en-US" sz="2400" dirty="0"/>
              <a:t>	</a:t>
            </a:r>
            <a:r>
              <a:rPr lang="en-US" sz="2400" dirty="0" smtClean="0"/>
              <a:t>"</a:t>
            </a:r>
            <a:r>
              <a:rPr lang="en-US" sz="2400" dirty="0"/>
              <a:t>words (text and/or verbal), numbers, diagrams, and </a:t>
            </a:r>
          </a:p>
          <a:p>
            <a:pPr lvl="1"/>
            <a:r>
              <a:rPr lang="en-US" sz="2400" dirty="0" smtClean="0"/>
              <a:t>	images </a:t>
            </a:r>
            <a:r>
              <a:rPr lang="en-US" sz="2400" dirty="0"/>
              <a:t>(still &amp;/or video), which are the building blocks </a:t>
            </a:r>
            <a:endParaRPr lang="en-US" sz="2400" dirty="0" smtClean="0"/>
          </a:p>
          <a:p>
            <a:pPr lvl="1"/>
            <a:r>
              <a:rPr lang="en-US" sz="2400" dirty="0"/>
              <a:t>	</a:t>
            </a:r>
            <a:r>
              <a:rPr lang="en-US" sz="2400" dirty="0" smtClean="0"/>
              <a:t>of </a:t>
            </a:r>
            <a:r>
              <a:rPr lang="en-US" sz="2400" dirty="0"/>
              <a:t>communication"</a:t>
            </a:r>
          </a:p>
        </p:txBody>
      </p:sp>
    </p:spTree>
    <p:extLst>
      <p:ext uri="{BB962C8B-B14F-4D97-AF65-F5344CB8AC3E}">
        <p14:creationId xmlns:p14="http://schemas.microsoft.com/office/powerpoint/2010/main" val="31260184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940" y="228600"/>
            <a:ext cx="8072119" cy="694975"/>
          </a:xfrm>
        </p:spPr>
        <p:txBody>
          <a:bodyPr>
            <a:normAutofit fontScale="90000"/>
          </a:bodyPr>
          <a:lstStyle/>
          <a:p>
            <a:r>
              <a:rPr lang="en-US" sz="4400" dirty="0" smtClean="0"/>
              <a:t>Information</a:t>
            </a:r>
            <a:endParaRPr lang="en-US" sz="4400" dirty="0"/>
          </a:p>
        </p:txBody>
      </p:sp>
      <p:sp>
        <p:nvSpPr>
          <p:cNvPr id="4" name="TextBox 3"/>
          <p:cNvSpPr txBox="1"/>
          <p:nvPr/>
        </p:nvSpPr>
        <p:spPr>
          <a:xfrm>
            <a:off x="381000" y="1066800"/>
            <a:ext cx="8745002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Wikipedia article talks of information as: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/>
              <a:t>"organized or structured data, which has been processed </a:t>
            </a:r>
            <a:endParaRPr lang="en-US" sz="2400" dirty="0" smtClean="0"/>
          </a:p>
          <a:p>
            <a:r>
              <a:rPr lang="en-US" sz="2400" dirty="0" smtClean="0"/>
              <a:t>	in </a:t>
            </a:r>
            <a:r>
              <a:rPr lang="en-US" sz="2400" dirty="0"/>
              <a:t>such a way that the information now has relevance for a </a:t>
            </a:r>
            <a:endParaRPr lang="en-US" sz="2400" dirty="0" smtClean="0"/>
          </a:p>
          <a:p>
            <a:r>
              <a:rPr lang="en-US" sz="2400" dirty="0" smtClean="0"/>
              <a:t>	specific </a:t>
            </a:r>
            <a:r>
              <a:rPr lang="en-US" sz="2400" dirty="0"/>
              <a:t>purpose or context, and is therefore </a:t>
            </a:r>
            <a:r>
              <a:rPr lang="en-US" sz="2400" dirty="0" smtClean="0"/>
              <a:t>meaningful,</a:t>
            </a:r>
          </a:p>
          <a:p>
            <a:r>
              <a:rPr lang="en-US" sz="2400" dirty="0" smtClean="0"/>
              <a:t>	valuable</a:t>
            </a:r>
            <a:r>
              <a:rPr lang="en-US" sz="2400" dirty="0"/>
              <a:t>, useful and relevant</a:t>
            </a:r>
            <a:r>
              <a:rPr lang="en-US" sz="2400" dirty="0" smtClean="0"/>
              <a:t>.”</a:t>
            </a:r>
          </a:p>
          <a:p>
            <a:endParaRPr lang="en-US" sz="2400" dirty="0"/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"</a:t>
            </a:r>
            <a:r>
              <a:rPr lang="en-US" sz="2400" dirty="0"/>
              <a:t>data that changes us"</a:t>
            </a:r>
          </a:p>
        </p:txBody>
      </p:sp>
      <p:sp>
        <p:nvSpPr>
          <p:cNvPr id="3" name="Rectangle 2"/>
          <p:cNvSpPr/>
          <p:nvPr/>
        </p:nvSpPr>
        <p:spPr>
          <a:xfrm>
            <a:off x="381000" y="3905072"/>
            <a:ext cx="7467600" cy="120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/>
              <a:t>"the sum total of all the facts and ideas that are available to be known by somebody at a given moment in time"</a:t>
            </a:r>
          </a:p>
        </p:txBody>
      </p:sp>
    </p:spTree>
    <p:extLst>
      <p:ext uri="{BB962C8B-B14F-4D97-AF65-F5344CB8AC3E}">
        <p14:creationId xmlns:p14="http://schemas.microsoft.com/office/powerpoint/2010/main" val="18711043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940" y="228600"/>
            <a:ext cx="8072119" cy="694975"/>
          </a:xfrm>
        </p:spPr>
        <p:txBody>
          <a:bodyPr>
            <a:normAutofit fontScale="90000"/>
          </a:bodyPr>
          <a:lstStyle/>
          <a:p>
            <a:r>
              <a:rPr lang="en-US" sz="4400" dirty="0" err="1" smtClean="0"/>
              <a:t>Knowlege</a:t>
            </a:r>
            <a:endParaRPr lang="en-US" sz="4400" dirty="0"/>
          </a:p>
        </p:txBody>
      </p:sp>
      <p:sp>
        <p:nvSpPr>
          <p:cNvPr id="4" name="TextBox 3"/>
          <p:cNvSpPr txBox="1"/>
          <p:nvPr/>
        </p:nvSpPr>
        <p:spPr>
          <a:xfrm>
            <a:off x="381000" y="1066800"/>
            <a:ext cx="8842986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Wikipedia article talks of knowledge as:</a:t>
            </a:r>
          </a:p>
          <a:p>
            <a:endParaRPr lang="en-US" sz="2400" dirty="0"/>
          </a:p>
          <a:p>
            <a:r>
              <a:rPr lang="en-US" sz="2400" dirty="0"/>
              <a:t>Knowledge is a fluid mix of framed experience, values</a:t>
            </a:r>
            <a:r>
              <a:rPr lang="en-US" sz="2400" dirty="0" smtClean="0"/>
              <a:t>,</a:t>
            </a:r>
          </a:p>
          <a:p>
            <a:r>
              <a:rPr lang="en-US" sz="2400" dirty="0" smtClean="0"/>
              <a:t> </a:t>
            </a:r>
            <a:r>
              <a:rPr lang="en-US" sz="2400" dirty="0"/>
              <a:t>contextual information, expert insight and grounded </a:t>
            </a:r>
            <a:endParaRPr lang="en-US" sz="2400" dirty="0" smtClean="0"/>
          </a:p>
          <a:p>
            <a:r>
              <a:rPr lang="en-US" sz="2400" dirty="0" smtClean="0"/>
              <a:t>intuition </a:t>
            </a:r>
            <a:r>
              <a:rPr lang="en-US" sz="2400" dirty="0"/>
              <a:t>that provides an environment and </a:t>
            </a:r>
            <a:r>
              <a:rPr lang="en-US" sz="2400" dirty="0" smtClean="0"/>
              <a:t>framework</a:t>
            </a:r>
          </a:p>
          <a:p>
            <a:r>
              <a:rPr lang="en-US" sz="2400" dirty="0" smtClean="0"/>
              <a:t> </a:t>
            </a:r>
            <a:r>
              <a:rPr lang="en-US" sz="2400" dirty="0"/>
              <a:t>for evaluating and incorporating new experiences </a:t>
            </a:r>
            <a:r>
              <a:rPr lang="en-US" sz="2400" dirty="0" smtClean="0"/>
              <a:t>and</a:t>
            </a:r>
          </a:p>
          <a:p>
            <a:r>
              <a:rPr lang="en-US" sz="2400" dirty="0" smtClean="0"/>
              <a:t> </a:t>
            </a:r>
            <a:r>
              <a:rPr lang="en-US" sz="2400" dirty="0"/>
              <a:t>information. It originates and is applied in the minds </a:t>
            </a:r>
            <a:r>
              <a:rPr lang="en-US" sz="2400" dirty="0" smtClean="0"/>
              <a:t>of</a:t>
            </a:r>
          </a:p>
          <a:p>
            <a:r>
              <a:rPr lang="en-US" sz="2400" dirty="0" smtClean="0"/>
              <a:t> </a:t>
            </a:r>
            <a:r>
              <a:rPr lang="en-US" sz="2400" dirty="0"/>
              <a:t>knowers. In organizations it often becomes embedded </a:t>
            </a:r>
            <a:r>
              <a:rPr lang="en-US" sz="2400" dirty="0" smtClean="0"/>
              <a:t>not</a:t>
            </a:r>
          </a:p>
          <a:p>
            <a:r>
              <a:rPr lang="en-US" sz="2400" dirty="0" smtClean="0"/>
              <a:t> </a:t>
            </a:r>
            <a:r>
              <a:rPr lang="en-US" sz="2400" dirty="0"/>
              <a:t>only in documents and repositories but also in organizational </a:t>
            </a:r>
            <a:endParaRPr lang="en-US" sz="2400" dirty="0" smtClean="0"/>
          </a:p>
          <a:p>
            <a:r>
              <a:rPr lang="en-US" sz="2400" dirty="0" smtClean="0"/>
              <a:t>routines</a:t>
            </a:r>
            <a:r>
              <a:rPr lang="en-US" sz="2400" dirty="0"/>
              <a:t>, processes, practices and norms.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9103903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940" y="228600"/>
            <a:ext cx="8072119" cy="694975"/>
          </a:xfrm>
        </p:spPr>
        <p:txBody>
          <a:bodyPr>
            <a:normAutofit fontScale="90000"/>
          </a:bodyPr>
          <a:lstStyle/>
          <a:p>
            <a:r>
              <a:rPr lang="en-US" sz="4400" dirty="0" smtClean="0"/>
              <a:t>Wisdom</a:t>
            </a:r>
            <a:endParaRPr lang="en-US" sz="4400" dirty="0"/>
          </a:p>
        </p:txBody>
      </p:sp>
      <p:sp>
        <p:nvSpPr>
          <p:cNvPr id="4" name="TextBox 3"/>
          <p:cNvSpPr txBox="1"/>
          <p:nvPr/>
        </p:nvSpPr>
        <p:spPr>
          <a:xfrm>
            <a:off x="381000" y="1066800"/>
            <a:ext cx="5885145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Wikipedia article talks of information as: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Why is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Who do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Appreciation of why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Ability to create effectiveness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Adds Value</a:t>
            </a:r>
          </a:p>
        </p:txBody>
      </p:sp>
    </p:spTree>
    <p:extLst>
      <p:ext uri="{BB962C8B-B14F-4D97-AF65-F5344CB8AC3E}">
        <p14:creationId xmlns:p14="http://schemas.microsoft.com/office/powerpoint/2010/main" val="42626099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940" y="228600"/>
            <a:ext cx="8072119" cy="694975"/>
          </a:xfrm>
        </p:spPr>
        <p:txBody>
          <a:bodyPr>
            <a:normAutofit fontScale="90000"/>
          </a:bodyPr>
          <a:lstStyle/>
          <a:p>
            <a:r>
              <a:rPr lang="en-US" sz="4400" dirty="0" smtClean="0"/>
              <a:t>Data, Information, Knowledge, &amp; Wisdom</a:t>
            </a:r>
            <a:endParaRPr lang="en-US" sz="4400" dirty="0"/>
          </a:p>
        </p:txBody>
      </p:sp>
      <p:sp>
        <p:nvSpPr>
          <p:cNvPr id="4" name="TextBox 3"/>
          <p:cNvSpPr txBox="1"/>
          <p:nvPr/>
        </p:nvSpPr>
        <p:spPr>
          <a:xfrm>
            <a:off x="381000" y="1654076"/>
            <a:ext cx="8708935" cy="41549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Data – facts and statistics collected for reference or analysis.</a:t>
            </a:r>
          </a:p>
          <a:p>
            <a:endParaRPr lang="en-US" sz="2400" dirty="0" smtClean="0"/>
          </a:p>
          <a:p>
            <a:r>
              <a:rPr lang="en-US" sz="2400" dirty="0" smtClean="0"/>
              <a:t>Information – Facts provided or learned about something</a:t>
            </a:r>
          </a:p>
          <a:p>
            <a:r>
              <a:rPr lang="en-US" sz="2400" dirty="0" smtClean="0"/>
              <a:t>or someone.</a:t>
            </a:r>
          </a:p>
          <a:p>
            <a:endParaRPr lang="en-US" sz="2400" dirty="0"/>
          </a:p>
          <a:p>
            <a:r>
              <a:rPr lang="en-US" sz="2400" dirty="0" smtClean="0"/>
              <a:t>Knowledge – Facts, information, and skills acquired by </a:t>
            </a:r>
          </a:p>
          <a:p>
            <a:r>
              <a:rPr lang="en-US" sz="2400" dirty="0" smtClean="0"/>
              <a:t>a person through experience or education.</a:t>
            </a:r>
          </a:p>
          <a:p>
            <a:endParaRPr lang="en-US" sz="2400" dirty="0"/>
          </a:p>
          <a:p>
            <a:r>
              <a:rPr lang="en-US" sz="2400" dirty="0" smtClean="0"/>
              <a:t>Wisdom – the quality of having experience, knowledge, and </a:t>
            </a:r>
          </a:p>
          <a:p>
            <a:r>
              <a:rPr lang="en-US" sz="2400" dirty="0"/>
              <a:t>g</a:t>
            </a:r>
            <a:r>
              <a:rPr lang="en-US" sz="2400" dirty="0" smtClean="0"/>
              <a:t>ood judgment – or my favorite…knowledge rightly applied.</a:t>
            </a:r>
          </a:p>
          <a:p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485883252"/>
      </p:ext>
    </p:extLst>
  </p:cSld>
  <p:clrMapOvr>
    <a:masterClrMapping/>
  </p:clrMapOvr>
</p:sld>
</file>

<file path=ppt/theme/theme1.xml><?xml version="1.0" encoding="utf-8"?>
<a:theme xmlns:a="http://schemas.openxmlformats.org/drawingml/2006/main" name="Advantage">
  <a:themeElements>
    <a:clrScheme name="Advantage">
      <a:dk1>
        <a:sysClr val="windowText" lastClr="000000"/>
      </a:dk1>
      <a:lt1>
        <a:sysClr val="window" lastClr="FFFFFF"/>
      </a:lt1>
      <a:dk2>
        <a:srgbClr val="2B142D"/>
      </a:dk2>
      <a:lt2>
        <a:srgbClr val="C3AFCC"/>
      </a:lt2>
      <a:accent1>
        <a:srgbClr val="663366"/>
      </a:accent1>
      <a:accent2>
        <a:srgbClr val="330F42"/>
      </a:accent2>
      <a:accent3>
        <a:srgbClr val="666699"/>
      </a:accent3>
      <a:accent4>
        <a:srgbClr val="999966"/>
      </a:accent4>
      <a:accent5>
        <a:srgbClr val="F7901E"/>
      </a:accent5>
      <a:accent6>
        <a:srgbClr val="A3A101"/>
      </a:accent6>
      <a:hlink>
        <a:srgbClr val="BC5FBC"/>
      </a:hlink>
      <a:folHlink>
        <a:srgbClr val="9775A7"/>
      </a:folHlink>
    </a:clrScheme>
    <a:fontScheme name="Advantage">
      <a:maj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Advantage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6000000" scaled="1"/>
        </a:gradFill>
        <a:gradFill rotWithShape="1">
          <a:gsLst>
            <a:gs pos="0">
              <a:schemeClr val="phClr"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63500" dist="25400" dir="5400000" rotWithShape="0">
              <a:srgbClr val="808080">
                <a:alpha val="7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twoPt" dir="tl">
              <a:rot lat="0" lon="0" rev="4500000"/>
            </a:lightRig>
          </a:scene3d>
          <a:sp3d>
            <a:bevelT w="635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1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Advantage.thmx</Template>
  <TotalTime>1405</TotalTime>
  <Words>762</Words>
  <Application>Microsoft Macintosh PowerPoint</Application>
  <PresentationFormat>On-screen Show (4:3)</PresentationFormat>
  <Paragraphs>198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Advantage</vt:lpstr>
      <vt:lpstr>PowerPoint Presentation</vt:lpstr>
      <vt:lpstr>Today’s Agenda</vt:lpstr>
      <vt:lpstr>In-class exercise: In Groups of 5</vt:lpstr>
      <vt:lpstr>DIKW Pyramid</vt:lpstr>
      <vt:lpstr>Data</vt:lpstr>
      <vt:lpstr>Information</vt:lpstr>
      <vt:lpstr>Knowlege</vt:lpstr>
      <vt:lpstr>Wisdom</vt:lpstr>
      <vt:lpstr>Data, Information, Knowledge, &amp; Wisdom</vt:lpstr>
      <vt:lpstr>Data vs. information:</vt:lpstr>
      <vt:lpstr>PowerPoint Presentation</vt:lpstr>
      <vt:lpstr>Human Information Interaction</vt:lpstr>
      <vt:lpstr>The Science of Information</vt:lpstr>
      <vt:lpstr>Information as Thing</vt:lpstr>
      <vt:lpstr>Information as Thing</vt:lpstr>
      <vt:lpstr>Information as Process</vt:lpstr>
      <vt:lpstr>Information as Knowledge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Information Interaction Caveats</vt:lpstr>
      <vt:lpstr>PowerPoint Presentation</vt:lpstr>
      <vt:lpstr>Today’s Agenda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Kathy</dc:creator>
  <cp:lastModifiedBy>Jeff Campbell</cp:lastModifiedBy>
  <cp:revision>14</cp:revision>
  <dcterms:created xsi:type="dcterms:W3CDTF">2013-12-30T08:30:01Z</dcterms:created>
  <dcterms:modified xsi:type="dcterms:W3CDTF">2015-01-12T00:27:59Z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2013-09-10T00:00:00Z</vt:filetime>
  </property>
  <property fmtid="{D5CDD505-2E9C-101B-9397-08002B2CF9AE}" pid="3" name="LastSaved">
    <vt:filetime>2013-12-30T00:00:00Z</vt:filetime>
  </property>
</Properties>
</file>