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85" r:id="rId3"/>
    <p:sldId id="299" r:id="rId4"/>
    <p:sldId id="297" r:id="rId5"/>
    <p:sldId id="300" r:id="rId6"/>
    <p:sldId id="294" r:id="rId7"/>
    <p:sldId id="287" r:id="rId8"/>
    <p:sldId id="295" r:id="rId9"/>
    <p:sldId id="260" r:id="rId10"/>
    <p:sldId id="261" r:id="rId11"/>
    <p:sldId id="262" r:id="rId12"/>
    <p:sldId id="263" r:id="rId13"/>
    <p:sldId id="296" r:id="rId14"/>
    <p:sldId id="298" r:id="rId15"/>
    <p:sldId id="301"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7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9/21/14</a:t>
            </a:fld>
            <a:endParaRPr lang="en-US" smtClean="0"/>
          </a:p>
        </p:txBody>
      </p:sp>
      <p:sp>
        <p:nvSpPr>
          <p:cNvPr id="9" name="Slide Number Placeholder 8"/>
          <p:cNvSpPr>
            <a:spLocks noGrp="1"/>
          </p:cNvSpPr>
          <p:nvPr>
            <p:ph type="sldNum" sz="quarter" idx="11"/>
          </p:nvPr>
        </p:nvSpPr>
        <p:spPr/>
        <p:txBody>
          <a:body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marL="88900">
              <a:lnSpc>
                <a:spcPct val="100000"/>
              </a:lnSpc>
            </a:pPr>
            <a:fld id="{81D60167-4931-47E6-BA6A-407CBD079E47}" type="slidenum">
              <a:rPr lang="en-US" sz="1800" smtClean="0">
                <a:solidFill>
                  <a:srgbClr val="FFFFFF"/>
                </a:solidFill>
                <a:latin typeface="Arial"/>
                <a:cs typeface="Arial"/>
              </a:rPr>
              <a:t>‹#›</a:t>
            </a:fld>
            <a:endParaRPr lang="en-US" sz="1800">
              <a:latin typeface="Arial"/>
              <a:cs typeface="Aria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t>9/21/14</a:t>
            </a:fld>
            <a:endParaRPr lang="en-US" smtClean="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2789809"/>
            <a:ext cx="7117080" cy="1639570"/>
          </a:xfrm>
          <a:prstGeom prst="rect">
            <a:avLst/>
          </a:prstGeom>
        </p:spPr>
        <p:txBody>
          <a:bodyPr vert="horz" wrap="square" lIns="0" tIns="0" rIns="0" bIns="0" rtlCol="0">
            <a:noAutofit/>
          </a:bodyPr>
          <a:lstStyle/>
          <a:p>
            <a:pPr marL="12700">
              <a:lnSpc>
                <a:spcPct val="100000"/>
              </a:lnSpc>
            </a:pPr>
            <a:r>
              <a:rPr sz="5400" b="1" spc="-95" dirty="0" smtClean="0">
                <a:latin typeface="Arial"/>
                <a:cs typeface="Arial"/>
              </a:rPr>
              <a:t>IN</a:t>
            </a:r>
            <a:r>
              <a:rPr sz="5400" b="1" spc="-90" dirty="0" smtClean="0">
                <a:latin typeface="Arial"/>
                <a:cs typeface="Arial"/>
              </a:rPr>
              <a:t>L</a:t>
            </a:r>
            <a:r>
              <a:rPr sz="5400" b="1" spc="0" dirty="0" smtClean="0">
                <a:latin typeface="Arial"/>
                <a:cs typeface="Arial"/>
              </a:rPr>
              <a:t>S</a:t>
            </a:r>
            <a:r>
              <a:rPr sz="5400" b="1" spc="-210" dirty="0" smtClean="0">
                <a:latin typeface="Arial"/>
                <a:cs typeface="Arial"/>
              </a:rPr>
              <a:t> </a:t>
            </a:r>
            <a:r>
              <a:rPr sz="5400" b="1" spc="-100" dirty="0" smtClean="0">
                <a:latin typeface="Arial"/>
                <a:cs typeface="Arial"/>
              </a:rPr>
              <a:t>200</a:t>
            </a:r>
            <a:r>
              <a:rPr sz="5400" b="1" spc="0" dirty="0" smtClean="0">
                <a:latin typeface="Arial"/>
                <a:cs typeface="Arial"/>
              </a:rPr>
              <a:t>:</a:t>
            </a:r>
            <a:r>
              <a:rPr sz="5400" b="1" spc="-195" dirty="0" smtClean="0">
                <a:latin typeface="Arial"/>
                <a:cs typeface="Arial"/>
              </a:rPr>
              <a:t> </a:t>
            </a:r>
            <a:r>
              <a:rPr sz="5400" b="1" spc="-95" dirty="0" smtClean="0">
                <a:latin typeface="Arial"/>
                <a:cs typeface="Arial"/>
              </a:rPr>
              <a:t>R</a:t>
            </a:r>
            <a:r>
              <a:rPr sz="5400" b="1" spc="-100" dirty="0" smtClean="0">
                <a:latin typeface="Arial"/>
                <a:cs typeface="Arial"/>
              </a:rPr>
              <a:t>e</a:t>
            </a:r>
            <a:r>
              <a:rPr sz="5400" b="1" spc="-95" dirty="0" smtClean="0">
                <a:latin typeface="Arial"/>
                <a:cs typeface="Arial"/>
              </a:rPr>
              <a:t>tri</a:t>
            </a:r>
            <a:r>
              <a:rPr sz="5400" b="1" spc="-100" dirty="0" smtClean="0">
                <a:latin typeface="Arial"/>
                <a:cs typeface="Arial"/>
              </a:rPr>
              <a:t>ev</a:t>
            </a:r>
            <a:r>
              <a:rPr sz="5400" b="1" spc="-95" dirty="0" smtClean="0">
                <a:latin typeface="Arial"/>
                <a:cs typeface="Arial"/>
              </a:rPr>
              <a:t>i</a:t>
            </a:r>
            <a:r>
              <a:rPr sz="5400" b="1" spc="-90" dirty="0" smtClean="0">
                <a:latin typeface="Arial"/>
                <a:cs typeface="Arial"/>
              </a:rPr>
              <a:t>n</a:t>
            </a:r>
            <a:r>
              <a:rPr sz="5400" b="1" spc="0" dirty="0" smtClean="0">
                <a:latin typeface="Arial"/>
                <a:cs typeface="Arial"/>
              </a:rPr>
              <a:t>g</a:t>
            </a:r>
            <a:r>
              <a:rPr sz="5400" b="1" spc="-229" dirty="0" smtClean="0">
                <a:latin typeface="Arial"/>
                <a:cs typeface="Arial"/>
              </a:rPr>
              <a:t> </a:t>
            </a:r>
            <a:r>
              <a:rPr sz="5400" b="1" spc="0" dirty="0" smtClean="0">
                <a:latin typeface="Arial"/>
                <a:cs typeface="Arial"/>
              </a:rPr>
              <a:t>&amp;</a:t>
            </a:r>
            <a:endParaRPr sz="5400">
              <a:latin typeface="Arial"/>
              <a:cs typeface="Arial"/>
            </a:endParaRPr>
          </a:p>
          <a:p>
            <a:pPr marL="12700">
              <a:lnSpc>
                <a:spcPts val="6425"/>
              </a:lnSpc>
            </a:pPr>
            <a:r>
              <a:rPr sz="5400" b="1" spc="-95" dirty="0" smtClean="0">
                <a:latin typeface="Arial"/>
                <a:cs typeface="Arial"/>
              </a:rPr>
              <a:t>A</a:t>
            </a:r>
            <a:r>
              <a:rPr sz="5400" b="1" spc="-90" dirty="0" smtClean="0">
                <a:latin typeface="Arial"/>
                <a:cs typeface="Arial"/>
              </a:rPr>
              <a:t>n</a:t>
            </a:r>
            <a:r>
              <a:rPr sz="5400" b="1" spc="-100" dirty="0" smtClean="0">
                <a:latin typeface="Arial"/>
                <a:cs typeface="Arial"/>
              </a:rPr>
              <a:t>a</a:t>
            </a:r>
            <a:r>
              <a:rPr sz="5400" b="1" spc="-95" dirty="0" smtClean="0">
                <a:latin typeface="Arial"/>
                <a:cs typeface="Arial"/>
              </a:rPr>
              <a:t>l</a:t>
            </a:r>
            <a:r>
              <a:rPr sz="5400" b="1" spc="-100" dirty="0" smtClean="0">
                <a:latin typeface="Arial"/>
                <a:cs typeface="Arial"/>
              </a:rPr>
              <a:t>yz</a:t>
            </a:r>
            <a:r>
              <a:rPr sz="5400" b="1" spc="-95" dirty="0" smtClean="0">
                <a:latin typeface="Arial"/>
                <a:cs typeface="Arial"/>
              </a:rPr>
              <a:t>i</a:t>
            </a:r>
            <a:r>
              <a:rPr sz="5400" b="1" spc="-90" dirty="0" smtClean="0">
                <a:latin typeface="Arial"/>
                <a:cs typeface="Arial"/>
              </a:rPr>
              <a:t>n</a:t>
            </a:r>
            <a:r>
              <a:rPr sz="5400" b="1" spc="0" dirty="0" smtClean="0">
                <a:latin typeface="Arial"/>
                <a:cs typeface="Arial"/>
              </a:rPr>
              <a:t>g</a:t>
            </a:r>
            <a:r>
              <a:rPr sz="5400" b="1" spc="-220" dirty="0" smtClean="0">
                <a:latin typeface="Arial"/>
                <a:cs typeface="Arial"/>
              </a:rPr>
              <a:t> </a:t>
            </a:r>
            <a:r>
              <a:rPr sz="5400" b="1" spc="-95" dirty="0" smtClean="0">
                <a:latin typeface="Arial"/>
                <a:cs typeface="Arial"/>
              </a:rPr>
              <a:t>I</a:t>
            </a:r>
            <a:r>
              <a:rPr sz="5400" b="1" spc="-90" dirty="0" smtClean="0">
                <a:latin typeface="Arial"/>
                <a:cs typeface="Arial"/>
              </a:rPr>
              <a:t>n</a:t>
            </a:r>
            <a:r>
              <a:rPr sz="5400" b="1" spc="-100" dirty="0" smtClean="0">
                <a:latin typeface="Arial"/>
                <a:cs typeface="Arial"/>
              </a:rPr>
              <a:t>f</a:t>
            </a:r>
            <a:r>
              <a:rPr sz="5400" b="1" spc="-90" dirty="0" smtClean="0">
                <a:latin typeface="Arial"/>
                <a:cs typeface="Arial"/>
              </a:rPr>
              <a:t>o</a:t>
            </a:r>
            <a:r>
              <a:rPr sz="5400" b="1" spc="-100" dirty="0" smtClean="0">
                <a:latin typeface="Arial"/>
                <a:cs typeface="Arial"/>
              </a:rPr>
              <a:t>rmat</a:t>
            </a:r>
            <a:r>
              <a:rPr sz="5400" b="1" spc="-95" dirty="0" smtClean="0">
                <a:latin typeface="Arial"/>
                <a:cs typeface="Arial"/>
              </a:rPr>
              <a:t>i</a:t>
            </a:r>
            <a:r>
              <a:rPr sz="5400" b="1" spc="-105" dirty="0" smtClean="0">
                <a:latin typeface="Arial"/>
                <a:cs typeface="Arial"/>
              </a:rPr>
              <a:t>o</a:t>
            </a:r>
            <a:r>
              <a:rPr sz="5400" b="1" spc="0" dirty="0" smtClean="0">
                <a:latin typeface="Arial"/>
                <a:cs typeface="Arial"/>
              </a:rPr>
              <a:t>n</a:t>
            </a:r>
            <a:endParaRPr sz="5400">
              <a:latin typeface="Arial"/>
              <a:cs typeface="Arial"/>
            </a:endParaRPr>
          </a:p>
        </p:txBody>
      </p:sp>
      <p:sp>
        <p:nvSpPr>
          <p:cNvPr id="3" name="object 3"/>
          <p:cNvSpPr txBox="1"/>
          <p:nvPr/>
        </p:nvSpPr>
        <p:spPr>
          <a:xfrm>
            <a:off x="764540" y="4581397"/>
            <a:ext cx="3453129" cy="973455"/>
          </a:xfrm>
          <a:prstGeom prst="rect">
            <a:avLst/>
          </a:prstGeom>
        </p:spPr>
        <p:txBody>
          <a:bodyPr vert="horz" wrap="square" lIns="0" tIns="0" rIns="0" bIns="0" rtlCol="0">
            <a:noAutofit/>
          </a:bodyPr>
          <a:lstStyle/>
          <a:p>
            <a:pPr marL="12700">
              <a:lnSpc>
                <a:spcPct val="100000"/>
              </a:lnSpc>
            </a:pPr>
            <a:endParaRPr sz="20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44" rIns="0" bIns="0" rtlCol="0">
            <a:noAutofit/>
          </a:bodyPr>
          <a:lstStyle/>
          <a:p>
            <a:pPr marL="12700">
              <a:lnSpc>
                <a:spcPct val="100000"/>
              </a:lnSpc>
            </a:pPr>
            <a:r>
              <a:rPr sz="4000" spc="-135" dirty="0" smtClean="0">
                <a:latin typeface="Arial"/>
                <a:cs typeface="Arial"/>
              </a:rPr>
              <a:t>D</a:t>
            </a:r>
            <a:r>
              <a:rPr sz="4000" spc="-125" dirty="0" smtClean="0">
                <a:latin typeface="Arial"/>
                <a:cs typeface="Arial"/>
              </a:rPr>
              <a:t>e</a:t>
            </a:r>
            <a:r>
              <a:rPr sz="4000" spc="-114" dirty="0" smtClean="0">
                <a:latin typeface="Arial"/>
                <a:cs typeface="Arial"/>
              </a:rPr>
              <a:t>v</a:t>
            </a:r>
            <a:r>
              <a:rPr sz="4000" spc="-125" dirty="0" smtClean="0">
                <a:latin typeface="Arial"/>
                <a:cs typeface="Arial"/>
              </a:rPr>
              <a:t>e</a:t>
            </a:r>
            <a:r>
              <a:rPr sz="4000" spc="-110" dirty="0" smtClean="0">
                <a:latin typeface="Arial"/>
                <a:cs typeface="Arial"/>
              </a:rPr>
              <a:t>l</a:t>
            </a:r>
            <a:r>
              <a:rPr sz="4000" spc="-125" dirty="0" smtClean="0">
                <a:latin typeface="Arial"/>
                <a:cs typeface="Arial"/>
              </a:rPr>
              <a:t>op</a:t>
            </a:r>
            <a:r>
              <a:rPr sz="4000" spc="-110" dirty="0" smtClean="0">
                <a:latin typeface="Arial"/>
                <a:cs typeface="Arial"/>
              </a:rPr>
              <a:t>i</a:t>
            </a:r>
            <a:r>
              <a:rPr sz="4000" spc="-125" dirty="0" smtClean="0">
                <a:latin typeface="Arial"/>
                <a:cs typeface="Arial"/>
              </a:rPr>
              <a:t>n</a:t>
            </a:r>
            <a:r>
              <a:rPr sz="4000" spc="-25" dirty="0" smtClean="0">
                <a:latin typeface="Arial"/>
                <a:cs typeface="Arial"/>
              </a:rPr>
              <a:t>g</a:t>
            </a:r>
            <a:r>
              <a:rPr sz="4000" spc="-204" dirty="0" smtClean="0">
                <a:latin typeface="Arial"/>
                <a:cs typeface="Arial"/>
              </a:rPr>
              <a:t> </a:t>
            </a:r>
            <a:r>
              <a:rPr sz="4000" spc="-25" dirty="0" smtClean="0">
                <a:latin typeface="Arial"/>
                <a:cs typeface="Arial"/>
              </a:rPr>
              <a:t>a</a:t>
            </a:r>
            <a:r>
              <a:rPr sz="4000" spc="-204" dirty="0" smtClean="0">
                <a:latin typeface="Arial"/>
                <a:cs typeface="Arial"/>
              </a:rPr>
              <a:t> </a:t>
            </a:r>
            <a:r>
              <a:rPr sz="4000" spc="-114" dirty="0" smtClean="0">
                <a:latin typeface="Arial"/>
                <a:cs typeface="Arial"/>
              </a:rPr>
              <a:t>r</a:t>
            </a:r>
            <a:r>
              <a:rPr sz="4000" spc="-125" dirty="0" smtClean="0">
                <a:latin typeface="Arial"/>
                <a:cs typeface="Arial"/>
              </a:rPr>
              <a:t>e</a:t>
            </a:r>
            <a:r>
              <a:rPr sz="4000" spc="-114" dirty="0" smtClean="0">
                <a:latin typeface="Arial"/>
                <a:cs typeface="Arial"/>
              </a:rPr>
              <a:t>s</a:t>
            </a:r>
            <a:r>
              <a:rPr sz="4000" spc="-125" dirty="0" smtClean="0">
                <a:latin typeface="Arial"/>
                <a:cs typeface="Arial"/>
              </a:rPr>
              <a:t>ea</a:t>
            </a:r>
            <a:r>
              <a:rPr sz="4000" spc="-114" dirty="0" smtClean="0">
                <a:latin typeface="Arial"/>
                <a:cs typeface="Arial"/>
              </a:rPr>
              <a:t>rc</a:t>
            </a:r>
            <a:r>
              <a:rPr sz="4000" spc="-25" dirty="0" smtClean="0">
                <a:latin typeface="Arial"/>
                <a:cs typeface="Arial"/>
              </a:rPr>
              <a:t>h</a:t>
            </a:r>
            <a:r>
              <a:rPr sz="4000" spc="-180" dirty="0" smtClean="0">
                <a:latin typeface="Arial"/>
                <a:cs typeface="Arial"/>
              </a:rPr>
              <a:t> </a:t>
            </a:r>
            <a:r>
              <a:rPr sz="4000" spc="-125" dirty="0" smtClean="0">
                <a:latin typeface="Arial"/>
                <a:cs typeface="Arial"/>
              </a:rPr>
              <a:t>que</a:t>
            </a:r>
            <a:r>
              <a:rPr sz="4000" spc="-114" dirty="0" smtClean="0">
                <a:latin typeface="Arial"/>
                <a:cs typeface="Arial"/>
              </a:rPr>
              <a:t>s</a:t>
            </a:r>
            <a:r>
              <a:rPr sz="4000" spc="-105" dirty="0" smtClean="0">
                <a:latin typeface="Arial"/>
                <a:cs typeface="Arial"/>
              </a:rPr>
              <a:t>t</a:t>
            </a:r>
            <a:r>
              <a:rPr sz="4000" spc="-110" dirty="0" smtClean="0">
                <a:latin typeface="Arial"/>
                <a:cs typeface="Arial"/>
              </a:rPr>
              <a:t>i</a:t>
            </a:r>
            <a:r>
              <a:rPr sz="4000" spc="-125" dirty="0" smtClean="0">
                <a:latin typeface="Arial"/>
                <a:cs typeface="Arial"/>
              </a:rPr>
              <a:t>on</a:t>
            </a:r>
            <a:r>
              <a:rPr sz="4000" spc="-20" dirty="0" smtClean="0">
                <a:latin typeface="Arial"/>
                <a:cs typeface="Arial"/>
              </a:rPr>
              <a:t>*</a:t>
            </a:r>
            <a:endParaRPr sz="4000">
              <a:latin typeface="Arial"/>
              <a:cs typeface="Arial"/>
            </a:endParaRPr>
          </a:p>
        </p:txBody>
      </p:sp>
      <p:sp>
        <p:nvSpPr>
          <p:cNvPr id="3" name="object 3"/>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4" name="object 4"/>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5" name="object 5"/>
          <p:cNvSpPr txBox="1"/>
          <p:nvPr/>
        </p:nvSpPr>
        <p:spPr>
          <a:xfrm>
            <a:off x="650240" y="1638934"/>
            <a:ext cx="8234045" cy="4351020"/>
          </a:xfrm>
          <a:prstGeom prst="rect">
            <a:avLst/>
          </a:prstGeom>
        </p:spPr>
        <p:txBody>
          <a:bodyPr vert="horz" wrap="square" lIns="0" tIns="0" rIns="0" bIns="0" rtlCol="0">
            <a:noAutofit/>
          </a:bodyPr>
          <a:lstStyle/>
          <a:p>
            <a:pPr marL="12700">
              <a:lnSpc>
                <a:spcPct val="100000"/>
              </a:lnSpc>
            </a:pPr>
            <a:r>
              <a:rPr sz="2400" dirty="0" smtClean="0">
                <a:latin typeface="Arial"/>
                <a:cs typeface="Arial"/>
              </a:rPr>
              <a:t>U</a:t>
            </a:r>
            <a:r>
              <a:rPr sz="2400" spc="-10" dirty="0" smtClean="0">
                <a:latin typeface="Arial"/>
                <a:cs typeface="Arial"/>
              </a:rPr>
              <a:t>n</a:t>
            </a:r>
            <a:r>
              <a:rPr sz="2400" spc="0" dirty="0" smtClean="0">
                <a:latin typeface="Arial"/>
                <a:cs typeface="Arial"/>
              </a:rPr>
              <a:t>d</a:t>
            </a:r>
            <a:r>
              <a:rPr sz="2400" spc="-10" dirty="0" smtClean="0">
                <a:latin typeface="Arial"/>
                <a:cs typeface="Arial"/>
              </a:rPr>
              <a:t>e</a:t>
            </a:r>
            <a:r>
              <a:rPr sz="2400" spc="0" dirty="0" smtClean="0">
                <a:latin typeface="Arial"/>
                <a:cs typeface="Arial"/>
              </a:rPr>
              <a:t>rstand</a:t>
            </a:r>
            <a:r>
              <a:rPr sz="2400" spc="-10" dirty="0" smtClean="0">
                <a:latin typeface="Arial"/>
                <a:cs typeface="Arial"/>
              </a:rPr>
              <a:t>i</a:t>
            </a:r>
            <a:r>
              <a:rPr sz="2400" spc="0" dirty="0" smtClean="0">
                <a:latin typeface="Arial"/>
                <a:cs typeface="Arial"/>
              </a:rPr>
              <a:t>ng</a:t>
            </a:r>
            <a:r>
              <a:rPr sz="2400" spc="30" dirty="0" smtClean="0">
                <a:latin typeface="Arial"/>
                <a:cs typeface="Arial"/>
              </a:rPr>
              <a:t> </a:t>
            </a:r>
            <a:r>
              <a:rPr sz="2400" spc="0" dirty="0" smtClean="0">
                <a:latin typeface="Arial"/>
                <a:cs typeface="Arial"/>
              </a:rPr>
              <a:t>w</a:t>
            </a:r>
            <a:r>
              <a:rPr sz="2400" spc="-10" dirty="0" smtClean="0">
                <a:latin typeface="Arial"/>
                <a:cs typeface="Arial"/>
              </a:rPr>
              <a:t>h</a:t>
            </a:r>
            <a:r>
              <a:rPr sz="2400" spc="0" dirty="0" smtClean="0">
                <a:latin typeface="Arial"/>
                <a:cs typeface="Arial"/>
              </a:rPr>
              <a:t>at</a:t>
            </a:r>
            <a:r>
              <a:rPr sz="2400" spc="5" dirty="0" smtClean="0">
                <a:latin typeface="Arial"/>
                <a:cs typeface="Arial"/>
              </a:rPr>
              <a:t> </a:t>
            </a:r>
            <a:r>
              <a:rPr sz="2400" spc="0" dirty="0" smtClean="0">
                <a:latin typeface="Arial"/>
                <a:cs typeface="Arial"/>
              </a:rPr>
              <a:t>you</a:t>
            </a:r>
            <a:r>
              <a:rPr sz="2400" spc="10" dirty="0" smtClean="0">
                <a:latin typeface="Arial"/>
                <a:cs typeface="Arial"/>
              </a:rPr>
              <a:t> </a:t>
            </a:r>
            <a:r>
              <a:rPr sz="2400" spc="0" dirty="0" smtClean="0">
                <a:latin typeface="Arial"/>
                <a:cs typeface="Arial"/>
              </a:rPr>
              <a:t>w</a:t>
            </a:r>
            <a:r>
              <a:rPr sz="2400" spc="-10" dirty="0" smtClean="0">
                <a:latin typeface="Arial"/>
                <a:cs typeface="Arial"/>
              </a:rPr>
              <a:t>a</a:t>
            </a:r>
            <a:r>
              <a:rPr sz="2400" spc="0" dirty="0" smtClean="0">
                <a:latin typeface="Arial"/>
                <a:cs typeface="Arial"/>
              </a:rPr>
              <a:t>nt</a:t>
            </a:r>
            <a:r>
              <a:rPr sz="2400" spc="5" dirty="0" smtClean="0">
                <a:latin typeface="Arial"/>
                <a:cs typeface="Arial"/>
              </a:rPr>
              <a:t> t</a:t>
            </a:r>
            <a:r>
              <a:rPr sz="2400" spc="0" dirty="0" smtClean="0">
                <a:latin typeface="Arial"/>
                <a:cs typeface="Arial"/>
              </a:rPr>
              <a:t>o</a:t>
            </a:r>
            <a:r>
              <a:rPr sz="2400" spc="-10" dirty="0" smtClean="0">
                <a:latin typeface="Arial"/>
                <a:cs typeface="Arial"/>
              </a:rPr>
              <a:t> </a:t>
            </a:r>
            <a:r>
              <a:rPr sz="2400" spc="0" dirty="0" smtClean="0">
                <a:latin typeface="Arial"/>
                <a:cs typeface="Arial"/>
              </a:rPr>
              <a:t>ask</a:t>
            </a:r>
            <a:endParaRPr sz="2400">
              <a:latin typeface="Arial"/>
              <a:cs typeface="Arial"/>
            </a:endParaRPr>
          </a:p>
          <a:p>
            <a:pPr>
              <a:lnSpc>
                <a:spcPts val="550"/>
              </a:lnSpc>
              <a:spcBef>
                <a:spcPts val="25"/>
              </a:spcBef>
            </a:pPr>
            <a:endParaRPr sz="550"/>
          </a:p>
          <a:p>
            <a:pPr marL="527685" marR="960119" indent="-515620">
              <a:lnSpc>
                <a:spcPct val="100000"/>
              </a:lnSpc>
              <a:buClr>
                <a:srgbClr val="97C622"/>
              </a:buClr>
              <a:buFont typeface="Arial"/>
              <a:buAutoNum type="arabicPeriod"/>
              <a:tabLst>
                <a:tab pos="527685" algn="l"/>
              </a:tabLst>
            </a:pPr>
            <a:r>
              <a:rPr sz="2400" spc="0" dirty="0" smtClean="0">
                <a:latin typeface="Arial"/>
                <a:cs typeface="Arial"/>
              </a:rPr>
              <a:t>The</a:t>
            </a:r>
            <a:r>
              <a:rPr sz="2400" spc="-5" dirty="0" smtClean="0">
                <a:latin typeface="Arial"/>
                <a:cs typeface="Arial"/>
              </a:rPr>
              <a:t> </a:t>
            </a:r>
            <a:r>
              <a:rPr sz="2400" spc="0" dirty="0" smtClean="0">
                <a:latin typeface="Arial"/>
                <a:cs typeface="Arial"/>
              </a:rPr>
              <a:t>question</a:t>
            </a:r>
            <a:r>
              <a:rPr sz="2400" spc="20" dirty="0" smtClean="0">
                <a:latin typeface="Arial"/>
                <a:cs typeface="Arial"/>
              </a:rPr>
              <a:t> </a:t>
            </a:r>
            <a:r>
              <a:rPr sz="2400" spc="0" dirty="0" smtClean="0">
                <a:latin typeface="Arial"/>
                <a:cs typeface="Arial"/>
              </a:rPr>
              <a:t>is</a:t>
            </a:r>
            <a:r>
              <a:rPr sz="2400" spc="-10" dirty="0" smtClean="0">
                <a:latin typeface="Arial"/>
                <a:cs typeface="Arial"/>
              </a:rPr>
              <a:t>n</a:t>
            </a:r>
            <a:r>
              <a:rPr sz="2400" spc="0" dirty="0" smtClean="0">
                <a:latin typeface="Arial"/>
                <a:cs typeface="Arial"/>
              </a:rPr>
              <a:t>’t </a:t>
            </a:r>
            <a:r>
              <a:rPr sz="2400" spc="5" dirty="0" smtClean="0">
                <a:latin typeface="Arial"/>
                <a:cs typeface="Arial"/>
              </a:rPr>
              <a:t>r</a:t>
            </a:r>
            <a:r>
              <a:rPr sz="2400" spc="0" dirty="0" smtClean="0">
                <a:latin typeface="Arial"/>
                <a:cs typeface="Arial"/>
              </a:rPr>
              <a:t>ea</a:t>
            </a:r>
            <a:r>
              <a:rPr sz="2400" spc="-10" dirty="0" smtClean="0">
                <a:latin typeface="Arial"/>
                <a:cs typeface="Arial"/>
              </a:rPr>
              <a:t>l</a:t>
            </a:r>
            <a:r>
              <a:rPr sz="2400" spc="0" dirty="0" smtClean="0">
                <a:latin typeface="Arial"/>
                <a:cs typeface="Arial"/>
              </a:rPr>
              <a:t>ly</a:t>
            </a:r>
            <a:r>
              <a:rPr sz="2400" spc="10" dirty="0" smtClean="0">
                <a:latin typeface="Arial"/>
                <a:cs typeface="Arial"/>
              </a:rPr>
              <a:t> </a:t>
            </a:r>
            <a:r>
              <a:rPr sz="2400" spc="0" dirty="0" smtClean="0">
                <a:latin typeface="Arial"/>
                <a:cs typeface="Arial"/>
              </a:rPr>
              <a:t>a question</a:t>
            </a:r>
            <a:r>
              <a:rPr sz="2400" spc="15" dirty="0" smtClean="0">
                <a:latin typeface="Arial"/>
                <a:cs typeface="Arial"/>
              </a:rPr>
              <a:t> </a:t>
            </a:r>
            <a:r>
              <a:rPr sz="2400" spc="0" dirty="0" smtClean="0">
                <a:latin typeface="Arial"/>
                <a:cs typeface="Arial"/>
              </a:rPr>
              <a:t>un</a:t>
            </a:r>
            <a:r>
              <a:rPr sz="2400" spc="-10" dirty="0" smtClean="0">
                <a:latin typeface="Arial"/>
                <a:cs typeface="Arial"/>
              </a:rPr>
              <a:t>l</a:t>
            </a:r>
            <a:r>
              <a:rPr sz="2400" spc="0" dirty="0" smtClean="0">
                <a:latin typeface="Arial"/>
                <a:cs typeface="Arial"/>
              </a:rPr>
              <a:t>ess</a:t>
            </a:r>
            <a:r>
              <a:rPr sz="2400" spc="10" dirty="0" smtClean="0">
                <a:latin typeface="Arial"/>
                <a:cs typeface="Arial"/>
              </a:rPr>
              <a:t> </a:t>
            </a:r>
            <a:r>
              <a:rPr sz="2400" spc="0" dirty="0" smtClean="0">
                <a:latin typeface="Arial"/>
                <a:cs typeface="Arial"/>
              </a:rPr>
              <a:t>there </a:t>
            </a:r>
            <a:r>
              <a:rPr sz="2400" spc="-10" dirty="0" smtClean="0">
                <a:latin typeface="Arial"/>
                <a:cs typeface="Arial"/>
              </a:rPr>
              <a:t>i</a:t>
            </a:r>
            <a:r>
              <a:rPr sz="2400" spc="0" dirty="0" smtClean="0">
                <a:latin typeface="Arial"/>
                <a:cs typeface="Arial"/>
              </a:rPr>
              <a:t>s some uncer</a:t>
            </a:r>
            <a:r>
              <a:rPr sz="2400" spc="5" dirty="0" smtClean="0">
                <a:latin typeface="Arial"/>
                <a:cs typeface="Arial"/>
              </a:rPr>
              <a:t>t</a:t>
            </a:r>
            <a:r>
              <a:rPr sz="2400" spc="0" dirty="0" smtClean="0">
                <a:latin typeface="Arial"/>
                <a:cs typeface="Arial"/>
              </a:rPr>
              <a:t>ai</a:t>
            </a:r>
            <a:r>
              <a:rPr sz="2400" spc="-10" dirty="0" smtClean="0">
                <a:latin typeface="Arial"/>
                <a:cs typeface="Arial"/>
              </a:rPr>
              <a:t>n</a:t>
            </a:r>
            <a:r>
              <a:rPr sz="2400" spc="0" dirty="0" smtClean="0">
                <a:latin typeface="Arial"/>
                <a:cs typeface="Arial"/>
              </a:rPr>
              <a:t>ty</a:t>
            </a:r>
            <a:r>
              <a:rPr sz="2400" spc="10" dirty="0" smtClean="0">
                <a:latin typeface="Arial"/>
                <a:cs typeface="Arial"/>
              </a:rPr>
              <a:t> </a:t>
            </a:r>
            <a:r>
              <a:rPr sz="2400" spc="0" dirty="0" smtClean="0">
                <a:latin typeface="Arial"/>
                <a:cs typeface="Arial"/>
              </a:rPr>
              <a:t>ab</a:t>
            </a:r>
            <a:r>
              <a:rPr sz="2400" spc="-10" dirty="0" smtClean="0">
                <a:latin typeface="Arial"/>
                <a:cs typeface="Arial"/>
              </a:rPr>
              <a:t>o</a:t>
            </a:r>
            <a:r>
              <a:rPr sz="2400" spc="0" dirty="0" smtClean="0">
                <a:latin typeface="Arial"/>
                <a:cs typeface="Arial"/>
              </a:rPr>
              <a:t>ut</a:t>
            </a:r>
            <a:r>
              <a:rPr sz="2400" spc="5" dirty="0" smtClean="0">
                <a:latin typeface="Arial"/>
                <a:cs typeface="Arial"/>
              </a:rPr>
              <a:t> </a:t>
            </a:r>
            <a:r>
              <a:rPr sz="2400" spc="0" dirty="0" smtClean="0">
                <a:latin typeface="Arial"/>
                <a:cs typeface="Arial"/>
              </a:rPr>
              <a:t>it</a:t>
            </a:r>
            <a:endParaRPr sz="2400">
              <a:latin typeface="Arial"/>
              <a:cs typeface="Arial"/>
            </a:endParaRPr>
          </a:p>
          <a:p>
            <a:pPr>
              <a:lnSpc>
                <a:spcPts val="550"/>
              </a:lnSpc>
              <a:spcBef>
                <a:spcPts val="27"/>
              </a:spcBef>
              <a:buClr>
                <a:srgbClr val="97C622"/>
              </a:buClr>
              <a:buFont typeface="Arial"/>
              <a:buAutoNum type="arabicPeriod"/>
            </a:pPr>
            <a:endParaRPr sz="550"/>
          </a:p>
          <a:p>
            <a:pPr marL="527685" marR="1522095" indent="-515620">
              <a:lnSpc>
                <a:spcPct val="100000"/>
              </a:lnSpc>
              <a:buClr>
                <a:srgbClr val="97C622"/>
              </a:buClr>
              <a:buFont typeface="Arial"/>
              <a:buAutoNum type="arabicPeriod"/>
              <a:tabLst>
                <a:tab pos="527685" algn="l"/>
              </a:tabLst>
            </a:pPr>
            <a:r>
              <a:rPr sz="2400" spc="0" dirty="0" smtClean="0">
                <a:latin typeface="Arial"/>
                <a:cs typeface="Arial"/>
              </a:rPr>
              <a:t>What</a:t>
            </a:r>
            <a:r>
              <a:rPr sz="2400" spc="5" dirty="0" smtClean="0">
                <a:latin typeface="Arial"/>
                <a:cs typeface="Arial"/>
              </a:rPr>
              <a:t> </a:t>
            </a:r>
            <a:r>
              <a:rPr sz="2400" spc="-10" dirty="0" smtClean="0">
                <a:latin typeface="Arial"/>
                <a:cs typeface="Arial"/>
              </a:rPr>
              <a:t>i</a:t>
            </a:r>
            <a:r>
              <a:rPr sz="2400" spc="0" dirty="0" smtClean="0">
                <a:latin typeface="Arial"/>
                <a:cs typeface="Arial"/>
              </a:rPr>
              <a:t>s </a:t>
            </a:r>
            <a:r>
              <a:rPr sz="2400" spc="5" dirty="0" smtClean="0">
                <a:latin typeface="Arial"/>
                <a:cs typeface="Arial"/>
              </a:rPr>
              <a:t>t</a:t>
            </a:r>
            <a:r>
              <a:rPr sz="2400" spc="0" dirty="0" smtClean="0">
                <a:latin typeface="Arial"/>
                <a:cs typeface="Arial"/>
              </a:rPr>
              <a:t>he</a:t>
            </a:r>
            <a:r>
              <a:rPr sz="2400" spc="-10" dirty="0" smtClean="0">
                <a:latin typeface="Arial"/>
                <a:cs typeface="Arial"/>
              </a:rPr>
              <a:t> </a:t>
            </a:r>
            <a:r>
              <a:rPr sz="2400" spc="0" dirty="0" smtClean="0">
                <a:latin typeface="Arial"/>
                <a:cs typeface="Arial"/>
              </a:rPr>
              <a:t>importance</a:t>
            </a:r>
            <a:r>
              <a:rPr sz="2400" spc="15" dirty="0" smtClean="0">
                <a:latin typeface="Arial"/>
                <a:cs typeface="Arial"/>
              </a:rPr>
              <a:t> </a:t>
            </a:r>
            <a:r>
              <a:rPr sz="2400" spc="0" dirty="0" smtClean="0">
                <a:latin typeface="Arial"/>
                <a:cs typeface="Arial"/>
              </a:rPr>
              <a:t>of the</a:t>
            </a:r>
            <a:r>
              <a:rPr sz="2400" spc="-10" dirty="0" smtClean="0">
                <a:latin typeface="Arial"/>
                <a:cs typeface="Arial"/>
              </a:rPr>
              <a:t> </a:t>
            </a:r>
            <a:r>
              <a:rPr sz="2400" spc="0" dirty="0" smtClean="0">
                <a:latin typeface="Arial"/>
                <a:cs typeface="Arial"/>
              </a:rPr>
              <a:t>qu</a:t>
            </a:r>
            <a:r>
              <a:rPr sz="2400" spc="-10" dirty="0" smtClean="0">
                <a:latin typeface="Arial"/>
                <a:cs typeface="Arial"/>
              </a:rPr>
              <a:t>e</a:t>
            </a:r>
            <a:r>
              <a:rPr sz="2400" spc="0" dirty="0" smtClean="0">
                <a:latin typeface="Arial"/>
                <a:cs typeface="Arial"/>
              </a:rPr>
              <a:t>stion</a:t>
            </a:r>
            <a:r>
              <a:rPr sz="2400" spc="35" dirty="0" smtClean="0">
                <a:latin typeface="Arial"/>
                <a:cs typeface="Arial"/>
              </a:rPr>
              <a:t> </a:t>
            </a:r>
            <a:r>
              <a:rPr sz="2400" spc="0" dirty="0" smtClean="0">
                <a:latin typeface="Arial"/>
                <a:cs typeface="Arial"/>
              </a:rPr>
              <a:t>–</a:t>
            </a:r>
            <a:r>
              <a:rPr sz="2400" spc="-5" dirty="0" smtClean="0">
                <a:latin typeface="Arial"/>
                <a:cs typeface="Arial"/>
              </a:rPr>
              <a:t> </a:t>
            </a:r>
            <a:r>
              <a:rPr sz="2400" spc="0" dirty="0" smtClean="0">
                <a:latin typeface="Arial"/>
                <a:cs typeface="Arial"/>
              </a:rPr>
              <a:t>w</a:t>
            </a:r>
            <a:r>
              <a:rPr sz="2400" spc="-10" dirty="0" smtClean="0">
                <a:latin typeface="Arial"/>
                <a:cs typeface="Arial"/>
              </a:rPr>
              <a:t>h</a:t>
            </a:r>
            <a:r>
              <a:rPr sz="2400" spc="0" dirty="0" smtClean="0">
                <a:latin typeface="Arial"/>
                <a:cs typeface="Arial"/>
              </a:rPr>
              <a:t>at do</a:t>
            </a:r>
            <a:r>
              <a:rPr sz="2400" spc="-10" dirty="0" smtClean="0">
                <a:latin typeface="Arial"/>
                <a:cs typeface="Arial"/>
              </a:rPr>
              <a:t>n</a:t>
            </a:r>
            <a:r>
              <a:rPr sz="2400" spc="0" dirty="0" smtClean="0">
                <a:latin typeface="Arial"/>
                <a:cs typeface="Arial"/>
              </a:rPr>
              <a:t>’t</a:t>
            </a:r>
            <a:r>
              <a:rPr sz="2400" spc="15" dirty="0" smtClean="0">
                <a:latin typeface="Arial"/>
                <a:cs typeface="Arial"/>
              </a:rPr>
              <a:t> </a:t>
            </a:r>
            <a:r>
              <a:rPr sz="2400" spc="0" dirty="0" smtClean="0">
                <a:latin typeface="Arial"/>
                <a:cs typeface="Arial"/>
              </a:rPr>
              <a:t>we</a:t>
            </a:r>
            <a:r>
              <a:rPr sz="2400" spc="-5" dirty="0" smtClean="0">
                <a:latin typeface="Arial"/>
                <a:cs typeface="Arial"/>
              </a:rPr>
              <a:t> </a:t>
            </a:r>
            <a:r>
              <a:rPr sz="2400" spc="0" dirty="0" smtClean="0">
                <a:latin typeface="Arial"/>
                <a:cs typeface="Arial"/>
              </a:rPr>
              <a:t>know</a:t>
            </a:r>
            <a:r>
              <a:rPr sz="2400" spc="10" dirty="0" smtClean="0">
                <a:latin typeface="Arial"/>
                <a:cs typeface="Arial"/>
              </a:rPr>
              <a:t> </a:t>
            </a:r>
            <a:r>
              <a:rPr sz="2400" spc="0" dirty="0" smtClean="0">
                <a:latin typeface="Arial"/>
                <a:cs typeface="Arial"/>
              </a:rPr>
              <a:t>that mat</a:t>
            </a:r>
            <a:r>
              <a:rPr sz="2400" spc="5" dirty="0" smtClean="0">
                <a:latin typeface="Arial"/>
                <a:cs typeface="Arial"/>
              </a:rPr>
              <a:t>t</a:t>
            </a:r>
            <a:r>
              <a:rPr sz="2400" spc="0" dirty="0" smtClean="0">
                <a:latin typeface="Arial"/>
                <a:cs typeface="Arial"/>
              </a:rPr>
              <a:t>ers?</a:t>
            </a:r>
            <a:endParaRPr sz="2400">
              <a:latin typeface="Arial"/>
              <a:cs typeface="Arial"/>
            </a:endParaRPr>
          </a:p>
          <a:p>
            <a:pPr>
              <a:lnSpc>
                <a:spcPts val="550"/>
              </a:lnSpc>
              <a:spcBef>
                <a:spcPts val="23"/>
              </a:spcBef>
              <a:buClr>
                <a:srgbClr val="97C622"/>
              </a:buClr>
              <a:buFont typeface="Arial"/>
              <a:buAutoNum type="arabicPeriod"/>
            </a:pPr>
            <a:endParaRPr sz="550"/>
          </a:p>
          <a:p>
            <a:pPr marL="527685" marR="1029335" indent="-515620">
              <a:lnSpc>
                <a:spcPct val="100099"/>
              </a:lnSpc>
              <a:buClr>
                <a:srgbClr val="97C622"/>
              </a:buClr>
              <a:buFont typeface="Arial"/>
              <a:buAutoNum type="arabicPeriod"/>
              <a:tabLst>
                <a:tab pos="527685" algn="l"/>
              </a:tabLst>
            </a:pPr>
            <a:r>
              <a:rPr sz="2400" spc="0" dirty="0" smtClean="0">
                <a:latin typeface="Arial"/>
                <a:cs typeface="Arial"/>
              </a:rPr>
              <a:t>Symme</a:t>
            </a:r>
            <a:r>
              <a:rPr sz="2400" spc="5" dirty="0" smtClean="0">
                <a:latin typeface="Arial"/>
                <a:cs typeface="Arial"/>
              </a:rPr>
              <a:t>t</a:t>
            </a:r>
            <a:r>
              <a:rPr sz="2400" spc="0" dirty="0" smtClean="0">
                <a:latin typeface="Arial"/>
                <a:cs typeface="Arial"/>
              </a:rPr>
              <a:t>ry</a:t>
            </a:r>
            <a:r>
              <a:rPr sz="2400" spc="-15" dirty="0" smtClean="0">
                <a:latin typeface="Arial"/>
                <a:cs typeface="Arial"/>
              </a:rPr>
              <a:t> </a:t>
            </a:r>
            <a:r>
              <a:rPr sz="2400" spc="0" dirty="0" smtClean="0">
                <a:latin typeface="Arial"/>
                <a:cs typeface="Arial"/>
              </a:rPr>
              <a:t>of </a:t>
            </a:r>
            <a:r>
              <a:rPr sz="2400" spc="-10" dirty="0" smtClean="0">
                <a:latin typeface="Arial"/>
                <a:cs typeface="Arial"/>
              </a:rPr>
              <a:t>p</a:t>
            </a:r>
            <a:r>
              <a:rPr sz="2400" spc="0" dirty="0" smtClean="0">
                <a:latin typeface="Arial"/>
                <a:cs typeface="Arial"/>
              </a:rPr>
              <a:t>otential</a:t>
            </a:r>
            <a:r>
              <a:rPr sz="2400" spc="20" dirty="0" smtClean="0">
                <a:latin typeface="Arial"/>
                <a:cs typeface="Arial"/>
              </a:rPr>
              <a:t> </a:t>
            </a:r>
            <a:r>
              <a:rPr sz="2400" spc="0" dirty="0" smtClean="0">
                <a:latin typeface="Arial"/>
                <a:cs typeface="Arial"/>
              </a:rPr>
              <a:t>outcomes</a:t>
            </a:r>
            <a:r>
              <a:rPr sz="2400" spc="15" dirty="0" smtClean="0">
                <a:latin typeface="Arial"/>
                <a:cs typeface="Arial"/>
              </a:rPr>
              <a:t> </a:t>
            </a:r>
            <a:r>
              <a:rPr sz="2400" spc="0" dirty="0" smtClean="0">
                <a:latin typeface="Arial"/>
                <a:cs typeface="Arial"/>
              </a:rPr>
              <a:t>–</a:t>
            </a:r>
            <a:r>
              <a:rPr sz="2400" spc="-10" dirty="0" smtClean="0">
                <a:latin typeface="Arial"/>
                <a:cs typeface="Arial"/>
              </a:rPr>
              <a:t> </a:t>
            </a:r>
            <a:r>
              <a:rPr sz="2400" spc="0" dirty="0" smtClean="0">
                <a:latin typeface="Arial"/>
                <a:cs typeface="Arial"/>
              </a:rPr>
              <a:t>no mat</a:t>
            </a:r>
            <a:r>
              <a:rPr sz="2400" spc="10" dirty="0" smtClean="0">
                <a:latin typeface="Arial"/>
                <a:cs typeface="Arial"/>
              </a:rPr>
              <a:t>t</a:t>
            </a:r>
            <a:r>
              <a:rPr sz="2400" spc="0" dirty="0" smtClean="0">
                <a:latin typeface="Arial"/>
                <a:cs typeface="Arial"/>
              </a:rPr>
              <a:t>er w</a:t>
            </a:r>
            <a:r>
              <a:rPr sz="2400" spc="-10" dirty="0" smtClean="0">
                <a:latin typeface="Arial"/>
                <a:cs typeface="Arial"/>
              </a:rPr>
              <a:t>h</a:t>
            </a:r>
            <a:r>
              <a:rPr sz="2400" spc="0" dirty="0" smtClean="0">
                <a:latin typeface="Arial"/>
                <a:cs typeface="Arial"/>
              </a:rPr>
              <a:t>ether</a:t>
            </a:r>
            <a:r>
              <a:rPr sz="2400" spc="20" dirty="0" smtClean="0">
                <a:latin typeface="Arial"/>
                <a:cs typeface="Arial"/>
              </a:rPr>
              <a:t> </a:t>
            </a:r>
            <a:r>
              <a:rPr sz="2400" spc="0" dirty="0" smtClean="0">
                <a:latin typeface="Arial"/>
                <a:cs typeface="Arial"/>
              </a:rPr>
              <a:t>you confirm or </a:t>
            </a:r>
            <a:r>
              <a:rPr sz="2400" spc="5" dirty="0" smtClean="0">
                <a:latin typeface="Arial"/>
                <a:cs typeface="Arial"/>
              </a:rPr>
              <a:t>r</a:t>
            </a:r>
            <a:r>
              <a:rPr sz="2400" spc="0" dirty="0" smtClean="0">
                <a:latin typeface="Arial"/>
                <a:cs typeface="Arial"/>
              </a:rPr>
              <a:t>efute</a:t>
            </a:r>
            <a:r>
              <a:rPr sz="2400" spc="-10" dirty="0" smtClean="0">
                <a:latin typeface="Arial"/>
                <a:cs typeface="Arial"/>
              </a:rPr>
              <a:t> </a:t>
            </a:r>
            <a:r>
              <a:rPr sz="2400" spc="0" dirty="0" smtClean="0">
                <a:latin typeface="Arial"/>
                <a:cs typeface="Arial"/>
              </a:rPr>
              <a:t>your in</a:t>
            </a:r>
            <a:r>
              <a:rPr sz="2400" spc="-10" dirty="0" smtClean="0">
                <a:latin typeface="Arial"/>
                <a:cs typeface="Arial"/>
              </a:rPr>
              <a:t>i</a:t>
            </a:r>
            <a:r>
              <a:rPr sz="2400" spc="0" dirty="0" smtClean="0">
                <a:latin typeface="Arial"/>
                <a:cs typeface="Arial"/>
              </a:rPr>
              <a:t>tial hyp</a:t>
            </a:r>
            <a:r>
              <a:rPr sz="2400" spc="-10" dirty="0" smtClean="0">
                <a:latin typeface="Arial"/>
                <a:cs typeface="Arial"/>
              </a:rPr>
              <a:t>o</a:t>
            </a:r>
            <a:r>
              <a:rPr sz="2400" spc="0" dirty="0" smtClean="0">
                <a:latin typeface="Arial"/>
                <a:cs typeface="Arial"/>
              </a:rPr>
              <a:t>thesis,</a:t>
            </a:r>
            <a:r>
              <a:rPr sz="2400" spc="20" dirty="0" smtClean="0">
                <a:latin typeface="Arial"/>
                <a:cs typeface="Arial"/>
              </a:rPr>
              <a:t> </a:t>
            </a:r>
            <a:r>
              <a:rPr sz="2400" spc="0" dirty="0" smtClean="0">
                <a:latin typeface="Arial"/>
                <a:cs typeface="Arial"/>
              </a:rPr>
              <a:t>the</a:t>
            </a:r>
            <a:r>
              <a:rPr sz="2400" spc="-5" dirty="0" smtClean="0">
                <a:latin typeface="Arial"/>
                <a:cs typeface="Arial"/>
              </a:rPr>
              <a:t> </a:t>
            </a:r>
            <a:r>
              <a:rPr sz="2400" spc="0" dirty="0" smtClean="0">
                <a:latin typeface="Arial"/>
                <a:cs typeface="Arial"/>
              </a:rPr>
              <a:t>find</a:t>
            </a:r>
            <a:r>
              <a:rPr sz="2400" spc="-10" dirty="0" smtClean="0">
                <a:latin typeface="Arial"/>
                <a:cs typeface="Arial"/>
              </a:rPr>
              <a:t>i</a:t>
            </a:r>
            <a:r>
              <a:rPr sz="2400" spc="0" dirty="0" smtClean="0">
                <a:latin typeface="Arial"/>
                <a:cs typeface="Arial"/>
              </a:rPr>
              <a:t>ngs</a:t>
            </a:r>
            <a:r>
              <a:rPr sz="2400" spc="20" dirty="0" smtClean="0">
                <a:latin typeface="Arial"/>
                <a:cs typeface="Arial"/>
              </a:rPr>
              <a:t> </a:t>
            </a:r>
            <a:r>
              <a:rPr sz="2400" spc="0" dirty="0" smtClean="0">
                <a:latin typeface="Arial"/>
                <a:cs typeface="Arial"/>
              </a:rPr>
              <a:t>of the</a:t>
            </a:r>
            <a:r>
              <a:rPr sz="2400" spc="-10" dirty="0" smtClean="0">
                <a:latin typeface="Arial"/>
                <a:cs typeface="Arial"/>
              </a:rPr>
              <a:t> </a:t>
            </a:r>
            <a:r>
              <a:rPr sz="2400" spc="0" dirty="0" smtClean="0">
                <a:latin typeface="Arial"/>
                <a:cs typeface="Arial"/>
              </a:rPr>
              <a:t>study </a:t>
            </a:r>
            <a:r>
              <a:rPr sz="2400" spc="-15" dirty="0" smtClean="0">
                <a:latin typeface="Arial"/>
                <a:cs typeface="Arial"/>
              </a:rPr>
              <a:t>w</a:t>
            </a:r>
            <a:r>
              <a:rPr sz="2400" spc="0" dirty="0" smtClean="0">
                <a:latin typeface="Arial"/>
                <a:cs typeface="Arial"/>
              </a:rPr>
              <a:t>i</a:t>
            </a:r>
            <a:r>
              <a:rPr sz="2400" spc="-10" dirty="0" smtClean="0">
                <a:latin typeface="Arial"/>
                <a:cs typeface="Arial"/>
              </a:rPr>
              <a:t>l</a:t>
            </a:r>
            <a:r>
              <a:rPr sz="2400" spc="0" dirty="0" smtClean="0">
                <a:latin typeface="Arial"/>
                <a:cs typeface="Arial"/>
              </a:rPr>
              <a:t>l</a:t>
            </a:r>
            <a:r>
              <a:rPr sz="2400" spc="35" dirty="0" smtClean="0">
                <a:latin typeface="Arial"/>
                <a:cs typeface="Arial"/>
              </a:rPr>
              <a:t> </a:t>
            </a:r>
            <a:r>
              <a:rPr sz="2400" spc="0" dirty="0" smtClean="0">
                <a:latin typeface="Arial"/>
                <a:cs typeface="Arial"/>
              </a:rPr>
              <a:t>be useful</a:t>
            </a:r>
            <a:endParaRPr sz="2400">
              <a:latin typeface="Arial"/>
              <a:cs typeface="Arial"/>
            </a:endParaRPr>
          </a:p>
          <a:p>
            <a:pPr>
              <a:lnSpc>
                <a:spcPts val="550"/>
              </a:lnSpc>
              <a:spcBef>
                <a:spcPts val="25"/>
              </a:spcBef>
              <a:buClr>
                <a:srgbClr val="97C622"/>
              </a:buClr>
              <a:buFont typeface="Arial"/>
              <a:buAutoNum type="arabicPeriod"/>
            </a:pPr>
            <a:endParaRPr sz="550"/>
          </a:p>
          <a:p>
            <a:pPr marL="527685" indent="-515620">
              <a:lnSpc>
                <a:spcPct val="100000"/>
              </a:lnSpc>
              <a:buClr>
                <a:srgbClr val="97C622"/>
              </a:buClr>
              <a:buFont typeface="Arial"/>
              <a:buAutoNum type="arabicPeriod"/>
              <a:tabLst>
                <a:tab pos="527685" algn="l"/>
              </a:tabLst>
            </a:pPr>
            <a:r>
              <a:rPr sz="2400" spc="0" dirty="0" smtClean="0">
                <a:latin typeface="Arial"/>
                <a:cs typeface="Arial"/>
              </a:rPr>
              <a:t>What</a:t>
            </a:r>
            <a:r>
              <a:rPr sz="2400" spc="5" dirty="0" smtClean="0">
                <a:latin typeface="Arial"/>
                <a:cs typeface="Arial"/>
              </a:rPr>
              <a:t> </a:t>
            </a:r>
            <a:r>
              <a:rPr sz="2400" spc="-10" dirty="0" smtClean="0">
                <a:latin typeface="Arial"/>
                <a:cs typeface="Arial"/>
              </a:rPr>
              <a:t>i</a:t>
            </a:r>
            <a:r>
              <a:rPr sz="2400" spc="0" dirty="0" smtClean="0">
                <a:latin typeface="Arial"/>
                <a:cs typeface="Arial"/>
              </a:rPr>
              <a:t>s </a:t>
            </a:r>
            <a:r>
              <a:rPr sz="2400" spc="5" dirty="0" smtClean="0">
                <a:latin typeface="Arial"/>
                <a:cs typeface="Arial"/>
              </a:rPr>
              <a:t>t</a:t>
            </a:r>
            <a:r>
              <a:rPr sz="2400" spc="0" dirty="0" smtClean="0">
                <a:latin typeface="Arial"/>
                <a:cs typeface="Arial"/>
              </a:rPr>
              <a:t>he</a:t>
            </a:r>
            <a:r>
              <a:rPr sz="2400" spc="-10" dirty="0" smtClean="0">
                <a:latin typeface="Arial"/>
                <a:cs typeface="Arial"/>
              </a:rPr>
              <a:t> </a:t>
            </a:r>
            <a:r>
              <a:rPr sz="2400" spc="0" dirty="0" smtClean="0">
                <a:latin typeface="Arial"/>
                <a:cs typeface="Arial"/>
              </a:rPr>
              <a:t>feasi</a:t>
            </a:r>
            <a:r>
              <a:rPr sz="2400" spc="-5" dirty="0" smtClean="0">
                <a:latin typeface="Arial"/>
                <a:cs typeface="Arial"/>
              </a:rPr>
              <a:t>b</a:t>
            </a:r>
            <a:r>
              <a:rPr sz="2400" spc="0" dirty="0" smtClean="0">
                <a:latin typeface="Arial"/>
                <a:cs typeface="Arial"/>
              </a:rPr>
              <a:t>i</a:t>
            </a:r>
            <a:r>
              <a:rPr sz="2400" spc="-10" dirty="0" smtClean="0">
                <a:latin typeface="Arial"/>
                <a:cs typeface="Arial"/>
              </a:rPr>
              <a:t>l</a:t>
            </a:r>
            <a:r>
              <a:rPr sz="2400" spc="0" dirty="0" smtClean="0">
                <a:latin typeface="Arial"/>
                <a:cs typeface="Arial"/>
              </a:rPr>
              <a:t>ity</a:t>
            </a:r>
            <a:r>
              <a:rPr sz="2400" spc="30" dirty="0" smtClean="0">
                <a:latin typeface="Arial"/>
                <a:cs typeface="Arial"/>
              </a:rPr>
              <a:t> </a:t>
            </a:r>
            <a:r>
              <a:rPr sz="2400" spc="0" dirty="0" smtClean="0">
                <a:latin typeface="Arial"/>
                <a:cs typeface="Arial"/>
              </a:rPr>
              <a:t>of </a:t>
            </a:r>
            <a:r>
              <a:rPr sz="2400" spc="-10" dirty="0" smtClean="0">
                <a:latin typeface="Arial"/>
                <a:cs typeface="Arial"/>
              </a:rPr>
              <a:t>a</a:t>
            </a:r>
            <a:r>
              <a:rPr sz="2400" spc="0" dirty="0" smtClean="0">
                <a:latin typeface="Arial"/>
                <a:cs typeface="Arial"/>
              </a:rPr>
              <a:t>nsw</a:t>
            </a:r>
            <a:r>
              <a:rPr sz="2400" spc="-10" dirty="0" smtClean="0">
                <a:latin typeface="Arial"/>
                <a:cs typeface="Arial"/>
              </a:rPr>
              <a:t>e</a:t>
            </a:r>
            <a:r>
              <a:rPr sz="2400" spc="0" dirty="0" smtClean="0">
                <a:latin typeface="Arial"/>
                <a:cs typeface="Arial"/>
              </a:rPr>
              <a:t>ring</a:t>
            </a:r>
            <a:r>
              <a:rPr sz="2400" spc="35" dirty="0" smtClean="0">
                <a:latin typeface="Arial"/>
                <a:cs typeface="Arial"/>
              </a:rPr>
              <a:t> </a:t>
            </a:r>
            <a:r>
              <a:rPr sz="2400" spc="0" dirty="0" smtClean="0">
                <a:latin typeface="Arial"/>
                <a:cs typeface="Arial"/>
              </a:rPr>
              <a:t>this questio</a:t>
            </a:r>
            <a:r>
              <a:rPr sz="2400" spc="-10" dirty="0" smtClean="0">
                <a:latin typeface="Arial"/>
                <a:cs typeface="Arial"/>
              </a:rPr>
              <a:t>n</a:t>
            </a:r>
            <a:r>
              <a:rPr sz="2400" spc="0" dirty="0" smtClean="0">
                <a:latin typeface="Arial"/>
                <a:cs typeface="Arial"/>
              </a:rPr>
              <a:t>?</a:t>
            </a:r>
            <a:endParaRPr sz="2400">
              <a:latin typeface="Arial"/>
              <a:cs typeface="Arial"/>
            </a:endParaRPr>
          </a:p>
          <a:p>
            <a:pPr>
              <a:lnSpc>
                <a:spcPts val="750"/>
              </a:lnSpc>
              <a:spcBef>
                <a:spcPts val="36"/>
              </a:spcBef>
            </a:pPr>
            <a:endParaRPr sz="750"/>
          </a:p>
          <a:p>
            <a:pPr>
              <a:lnSpc>
                <a:spcPts val="1000"/>
              </a:lnSpc>
            </a:pPr>
            <a:endParaRPr sz="1000"/>
          </a:p>
          <a:p>
            <a:pPr>
              <a:lnSpc>
                <a:spcPts val="1000"/>
              </a:lnSpc>
            </a:pPr>
            <a:endParaRPr sz="1000"/>
          </a:p>
          <a:p>
            <a:pPr>
              <a:lnSpc>
                <a:spcPts val="1000"/>
              </a:lnSpc>
            </a:pPr>
            <a:endParaRPr sz="1000"/>
          </a:p>
          <a:p>
            <a:pPr marR="12700" algn="r">
              <a:lnSpc>
                <a:spcPct val="100000"/>
              </a:lnSpc>
            </a:pPr>
            <a:r>
              <a:rPr sz="1800" dirty="0" smtClean="0">
                <a:solidFill>
                  <a:srgbClr val="FFFFFF"/>
                </a:solidFill>
                <a:latin typeface="Arial"/>
                <a:cs typeface="Arial"/>
              </a:rPr>
              <a:t>6</a:t>
            </a:r>
            <a:endParaRPr sz="1800">
              <a:latin typeface="Arial"/>
              <a:cs typeface="Arial"/>
            </a:endParaRPr>
          </a:p>
        </p:txBody>
      </p:sp>
      <p:sp>
        <p:nvSpPr>
          <p:cNvPr id="6" name="object 6"/>
          <p:cNvSpPr txBox="1"/>
          <p:nvPr/>
        </p:nvSpPr>
        <p:spPr>
          <a:xfrm>
            <a:off x="474675" y="6279794"/>
            <a:ext cx="6727190" cy="377190"/>
          </a:xfrm>
          <a:prstGeom prst="rect">
            <a:avLst/>
          </a:prstGeom>
        </p:spPr>
        <p:txBody>
          <a:bodyPr vert="horz" wrap="square" lIns="0" tIns="0" rIns="0" bIns="0" rtlCol="0">
            <a:noAutofit/>
          </a:bodyPr>
          <a:lstStyle/>
          <a:p>
            <a:pPr marL="12700" marR="12700">
              <a:lnSpc>
                <a:spcPct val="100000"/>
              </a:lnSpc>
            </a:pPr>
            <a:r>
              <a:rPr sz="1200" spc="-15" dirty="0" smtClean="0">
                <a:latin typeface="Arial"/>
                <a:cs typeface="Arial"/>
              </a:rPr>
              <a:t>*</a:t>
            </a:r>
            <a:r>
              <a:rPr sz="1200" spc="40" dirty="0" smtClean="0">
                <a:latin typeface="Arial"/>
                <a:cs typeface="Arial"/>
              </a:rPr>
              <a:t>W</a:t>
            </a:r>
            <a:r>
              <a:rPr sz="1200" spc="0" dirty="0" smtClean="0">
                <a:latin typeface="Arial"/>
                <a:cs typeface="Arial"/>
              </a:rPr>
              <a:t>i</a:t>
            </a:r>
            <a:r>
              <a:rPr sz="1200" spc="-5" dirty="0" smtClean="0">
                <a:latin typeface="Arial"/>
                <a:cs typeface="Arial"/>
              </a:rPr>
              <a:t>l</a:t>
            </a:r>
            <a:r>
              <a:rPr sz="1200" spc="-10" dirty="0" smtClean="0">
                <a:latin typeface="Arial"/>
                <a:cs typeface="Arial"/>
              </a:rPr>
              <a:t>de</a:t>
            </a:r>
            <a:r>
              <a:rPr sz="1200" spc="5" dirty="0" smtClean="0">
                <a:latin typeface="Arial"/>
                <a:cs typeface="Arial"/>
              </a:rPr>
              <a:t>m</a:t>
            </a:r>
            <a:r>
              <a:rPr sz="1200" spc="-10" dirty="0" smtClean="0">
                <a:latin typeface="Arial"/>
                <a:cs typeface="Arial"/>
              </a:rPr>
              <a:t>u</a:t>
            </a:r>
            <a:r>
              <a:rPr sz="1200" spc="0" dirty="0" smtClean="0">
                <a:latin typeface="Arial"/>
                <a:cs typeface="Arial"/>
              </a:rPr>
              <a:t>t</a:t>
            </a:r>
            <a:r>
              <a:rPr sz="1200" spc="-5" dirty="0" smtClean="0">
                <a:latin typeface="Arial"/>
                <a:cs typeface="Arial"/>
              </a:rPr>
              <a:t>h</a:t>
            </a:r>
            <a:r>
              <a:rPr sz="1200" spc="0" dirty="0" smtClean="0">
                <a:latin typeface="Arial"/>
                <a:cs typeface="Arial"/>
              </a:rPr>
              <a:t>,</a:t>
            </a:r>
            <a:r>
              <a:rPr sz="1200" spc="-20" dirty="0" smtClean="0">
                <a:latin typeface="Arial"/>
                <a:cs typeface="Arial"/>
              </a:rPr>
              <a:t> </a:t>
            </a:r>
            <a:r>
              <a:rPr sz="1200" spc="0" dirty="0" smtClean="0">
                <a:latin typeface="Arial"/>
                <a:cs typeface="Arial"/>
              </a:rPr>
              <a:t>B.</a:t>
            </a:r>
            <a:r>
              <a:rPr sz="1200" spc="5" dirty="0" smtClean="0">
                <a:latin typeface="Arial"/>
                <a:cs typeface="Arial"/>
              </a:rPr>
              <a:t> </a:t>
            </a:r>
            <a:r>
              <a:rPr sz="1200" spc="-5" dirty="0" smtClean="0">
                <a:latin typeface="Arial"/>
                <a:cs typeface="Arial"/>
              </a:rPr>
              <a:t>M</a:t>
            </a:r>
            <a:r>
              <a:rPr sz="1200" spc="0" dirty="0" smtClean="0">
                <a:latin typeface="Arial"/>
                <a:cs typeface="Arial"/>
              </a:rPr>
              <a:t>.</a:t>
            </a:r>
            <a:r>
              <a:rPr sz="1200" spc="5" dirty="0" smtClean="0">
                <a:latin typeface="Arial"/>
                <a:cs typeface="Arial"/>
              </a:rPr>
              <a:t> </a:t>
            </a:r>
            <a:r>
              <a:rPr sz="1200" spc="0" dirty="0" smtClean="0">
                <a:latin typeface="Arial"/>
                <a:cs typeface="Arial"/>
              </a:rPr>
              <a:t>(2009).</a:t>
            </a:r>
            <a:r>
              <a:rPr sz="1200" spc="-15" dirty="0" smtClean="0">
                <a:latin typeface="Arial"/>
                <a:cs typeface="Arial"/>
              </a:rPr>
              <a:t> </a:t>
            </a:r>
            <a:r>
              <a:rPr sz="1200" i="1" spc="0" dirty="0" smtClean="0">
                <a:latin typeface="Arial"/>
                <a:cs typeface="Arial"/>
              </a:rPr>
              <a:t>Appl</a:t>
            </a:r>
            <a:r>
              <a:rPr sz="1200" i="1" spc="-5" dirty="0" smtClean="0">
                <a:latin typeface="Arial"/>
                <a:cs typeface="Arial"/>
              </a:rPr>
              <a:t>i</a:t>
            </a:r>
            <a:r>
              <a:rPr sz="1200" i="1" spc="0" dirty="0" smtClean="0">
                <a:latin typeface="Arial"/>
                <a:cs typeface="Arial"/>
              </a:rPr>
              <a:t>cati</a:t>
            </a:r>
            <a:r>
              <a:rPr sz="1200" i="1" spc="-10" dirty="0" smtClean="0">
                <a:latin typeface="Arial"/>
                <a:cs typeface="Arial"/>
              </a:rPr>
              <a:t>on</a:t>
            </a:r>
            <a:r>
              <a:rPr sz="1200" i="1" spc="0" dirty="0" smtClean="0">
                <a:latin typeface="Arial"/>
                <a:cs typeface="Arial"/>
              </a:rPr>
              <a:t>s</a:t>
            </a:r>
            <a:r>
              <a:rPr sz="1200" i="1" spc="-35" dirty="0" smtClean="0">
                <a:latin typeface="Arial"/>
                <a:cs typeface="Arial"/>
              </a:rPr>
              <a:t> </a:t>
            </a:r>
            <a:r>
              <a:rPr sz="1200" i="1" spc="0" dirty="0" smtClean="0">
                <a:latin typeface="Arial"/>
                <a:cs typeface="Arial"/>
              </a:rPr>
              <a:t>of</a:t>
            </a:r>
            <a:r>
              <a:rPr sz="1200" i="1" spc="5" dirty="0" smtClean="0">
                <a:latin typeface="Arial"/>
                <a:cs typeface="Arial"/>
              </a:rPr>
              <a:t> </a:t>
            </a:r>
            <a:r>
              <a:rPr sz="1200" i="1" spc="0" dirty="0" smtClean="0">
                <a:latin typeface="Arial"/>
                <a:cs typeface="Arial"/>
              </a:rPr>
              <a:t>Social</a:t>
            </a:r>
            <a:r>
              <a:rPr sz="1200" i="1" spc="-25" dirty="0" smtClean="0">
                <a:latin typeface="Arial"/>
                <a:cs typeface="Arial"/>
              </a:rPr>
              <a:t> </a:t>
            </a:r>
            <a:r>
              <a:rPr sz="1200" i="1" spc="0" dirty="0" smtClean="0">
                <a:latin typeface="Arial"/>
                <a:cs typeface="Arial"/>
              </a:rPr>
              <a:t>Res</a:t>
            </a:r>
            <a:r>
              <a:rPr sz="1200" i="1" spc="5" dirty="0" smtClean="0">
                <a:latin typeface="Arial"/>
                <a:cs typeface="Arial"/>
              </a:rPr>
              <a:t>e</a:t>
            </a:r>
            <a:r>
              <a:rPr sz="1200" i="1" spc="0" dirty="0" smtClean="0">
                <a:latin typeface="Arial"/>
                <a:cs typeface="Arial"/>
              </a:rPr>
              <a:t>arch</a:t>
            </a:r>
            <a:r>
              <a:rPr sz="1200" i="1" spc="-35" dirty="0" smtClean="0">
                <a:latin typeface="Arial"/>
                <a:cs typeface="Arial"/>
              </a:rPr>
              <a:t> </a:t>
            </a:r>
            <a:r>
              <a:rPr sz="1200" i="1" spc="-5" dirty="0" smtClean="0">
                <a:latin typeface="Arial"/>
                <a:cs typeface="Arial"/>
              </a:rPr>
              <a:t>M</a:t>
            </a:r>
            <a:r>
              <a:rPr sz="1200" i="1" spc="0" dirty="0" smtClean="0">
                <a:latin typeface="Arial"/>
                <a:cs typeface="Arial"/>
              </a:rPr>
              <a:t>et</a:t>
            </a:r>
            <a:r>
              <a:rPr sz="1200" i="1" spc="5" dirty="0" smtClean="0">
                <a:latin typeface="Arial"/>
                <a:cs typeface="Arial"/>
              </a:rPr>
              <a:t>h</a:t>
            </a:r>
            <a:r>
              <a:rPr sz="1200" i="1" spc="0" dirty="0" smtClean="0">
                <a:latin typeface="Arial"/>
                <a:cs typeface="Arial"/>
              </a:rPr>
              <a:t>ods</a:t>
            </a:r>
            <a:r>
              <a:rPr sz="1200" i="1" spc="-35" dirty="0" smtClean="0">
                <a:latin typeface="Arial"/>
                <a:cs typeface="Arial"/>
              </a:rPr>
              <a:t> </a:t>
            </a:r>
            <a:r>
              <a:rPr sz="1200" i="1" spc="0" dirty="0" smtClean="0">
                <a:latin typeface="Arial"/>
                <a:cs typeface="Arial"/>
              </a:rPr>
              <a:t>to</a:t>
            </a:r>
            <a:r>
              <a:rPr sz="1200" i="1" spc="5" dirty="0" smtClean="0">
                <a:latin typeface="Arial"/>
                <a:cs typeface="Arial"/>
              </a:rPr>
              <a:t> </a:t>
            </a:r>
            <a:r>
              <a:rPr sz="1200" i="1" spc="0" dirty="0" smtClean="0">
                <a:latin typeface="Arial"/>
                <a:cs typeface="Arial"/>
              </a:rPr>
              <a:t>Questions</a:t>
            </a:r>
            <a:r>
              <a:rPr sz="1200" i="1" spc="-35" dirty="0" smtClean="0">
                <a:latin typeface="Arial"/>
                <a:cs typeface="Arial"/>
              </a:rPr>
              <a:t> </a:t>
            </a:r>
            <a:r>
              <a:rPr sz="1200" i="1" spc="0" dirty="0" smtClean="0">
                <a:latin typeface="Arial"/>
                <a:cs typeface="Arial"/>
              </a:rPr>
              <a:t>in</a:t>
            </a:r>
            <a:r>
              <a:rPr sz="1200" i="1" spc="-10" dirty="0" smtClean="0">
                <a:latin typeface="Arial"/>
                <a:cs typeface="Arial"/>
              </a:rPr>
              <a:t> </a:t>
            </a:r>
            <a:r>
              <a:rPr sz="1200" i="1" spc="0" dirty="0" smtClean="0">
                <a:latin typeface="Arial"/>
                <a:cs typeface="Arial"/>
              </a:rPr>
              <a:t>I</a:t>
            </a:r>
            <a:r>
              <a:rPr sz="1200" i="1" spc="5" dirty="0" smtClean="0">
                <a:latin typeface="Arial"/>
                <a:cs typeface="Arial"/>
              </a:rPr>
              <a:t>n</a:t>
            </a:r>
            <a:r>
              <a:rPr sz="1200" i="1" spc="0" dirty="0" smtClean="0">
                <a:latin typeface="Arial"/>
                <a:cs typeface="Arial"/>
              </a:rPr>
              <a:t>f</a:t>
            </a:r>
            <a:r>
              <a:rPr sz="1200" i="1" spc="5" dirty="0" smtClean="0">
                <a:latin typeface="Arial"/>
                <a:cs typeface="Arial"/>
              </a:rPr>
              <a:t>o</a:t>
            </a:r>
            <a:r>
              <a:rPr sz="1200" i="1" spc="0" dirty="0" smtClean="0">
                <a:latin typeface="Arial"/>
                <a:cs typeface="Arial"/>
              </a:rPr>
              <a:t>r</a:t>
            </a:r>
            <a:r>
              <a:rPr sz="1200" i="1" spc="-20" dirty="0" smtClean="0">
                <a:latin typeface="Arial"/>
                <a:cs typeface="Arial"/>
              </a:rPr>
              <a:t>m</a:t>
            </a:r>
            <a:r>
              <a:rPr sz="1200" i="1" spc="0" dirty="0" smtClean="0">
                <a:latin typeface="Arial"/>
                <a:cs typeface="Arial"/>
              </a:rPr>
              <a:t>ation</a:t>
            </a:r>
            <a:r>
              <a:rPr sz="1200" i="1" spc="-20" dirty="0" smtClean="0">
                <a:latin typeface="Arial"/>
                <a:cs typeface="Arial"/>
              </a:rPr>
              <a:t> </a:t>
            </a:r>
            <a:r>
              <a:rPr sz="1200" i="1" spc="0" dirty="0" smtClean="0">
                <a:latin typeface="Arial"/>
                <a:cs typeface="Arial"/>
              </a:rPr>
              <a:t>and Library</a:t>
            </a:r>
            <a:r>
              <a:rPr sz="1200" i="1" spc="-25" dirty="0" smtClean="0">
                <a:latin typeface="Arial"/>
                <a:cs typeface="Arial"/>
              </a:rPr>
              <a:t> </a:t>
            </a:r>
            <a:r>
              <a:rPr sz="1200" i="1" spc="0" dirty="0" smtClean="0">
                <a:latin typeface="Arial"/>
                <a:cs typeface="Arial"/>
              </a:rPr>
              <a:t>Scie</a:t>
            </a:r>
            <a:r>
              <a:rPr sz="1200" i="1" spc="5" dirty="0" smtClean="0">
                <a:latin typeface="Arial"/>
                <a:cs typeface="Arial"/>
              </a:rPr>
              <a:t>n</a:t>
            </a:r>
            <a:r>
              <a:rPr sz="1200" i="1" spc="0" dirty="0" smtClean="0">
                <a:latin typeface="Arial"/>
                <a:cs typeface="Arial"/>
              </a:rPr>
              <a:t>c</a:t>
            </a:r>
            <a:r>
              <a:rPr sz="1200" i="1" spc="5" dirty="0" smtClean="0">
                <a:latin typeface="Arial"/>
                <a:cs typeface="Arial"/>
              </a:rPr>
              <a:t>e</a:t>
            </a:r>
            <a:r>
              <a:rPr sz="1200" spc="0" dirty="0" smtClean="0">
                <a:latin typeface="Arial"/>
                <a:cs typeface="Arial"/>
              </a:rPr>
              <a:t>.</a:t>
            </a:r>
            <a:r>
              <a:rPr sz="1200" spc="-20" dirty="0" smtClean="0">
                <a:latin typeface="Arial"/>
                <a:cs typeface="Arial"/>
              </a:rPr>
              <a:t> </a:t>
            </a:r>
            <a:r>
              <a:rPr sz="1200" spc="15" dirty="0" smtClean="0">
                <a:latin typeface="Arial"/>
                <a:cs typeface="Arial"/>
              </a:rPr>
              <a:t>W</a:t>
            </a:r>
            <a:r>
              <a:rPr sz="1200" spc="-10" dirty="0" smtClean="0">
                <a:latin typeface="Arial"/>
                <a:cs typeface="Arial"/>
              </a:rPr>
              <a:t>e</a:t>
            </a:r>
            <a:r>
              <a:rPr sz="1200" spc="0" dirty="0" smtClean="0">
                <a:latin typeface="Arial"/>
                <a:cs typeface="Arial"/>
              </a:rPr>
              <a:t>st</a:t>
            </a:r>
            <a:r>
              <a:rPr sz="1200" spc="-5" dirty="0" smtClean="0">
                <a:latin typeface="Arial"/>
                <a:cs typeface="Arial"/>
              </a:rPr>
              <a:t>p</a:t>
            </a:r>
            <a:r>
              <a:rPr sz="1200" spc="-10" dirty="0" smtClean="0">
                <a:latin typeface="Arial"/>
                <a:cs typeface="Arial"/>
              </a:rPr>
              <a:t>o</a:t>
            </a:r>
            <a:r>
              <a:rPr sz="1200" spc="0" dirty="0" smtClean="0">
                <a:latin typeface="Arial"/>
                <a:cs typeface="Arial"/>
              </a:rPr>
              <a:t>rt,</a:t>
            </a:r>
            <a:r>
              <a:rPr sz="1200" spc="-20" dirty="0" smtClean="0">
                <a:latin typeface="Arial"/>
                <a:cs typeface="Arial"/>
              </a:rPr>
              <a:t> </a:t>
            </a:r>
            <a:r>
              <a:rPr sz="1200" spc="0" dirty="0" smtClean="0">
                <a:latin typeface="Arial"/>
                <a:cs typeface="Arial"/>
              </a:rPr>
              <a:t>Co</a:t>
            </a:r>
            <a:r>
              <a:rPr sz="1200" spc="5" dirty="0" smtClean="0">
                <a:latin typeface="Arial"/>
                <a:cs typeface="Arial"/>
              </a:rPr>
              <a:t>n</a:t>
            </a:r>
            <a:r>
              <a:rPr sz="1200" spc="0" dirty="0" smtClean="0">
                <a:latin typeface="Arial"/>
                <a:cs typeface="Arial"/>
              </a:rPr>
              <a:t>n.:</a:t>
            </a:r>
            <a:r>
              <a:rPr sz="1200" spc="-15" dirty="0" smtClean="0">
                <a:latin typeface="Arial"/>
                <a:cs typeface="Arial"/>
              </a:rPr>
              <a:t> </a:t>
            </a:r>
            <a:r>
              <a:rPr sz="1200" spc="0" dirty="0" smtClean="0">
                <a:latin typeface="Arial"/>
                <a:cs typeface="Arial"/>
              </a:rPr>
              <a:t>Libraries</a:t>
            </a:r>
            <a:r>
              <a:rPr sz="1200" spc="-30" dirty="0" smtClean="0">
                <a:latin typeface="Arial"/>
                <a:cs typeface="Arial"/>
              </a:rPr>
              <a:t> </a:t>
            </a:r>
            <a:r>
              <a:rPr sz="1200" spc="0" dirty="0" smtClean="0">
                <a:latin typeface="Arial"/>
                <a:cs typeface="Arial"/>
              </a:rPr>
              <a:t>Unlimite</a:t>
            </a:r>
            <a:r>
              <a:rPr sz="1200" spc="15" dirty="0" smtClean="0">
                <a:latin typeface="Arial"/>
                <a:cs typeface="Arial"/>
              </a:rPr>
              <a:t>d</a:t>
            </a:r>
            <a:r>
              <a:rPr sz="1200" spc="0" dirty="0" smtClean="0">
                <a:latin typeface="Arial"/>
                <a:cs typeface="Arial"/>
              </a:rPr>
              <a:t>.</a:t>
            </a:r>
            <a:endParaRPr sz="12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44" rIns="0" bIns="0" rtlCol="0">
            <a:noAutofit/>
          </a:bodyPr>
          <a:lstStyle/>
          <a:p>
            <a:pPr marL="12700">
              <a:lnSpc>
                <a:spcPct val="100000"/>
              </a:lnSpc>
            </a:pPr>
            <a:r>
              <a:rPr sz="4000" spc="-135" dirty="0" smtClean="0">
                <a:latin typeface="Arial"/>
                <a:cs typeface="Arial"/>
              </a:rPr>
              <a:t>D</a:t>
            </a:r>
            <a:r>
              <a:rPr sz="4000" spc="-125" dirty="0" smtClean="0">
                <a:latin typeface="Arial"/>
                <a:cs typeface="Arial"/>
              </a:rPr>
              <a:t>e</a:t>
            </a:r>
            <a:r>
              <a:rPr sz="4000" spc="-114" dirty="0" smtClean="0">
                <a:latin typeface="Arial"/>
                <a:cs typeface="Arial"/>
              </a:rPr>
              <a:t>v</a:t>
            </a:r>
            <a:r>
              <a:rPr sz="4000" spc="-125" dirty="0" smtClean="0">
                <a:latin typeface="Arial"/>
                <a:cs typeface="Arial"/>
              </a:rPr>
              <a:t>e</a:t>
            </a:r>
            <a:r>
              <a:rPr sz="4000" spc="-110" dirty="0" smtClean="0">
                <a:latin typeface="Arial"/>
                <a:cs typeface="Arial"/>
              </a:rPr>
              <a:t>l</a:t>
            </a:r>
            <a:r>
              <a:rPr sz="4000" spc="-125" dirty="0" smtClean="0">
                <a:latin typeface="Arial"/>
                <a:cs typeface="Arial"/>
              </a:rPr>
              <a:t>op</a:t>
            </a:r>
            <a:r>
              <a:rPr sz="4000" spc="-110" dirty="0" smtClean="0">
                <a:latin typeface="Arial"/>
                <a:cs typeface="Arial"/>
              </a:rPr>
              <a:t>i</a:t>
            </a:r>
            <a:r>
              <a:rPr sz="4000" spc="-125" dirty="0" smtClean="0">
                <a:latin typeface="Arial"/>
                <a:cs typeface="Arial"/>
              </a:rPr>
              <a:t>n</a:t>
            </a:r>
            <a:r>
              <a:rPr sz="4000" spc="-25" dirty="0" smtClean="0">
                <a:latin typeface="Arial"/>
                <a:cs typeface="Arial"/>
              </a:rPr>
              <a:t>g</a:t>
            </a:r>
            <a:r>
              <a:rPr sz="4000" spc="-204" dirty="0" smtClean="0">
                <a:latin typeface="Arial"/>
                <a:cs typeface="Arial"/>
              </a:rPr>
              <a:t> </a:t>
            </a:r>
            <a:r>
              <a:rPr sz="4000" spc="-25" dirty="0" smtClean="0">
                <a:latin typeface="Arial"/>
                <a:cs typeface="Arial"/>
              </a:rPr>
              <a:t>a</a:t>
            </a:r>
            <a:r>
              <a:rPr sz="4000" spc="-204" dirty="0" smtClean="0">
                <a:latin typeface="Arial"/>
                <a:cs typeface="Arial"/>
              </a:rPr>
              <a:t> </a:t>
            </a:r>
            <a:r>
              <a:rPr sz="4000" spc="-114" dirty="0" smtClean="0">
                <a:latin typeface="Arial"/>
                <a:cs typeface="Arial"/>
              </a:rPr>
              <a:t>r</a:t>
            </a:r>
            <a:r>
              <a:rPr sz="4000" spc="-125" dirty="0" smtClean="0">
                <a:latin typeface="Arial"/>
                <a:cs typeface="Arial"/>
              </a:rPr>
              <a:t>e</a:t>
            </a:r>
            <a:r>
              <a:rPr sz="4000" spc="-114" dirty="0" smtClean="0">
                <a:latin typeface="Arial"/>
                <a:cs typeface="Arial"/>
              </a:rPr>
              <a:t>s</a:t>
            </a:r>
            <a:r>
              <a:rPr sz="4000" spc="-125" dirty="0" smtClean="0">
                <a:latin typeface="Arial"/>
                <a:cs typeface="Arial"/>
              </a:rPr>
              <a:t>ea</a:t>
            </a:r>
            <a:r>
              <a:rPr sz="4000" spc="-114" dirty="0" smtClean="0">
                <a:latin typeface="Arial"/>
                <a:cs typeface="Arial"/>
              </a:rPr>
              <a:t>rc</a:t>
            </a:r>
            <a:r>
              <a:rPr sz="4000" spc="-25" dirty="0" smtClean="0">
                <a:latin typeface="Arial"/>
                <a:cs typeface="Arial"/>
              </a:rPr>
              <a:t>h</a:t>
            </a:r>
            <a:r>
              <a:rPr sz="4000" spc="-204" dirty="0" smtClean="0">
                <a:latin typeface="Arial"/>
                <a:cs typeface="Arial"/>
              </a:rPr>
              <a:t> </a:t>
            </a:r>
            <a:r>
              <a:rPr sz="4000" spc="-125" dirty="0" smtClean="0">
                <a:latin typeface="Arial"/>
                <a:cs typeface="Arial"/>
              </a:rPr>
              <a:t>que</a:t>
            </a:r>
            <a:r>
              <a:rPr sz="4000" spc="-114" dirty="0" smtClean="0">
                <a:latin typeface="Arial"/>
                <a:cs typeface="Arial"/>
              </a:rPr>
              <a:t>s</a:t>
            </a:r>
            <a:r>
              <a:rPr sz="4000" spc="-105" dirty="0" smtClean="0">
                <a:latin typeface="Arial"/>
                <a:cs typeface="Arial"/>
              </a:rPr>
              <a:t>t</a:t>
            </a:r>
            <a:r>
              <a:rPr sz="4000" spc="-110" dirty="0" smtClean="0">
                <a:latin typeface="Arial"/>
                <a:cs typeface="Arial"/>
              </a:rPr>
              <a:t>i</a:t>
            </a:r>
            <a:r>
              <a:rPr sz="4000" spc="-125" dirty="0" smtClean="0">
                <a:latin typeface="Arial"/>
                <a:cs typeface="Arial"/>
              </a:rPr>
              <a:t>o</a:t>
            </a:r>
            <a:r>
              <a:rPr sz="4000" spc="-25" dirty="0" smtClean="0">
                <a:latin typeface="Arial"/>
                <a:cs typeface="Arial"/>
              </a:rPr>
              <a:t>n</a:t>
            </a:r>
            <a:endParaRPr sz="4000">
              <a:latin typeface="Arial"/>
              <a:cs typeface="Arial"/>
            </a:endParaRPr>
          </a:p>
        </p:txBody>
      </p:sp>
      <p:sp>
        <p:nvSpPr>
          <p:cNvPr id="3" name="object 3"/>
          <p:cNvSpPr txBox="1"/>
          <p:nvPr/>
        </p:nvSpPr>
        <p:spPr>
          <a:xfrm>
            <a:off x="650240" y="1638427"/>
            <a:ext cx="7113905" cy="4244340"/>
          </a:xfrm>
          <a:prstGeom prst="rect">
            <a:avLst/>
          </a:prstGeom>
        </p:spPr>
        <p:txBody>
          <a:bodyPr vert="horz" wrap="square" lIns="0" tIns="0" rIns="0" bIns="0" rtlCol="0">
            <a:noAutofit/>
          </a:bodyPr>
          <a:lstStyle/>
          <a:p>
            <a:pPr marL="241300" indent="-228600">
              <a:lnSpc>
                <a:spcPct val="100000"/>
              </a:lnSpc>
              <a:buClr>
                <a:srgbClr val="97C622"/>
              </a:buClr>
              <a:buFont typeface="Arial"/>
              <a:buChar char="•"/>
              <a:tabLst>
                <a:tab pos="240665" algn="l"/>
              </a:tabLst>
            </a:pPr>
            <a:r>
              <a:rPr sz="2200" spc="-10" dirty="0" smtClean="0">
                <a:latin typeface="Arial"/>
                <a:cs typeface="Arial"/>
              </a:rPr>
              <a:t>Prel</a:t>
            </a:r>
            <a:r>
              <a:rPr sz="2200" spc="0" dirty="0" smtClean="0">
                <a:latin typeface="Arial"/>
                <a:cs typeface="Arial"/>
              </a:rPr>
              <a:t>i</a:t>
            </a:r>
            <a:r>
              <a:rPr sz="2200" spc="-30" dirty="0" smtClean="0">
                <a:latin typeface="Arial"/>
                <a:cs typeface="Arial"/>
              </a:rPr>
              <a:t>m</a:t>
            </a:r>
            <a:r>
              <a:rPr sz="2200" spc="-10" dirty="0" smtClean="0">
                <a:latin typeface="Arial"/>
                <a:cs typeface="Arial"/>
              </a:rPr>
              <a:t>inary</a:t>
            </a:r>
            <a:r>
              <a:rPr sz="2200" spc="15" dirty="0" smtClean="0">
                <a:latin typeface="Arial"/>
                <a:cs typeface="Arial"/>
              </a:rPr>
              <a:t> </a:t>
            </a:r>
            <a:r>
              <a:rPr sz="2200" spc="-20" dirty="0" smtClean="0">
                <a:latin typeface="Arial"/>
                <a:cs typeface="Arial"/>
              </a:rPr>
              <a:t>RQ</a:t>
            </a:r>
            <a:r>
              <a:rPr sz="2200" spc="15" dirty="0" smtClean="0">
                <a:latin typeface="Arial"/>
                <a:cs typeface="Arial"/>
              </a:rPr>
              <a:t> </a:t>
            </a:r>
            <a:r>
              <a:rPr sz="2200" spc="-10" dirty="0" smtClean="0">
                <a:latin typeface="Arial"/>
                <a:cs typeface="Arial"/>
              </a:rPr>
              <a:t>--</a:t>
            </a:r>
            <a:r>
              <a:rPr sz="2200" spc="-110" dirty="0" smtClean="0">
                <a:latin typeface="Arial"/>
                <a:cs typeface="Arial"/>
              </a:rPr>
              <a:t> </a:t>
            </a:r>
            <a:r>
              <a:rPr sz="2200" spc="-55" dirty="0" smtClean="0">
                <a:latin typeface="Arial"/>
                <a:cs typeface="Arial"/>
              </a:rPr>
              <a:t>A</a:t>
            </a:r>
            <a:r>
              <a:rPr sz="2200" spc="-25" dirty="0" smtClean="0">
                <a:latin typeface="Arial"/>
                <a:cs typeface="Arial"/>
              </a:rPr>
              <a:t>v</a:t>
            </a:r>
            <a:r>
              <a:rPr sz="2200" spc="-10" dirty="0" smtClean="0">
                <a:latin typeface="Arial"/>
                <a:cs typeface="Arial"/>
              </a:rPr>
              <a:t>oid</a:t>
            </a:r>
            <a:r>
              <a:rPr sz="2200" spc="5" dirty="0" smtClean="0">
                <a:latin typeface="Arial"/>
                <a:cs typeface="Arial"/>
              </a:rPr>
              <a:t> </a:t>
            </a:r>
            <a:r>
              <a:rPr sz="2200" spc="-15" dirty="0" smtClean="0">
                <a:latin typeface="Arial"/>
                <a:cs typeface="Arial"/>
              </a:rPr>
              <a:t>resear</a:t>
            </a:r>
            <a:r>
              <a:rPr sz="2200" spc="-10" dirty="0" smtClean="0">
                <a:latin typeface="Arial"/>
                <a:cs typeface="Arial"/>
              </a:rPr>
              <a:t>c</a:t>
            </a:r>
            <a:r>
              <a:rPr sz="2200" spc="-15" dirty="0" smtClean="0">
                <a:latin typeface="Arial"/>
                <a:cs typeface="Arial"/>
              </a:rPr>
              <a:t>h quest</a:t>
            </a:r>
            <a:r>
              <a:rPr sz="2200" spc="0" dirty="0" smtClean="0">
                <a:latin typeface="Arial"/>
                <a:cs typeface="Arial"/>
              </a:rPr>
              <a:t>i</a:t>
            </a:r>
            <a:r>
              <a:rPr sz="2200" spc="-15" dirty="0" smtClean="0">
                <a:latin typeface="Arial"/>
                <a:cs typeface="Arial"/>
              </a:rPr>
              <a:t>ons</a:t>
            </a:r>
            <a:r>
              <a:rPr sz="2200" spc="5" dirty="0" smtClean="0">
                <a:latin typeface="Arial"/>
                <a:cs typeface="Arial"/>
              </a:rPr>
              <a:t> </a:t>
            </a:r>
            <a:r>
              <a:rPr sz="2200" spc="-10" dirty="0" smtClean="0">
                <a:latin typeface="Arial"/>
                <a:cs typeface="Arial"/>
              </a:rPr>
              <a:t>that</a:t>
            </a:r>
            <a:r>
              <a:rPr sz="2200" spc="10" dirty="0" smtClean="0">
                <a:latin typeface="Arial"/>
                <a:cs typeface="Arial"/>
              </a:rPr>
              <a:t> </a:t>
            </a:r>
            <a:r>
              <a:rPr sz="2200" spc="-10" dirty="0" smtClean="0">
                <a:latin typeface="Arial"/>
                <a:cs typeface="Arial"/>
              </a:rPr>
              <a:t>are:</a:t>
            </a:r>
            <a:endParaRPr sz="2200">
              <a:latin typeface="Arial"/>
              <a:cs typeface="Arial"/>
            </a:endParaRPr>
          </a:p>
          <a:p>
            <a:pPr marL="538480" lvl="1" indent="-228600">
              <a:lnSpc>
                <a:spcPct val="100000"/>
              </a:lnSpc>
              <a:spcBef>
                <a:spcPts val="484"/>
              </a:spcBef>
              <a:buClr>
                <a:srgbClr val="58AFB8"/>
              </a:buClr>
              <a:buFont typeface="Arial"/>
              <a:buChar char="•"/>
              <a:tabLst>
                <a:tab pos="538480" algn="l"/>
              </a:tabLst>
            </a:pPr>
            <a:r>
              <a:rPr sz="2000" spc="-215" dirty="0" smtClean="0">
                <a:latin typeface="Arial"/>
                <a:cs typeface="Arial"/>
              </a:rPr>
              <a:t>T</a:t>
            </a:r>
            <a:r>
              <a:rPr sz="2000" spc="0" dirty="0" smtClean="0">
                <a:latin typeface="Arial"/>
                <a:cs typeface="Arial"/>
              </a:rPr>
              <a:t>oo</a:t>
            </a:r>
            <a:r>
              <a:rPr sz="2000" spc="-15" dirty="0" smtClean="0">
                <a:latin typeface="Arial"/>
                <a:cs typeface="Arial"/>
              </a:rPr>
              <a:t> </a:t>
            </a:r>
            <a:r>
              <a:rPr sz="2000" spc="0" dirty="0" smtClean="0">
                <a:latin typeface="Arial"/>
                <a:cs typeface="Arial"/>
              </a:rPr>
              <a:t>broad</a:t>
            </a:r>
            <a:endParaRPr sz="2000">
              <a:latin typeface="Arial"/>
              <a:cs typeface="Arial"/>
            </a:endParaRPr>
          </a:p>
          <a:p>
            <a:pPr marL="904240" marR="227965" lvl="2" indent="-228600">
              <a:lnSpc>
                <a:spcPct val="100000"/>
              </a:lnSpc>
              <a:spcBef>
                <a:spcPts val="439"/>
              </a:spcBef>
              <a:buClr>
                <a:srgbClr val="9F4DA2"/>
              </a:buClr>
              <a:buFont typeface="Arial"/>
              <a:buChar char="•"/>
              <a:tabLst>
                <a:tab pos="904240" algn="l"/>
              </a:tabLst>
            </a:pPr>
            <a:r>
              <a:rPr sz="1800" dirty="0" smtClean="0">
                <a:latin typeface="Arial"/>
                <a:cs typeface="Arial"/>
              </a:rPr>
              <a:t>What</a:t>
            </a:r>
            <a:r>
              <a:rPr sz="1800" spc="5" dirty="0" smtClean="0">
                <a:latin typeface="Arial"/>
                <a:cs typeface="Arial"/>
              </a:rPr>
              <a:t> </a:t>
            </a:r>
            <a:r>
              <a:rPr sz="1800" spc="0" dirty="0" smtClean="0">
                <a:latin typeface="Arial"/>
                <a:cs typeface="Arial"/>
              </a:rPr>
              <a:t>is </a:t>
            </a:r>
            <a:r>
              <a:rPr sz="1800" spc="5" dirty="0" smtClean="0">
                <a:latin typeface="Arial"/>
                <a:cs typeface="Arial"/>
              </a:rPr>
              <a:t>t</a:t>
            </a:r>
            <a:r>
              <a:rPr sz="1800" spc="0" dirty="0" smtClean="0">
                <a:latin typeface="Arial"/>
                <a:cs typeface="Arial"/>
              </a:rPr>
              <a:t>he</a:t>
            </a:r>
            <a:r>
              <a:rPr sz="1800" spc="-10" dirty="0" smtClean="0">
                <a:latin typeface="Arial"/>
                <a:cs typeface="Arial"/>
              </a:rPr>
              <a:t> </a:t>
            </a:r>
            <a:r>
              <a:rPr sz="1800" spc="0" dirty="0" smtClean="0">
                <a:latin typeface="Arial"/>
                <a:cs typeface="Arial"/>
              </a:rPr>
              <a:t>hist</a:t>
            </a:r>
            <a:r>
              <a:rPr sz="1800" spc="-5" dirty="0" smtClean="0">
                <a:latin typeface="Arial"/>
                <a:cs typeface="Arial"/>
              </a:rPr>
              <a:t>o</a:t>
            </a:r>
            <a:r>
              <a:rPr sz="1800" spc="0" dirty="0" smtClean="0">
                <a:latin typeface="Arial"/>
                <a:cs typeface="Arial"/>
              </a:rPr>
              <a:t>ry of p</a:t>
            </a:r>
            <a:r>
              <a:rPr sz="1800" spc="-10" dirty="0" smtClean="0">
                <a:latin typeface="Arial"/>
                <a:cs typeface="Arial"/>
              </a:rPr>
              <a:t>u</a:t>
            </a:r>
            <a:r>
              <a:rPr sz="1800" spc="0" dirty="0" smtClean="0">
                <a:latin typeface="Arial"/>
                <a:cs typeface="Arial"/>
              </a:rPr>
              <a:t>b</a:t>
            </a:r>
            <a:r>
              <a:rPr sz="1800" spc="-10" dirty="0" smtClean="0">
                <a:latin typeface="Arial"/>
                <a:cs typeface="Arial"/>
              </a:rPr>
              <a:t>l</a:t>
            </a:r>
            <a:r>
              <a:rPr sz="1800" spc="0" dirty="0" smtClean="0">
                <a:latin typeface="Arial"/>
                <a:cs typeface="Arial"/>
              </a:rPr>
              <a:t>ic</a:t>
            </a:r>
            <a:r>
              <a:rPr sz="1800" spc="10" dirty="0" smtClean="0">
                <a:latin typeface="Arial"/>
                <a:cs typeface="Arial"/>
              </a:rPr>
              <a:t> </a:t>
            </a:r>
            <a:r>
              <a:rPr sz="1800" spc="0" dirty="0" smtClean="0">
                <a:latin typeface="Arial"/>
                <a:cs typeface="Arial"/>
              </a:rPr>
              <a:t>attitu</a:t>
            </a:r>
            <a:r>
              <a:rPr sz="1800" spc="-5" dirty="0" smtClean="0">
                <a:latin typeface="Arial"/>
                <a:cs typeface="Arial"/>
              </a:rPr>
              <a:t>d</a:t>
            </a:r>
            <a:r>
              <a:rPr sz="1800" spc="0" dirty="0" smtClean="0">
                <a:latin typeface="Arial"/>
                <a:cs typeface="Arial"/>
              </a:rPr>
              <a:t>es to</a:t>
            </a:r>
            <a:r>
              <a:rPr sz="1800" spc="-40" dirty="0" smtClean="0">
                <a:latin typeface="Arial"/>
                <a:cs typeface="Arial"/>
              </a:rPr>
              <a:t>w</a:t>
            </a:r>
            <a:r>
              <a:rPr sz="1800" spc="0" dirty="0" smtClean="0">
                <a:latin typeface="Arial"/>
                <a:cs typeface="Arial"/>
              </a:rPr>
              <a:t>ar</a:t>
            </a:r>
            <a:r>
              <a:rPr sz="1800" spc="-10" dirty="0" smtClean="0">
                <a:latin typeface="Arial"/>
                <a:cs typeface="Arial"/>
              </a:rPr>
              <a:t>d</a:t>
            </a:r>
            <a:r>
              <a:rPr sz="1800" spc="0" dirty="0" smtClean="0">
                <a:latin typeface="Arial"/>
                <a:cs typeface="Arial"/>
              </a:rPr>
              <a:t>s</a:t>
            </a:r>
            <a:r>
              <a:rPr sz="1800" spc="50" dirty="0" smtClean="0">
                <a:latin typeface="Arial"/>
                <a:cs typeface="Arial"/>
              </a:rPr>
              <a:t> </a:t>
            </a:r>
            <a:r>
              <a:rPr sz="1800" spc="0" dirty="0" smtClean="0">
                <a:latin typeface="Arial"/>
                <a:cs typeface="Arial"/>
              </a:rPr>
              <a:t>g</a:t>
            </a:r>
            <a:r>
              <a:rPr sz="1800" spc="-10" dirty="0" smtClean="0">
                <a:latin typeface="Arial"/>
                <a:cs typeface="Arial"/>
              </a:rPr>
              <a:t>e</a:t>
            </a:r>
            <a:r>
              <a:rPr sz="1800" spc="0" dirty="0" smtClean="0">
                <a:latin typeface="Arial"/>
                <a:cs typeface="Arial"/>
              </a:rPr>
              <a:t>n</a:t>
            </a:r>
            <a:r>
              <a:rPr sz="1800" spc="-10" dirty="0" smtClean="0">
                <a:latin typeface="Arial"/>
                <a:cs typeface="Arial"/>
              </a:rPr>
              <a:t>d</a:t>
            </a:r>
            <a:r>
              <a:rPr sz="1800" spc="0" dirty="0" smtClean="0">
                <a:latin typeface="Arial"/>
                <a:cs typeface="Arial"/>
              </a:rPr>
              <a:t>er</a:t>
            </a:r>
            <a:r>
              <a:rPr sz="1800" spc="10" dirty="0" smtClean="0">
                <a:latin typeface="Arial"/>
                <a:cs typeface="Arial"/>
              </a:rPr>
              <a:t> </a:t>
            </a:r>
            <a:r>
              <a:rPr sz="1800" spc="0" dirty="0" smtClean="0">
                <a:latin typeface="Arial"/>
                <a:cs typeface="Arial"/>
              </a:rPr>
              <a:t>in</a:t>
            </a:r>
            <a:r>
              <a:rPr sz="1800" spc="5" dirty="0" smtClean="0">
                <a:latin typeface="Arial"/>
                <a:cs typeface="Arial"/>
              </a:rPr>
              <a:t> </a:t>
            </a:r>
            <a:r>
              <a:rPr sz="1800" spc="0" dirty="0" smtClean="0">
                <a:latin typeface="Arial"/>
                <a:cs typeface="Arial"/>
              </a:rPr>
              <a:t>the U.S.?</a:t>
            </a:r>
            <a:endParaRPr sz="1800">
              <a:latin typeface="Arial"/>
              <a:cs typeface="Arial"/>
            </a:endParaRPr>
          </a:p>
          <a:p>
            <a:pPr marL="904240" lvl="2" indent="-228600">
              <a:lnSpc>
                <a:spcPct val="100000"/>
              </a:lnSpc>
              <a:spcBef>
                <a:spcPts val="434"/>
              </a:spcBef>
              <a:buClr>
                <a:srgbClr val="9F4DA2"/>
              </a:buClr>
              <a:buFont typeface="Arial"/>
              <a:buChar char="•"/>
              <a:tabLst>
                <a:tab pos="904240" algn="l"/>
              </a:tabLst>
            </a:pPr>
            <a:r>
              <a:rPr sz="1800" dirty="0" smtClean="0">
                <a:latin typeface="Arial"/>
                <a:cs typeface="Arial"/>
              </a:rPr>
              <a:t>H</a:t>
            </a:r>
            <a:r>
              <a:rPr sz="1800" spc="-15" dirty="0" smtClean="0">
                <a:latin typeface="Arial"/>
                <a:cs typeface="Arial"/>
              </a:rPr>
              <a:t>o</a:t>
            </a:r>
            <a:r>
              <a:rPr sz="1800" spc="0" dirty="0" smtClean="0">
                <a:latin typeface="Arial"/>
                <a:cs typeface="Arial"/>
              </a:rPr>
              <a:t>w</a:t>
            </a:r>
            <a:r>
              <a:rPr sz="1800" spc="5" dirty="0" smtClean="0">
                <a:latin typeface="Arial"/>
                <a:cs typeface="Arial"/>
              </a:rPr>
              <a:t> </a:t>
            </a:r>
            <a:r>
              <a:rPr sz="1800" spc="-10" dirty="0" smtClean="0">
                <a:latin typeface="Arial"/>
                <a:cs typeface="Arial"/>
              </a:rPr>
              <a:t>ha</a:t>
            </a:r>
            <a:r>
              <a:rPr sz="1800" spc="0" dirty="0" smtClean="0">
                <a:latin typeface="Arial"/>
                <a:cs typeface="Arial"/>
              </a:rPr>
              <a:t>ve</a:t>
            </a:r>
            <a:r>
              <a:rPr sz="1800" spc="-5" dirty="0" smtClean="0">
                <a:latin typeface="Arial"/>
                <a:cs typeface="Arial"/>
              </a:rPr>
              <a:t> </a:t>
            </a:r>
            <a:r>
              <a:rPr sz="1800" spc="0" dirty="0" smtClean="0">
                <a:latin typeface="Arial"/>
                <a:cs typeface="Arial"/>
              </a:rPr>
              <a:t>co</a:t>
            </a:r>
            <a:r>
              <a:rPr sz="1800" spc="-10" dirty="0" smtClean="0">
                <a:latin typeface="Arial"/>
                <a:cs typeface="Arial"/>
              </a:rPr>
              <a:t>l</a:t>
            </a:r>
            <a:r>
              <a:rPr sz="1800" spc="0" dirty="0" smtClean="0">
                <a:latin typeface="Arial"/>
                <a:cs typeface="Arial"/>
              </a:rPr>
              <a:t>l</a:t>
            </a:r>
            <a:r>
              <a:rPr sz="1800" spc="-15" dirty="0" smtClean="0">
                <a:latin typeface="Arial"/>
                <a:cs typeface="Arial"/>
              </a:rPr>
              <a:t>e</a:t>
            </a:r>
            <a:r>
              <a:rPr sz="1800" spc="-10" dirty="0" smtClean="0">
                <a:latin typeface="Arial"/>
                <a:cs typeface="Arial"/>
              </a:rPr>
              <a:t>g</a:t>
            </a:r>
            <a:r>
              <a:rPr sz="1800" spc="0" dirty="0" smtClean="0">
                <a:latin typeface="Arial"/>
                <a:cs typeface="Arial"/>
              </a:rPr>
              <a:t>e</a:t>
            </a:r>
            <a:r>
              <a:rPr sz="1800" spc="20" dirty="0" smtClean="0">
                <a:latin typeface="Arial"/>
                <a:cs typeface="Arial"/>
              </a:rPr>
              <a:t> </a:t>
            </a:r>
            <a:r>
              <a:rPr sz="1800" spc="0" dirty="0" smtClean="0">
                <a:latin typeface="Arial"/>
                <a:cs typeface="Arial"/>
              </a:rPr>
              <a:t>s</a:t>
            </a:r>
            <a:r>
              <a:rPr sz="1800" spc="-10" dirty="0" smtClean="0">
                <a:latin typeface="Arial"/>
                <a:cs typeface="Arial"/>
              </a:rPr>
              <a:t>po</a:t>
            </a:r>
            <a:r>
              <a:rPr sz="1800" spc="0" dirty="0" smtClean="0">
                <a:latin typeface="Arial"/>
                <a:cs typeface="Arial"/>
              </a:rPr>
              <a:t>rts pr</a:t>
            </a:r>
            <a:r>
              <a:rPr sz="1800" spc="-10" dirty="0" smtClean="0">
                <a:latin typeface="Arial"/>
                <a:cs typeface="Arial"/>
              </a:rPr>
              <a:t>og</a:t>
            </a:r>
            <a:r>
              <a:rPr sz="1800" spc="0" dirty="0" smtClean="0">
                <a:latin typeface="Arial"/>
                <a:cs typeface="Arial"/>
              </a:rPr>
              <a:t>r</a:t>
            </a:r>
            <a:r>
              <a:rPr sz="1800" spc="-10" dirty="0" smtClean="0">
                <a:latin typeface="Arial"/>
                <a:cs typeface="Arial"/>
              </a:rPr>
              <a:t>a</a:t>
            </a:r>
            <a:r>
              <a:rPr sz="1800" spc="0" dirty="0" smtClean="0">
                <a:latin typeface="Arial"/>
                <a:cs typeface="Arial"/>
              </a:rPr>
              <a:t>ms</a:t>
            </a:r>
            <a:r>
              <a:rPr sz="1800" spc="10" dirty="0" smtClean="0">
                <a:latin typeface="Arial"/>
                <a:cs typeface="Arial"/>
              </a:rPr>
              <a:t> </a:t>
            </a:r>
            <a:r>
              <a:rPr sz="1800" spc="0" dirty="0" smtClean="0">
                <a:latin typeface="Arial"/>
                <a:cs typeface="Arial"/>
              </a:rPr>
              <a:t>i</a:t>
            </a:r>
            <a:r>
              <a:rPr sz="1800" spc="-15" dirty="0" smtClean="0">
                <a:latin typeface="Arial"/>
                <a:cs typeface="Arial"/>
              </a:rPr>
              <a:t>n</a:t>
            </a:r>
            <a:r>
              <a:rPr sz="1800" spc="0" dirty="0" smtClean="0">
                <a:latin typeface="Arial"/>
                <a:cs typeface="Arial"/>
              </a:rPr>
              <a:t>fl</a:t>
            </a:r>
            <a:r>
              <a:rPr sz="1800" spc="-10" dirty="0" smtClean="0">
                <a:latin typeface="Arial"/>
                <a:cs typeface="Arial"/>
              </a:rPr>
              <a:t>uen</a:t>
            </a:r>
            <a:r>
              <a:rPr sz="1800" spc="0" dirty="0" smtClean="0">
                <a:latin typeface="Arial"/>
                <a:cs typeface="Arial"/>
              </a:rPr>
              <a:t>c</a:t>
            </a:r>
            <a:r>
              <a:rPr sz="1800" spc="-10" dirty="0" smtClean="0">
                <a:latin typeface="Arial"/>
                <a:cs typeface="Arial"/>
              </a:rPr>
              <a:t>e</a:t>
            </a:r>
            <a:r>
              <a:rPr sz="1800" spc="0" dirty="0" smtClean="0">
                <a:latin typeface="Arial"/>
                <a:cs typeface="Arial"/>
              </a:rPr>
              <a:t>d</a:t>
            </a:r>
            <a:r>
              <a:rPr sz="1800" spc="20" dirty="0" smtClean="0">
                <a:latin typeface="Arial"/>
                <a:cs typeface="Arial"/>
              </a:rPr>
              <a:t> </a:t>
            </a:r>
            <a:r>
              <a:rPr sz="1800" spc="0" dirty="0" smtClean="0">
                <a:latin typeface="Arial"/>
                <a:cs typeface="Arial"/>
              </a:rPr>
              <a:t>m</a:t>
            </a:r>
            <a:r>
              <a:rPr sz="1800" spc="-10" dirty="0" smtClean="0">
                <a:latin typeface="Arial"/>
                <a:cs typeface="Arial"/>
              </a:rPr>
              <a:t>anage</a:t>
            </a:r>
            <a:r>
              <a:rPr sz="1800" spc="0" dirty="0" smtClean="0">
                <a:latin typeface="Arial"/>
                <a:cs typeface="Arial"/>
              </a:rPr>
              <a:t>m</a:t>
            </a:r>
            <a:r>
              <a:rPr sz="1800" spc="-10" dirty="0" smtClean="0">
                <a:latin typeface="Arial"/>
                <a:cs typeface="Arial"/>
              </a:rPr>
              <a:t>en</a:t>
            </a:r>
            <a:r>
              <a:rPr sz="1800" spc="0" dirty="0" smtClean="0">
                <a:latin typeface="Arial"/>
                <a:cs typeface="Arial"/>
              </a:rPr>
              <a:t>t</a:t>
            </a:r>
            <a:endParaRPr sz="1800">
              <a:latin typeface="Arial"/>
              <a:cs typeface="Arial"/>
            </a:endParaRPr>
          </a:p>
          <a:p>
            <a:pPr marL="904240">
              <a:lnSpc>
                <a:spcPct val="100000"/>
              </a:lnSpc>
            </a:pPr>
            <a:r>
              <a:rPr sz="1800" dirty="0" smtClean="0">
                <a:latin typeface="Arial"/>
                <a:cs typeface="Arial"/>
              </a:rPr>
              <a:t>b</a:t>
            </a:r>
            <a:r>
              <a:rPr sz="1800" spc="-10" dirty="0" smtClean="0">
                <a:latin typeface="Arial"/>
                <a:cs typeface="Arial"/>
              </a:rPr>
              <a:t>u</a:t>
            </a:r>
            <a:r>
              <a:rPr sz="1800" spc="0" dirty="0" smtClean="0">
                <a:latin typeface="Arial"/>
                <a:cs typeface="Arial"/>
              </a:rPr>
              <a:t>d</a:t>
            </a:r>
            <a:r>
              <a:rPr sz="1800" spc="-10" dirty="0" smtClean="0">
                <a:latin typeface="Arial"/>
                <a:cs typeface="Arial"/>
              </a:rPr>
              <a:t>g</a:t>
            </a:r>
            <a:r>
              <a:rPr sz="1800" spc="0" dirty="0" smtClean="0">
                <a:latin typeface="Arial"/>
                <a:cs typeface="Arial"/>
              </a:rPr>
              <a:t>et</a:t>
            </a:r>
            <a:r>
              <a:rPr sz="1800" spc="15" dirty="0" smtClean="0">
                <a:latin typeface="Arial"/>
                <a:cs typeface="Arial"/>
              </a:rPr>
              <a:t> </a:t>
            </a:r>
            <a:r>
              <a:rPr sz="1800" spc="0" dirty="0" smtClean="0">
                <a:latin typeface="Arial"/>
                <a:cs typeface="Arial"/>
              </a:rPr>
              <a:t>p</a:t>
            </a:r>
            <a:r>
              <a:rPr sz="1800" spc="-10" dirty="0" smtClean="0">
                <a:latin typeface="Arial"/>
                <a:cs typeface="Arial"/>
              </a:rPr>
              <a:t>l</a:t>
            </a:r>
            <a:r>
              <a:rPr sz="1800" spc="0" dirty="0" smtClean="0">
                <a:latin typeface="Arial"/>
                <a:cs typeface="Arial"/>
              </a:rPr>
              <a:t>a</a:t>
            </a:r>
            <a:r>
              <a:rPr sz="1800" spc="-10" dirty="0" smtClean="0">
                <a:latin typeface="Arial"/>
                <a:cs typeface="Arial"/>
              </a:rPr>
              <a:t>n</a:t>
            </a:r>
            <a:r>
              <a:rPr sz="1800" spc="0" dirty="0" smtClean="0">
                <a:latin typeface="Arial"/>
                <a:cs typeface="Arial"/>
              </a:rPr>
              <a:t>n</a:t>
            </a:r>
            <a:r>
              <a:rPr sz="1800" spc="-10" dirty="0" smtClean="0">
                <a:latin typeface="Arial"/>
                <a:cs typeface="Arial"/>
              </a:rPr>
              <a:t>i</a:t>
            </a:r>
            <a:r>
              <a:rPr sz="1800" spc="0" dirty="0" smtClean="0">
                <a:latin typeface="Arial"/>
                <a:cs typeface="Arial"/>
              </a:rPr>
              <a:t>ng</a:t>
            </a:r>
            <a:r>
              <a:rPr sz="1800" spc="15" dirty="0" smtClean="0">
                <a:latin typeface="Arial"/>
                <a:cs typeface="Arial"/>
              </a:rPr>
              <a:t> </a:t>
            </a:r>
            <a:r>
              <a:rPr sz="1800" spc="0" dirty="0" smtClean="0">
                <a:latin typeface="Arial"/>
                <a:cs typeface="Arial"/>
              </a:rPr>
              <a:t>in</a:t>
            </a:r>
            <a:r>
              <a:rPr sz="1800" spc="5" dirty="0" smtClean="0">
                <a:latin typeface="Arial"/>
                <a:cs typeface="Arial"/>
              </a:rPr>
              <a:t> </a:t>
            </a:r>
            <a:r>
              <a:rPr sz="1800" spc="0" dirty="0" smtClean="0">
                <a:latin typeface="Arial"/>
                <a:cs typeface="Arial"/>
              </a:rPr>
              <a:t>l</a:t>
            </a:r>
            <a:r>
              <a:rPr sz="1800" spc="-10" dirty="0" smtClean="0">
                <a:latin typeface="Arial"/>
                <a:cs typeface="Arial"/>
              </a:rPr>
              <a:t>a</a:t>
            </a:r>
            <a:r>
              <a:rPr sz="1800" spc="0" dirty="0" smtClean="0">
                <a:latin typeface="Arial"/>
                <a:cs typeface="Arial"/>
              </a:rPr>
              <a:t>rge</a:t>
            </a:r>
            <a:r>
              <a:rPr sz="1800" spc="5" dirty="0" smtClean="0">
                <a:latin typeface="Arial"/>
                <a:cs typeface="Arial"/>
              </a:rPr>
              <a:t> </a:t>
            </a:r>
            <a:r>
              <a:rPr sz="1800" spc="0" dirty="0" smtClean="0">
                <a:latin typeface="Arial"/>
                <a:cs typeface="Arial"/>
              </a:rPr>
              <a:t>u</a:t>
            </a:r>
            <a:r>
              <a:rPr sz="1800" spc="-10" dirty="0" smtClean="0">
                <a:latin typeface="Arial"/>
                <a:cs typeface="Arial"/>
              </a:rPr>
              <a:t>n</a:t>
            </a:r>
            <a:r>
              <a:rPr sz="1800" spc="0" dirty="0" smtClean="0">
                <a:latin typeface="Arial"/>
                <a:cs typeface="Arial"/>
              </a:rPr>
              <a:t>iv</a:t>
            </a:r>
            <a:r>
              <a:rPr sz="1800" spc="-10" dirty="0" smtClean="0">
                <a:latin typeface="Arial"/>
                <a:cs typeface="Arial"/>
              </a:rPr>
              <a:t>e</a:t>
            </a:r>
            <a:r>
              <a:rPr sz="1800" spc="0" dirty="0" smtClean="0">
                <a:latin typeface="Arial"/>
                <a:cs typeface="Arial"/>
              </a:rPr>
              <a:t>rsiti</a:t>
            </a:r>
            <a:r>
              <a:rPr sz="1800" spc="-10" dirty="0" smtClean="0">
                <a:latin typeface="Arial"/>
                <a:cs typeface="Arial"/>
              </a:rPr>
              <a:t>e</a:t>
            </a:r>
            <a:r>
              <a:rPr sz="1800" spc="0" dirty="0" smtClean="0">
                <a:latin typeface="Arial"/>
                <a:cs typeface="Arial"/>
              </a:rPr>
              <a:t>s</a:t>
            </a:r>
            <a:endParaRPr sz="1800">
              <a:latin typeface="Arial"/>
              <a:cs typeface="Arial"/>
            </a:endParaRPr>
          </a:p>
          <a:p>
            <a:pPr marL="538480" lvl="1" indent="-228600">
              <a:lnSpc>
                <a:spcPct val="100000"/>
              </a:lnSpc>
              <a:spcBef>
                <a:spcPts val="470"/>
              </a:spcBef>
              <a:buClr>
                <a:srgbClr val="58AFB8"/>
              </a:buClr>
              <a:buFont typeface="Arial"/>
              <a:buChar char="•"/>
              <a:tabLst>
                <a:tab pos="538480" algn="l"/>
              </a:tabLst>
            </a:pPr>
            <a:r>
              <a:rPr sz="2000" spc="-215" dirty="0" smtClean="0">
                <a:latin typeface="Arial"/>
                <a:cs typeface="Arial"/>
              </a:rPr>
              <a:t>T</a:t>
            </a:r>
            <a:r>
              <a:rPr sz="2000" spc="0" dirty="0" smtClean="0">
                <a:latin typeface="Arial"/>
                <a:cs typeface="Arial"/>
              </a:rPr>
              <a:t>oo</a:t>
            </a:r>
            <a:r>
              <a:rPr sz="2000" spc="-15" dirty="0" smtClean="0">
                <a:latin typeface="Arial"/>
                <a:cs typeface="Arial"/>
              </a:rPr>
              <a:t> </a:t>
            </a:r>
            <a:r>
              <a:rPr sz="2000" spc="0" dirty="0" smtClean="0">
                <a:latin typeface="Arial"/>
                <a:cs typeface="Arial"/>
              </a:rPr>
              <a:t>bland</a:t>
            </a:r>
            <a:endParaRPr sz="2000">
              <a:latin typeface="Arial"/>
              <a:cs typeface="Arial"/>
            </a:endParaRPr>
          </a:p>
          <a:p>
            <a:pPr marL="904240" lvl="2" indent="-228600">
              <a:lnSpc>
                <a:spcPct val="100000"/>
              </a:lnSpc>
              <a:spcBef>
                <a:spcPts val="440"/>
              </a:spcBef>
              <a:buClr>
                <a:srgbClr val="9F4DA2"/>
              </a:buClr>
              <a:buFont typeface="Arial"/>
              <a:buChar char="•"/>
              <a:tabLst>
                <a:tab pos="904240" algn="l"/>
              </a:tabLst>
            </a:pPr>
            <a:r>
              <a:rPr sz="1800" dirty="0" smtClean="0">
                <a:latin typeface="Arial"/>
                <a:cs typeface="Arial"/>
              </a:rPr>
              <a:t>What</a:t>
            </a:r>
            <a:r>
              <a:rPr sz="1800" spc="5" dirty="0" smtClean="0">
                <a:latin typeface="Arial"/>
                <a:cs typeface="Arial"/>
              </a:rPr>
              <a:t> </a:t>
            </a:r>
            <a:r>
              <a:rPr sz="1800" spc="0" dirty="0" smtClean="0">
                <a:latin typeface="Arial"/>
                <a:cs typeface="Arial"/>
              </a:rPr>
              <a:t>is b</a:t>
            </a:r>
            <a:r>
              <a:rPr sz="1800" spc="-10" dirty="0" smtClean="0">
                <a:latin typeface="Arial"/>
                <a:cs typeface="Arial"/>
              </a:rPr>
              <a:t>i</a:t>
            </a:r>
            <a:r>
              <a:rPr sz="1800" spc="0" dirty="0" smtClean="0">
                <a:latin typeface="Arial"/>
                <a:cs typeface="Arial"/>
              </a:rPr>
              <a:t>oc</a:t>
            </a:r>
            <a:r>
              <a:rPr sz="1800" spc="-10" dirty="0" smtClean="0">
                <a:latin typeface="Arial"/>
                <a:cs typeface="Arial"/>
              </a:rPr>
              <a:t>h</a:t>
            </a:r>
            <a:r>
              <a:rPr sz="1800" spc="0" dirty="0" smtClean="0">
                <a:latin typeface="Arial"/>
                <a:cs typeface="Arial"/>
              </a:rPr>
              <a:t>em</a:t>
            </a:r>
            <a:r>
              <a:rPr sz="1800" spc="-10" dirty="0" smtClean="0">
                <a:latin typeface="Arial"/>
                <a:cs typeface="Arial"/>
              </a:rPr>
              <a:t>i</a:t>
            </a:r>
            <a:r>
              <a:rPr sz="1800" spc="0" dirty="0" smtClean="0">
                <a:latin typeface="Arial"/>
                <a:cs typeface="Arial"/>
              </a:rPr>
              <a:t>str</a:t>
            </a:r>
            <a:r>
              <a:rPr sz="1800" spc="-20" dirty="0" smtClean="0">
                <a:latin typeface="Arial"/>
                <a:cs typeface="Arial"/>
              </a:rPr>
              <a:t>y</a:t>
            </a:r>
            <a:r>
              <a:rPr sz="1800" spc="0" dirty="0" smtClean="0">
                <a:latin typeface="Arial"/>
                <a:cs typeface="Arial"/>
              </a:rPr>
              <a:t>?</a:t>
            </a:r>
            <a:endParaRPr sz="1800">
              <a:latin typeface="Arial"/>
              <a:cs typeface="Arial"/>
            </a:endParaRPr>
          </a:p>
          <a:p>
            <a:pPr marL="904240" lvl="2" indent="-228600">
              <a:lnSpc>
                <a:spcPct val="100000"/>
              </a:lnSpc>
              <a:spcBef>
                <a:spcPts val="434"/>
              </a:spcBef>
              <a:buClr>
                <a:srgbClr val="9F4DA2"/>
              </a:buClr>
              <a:buFont typeface="Arial"/>
              <a:buChar char="•"/>
              <a:tabLst>
                <a:tab pos="904240" algn="l"/>
              </a:tabLst>
            </a:pPr>
            <a:r>
              <a:rPr sz="1800" dirty="0" smtClean="0">
                <a:latin typeface="Arial"/>
                <a:cs typeface="Arial"/>
              </a:rPr>
              <a:t>H</a:t>
            </a:r>
            <a:r>
              <a:rPr sz="1800" spc="-15" dirty="0" smtClean="0">
                <a:latin typeface="Arial"/>
                <a:cs typeface="Arial"/>
              </a:rPr>
              <a:t>o</a:t>
            </a:r>
            <a:r>
              <a:rPr sz="1800" spc="0" dirty="0" smtClean="0">
                <a:latin typeface="Arial"/>
                <a:cs typeface="Arial"/>
              </a:rPr>
              <a:t>w</a:t>
            </a:r>
            <a:r>
              <a:rPr sz="1800" spc="5" dirty="0" smtClean="0">
                <a:latin typeface="Arial"/>
                <a:cs typeface="Arial"/>
              </a:rPr>
              <a:t> </a:t>
            </a:r>
            <a:r>
              <a:rPr sz="1800" spc="-10" dirty="0" smtClean="0">
                <a:latin typeface="Arial"/>
                <a:cs typeface="Arial"/>
              </a:rPr>
              <a:t>d</a:t>
            </a:r>
            <a:r>
              <a:rPr sz="1800" spc="0" dirty="0" smtClean="0">
                <a:latin typeface="Arial"/>
                <a:cs typeface="Arial"/>
              </a:rPr>
              <a:t>o</a:t>
            </a:r>
            <a:r>
              <a:rPr sz="1800" spc="-5" dirty="0" smtClean="0">
                <a:latin typeface="Arial"/>
                <a:cs typeface="Arial"/>
              </a:rPr>
              <a:t> </a:t>
            </a:r>
            <a:r>
              <a:rPr sz="1800" spc="0" dirty="0" smtClean="0">
                <a:latin typeface="Arial"/>
                <a:cs typeface="Arial"/>
              </a:rPr>
              <a:t>mot</a:t>
            </a:r>
            <a:r>
              <a:rPr sz="1800" spc="-10" dirty="0" smtClean="0">
                <a:latin typeface="Arial"/>
                <a:cs typeface="Arial"/>
              </a:rPr>
              <a:t>o</a:t>
            </a:r>
            <a:r>
              <a:rPr sz="1800" spc="0" dirty="0" smtClean="0">
                <a:latin typeface="Arial"/>
                <a:cs typeface="Arial"/>
              </a:rPr>
              <a:t>r e</a:t>
            </a:r>
            <a:r>
              <a:rPr sz="1800" spc="-10" dirty="0" smtClean="0">
                <a:latin typeface="Arial"/>
                <a:cs typeface="Arial"/>
              </a:rPr>
              <a:t>ng</a:t>
            </a:r>
            <a:r>
              <a:rPr sz="1800" spc="0" dirty="0" smtClean="0">
                <a:latin typeface="Arial"/>
                <a:cs typeface="Arial"/>
              </a:rPr>
              <a:t>i</a:t>
            </a:r>
            <a:r>
              <a:rPr sz="1800" spc="-15" dirty="0" smtClean="0">
                <a:latin typeface="Arial"/>
                <a:cs typeface="Arial"/>
              </a:rPr>
              <a:t>n</a:t>
            </a:r>
            <a:r>
              <a:rPr sz="1800" spc="-10" dirty="0" smtClean="0">
                <a:latin typeface="Arial"/>
                <a:cs typeface="Arial"/>
              </a:rPr>
              <a:t>e</a:t>
            </a:r>
            <a:r>
              <a:rPr sz="1800" spc="0" dirty="0" smtClean="0">
                <a:latin typeface="Arial"/>
                <a:cs typeface="Arial"/>
              </a:rPr>
              <a:t>s</a:t>
            </a:r>
            <a:r>
              <a:rPr sz="1800" spc="25" dirty="0" smtClean="0">
                <a:latin typeface="Arial"/>
                <a:cs typeface="Arial"/>
              </a:rPr>
              <a:t> </a:t>
            </a:r>
            <a:r>
              <a:rPr sz="1800" spc="-45" dirty="0" smtClean="0">
                <a:latin typeface="Arial"/>
                <a:cs typeface="Arial"/>
              </a:rPr>
              <a:t>w</a:t>
            </a:r>
            <a:r>
              <a:rPr sz="1800" spc="-10" dirty="0" smtClean="0">
                <a:latin typeface="Arial"/>
                <a:cs typeface="Arial"/>
              </a:rPr>
              <a:t>o</a:t>
            </a:r>
            <a:r>
              <a:rPr sz="1800" spc="0" dirty="0" smtClean="0">
                <a:latin typeface="Arial"/>
                <a:cs typeface="Arial"/>
              </a:rPr>
              <a:t>rk?</a:t>
            </a:r>
            <a:endParaRPr sz="1800">
              <a:latin typeface="Arial"/>
              <a:cs typeface="Arial"/>
            </a:endParaRPr>
          </a:p>
          <a:p>
            <a:pPr marL="538480" lvl="1" indent="-228600">
              <a:lnSpc>
                <a:spcPct val="100000"/>
              </a:lnSpc>
              <a:spcBef>
                <a:spcPts val="470"/>
              </a:spcBef>
              <a:buClr>
                <a:srgbClr val="58AFB8"/>
              </a:buClr>
              <a:buFont typeface="Arial"/>
              <a:buChar char="•"/>
              <a:tabLst>
                <a:tab pos="538480" algn="l"/>
              </a:tabLst>
            </a:pPr>
            <a:r>
              <a:rPr sz="2000" spc="-215" dirty="0" smtClean="0">
                <a:latin typeface="Arial"/>
                <a:cs typeface="Arial"/>
              </a:rPr>
              <a:t>T</a:t>
            </a:r>
            <a:r>
              <a:rPr sz="2000" spc="0" dirty="0" smtClean="0">
                <a:latin typeface="Arial"/>
                <a:cs typeface="Arial"/>
              </a:rPr>
              <a:t>oo</a:t>
            </a:r>
            <a:r>
              <a:rPr sz="2000" spc="-15" dirty="0" smtClean="0">
                <a:latin typeface="Arial"/>
                <a:cs typeface="Arial"/>
              </a:rPr>
              <a:t> </a:t>
            </a:r>
            <a:r>
              <a:rPr sz="2000" spc="0" dirty="0" smtClean="0">
                <a:latin typeface="Arial"/>
                <a:cs typeface="Arial"/>
              </a:rPr>
              <a:t>s</a:t>
            </a:r>
            <a:r>
              <a:rPr sz="2000" spc="5" dirty="0" smtClean="0">
                <a:latin typeface="Arial"/>
                <a:cs typeface="Arial"/>
              </a:rPr>
              <a:t>p</a:t>
            </a:r>
            <a:r>
              <a:rPr sz="2000" spc="0" dirty="0" smtClean="0">
                <a:latin typeface="Arial"/>
                <a:cs typeface="Arial"/>
              </a:rPr>
              <a:t>e</a:t>
            </a:r>
            <a:r>
              <a:rPr sz="2000" spc="5" dirty="0" smtClean="0">
                <a:latin typeface="Arial"/>
                <a:cs typeface="Arial"/>
              </a:rPr>
              <a:t>c</a:t>
            </a:r>
            <a:r>
              <a:rPr sz="2000" spc="0" dirty="0" smtClean="0">
                <a:latin typeface="Arial"/>
                <a:cs typeface="Arial"/>
              </a:rPr>
              <a:t>ulati</a:t>
            </a:r>
            <a:r>
              <a:rPr sz="2000" spc="-10" dirty="0" smtClean="0">
                <a:latin typeface="Arial"/>
                <a:cs typeface="Arial"/>
              </a:rPr>
              <a:t>v</a:t>
            </a:r>
            <a:r>
              <a:rPr sz="2000" spc="0" dirty="0" smtClean="0">
                <a:latin typeface="Arial"/>
                <a:cs typeface="Arial"/>
              </a:rPr>
              <a:t>e</a:t>
            </a:r>
            <a:endParaRPr sz="2000">
              <a:latin typeface="Arial"/>
              <a:cs typeface="Arial"/>
            </a:endParaRPr>
          </a:p>
          <a:p>
            <a:pPr marL="904240" lvl="2" indent="-228600">
              <a:lnSpc>
                <a:spcPct val="100000"/>
              </a:lnSpc>
              <a:spcBef>
                <a:spcPts val="439"/>
              </a:spcBef>
              <a:buClr>
                <a:srgbClr val="9F4DA2"/>
              </a:buClr>
              <a:buFont typeface="Arial"/>
              <a:buChar char="•"/>
              <a:tabLst>
                <a:tab pos="904240" algn="l"/>
              </a:tabLst>
            </a:pPr>
            <a:r>
              <a:rPr sz="1800" dirty="0" smtClean="0">
                <a:latin typeface="Arial"/>
                <a:cs typeface="Arial"/>
              </a:rPr>
              <a:t>What</a:t>
            </a:r>
            <a:r>
              <a:rPr sz="1800" spc="5" dirty="0" smtClean="0">
                <a:latin typeface="Arial"/>
                <a:cs typeface="Arial"/>
              </a:rPr>
              <a:t> </a:t>
            </a:r>
            <a:r>
              <a:rPr sz="1800" spc="-40" dirty="0" smtClean="0">
                <a:latin typeface="Arial"/>
                <a:cs typeface="Arial"/>
              </a:rPr>
              <a:t>w</a:t>
            </a:r>
            <a:r>
              <a:rPr sz="1800" spc="0" dirty="0" smtClean="0">
                <a:latin typeface="Arial"/>
                <a:cs typeface="Arial"/>
              </a:rPr>
              <a:t>i</a:t>
            </a:r>
            <a:r>
              <a:rPr sz="1800" spc="-10" dirty="0" smtClean="0">
                <a:latin typeface="Arial"/>
                <a:cs typeface="Arial"/>
              </a:rPr>
              <a:t>l</a:t>
            </a:r>
            <a:r>
              <a:rPr sz="1800" spc="0" dirty="0" smtClean="0">
                <a:latin typeface="Arial"/>
                <a:cs typeface="Arial"/>
              </a:rPr>
              <a:t>l</a:t>
            </a:r>
            <a:r>
              <a:rPr sz="1800" spc="45" dirty="0" smtClean="0">
                <a:latin typeface="Arial"/>
                <a:cs typeface="Arial"/>
              </a:rPr>
              <a:t> </a:t>
            </a:r>
            <a:r>
              <a:rPr sz="1800" spc="0" dirty="0" smtClean="0">
                <a:latin typeface="Arial"/>
                <a:cs typeface="Arial"/>
              </a:rPr>
              <a:t>the</a:t>
            </a:r>
            <a:r>
              <a:rPr sz="1800" spc="-5" dirty="0" smtClean="0">
                <a:latin typeface="Arial"/>
                <a:cs typeface="Arial"/>
              </a:rPr>
              <a:t> </a:t>
            </a:r>
            <a:r>
              <a:rPr sz="1800" spc="0" dirty="0" smtClean="0">
                <a:latin typeface="Arial"/>
                <a:cs typeface="Arial"/>
              </a:rPr>
              <a:t>h</a:t>
            </a:r>
            <a:r>
              <a:rPr sz="1800" spc="-10" dirty="0" smtClean="0">
                <a:latin typeface="Arial"/>
                <a:cs typeface="Arial"/>
              </a:rPr>
              <a:t>o</a:t>
            </a:r>
            <a:r>
              <a:rPr sz="1800" spc="0" dirty="0" smtClean="0">
                <a:latin typeface="Arial"/>
                <a:cs typeface="Arial"/>
              </a:rPr>
              <a:t>us</a:t>
            </a:r>
            <a:r>
              <a:rPr sz="1800" spc="-10" dirty="0" smtClean="0">
                <a:latin typeface="Arial"/>
                <a:cs typeface="Arial"/>
              </a:rPr>
              <a:t>i</a:t>
            </a:r>
            <a:r>
              <a:rPr sz="1800" spc="0" dirty="0" smtClean="0">
                <a:latin typeface="Arial"/>
                <a:cs typeface="Arial"/>
              </a:rPr>
              <a:t>ng</a:t>
            </a:r>
            <a:r>
              <a:rPr sz="1800" spc="5" dirty="0" smtClean="0">
                <a:latin typeface="Arial"/>
                <a:cs typeface="Arial"/>
              </a:rPr>
              <a:t> </a:t>
            </a:r>
            <a:r>
              <a:rPr sz="1800" spc="0" dirty="0" smtClean="0">
                <a:latin typeface="Arial"/>
                <a:cs typeface="Arial"/>
              </a:rPr>
              <a:t>mark</a:t>
            </a:r>
            <a:r>
              <a:rPr sz="1800" spc="-10" dirty="0" smtClean="0">
                <a:latin typeface="Arial"/>
                <a:cs typeface="Arial"/>
              </a:rPr>
              <a:t>e</a:t>
            </a:r>
            <a:r>
              <a:rPr sz="1800" spc="0" dirty="0" smtClean="0">
                <a:latin typeface="Arial"/>
                <a:cs typeface="Arial"/>
              </a:rPr>
              <a:t>t</a:t>
            </a:r>
            <a:r>
              <a:rPr sz="1800" spc="5" dirty="0" smtClean="0">
                <a:latin typeface="Arial"/>
                <a:cs typeface="Arial"/>
              </a:rPr>
              <a:t> </a:t>
            </a:r>
            <a:r>
              <a:rPr sz="1800" spc="0" dirty="0" smtClean="0">
                <a:latin typeface="Arial"/>
                <a:cs typeface="Arial"/>
              </a:rPr>
              <a:t>l</a:t>
            </a:r>
            <a:r>
              <a:rPr sz="1800" spc="-10" dirty="0" smtClean="0">
                <a:latin typeface="Arial"/>
                <a:cs typeface="Arial"/>
              </a:rPr>
              <a:t>o</a:t>
            </a:r>
            <a:r>
              <a:rPr sz="1800" spc="0" dirty="0" smtClean="0">
                <a:latin typeface="Arial"/>
                <a:cs typeface="Arial"/>
              </a:rPr>
              <a:t>ok</a:t>
            </a:r>
            <a:r>
              <a:rPr sz="1800" spc="10" dirty="0" smtClean="0">
                <a:latin typeface="Arial"/>
                <a:cs typeface="Arial"/>
              </a:rPr>
              <a:t> </a:t>
            </a:r>
            <a:r>
              <a:rPr sz="1800" spc="0" dirty="0" smtClean="0">
                <a:latin typeface="Arial"/>
                <a:cs typeface="Arial"/>
              </a:rPr>
              <a:t>l</a:t>
            </a:r>
            <a:r>
              <a:rPr sz="1800" spc="-10" dirty="0" smtClean="0">
                <a:latin typeface="Arial"/>
                <a:cs typeface="Arial"/>
              </a:rPr>
              <a:t>i</a:t>
            </a:r>
            <a:r>
              <a:rPr sz="1800" spc="0" dirty="0" smtClean="0">
                <a:latin typeface="Arial"/>
                <a:cs typeface="Arial"/>
              </a:rPr>
              <a:t>ke</a:t>
            </a:r>
            <a:r>
              <a:rPr sz="1800" spc="10" dirty="0" smtClean="0">
                <a:latin typeface="Arial"/>
                <a:cs typeface="Arial"/>
              </a:rPr>
              <a:t> </a:t>
            </a:r>
            <a:r>
              <a:rPr sz="1800" spc="0" dirty="0" smtClean="0">
                <a:latin typeface="Arial"/>
                <a:cs typeface="Arial"/>
              </a:rPr>
              <a:t>in</a:t>
            </a:r>
            <a:r>
              <a:rPr sz="1800" spc="-10" dirty="0" smtClean="0">
                <a:latin typeface="Arial"/>
                <a:cs typeface="Arial"/>
              </a:rPr>
              <a:t> </a:t>
            </a:r>
            <a:r>
              <a:rPr sz="1800" spc="0" dirty="0" smtClean="0">
                <a:latin typeface="Arial"/>
                <a:cs typeface="Arial"/>
              </a:rPr>
              <a:t>2</a:t>
            </a:r>
            <a:r>
              <a:rPr sz="1800" spc="-10" dirty="0" smtClean="0">
                <a:latin typeface="Arial"/>
                <a:cs typeface="Arial"/>
              </a:rPr>
              <a:t>0</a:t>
            </a:r>
            <a:r>
              <a:rPr sz="1800" spc="0" dirty="0" smtClean="0">
                <a:latin typeface="Arial"/>
                <a:cs typeface="Arial"/>
              </a:rPr>
              <a:t>5</a:t>
            </a:r>
            <a:r>
              <a:rPr sz="1800" spc="-10" dirty="0" smtClean="0">
                <a:latin typeface="Arial"/>
                <a:cs typeface="Arial"/>
              </a:rPr>
              <a:t>0</a:t>
            </a:r>
            <a:r>
              <a:rPr sz="1800" spc="0" dirty="0" smtClean="0">
                <a:latin typeface="Arial"/>
                <a:cs typeface="Arial"/>
              </a:rPr>
              <a:t>?</a:t>
            </a:r>
            <a:endParaRPr sz="1800">
              <a:latin typeface="Arial"/>
              <a:cs typeface="Arial"/>
            </a:endParaRPr>
          </a:p>
          <a:p>
            <a:pPr marL="904240" marR="12700" lvl="2" indent="-228600">
              <a:lnSpc>
                <a:spcPct val="100099"/>
              </a:lnSpc>
              <a:spcBef>
                <a:spcPts val="430"/>
              </a:spcBef>
              <a:buClr>
                <a:srgbClr val="9F4DA2"/>
              </a:buClr>
              <a:buFont typeface="Arial"/>
              <a:buChar char="•"/>
              <a:tabLst>
                <a:tab pos="904240" algn="l"/>
              </a:tabLst>
            </a:pPr>
            <a:r>
              <a:rPr sz="1800" dirty="0" smtClean="0">
                <a:latin typeface="Arial"/>
                <a:cs typeface="Arial"/>
              </a:rPr>
              <a:t>Will</a:t>
            </a:r>
            <a:r>
              <a:rPr sz="1800" spc="-5" dirty="0" smtClean="0">
                <a:latin typeface="Arial"/>
                <a:cs typeface="Arial"/>
              </a:rPr>
              <a:t> </a:t>
            </a:r>
            <a:r>
              <a:rPr sz="1800" spc="5" dirty="0" smtClean="0">
                <a:latin typeface="Arial"/>
                <a:cs typeface="Arial"/>
              </a:rPr>
              <a:t>t</a:t>
            </a:r>
            <a:r>
              <a:rPr sz="1800" spc="0" dirty="0" smtClean="0">
                <a:latin typeface="Arial"/>
                <a:cs typeface="Arial"/>
              </a:rPr>
              <a:t>he</a:t>
            </a:r>
            <a:r>
              <a:rPr sz="1800" spc="-10" dirty="0" smtClean="0">
                <a:latin typeface="Arial"/>
                <a:cs typeface="Arial"/>
              </a:rPr>
              <a:t> </a:t>
            </a:r>
            <a:r>
              <a:rPr sz="1800" spc="0" dirty="0" smtClean="0">
                <a:latin typeface="Arial"/>
                <a:cs typeface="Arial"/>
              </a:rPr>
              <a:t>p</a:t>
            </a:r>
            <a:r>
              <a:rPr sz="1800" spc="-10" dirty="0" smtClean="0">
                <a:latin typeface="Arial"/>
                <a:cs typeface="Arial"/>
              </a:rPr>
              <a:t>h</a:t>
            </a:r>
            <a:r>
              <a:rPr sz="1800" spc="-25" dirty="0" smtClean="0">
                <a:latin typeface="Arial"/>
                <a:cs typeface="Arial"/>
              </a:rPr>
              <a:t>y</a:t>
            </a:r>
            <a:r>
              <a:rPr sz="1800" spc="0" dirty="0" smtClean="0">
                <a:latin typeface="Arial"/>
                <a:cs typeface="Arial"/>
              </a:rPr>
              <a:t>sic</a:t>
            </a:r>
            <a:r>
              <a:rPr sz="1800" spc="-10" dirty="0" smtClean="0">
                <a:latin typeface="Arial"/>
                <a:cs typeface="Arial"/>
              </a:rPr>
              <a:t>a</a:t>
            </a:r>
            <a:r>
              <a:rPr sz="1800" spc="0" dirty="0" smtClean="0">
                <a:latin typeface="Arial"/>
                <a:cs typeface="Arial"/>
              </a:rPr>
              <a:t>l</a:t>
            </a:r>
            <a:r>
              <a:rPr sz="1800" spc="45" dirty="0" smtClean="0">
                <a:latin typeface="Arial"/>
                <a:cs typeface="Arial"/>
              </a:rPr>
              <a:t> </a:t>
            </a:r>
            <a:r>
              <a:rPr sz="1800" spc="0" dirty="0" smtClean="0">
                <a:latin typeface="Arial"/>
                <a:cs typeface="Arial"/>
              </a:rPr>
              <a:t>b</a:t>
            </a:r>
            <a:r>
              <a:rPr sz="1800" spc="-10" dirty="0" smtClean="0">
                <a:latin typeface="Arial"/>
                <a:cs typeface="Arial"/>
              </a:rPr>
              <a:t>o</a:t>
            </a:r>
            <a:r>
              <a:rPr sz="1800" spc="0" dirty="0" smtClean="0">
                <a:latin typeface="Arial"/>
                <a:cs typeface="Arial"/>
              </a:rPr>
              <a:t>ok still</a:t>
            </a:r>
            <a:r>
              <a:rPr sz="1800" spc="5" dirty="0" smtClean="0">
                <a:latin typeface="Arial"/>
                <a:cs typeface="Arial"/>
              </a:rPr>
              <a:t> </a:t>
            </a:r>
            <a:r>
              <a:rPr sz="1800" spc="0" dirty="0" smtClean="0">
                <a:latin typeface="Arial"/>
                <a:cs typeface="Arial"/>
              </a:rPr>
              <a:t>be</a:t>
            </a:r>
            <a:r>
              <a:rPr sz="1800" spc="-10" dirty="0" smtClean="0">
                <a:latin typeface="Arial"/>
                <a:cs typeface="Arial"/>
              </a:rPr>
              <a:t> </a:t>
            </a:r>
            <a:r>
              <a:rPr sz="1800" spc="0" dirty="0" smtClean="0">
                <a:latin typeface="Arial"/>
                <a:cs typeface="Arial"/>
              </a:rPr>
              <a:t>us</a:t>
            </a:r>
            <a:r>
              <a:rPr sz="1800" spc="-10" dirty="0" smtClean="0">
                <a:latin typeface="Arial"/>
                <a:cs typeface="Arial"/>
              </a:rPr>
              <a:t>e</a:t>
            </a:r>
            <a:r>
              <a:rPr sz="1800" spc="0" dirty="0" smtClean="0">
                <a:latin typeface="Arial"/>
                <a:cs typeface="Arial"/>
              </a:rPr>
              <a:t>d</a:t>
            </a:r>
            <a:r>
              <a:rPr sz="1800" spc="10" dirty="0" smtClean="0">
                <a:latin typeface="Arial"/>
                <a:cs typeface="Arial"/>
              </a:rPr>
              <a:t> </a:t>
            </a:r>
            <a:r>
              <a:rPr sz="1800" spc="0" dirty="0" smtClean="0">
                <a:latin typeface="Arial"/>
                <a:cs typeface="Arial"/>
              </a:rPr>
              <a:t>in</a:t>
            </a:r>
            <a:r>
              <a:rPr sz="1800" spc="-10" dirty="0" smtClean="0">
                <a:latin typeface="Arial"/>
                <a:cs typeface="Arial"/>
              </a:rPr>
              <a:t> </a:t>
            </a:r>
            <a:r>
              <a:rPr sz="1800" spc="0" dirty="0" smtClean="0">
                <a:latin typeface="Arial"/>
                <a:cs typeface="Arial"/>
              </a:rPr>
              <a:t>u</a:t>
            </a:r>
            <a:r>
              <a:rPr sz="1800" spc="-10" dirty="0" smtClean="0">
                <a:latin typeface="Arial"/>
                <a:cs typeface="Arial"/>
              </a:rPr>
              <a:t>n</a:t>
            </a:r>
            <a:r>
              <a:rPr sz="1800" spc="0" dirty="0" smtClean="0">
                <a:latin typeface="Arial"/>
                <a:cs typeface="Arial"/>
              </a:rPr>
              <a:t>iv</a:t>
            </a:r>
            <a:r>
              <a:rPr sz="1800" spc="-10" dirty="0" smtClean="0">
                <a:latin typeface="Arial"/>
                <a:cs typeface="Arial"/>
              </a:rPr>
              <a:t>e</a:t>
            </a:r>
            <a:r>
              <a:rPr sz="1800" spc="0" dirty="0" smtClean="0">
                <a:latin typeface="Arial"/>
                <a:cs typeface="Arial"/>
              </a:rPr>
              <a:t>rsity</a:t>
            </a:r>
            <a:r>
              <a:rPr sz="1800" spc="15" dirty="0" smtClean="0">
                <a:latin typeface="Arial"/>
                <a:cs typeface="Arial"/>
              </a:rPr>
              <a:t> </a:t>
            </a:r>
            <a:r>
              <a:rPr sz="1800" spc="0" dirty="0" smtClean="0">
                <a:latin typeface="Arial"/>
                <a:cs typeface="Arial"/>
              </a:rPr>
              <a:t>cl</a:t>
            </a:r>
            <a:r>
              <a:rPr sz="1800" spc="-10" dirty="0" smtClean="0">
                <a:latin typeface="Arial"/>
                <a:cs typeface="Arial"/>
              </a:rPr>
              <a:t>a</a:t>
            </a:r>
            <a:r>
              <a:rPr sz="1800" spc="0" dirty="0" smtClean="0">
                <a:latin typeface="Arial"/>
                <a:cs typeface="Arial"/>
              </a:rPr>
              <a:t>ssro</a:t>
            </a:r>
            <a:r>
              <a:rPr sz="1800" spc="-10" dirty="0" smtClean="0">
                <a:latin typeface="Arial"/>
                <a:cs typeface="Arial"/>
              </a:rPr>
              <a:t>o</a:t>
            </a:r>
            <a:r>
              <a:rPr sz="1800" spc="0" dirty="0" smtClean="0">
                <a:latin typeface="Arial"/>
                <a:cs typeface="Arial"/>
              </a:rPr>
              <a:t>ms</a:t>
            </a:r>
            <a:r>
              <a:rPr sz="1800" spc="15" dirty="0" smtClean="0">
                <a:latin typeface="Arial"/>
                <a:cs typeface="Arial"/>
              </a:rPr>
              <a:t> </a:t>
            </a:r>
            <a:r>
              <a:rPr sz="1800" spc="0" dirty="0" smtClean="0">
                <a:latin typeface="Arial"/>
                <a:cs typeface="Arial"/>
              </a:rPr>
              <a:t>in the</a:t>
            </a:r>
            <a:r>
              <a:rPr sz="1800" spc="-5" dirty="0" smtClean="0">
                <a:latin typeface="Arial"/>
                <a:cs typeface="Arial"/>
              </a:rPr>
              <a:t> </a:t>
            </a:r>
            <a:r>
              <a:rPr sz="1800" spc="5" dirty="0" smtClean="0">
                <a:latin typeface="Arial"/>
                <a:cs typeface="Arial"/>
              </a:rPr>
              <a:t>f</a:t>
            </a:r>
            <a:r>
              <a:rPr sz="1800" spc="0" dirty="0" smtClean="0">
                <a:latin typeface="Arial"/>
                <a:cs typeface="Arial"/>
              </a:rPr>
              <a:t>ut</a:t>
            </a:r>
            <a:r>
              <a:rPr sz="1800" spc="-5" dirty="0" smtClean="0">
                <a:latin typeface="Arial"/>
                <a:cs typeface="Arial"/>
              </a:rPr>
              <a:t>u</a:t>
            </a:r>
            <a:r>
              <a:rPr sz="1800" spc="0" dirty="0" smtClean="0">
                <a:latin typeface="Arial"/>
                <a:cs typeface="Arial"/>
              </a:rPr>
              <a:t>re?</a:t>
            </a:r>
            <a:endParaRPr sz="18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dirty="0" smtClean="0">
                <a:solidFill>
                  <a:srgbClr val="FFFFFF"/>
                </a:solidFill>
                <a:latin typeface="Arial"/>
                <a:cs typeface="Arial"/>
              </a:rPr>
              <a:t>7</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44" rIns="0" bIns="0" rtlCol="0">
            <a:noAutofit/>
          </a:bodyPr>
          <a:lstStyle/>
          <a:p>
            <a:pPr marL="12700">
              <a:lnSpc>
                <a:spcPts val="4760"/>
              </a:lnSpc>
            </a:pPr>
            <a:r>
              <a:rPr sz="4000" spc="-135" dirty="0" smtClean="0">
                <a:latin typeface="Arial"/>
                <a:cs typeface="Arial"/>
              </a:rPr>
              <a:t>D</a:t>
            </a:r>
            <a:r>
              <a:rPr sz="4000" spc="-125" dirty="0" smtClean="0">
                <a:latin typeface="Arial"/>
                <a:cs typeface="Arial"/>
              </a:rPr>
              <a:t>e</a:t>
            </a:r>
            <a:r>
              <a:rPr sz="4000" spc="-114" dirty="0" smtClean="0">
                <a:latin typeface="Arial"/>
                <a:cs typeface="Arial"/>
              </a:rPr>
              <a:t>v</a:t>
            </a:r>
            <a:r>
              <a:rPr sz="4000" spc="-125" dirty="0" smtClean="0">
                <a:latin typeface="Arial"/>
                <a:cs typeface="Arial"/>
              </a:rPr>
              <a:t>e</a:t>
            </a:r>
            <a:r>
              <a:rPr sz="4000" spc="-110" dirty="0" smtClean="0">
                <a:latin typeface="Arial"/>
                <a:cs typeface="Arial"/>
              </a:rPr>
              <a:t>l</a:t>
            </a:r>
            <a:r>
              <a:rPr sz="4000" spc="-125" dirty="0" smtClean="0">
                <a:latin typeface="Arial"/>
                <a:cs typeface="Arial"/>
              </a:rPr>
              <a:t>op</a:t>
            </a:r>
            <a:r>
              <a:rPr sz="4000" spc="-110" dirty="0" smtClean="0">
                <a:latin typeface="Arial"/>
                <a:cs typeface="Arial"/>
              </a:rPr>
              <a:t>i</a:t>
            </a:r>
            <a:r>
              <a:rPr sz="4000" spc="-125" dirty="0" smtClean="0">
                <a:latin typeface="Arial"/>
                <a:cs typeface="Arial"/>
              </a:rPr>
              <a:t>n</a:t>
            </a:r>
            <a:r>
              <a:rPr sz="4000" spc="-25" dirty="0" smtClean="0">
                <a:latin typeface="Arial"/>
                <a:cs typeface="Arial"/>
              </a:rPr>
              <a:t>g</a:t>
            </a:r>
            <a:r>
              <a:rPr sz="4000" spc="-204" dirty="0" smtClean="0">
                <a:latin typeface="Arial"/>
                <a:cs typeface="Arial"/>
              </a:rPr>
              <a:t> </a:t>
            </a:r>
            <a:r>
              <a:rPr sz="4000" spc="-25" dirty="0" smtClean="0">
                <a:latin typeface="Arial"/>
                <a:cs typeface="Arial"/>
              </a:rPr>
              <a:t>a</a:t>
            </a:r>
            <a:r>
              <a:rPr sz="4000" spc="-204" dirty="0" smtClean="0">
                <a:latin typeface="Arial"/>
                <a:cs typeface="Arial"/>
              </a:rPr>
              <a:t> </a:t>
            </a:r>
            <a:r>
              <a:rPr sz="4000" spc="-114" dirty="0" smtClean="0">
                <a:latin typeface="Arial"/>
                <a:cs typeface="Arial"/>
              </a:rPr>
              <a:t>r</a:t>
            </a:r>
            <a:r>
              <a:rPr sz="4000" spc="-125" dirty="0" smtClean="0">
                <a:latin typeface="Arial"/>
                <a:cs typeface="Arial"/>
              </a:rPr>
              <a:t>e</a:t>
            </a:r>
            <a:r>
              <a:rPr sz="4000" spc="-114" dirty="0" smtClean="0">
                <a:latin typeface="Arial"/>
                <a:cs typeface="Arial"/>
              </a:rPr>
              <a:t>s</a:t>
            </a:r>
            <a:r>
              <a:rPr sz="4000" spc="-125" dirty="0" smtClean="0">
                <a:latin typeface="Arial"/>
                <a:cs typeface="Arial"/>
              </a:rPr>
              <a:t>ea</a:t>
            </a:r>
            <a:r>
              <a:rPr sz="4000" spc="-114" dirty="0" smtClean="0">
                <a:latin typeface="Arial"/>
                <a:cs typeface="Arial"/>
              </a:rPr>
              <a:t>rc</a:t>
            </a:r>
            <a:r>
              <a:rPr sz="4000" spc="-25" dirty="0" smtClean="0">
                <a:latin typeface="Arial"/>
                <a:cs typeface="Arial"/>
              </a:rPr>
              <a:t>h</a:t>
            </a:r>
            <a:r>
              <a:rPr sz="4000" spc="-180" dirty="0" smtClean="0">
                <a:latin typeface="Arial"/>
                <a:cs typeface="Arial"/>
              </a:rPr>
              <a:t> </a:t>
            </a:r>
            <a:r>
              <a:rPr sz="4000" spc="-125" dirty="0" smtClean="0">
                <a:latin typeface="Arial"/>
                <a:cs typeface="Arial"/>
              </a:rPr>
              <a:t>que</a:t>
            </a:r>
            <a:r>
              <a:rPr sz="4000" spc="-114" dirty="0" smtClean="0">
                <a:latin typeface="Arial"/>
                <a:cs typeface="Arial"/>
              </a:rPr>
              <a:t>s</a:t>
            </a:r>
            <a:r>
              <a:rPr sz="4000" spc="-105" dirty="0" smtClean="0">
                <a:latin typeface="Arial"/>
                <a:cs typeface="Arial"/>
              </a:rPr>
              <a:t>t</a:t>
            </a:r>
            <a:r>
              <a:rPr sz="4000" spc="-110" dirty="0" smtClean="0">
                <a:latin typeface="Arial"/>
                <a:cs typeface="Arial"/>
              </a:rPr>
              <a:t>i</a:t>
            </a:r>
            <a:r>
              <a:rPr sz="4000" spc="-125" dirty="0" smtClean="0">
                <a:latin typeface="Arial"/>
                <a:cs typeface="Arial"/>
              </a:rPr>
              <a:t>on</a:t>
            </a:r>
            <a:r>
              <a:rPr sz="4000" spc="-20" dirty="0" smtClean="0">
                <a:latin typeface="Arial"/>
                <a:cs typeface="Arial"/>
              </a:rPr>
              <a:t>*</a:t>
            </a:r>
            <a:endParaRPr sz="4000">
              <a:latin typeface="Arial"/>
              <a:cs typeface="Arial"/>
            </a:endParaRPr>
          </a:p>
        </p:txBody>
      </p:sp>
      <p:sp>
        <p:nvSpPr>
          <p:cNvPr id="3" name="object 3"/>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4" name="object 4"/>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5" name="object 5"/>
          <p:cNvSpPr txBox="1"/>
          <p:nvPr/>
        </p:nvSpPr>
        <p:spPr>
          <a:xfrm>
            <a:off x="474675" y="1336294"/>
            <a:ext cx="7483475" cy="5307965"/>
          </a:xfrm>
          <a:prstGeom prst="rect">
            <a:avLst/>
          </a:prstGeom>
        </p:spPr>
        <p:txBody>
          <a:bodyPr vert="horz" wrap="square" lIns="0" tIns="0" rIns="0" bIns="0" rtlCol="0">
            <a:noAutofit/>
          </a:bodyPr>
          <a:lstStyle/>
          <a:p>
            <a:pPr marL="187960">
              <a:lnSpc>
                <a:spcPct val="100000"/>
              </a:lnSpc>
            </a:pPr>
            <a:r>
              <a:rPr sz="2800" spc="-15" dirty="0" smtClean="0">
                <a:latin typeface="Arial"/>
                <a:cs typeface="Arial"/>
              </a:rPr>
              <a:t>Attr</a:t>
            </a:r>
            <a:r>
              <a:rPr sz="2800" spc="0" dirty="0" smtClean="0">
                <a:latin typeface="Arial"/>
                <a:cs typeface="Arial"/>
              </a:rPr>
              <a:t>i</a:t>
            </a:r>
            <a:r>
              <a:rPr sz="2800" spc="-20" dirty="0" smtClean="0">
                <a:latin typeface="Arial"/>
                <a:cs typeface="Arial"/>
              </a:rPr>
              <a:t>b</a:t>
            </a:r>
            <a:r>
              <a:rPr sz="2800" spc="-15" dirty="0" smtClean="0">
                <a:latin typeface="Arial"/>
                <a:cs typeface="Arial"/>
              </a:rPr>
              <a:t>utes</a:t>
            </a:r>
            <a:r>
              <a:rPr sz="2800" spc="5" dirty="0" smtClean="0">
                <a:latin typeface="Arial"/>
                <a:cs typeface="Arial"/>
              </a:rPr>
              <a:t> </a:t>
            </a:r>
            <a:r>
              <a:rPr sz="2800" spc="-15" dirty="0" smtClean="0">
                <a:latin typeface="Arial"/>
                <a:cs typeface="Arial"/>
              </a:rPr>
              <a:t>of </a:t>
            </a:r>
            <a:r>
              <a:rPr sz="2800" spc="-20" dirty="0" smtClean="0">
                <a:latin typeface="Arial"/>
                <a:cs typeface="Arial"/>
              </a:rPr>
              <a:t>a </a:t>
            </a:r>
            <a:r>
              <a:rPr sz="2800" spc="-15" dirty="0" smtClean="0">
                <a:latin typeface="Arial"/>
                <a:cs typeface="Arial"/>
              </a:rPr>
              <a:t>g</a:t>
            </a:r>
            <a:r>
              <a:rPr sz="2800" spc="-20" dirty="0" smtClean="0">
                <a:latin typeface="Arial"/>
                <a:cs typeface="Arial"/>
              </a:rPr>
              <a:t>o</a:t>
            </a:r>
            <a:r>
              <a:rPr sz="2800" spc="-15" dirty="0" smtClean="0">
                <a:latin typeface="Arial"/>
                <a:cs typeface="Arial"/>
              </a:rPr>
              <a:t>o</a:t>
            </a:r>
            <a:r>
              <a:rPr sz="2800" spc="-20" dirty="0" smtClean="0">
                <a:latin typeface="Arial"/>
                <a:cs typeface="Arial"/>
              </a:rPr>
              <a:t>d</a:t>
            </a:r>
            <a:r>
              <a:rPr sz="2800" spc="15" dirty="0" smtClean="0">
                <a:latin typeface="Arial"/>
                <a:cs typeface="Arial"/>
              </a:rPr>
              <a:t> </a:t>
            </a:r>
            <a:r>
              <a:rPr sz="2800" spc="-10" dirty="0" smtClean="0">
                <a:latin typeface="Arial"/>
                <a:cs typeface="Arial"/>
              </a:rPr>
              <a:t>r</a:t>
            </a:r>
            <a:r>
              <a:rPr sz="2800" spc="-15" dirty="0" smtClean="0">
                <a:latin typeface="Arial"/>
                <a:cs typeface="Arial"/>
              </a:rPr>
              <a:t>ese</a:t>
            </a:r>
            <a:r>
              <a:rPr sz="2800" spc="-20" dirty="0" smtClean="0">
                <a:latin typeface="Arial"/>
                <a:cs typeface="Arial"/>
              </a:rPr>
              <a:t>a</a:t>
            </a:r>
            <a:r>
              <a:rPr sz="2800" spc="-5" dirty="0" smtClean="0">
                <a:latin typeface="Arial"/>
                <a:cs typeface="Arial"/>
              </a:rPr>
              <a:t>r</a:t>
            </a:r>
            <a:r>
              <a:rPr sz="2800" spc="-15" dirty="0" smtClean="0">
                <a:latin typeface="Arial"/>
                <a:cs typeface="Arial"/>
              </a:rPr>
              <a:t>ch</a:t>
            </a:r>
            <a:r>
              <a:rPr sz="2800" spc="10" dirty="0" smtClean="0">
                <a:latin typeface="Arial"/>
                <a:cs typeface="Arial"/>
              </a:rPr>
              <a:t> </a:t>
            </a:r>
            <a:r>
              <a:rPr sz="2800" spc="-20" dirty="0" smtClean="0">
                <a:latin typeface="Arial"/>
                <a:cs typeface="Arial"/>
              </a:rPr>
              <a:t>q</a:t>
            </a:r>
            <a:r>
              <a:rPr sz="2800" spc="-10" dirty="0" smtClean="0">
                <a:latin typeface="Arial"/>
                <a:cs typeface="Arial"/>
              </a:rPr>
              <a:t>u</a:t>
            </a:r>
            <a:r>
              <a:rPr sz="2800" spc="-20" dirty="0" smtClean="0">
                <a:latin typeface="Arial"/>
                <a:cs typeface="Arial"/>
              </a:rPr>
              <a:t>e</a:t>
            </a:r>
            <a:r>
              <a:rPr sz="2800" spc="-10" dirty="0" smtClean="0">
                <a:latin typeface="Arial"/>
                <a:cs typeface="Arial"/>
              </a:rPr>
              <a:t>stio</a:t>
            </a:r>
            <a:r>
              <a:rPr sz="2800" spc="-15" dirty="0" smtClean="0">
                <a:latin typeface="Arial"/>
                <a:cs typeface="Arial"/>
              </a:rPr>
              <a:t>n:</a:t>
            </a:r>
            <a:endParaRPr sz="2800">
              <a:latin typeface="Arial"/>
              <a:cs typeface="Arial"/>
            </a:endParaRPr>
          </a:p>
          <a:p>
            <a:pPr>
              <a:lnSpc>
                <a:spcPts val="650"/>
              </a:lnSpc>
              <a:spcBef>
                <a:spcPts val="25"/>
              </a:spcBef>
            </a:pPr>
            <a:endParaRPr sz="650"/>
          </a:p>
          <a:p>
            <a:pPr marL="645160" indent="-457834">
              <a:lnSpc>
                <a:spcPct val="100000"/>
              </a:lnSpc>
              <a:buClr>
                <a:srgbClr val="97C622"/>
              </a:buClr>
              <a:buFont typeface="Arial"/>
              <a:buAutoNum type="arabicPeriod"/>
              <a:tabLst>
                <a:tab pos="645160" algn="l"/>
              </a:tabLst>
            </a:pPr>
            <a:r>
              <a:rPr sz="2800" spc="-10" dirty="0" smtClean="0">
                <a:latin typeface="Arial"/>
                <a:cs typeface="Arial"/>
              </a:rPr>
              <a:t>It</a:t>
            </a:r>
            <a:r>
              <a:rPr sz="2800" spc="5" dirty="0" smtClean="0">
                <a:latin typeface="Arial"/>
                <a:cs typeface="Arial"/>
              </a:rPr>
              <a:t> </a:t>
            </a:r>
            <a:r>
              <a:rPr sz="2800" spc="-10" dirty="0" smtClean="0">
                <a:latin typeface="Arial"/>
                <a:cs typeface="Arial"/>
              </a:rPr>
              <a:t>is </a:t>
            </a:r>
            <a:r>
              <a:rPr sz="2800" spc="-15" dirty="0" smtClean="0">
                <a:latin typeface="Arial"/>
                <a:cs typeface="Arial"/>
              </a:rPr>
              <a:t>clea</a:t>
            </a:r>
            <a:r>
              <a:rPr sz="2800" spc="-160" dirty="0" smtClean="0">
                <a:latin typeface="Arial"/>
                <a:cs typeface="Arial"/>
              </a:rPr>
              <a:t>r</a:t>
            </a:r>
            <a:r>
              <a:rPr sz="2800" spc="-10" dirty="0" smtClean="0">
                <a:latin typeface="Arial"/>
                <a:cs typeface="Arial"/>
              </a:rPr>
              <a:t>,</a:t>
            </a:r>
            <a:r>
              <a:rPr sz="2800" spc="5" dirty="0" smtClean="0">
                <a:latin typeface="Arial"/>
                <a:cs typeface="Arial"/>
              </a:rPr>
              <a:t> </a:t>
            </a:r>
            <a:r>
              <a:rPr sz="2800" spc="-20" dirty="0" smtClean="0">
                <a:latin typeface="Arial"/>
                <a:cs typeface="Arial"/>
              </a:rPr>
              <a:t>u</a:t>
            </a:r>
            <a:r>
              <a:rPr sz="2800" spc="-15" dirty="0" smtClean="0">
                <a:latin typeface="Arial"/>
                <a:cs typeface="Arial"/>
              </a:rPr>
              <a:t>n</a:t>
            </a:r>
            <a:r>
              <a:rPr sz="2800" spc="-20" dirty="0" smtClean="0">
                <a:latin typeface="Arial"/>
                <a:cs typeface="Arial"/>
              </a:rPr>
              <a:t>ambi</a:t>
            </a:r>
            <a:r>
              <a:rPr sz="2800" spc="-15" dirty="0" smtClean="0">
                <a:latin typeface="Arial"/>
                <a:cs typeface="Arial"/>
              </a:rPr>
              <a:t>g</a:t>
            </a:r>
            <a:r>
              <a:rPr sz="2800" spc="-20" dirty="0" smtClean="0">
                <a:latin typeface="Arial"/>
                <a:cs typeface="Arial"/>
              </a:rPr>
              <a:t>uo</a:t>
            </a:r>
            <a:r>
              <a:rPr sz="2800" spc="-15" dirty="0" smtClean="0">
                <a:latin typeface="Arial"/>
                <a:cs typeface="Arial"/>
              </a:rPr>
              <a:t>us</a:t>
            </a:r>
            <a:r>
              <a:rPr sz="2800" spc="15" dirty="0" smtClean="0">
                <a:latin typeface="Arial"/>
                <a:cs typeface="Arial"/>
              </a:rPr>
              <a:t> </a:t>
            </a:r>
            <a:r>
              <a:rPr sz="2800" spc="-20" dirty="0" smtClean="0">
                <a:latin typeface="Arial"/>
                <a:cs typeface="Arial"/>
              </a:rPr>
              <a:t>and</a:t>
            </a:r>
            <a:r>
              <a:rPr sz="2800" spc="20" dirty="0" smtClean="0">
                <a:latin typeface="Arial"/>
                <a:cs typeface="Arial"/>
              </a:rPr>
              <a:t> </a:t>
            </a:r>
            <a:r>
              <a:rPr sz="2800" spc="-20" dirty="0" smtClean="0">
                <a:latin typeface="Arial"/>
                <a:cs typeface="Arial"/>
              </a:rPr>
              <a:t>ea</a:t>
            </a:r>
            <a:r>
              <a:rPr sz="2800" spc="-5" dirty="0" smtClean="0">
                <a:latin typeface="Arial"/>
                <a:cs typeface="Arial"/>
              </a:rPr>
              <a:t>s</a:t>
            </a:r>
            <a:r>
              <a:rPr sz="2800" spc="-10" dirty="0" smtClean="0">
                <a:latin typeface="Arial"/>
                <a:cs typeface="Arial"/>
              </a:rPr>
              <a:t>ily</a:t>
            </a:r>
            <a:endParaRPr sz="2800">
              <a:latin typeface="Arial"/>
              <a:cs typeface="Arial"/>
            </a:endParaRPr>
          </a:p>
          <a:p>
            <a:pPr marL="645160">
              <a:lnSpc>
                <a:spcPct val="100000"/>
              </a:lnSpc>
            </a:pPr>
            <a:r>
              <a:rPr sz="2800" spc="-20" dirty="0" smtClean="0">
                <a:latin typeface="Arial"/>
                <a:cs typeface="Arial"/>
              </a:rPr>
              <a:t>u</a:t>
            </a:r>
            <a:r>
              <a:rPr sz="2800" spc="-15" dirty="0" smtClean="0">
                <a:latin typeface="Arial"/>
                <a:cs typeface="Arial"/>
              </a:rPr>
              <a:t>n</a:t>
            </a:r>
            <a:r>
              <a:rPr sz="2800" spc="-20" dirty="0" smtClean="0">
                <a:latin typeface="Arial"/>
                <a:cs typeface="Arial"/>
              </a:rPr>
              <a:t>d</a:t>
            </a:r>
            <a:r>
              <a:rPr sz="2800" spc="-15" dirty="0" smtClean="0">
                <a:latin typeface="Arial"/>
                <a:cs typeface="Arial"/>
              </a:rPr>
              <a:t>e</a:t>
            </a:r>
            <a:r>
              <a:rPr sz="2800" spc="-10" dirty="0" smtClean="0">
                <a:latin typeface="Arial"/>
                <a:cs typeface="Arial"/>
              </a:rPr>
              <a:t>rs</a:t>
            </a:r>
            <a:r>
              <a:rPr sz="2800" spc="-15" dirty="0" smtClean="0">
                <a:latin typeface="Arial"/>
                <a:cs typeface="Arial"/>
              </a:rPr>
              <a:t>to</a:t>
            </a:r>
            <a:r>
              <a:rPr sz="2800" spc="-10" dirty="0" smtClean="0">
                <a:latin typeface="Arial"/>
                <a:cs typeface="Arial"/>
              </a:rPr>
              <a:t>o</a:t>
            </a:r>
            <a:r>
              <a:rPr sz="2800" spc="-20" dirty="0" smtClean="0">
                <a:latin typeface="Arial"/>
                <a:cs typeface="Arial"/>
              </a:rPr>
              <a:t>d</a:t>
            </a:r>
            <a:endParaRPr sz="2800">
              <a:latin typeface="Arial"/>
              <a:cs typeface="Arial"/>
            </a:endParaRPr>
          </a:p>
          <a:p>
            <a:pPr>
              <a:lnSpc>
                <a:spcPts val="650"/>
              </a:lnSpc>
              <a:spcBef>
                <a:spcPts val="18"/>
              </a:spcBef>
            </a:pPr>
            <a:endParaRPr sz="650"/>
          </a:p>
          <a:p>
            <a:pPr marL="645160" marR="347345" indent="-457834">
              <a:lnSpc>
                <a:spcPct val="100099"/>
              </a:lnSpc>
              <a:buClr>
                <a:srgbClr val="97C622"/>
              </a:buClr>
              <a:buFont typeface="Arial"/>
              <a:buAutoNum type="arabicPeriod" startAt="2"/>
              <a:tabLst>
                <a:tab pos="645160" algn="l"/>
              </a:tabLst>
            </a:pPr>
            <a:r>
              <a:rPr sz="2800" spc="-10" dirty="0" smtClean="0">
                <a:latin typeface="Arial"/>
                <a:cs typeface="Arial"/>
              </a:rPr>
              <a:t>It</a:t>
            </a:r>
            <a:r>
              <a:rPr sz="2800" spc="5" dirty="0" smtClean="0">
                <a:latin typeface="Arial"/>
                <a:cs typeface="Arial"/>
              </a:rPr>
              <a:t> </a:t>
            </a:r>
            <a:r>
              <a:rPr sz="2800" spc="-10" dirty="0" smtClean="0">
                <a:latin typeface="Arial"/>
                <a:cs typeface="Arial"/>
              </a:rPr>
              <a:t>is </a:t>
            </a:r>
            <a:r>
              <a:rPr sz="2800" spc="-15" dirty="0" smtClean="0">
                <a:latin typeface="Arial"/>
                <a:cs typeface="Arial"/>
              </a:rPr>
              <a:t>sp</a:t>
            </a:r>
            <a:r>
              <a:rPr sz="2800" spc="-10" dirty="0" smtClean="0">
                <a:latin typeface="Arial"/>
                <a:cs typeface="Arial"/>
              </a:rPr>
              <a:t>e</a:t>
            </a:r>
            <a:r>
              <a:rPr sz="2800" spc="-15" dirty="0" smtClean="0">
                <a:latin typeface="Arial"/>
                <a:cs typeface="Arial"/>
              </a:rPr>
              <a:t>c</a:t>
            </a:r>
            <a:r>
              <a:rPr sz="2800" spc="-5" dirty="0" smtClean="0">
                <a:latin typeface="Arial"/>
                <a:cs typeface="Arial"/>
              </a:rPr>
              <a:t>i</a:t>
            </a:r>
            <a:r>
              <a:rPr sz="2800" spc="-10" dirty="0" smtClean="0">
                <a:latin typeface="Arial"/>
                <a:cs typeface="Arial"/>
              </a:rPr>
              <a:t>fic </a:t>
            </a:r>
            <a:r>
              <a:rPr sz="2800" spc="-20" dirty="0" smtClean="0">
                <a:latin typeface="Arial"/>
                <a:cs typeface="Arial"/>
              </a:rPr>
              <a:t>e</a:t>
            </a:r>
            <a:r>
              <a:rPr sz="2800" spc="-15" dirty="0" smtClean="0">
                <a:latin typeface="Arial"/>
                <a:cs typeface="Arial"/>
              </a:rPr>
              <a:t>n</a:t>
            </a:r>
            <a:r>
              <a:rPr sz="2800" spc="-20" dirty="0" smtClean="0">
                <a:latin typeface="Arial"/>
                <a:cs typeface="Arial"/>
              </a:rPr>
              <a:t>o</a:t>
            </a:r>
            <a:r>
              <a:rPr sz="2800" spc="-15" dirty="0" smtClean="0">
                <a:latin typeface="Arial"/>
                <a:cs typeface="Arial"/>
              </a:rPr>
              <a:t>u</a:t>
            </a:r>
            <a:r>
              <a:rPr sz="2800" spc="-20" dirty="0" smtClean="0">
                <a:latin typeface="Arial"/>
                <a:cs typeface="Arial"/>
              </a:rPr>
              <a:t>gh</a:t>
            </a:r>
            <a:r>
              <a:rPr sz="2800" spc="20" dirty="0" smtClean="0">
                <a:latin typeface="Arial"/>
                <a:cs typeface="Arial"/>
              </a:rPr>
              <a:t> </a:t>
            </a:r>
            <a:r>
              <a:rPr sz="2800" spc="-15" dirty="0" smtClean="0">
                <a:latin typeface="Arial"/>
                <a:cs typeface="Arial"/>
              </a:rPr>
              <a:t>to su</a:t>
            </a:r>
            <a:r>
              <a:rPr sz="2800" spc="-20" dirty="0" smtClean="0">
                <a:latin typeface="Arial"/>
                <a:cs typeface="Arial"/>
              </a:rPr>
              <a:t>g</a:t>
            </a:r>
            <a:r>
              <a:rPr sz="2800" spc="-15" dirty="0" smtClean="0">
                <a:latin typeface="Arial"/>
                <a:cs typeface="Arial"/>
              </a:rPr>
              <a:t>g</a:t>
            </a:r>
            <a:r>
              <a:rPr sz="2800" spc="-20" dirty="0" smtClean="0">
                <a:latin typeface="Arial"/>
                <a:cs typeface="Arial"/>
              </a:rPr>
              <a:t>e</a:t>
            </a:r>
            <a:r>
              <a:rPr sz="2800" spc="-10" dirty="0" smtClean="0">
                <a:latin typeface="Arial"/>
                <a:cs typeface="Arial"/>
              </a:rPr>
              <a:t>st </a:t>
            </a:r>
            <a:r>
              <a:rPr sz="2800" spc="-15" dirty="0" smtClean="0">
                <a:latin typeface="Arial"/>
                <a:cs typeface="Arial"/>
              </a:rPr>
              <a:t>the</a:t>
            </a:r>
            <a:r>
              <a:rPr sz="2800" spc="10" dirty="0" smtClean="0">
                <a:latin typeface="Arial"/>
                <a:cs typeface="Arial"/>
              </a:rPr>
              <a:t> </a:t>
            </a:r>
            <a:r>
              <a:rPr sz="2800" spc="-20" dirty="0" smtClean="0">
                <a:latin typeface="Arial"/>
                <a:cs typeface="Arial"/>
              </a:rPr>
              <a:t>d</a:t>
            </a:r>
            <a:r>
              <a:rPr sz="2800" spc="-15" dirty="0" smtClean="0">
                <a:latin typeface="Arial"/>
                <a:cs typeface="Arial"/>
              </a:rPr>
              <a:t>ata th</a:t>
            </a:r>
            <a:r>
              <a:rPr sz="2800" spc="-10" dirty="0" smtClean="0">
                <a:latin typeface="Arial"/>
                <a:cs typeface="Arial"/>
              </a:rPr>
              <a:t>at </a:t>
            </a:r>
            <a:r>
              <a:rPr sz="2800" spc="-15" dirty="0" smtClean="0">
                <a:latin typeface="Arial"/>
                <a:cs typeface="Arial"/>
              </a:rPr>
              <a:t>you</a:t>
            </a:r>
            <a:r>
              <a:rPr sz="2800" spc="10" dirty="0" smtClean="0">
                <a:latin typeface="Arial"/>
                <a:cs typeface="Arial"/>
              </a:rPr>
              <a:t> </a:t>
            </a:r>
            <a:r>
              <a:rPr sz="2800" spc="-20" dirty="0" smtClean="0">
                <a:latin typeface="Arial"/>
                <a:cs typeface="Arial"/>
              </a:rPr>
              <a:t>n</a:t>
            </a:r>
            <a:r>
              <a:rPr sz="2800" spc="-10" dirty="0" smtClean="0">
                <a:latin typeface="Arial"/>
                <a:cs typeface="Arial"/>
              </a:rPr>
              <a:t>e</a:t>
            </a:r>
            <a:r>
              <a:rPr sz="2800" spc="-20" dirty="0" smtClean="0">
                <a:latin typeface="Arial"/>
                <a:cs typeface="Arial"/>
              </a:rPr>
              <a:t>ed</a:t>
            </a:r>
            <a:r>
              <a:rPr sz="2800" spc="10" dirty="0" smtClean="0">
                <a:latin typeface="Arial"/>
                <a:cs typeface="Arial"/>
              </a:rPr>
              <a:t> </a:t>
            </a:r>
            <a:r>
              <a:rPr sz="2800" spc="-15" dirty="0" smtClean="0">
                <a:latin typeface="Arial"/>
                <a:cs typeface="Arial"/>
              </a:rPr>
              <a:t>to</a:t>
            </a:r>
            <a:r>
              <a:rPr sz="2800" spc="10" dirty="0" smtClean="0">
                <a:latin typeface="Arial"/>
                <a:cs typeface="Arial"/>
              </a:rPr>
              <a:t> </a:t>
            </a:r>
            <a:r>
              <a:rPr sz="2800" spc="-10" dirty="0" smtClean="0">
                <a:latin typeface="Arial"/>
                <a:cs typeface="Arial"/>
              </a:rPr>
              <a:t>c</a:t>
            </a:r>
            <a:r>
              <a:rPr sz="2800" spc="-20" dirty="0" smtClean="0">
                <a:latin typeface="Arial"/>
                <a:cs typeface="Arial"/>
              </a:rPr>
              <a:t>o</a:t>
            </a:r>
            <a:r>
              <a:rPr sz="2800" spc="-5" dirty="0" smtClean="0">
                <a:latin typeface="Arial"/>
                <a:cs typeface="Arial"/>
              </a:rPr>
              <a:t>l</a:t>
            </a:r>
            <a:r>
              <a:rPr sz="2800" spc="-10" dirty="0" smtClean="0">
                <a:latin typeface="Arial"/>
                <a:cs typeface="Arial"/>
              </a:rPr>
              <a:t>l</a:t>
            </a:r>
            <a:r>
              <a:rPr sz="2800" spc="-15" dirty="0" smtClean="0">
                <a:latin typeface="Arial"/>
                <a:cs typeface="Arial"/>
              </a:rPr>
              <a:t>ect </a:t>
            </a:r>
            <a:r>
              <a:rPr sz="2800" spc="-20" dirty="0" smtClean="0">
                <a:latin typeface="Arial"/>
                <a:cs typeface="Arial"/>
              </a:rPr>
              <a:t>d</a:t>
            </a:r>
            <a:r>
              <a:rPr sz="2800" spc="-15" dirty="0" smtClean="0">
                <a:latin typeface="Arial"/>
                <a:cs typeface="Arial"/>
              </a:rPr>
              <a:t>u</a:t>
            </a:r>
            <a:r>
              <a:rPr sz="2800" spc="-10" dirty="0" smtClean="0">
                <a:latin typeface="Arial"/>
                <a:cs typeface="Arial"/>
              </a:rPr>
              <a:t>rin</a:t>
            </a:r>
            <a:r>
              <a:rPr sz="2800" spc="-20" dirty="0" smtClean="0">
                <a:latin typeface="Arial"/>
                <a:cs typeface="Arial"/>
              </a:rPr>
              <a:t>g </a:t>
            </a:r>
            <a:r>
              <a:rPr sz="2800" spc="-5" dirty="0" smtClean="0">
                <a:latin typeface="Arial"/>
                <a:cs typeface="Arial"/>
              </a:rPr>
              <a:t>y</a:t>
            </a:r>
            <a:r>
              <a:rPr sz="2800" spc="-20" dirty="0" smtClean="0">
                <a:latin typeface="Arial"/>
                <a:cs typeface="Arial"/>
              </a:rPr>
              <a:t>o</a:t>
            </a:r>
            <a:r>
              <a:rPr sz="2800" spc="-15" dirty="0" smtClean="0">
                <a:latin typeface="Arial"/>
                <a:cs typeface="Arial"/>
              </a:rPr>
              <a:t>u</a:t>
            </a:r>
            <a:r>
              <a:rPr sz="2800" spc="-10" dirty="0" smtClean="0">
                <a:latin typeface="Arial"/>
                <a:cs typeface="Arial"/>
              </a:rPr>
              <a:t>r </a:t>
            </a:r>
            <a:r>
              <a:rPr sz="2800" spc="-5" dirty="0" smtClean="0">
                <a:latin typeface="Arial"/>
                <a:cs typeface="Arial"/>
              </a:rPr>
              <a:t>s</a:t>
            </a:r>
            <a:r>
              <a:rPr sz="2800" spc="-15" dirty="0" smtClean="0">
                <a:latin typeface="Arial"/>
                <a:cs typeface="Arial"/>
              </a:rPr>
              <a:t>tu</a:t>
            </a:r>
            <a:r>
              <a:rPr sz="2800" spc="-10" dirty="0" smtClean="0">
                <a:latin typeface="Arial"/>
                <a:cs typeface="Arial"/>
              </a:rPr>
              <a:t>d</a:t>
            </a:r>
            <a:r>
              <a:rPr sz="2800" spc="-15" dirty="0" smtClean="0">
                <a:latin typeface="Arial"/>
                <a:cs typeface="Arial"/>
              </a:rPr>
              <a:t>y</a:t>
            </a:r>
            <a:endParaRPr sz="2800">
              <a:latin typeface="Arial"/>
              <a:cs typeface="Arial"/>
            </a:endParaRPr>
          </a:p>
          <a:p>
            <a:pPr>
              <a:lnSpc>
                <a:spcPts val="650"/>
              </a:lnSpc>
              <a:spcBef>
                <a:spcPts val="22"/>
              </a:spcBef>
              <a:buClr>
                <a:srgbClr val="97C622"/>
              </a:buClr>
              <a:buFont typeface="Arial"/>
              <a:buAutoNum type="arabicPeriod" startAt="2"/>
            </a:pPr>
            <a:endParaRPr sz="650"/>
          </a:p>
          <a:p>
            <a:pPr marL="645160" indent="-457834">
              <a:lnSpc>
                <a:spcPct val="100000"/>
              </a:lnSpc>
              <a:buClr>
                <a:srgbClr val="97C622"/>
              </a:buClr>
              <a:buFont typeface="Arial"/>
              <a:buAutoNum type="arabicPeriod" startAt="2"/>
              <a:tabLst>
                <a:tab pos="645160" algn="l"/>
              </a:tabLst>
            </a:pPr>
            <a:r>
              <a:rPr sz="2800" spc="-10" dirty="0" smtClean="0">
                <a:latin typeface="Arial"/>
                <a:cs typeface="Arial"/>
              </a:rPr>
              <a:t>It</a:t>
            </a:r>
            <a:r>
              <a:rPr sz="2800" spc="5" dirty="0" smtClean="0">
                <a:latin typeface="Arial"/>
                <a:cs typeface="Arial"/>
              </a:rPr>
              <a:t> </a:t>
            </a:r>
            <a:r>
              <a:rPr sz="2800" spc="-10" dirty="0" smtClean="0">
                <a:latin typeface="Arial"/>
                <a:cs typeface="Arial"/>
              </a:rPr>
              <a:t>is </a:t>
            </a:r>
            <a:r>
              <a:rPr sz="2800" spc="-20" dirty="0" smtClean="0">
                <a:latin typeface="Arial"/>
                <a:cs typeface="Arial"/>
              </a:rPr>
              <a:t>an</a:t>
            </a:r>
            <a:r>
              <a:rPr sz="2800" spc="-5" dirty="0" smtClean="0">
                <a:latin typeface="Arial"/>
                <a:cs typeface="Arial"/>
              </a:rPr>
              <a:t>s</a:t>
            </a:r>
            <a:r>
              <a:rPr sz="2800" spc="-15" dirty="0" smtClean="0">
                <a:latin typeface="Arial"/>
                <a:cs typeface="Arial"/>
              </a:rPr>
              <a:t>wer</a:t>
            </a:r>
            <a:r>
              <a:rPr sz="2800" spc="-10" dirty="0" smtClean="0">
                <a:latin typeface="Arial"/>
                <a:cs typeface="Arial"/>
              </a:rPr>
              <a:t>a</a:t>
            </a:r>
            <a:r>
              <a:rPr sz="2800" spc="-20" dirty="0" smtClean="0">
                <a:latin typeface="Arial"/>
                <a:cs typeface="Arial"/>
              </a:rPr>
              <a:t>b</a:t>
            </a:r>
            <a:r>
              <a:rPr sz="2800" spc="-5" dirty="0" smtClean="0">
                <a:latin typeface="Arial"/>
                <a:cs typeface="Arial"/>
              </a:rPr>
              <a:t>l</a:t>
            </a:r>
            <a:r>
              <a:rPr sz="2800" spc="-15" dirty="0" smtClean="0">
                <a:latin typeface="Arial"/>
                <a:cs typeface="Arial"/>
              </a:rPr>
              <a:t>e,</a:t>
            </a:r>
            <a:r>
              <a:rPr sz="2800" spc="20" dirty="0" smtClean="0">
                <a:latin typeface="Arial"/>
                <a:cs typeface="Arial"/>
              </a:rPr>
              <a:t> </a:t>
            </a:r>
            <a:r>
              <a:rPr sz="2800" spc="-10" dirty="0" smtClean="0">
                <a:latin typeface="Arial"/>
                <a:cs typeface="Arial"/>
              </a:rPr>
              <a:t>i.e.,</a:t>
            </a:r>
            <a:r>
              <a:rPr sz="2800" spc="5" dirty="0" smtClean="0">
                <a:latin typeface="Arial"/>
                <a:cs typeface="Arial"/>
              </a:rPr>
              <a:t> </a:t>
            </a:r>
            <a:r>
              <a:rPr sz="2800" spc="-15" dirty="0" smtClean="0">
                <a:latin typeface="Arial"/>
                <a:cs typeface="Arial"/>
              </a:rPr>
              <a:t>feas</a:t>
            </a:r>
            <a:r>
              <a:rPr sz="2800" spc="-5" dirty="0" smtClean="0">
                <a:latin typeface="Arial"/>
                <a:cs typeface="Arial"/>
              </a:rPr>
              <a:t>i</a:t>
            </a:r>
            <a:r>
              <a:rPr sz="2800" spc="-20" dirty="0" smtClean="0">
                <a:latin typeface="Arial"/>
                <a:cs typeface="Arial"/>
              </a:rPr>
              <a:t>b</a:t>
            </a:r>
            <a:r>
              <a:rPr sz="2800" spc="-5" dirty="0" smtClean="0">
                <a:latin typeface="Arial"/>
                <a:cs typeface="Arial"/>
              </a:rPr>
              <a:t>l</a:t>
            </a:r>
            <a:r>
              <a:rPr sz="2800" spc="-20" dirty="0" smtClean="0">
                <a:latin typeface="Arial"/>
                <a:cs typeface="Arial"/>
              </a:rPr>
              <a:t>e </a:t>
            </a:r>
            <a:r>
              <a:rPr sz="2800" spc="-10" dirty="0" smtClean="0">
                <a:latin typeface="Arial"/>
                <a:cs typeface="Arial"/>
              </a:rPr>
              <a:t>giv</a:t>
            </a:r>
            <a:r>
              <a:rPr sz="2800" spc="-20" dirty="0" smtClean="0">
                <a:latin typeface="Arial"/>
                <a:cs typeface="Arial"/>
              </a:rPr>
              <a:t>en</a:t>
            </a:r>
            <a:r>
              <a:rPr sz="2800" spc="10" dirty="0" smtClean="0">
                <a:latin typeface="Arial"/>
                <a:cs typeface="Arial"/>
              </a:rPr>
              <a:t> </a:t>
            </a:r>
            <a:r>
              <a:rPr sz="2800" spc="-10" dirty="0" smtClean="0">
                <a:latin typeface="Arial"/>
                <a:cs typeface="Arial"/>
              </a:rPr>
              <a:t>y</a:t>
            </a:r>
            <a:r>
              <a:rPr sz="2800" spc="-20" dirty="0" smtClean="0">
                <a:latin typeface="Arial"/>
                <a:cs typeface="Arial"/>
              </a:rPr>
              <a:t>o</a:t>
            </a:r>
            <a:r>
              <a:rPr sz="2800" spc="-15" dirty="0" smtClean="0">
                <a:latin typeface="Arial"/>
                <a:cs typeface="Arial"/>
              </a:rPr>
              <a:t>u</a:t>
            </a:r>
            <a:r>
              <a:rPr sz="2800" spc="-10" dirty="0" smtClean="0">
                <a:latin typeface="Arial"/>
                <a:cs typeface="Arial"/>
              </a:rPr>
              <a:t>r</a:t>
            </a:r>
            <a:endParaRPr sz="2800">
              <a:latin typeface="Arial"/>
              <a:cs typeface="Arial"/>
            </a:endParaRPr>
          </a:p>
          <a:p>
            <a:pPr marL="645160">
              <a:lnSpc>
                <a:spcPct val="100000"/>
              </a:lnSpc>
            </a:pPr>
            <a:r>
              <a:rPr sz="2800" spc="-20" dirty="0" smtClean="0">
                <a:latin typeface="Arial"/>
                <a:cs typeface="Arial"/>
              </a:rPr>
              <a:t>a</a:t>
            </a:r>
            <a:r>
              <a:rPr sz="2800" spc="-10" dirty="0" smtClean="0">
                <a:latin typeface="Arial"/>
                <a:cs typeface="Arial"/>
              </a:rPr>
              <a:t>c</a:t>
            </a:r>
            <a:r>
              <a:rPr sz="2800" spc="-15" dirty="0" smtClean="0">
                <a:latin typeface="Arial"/>
                <a:cs typeface="Arial"/>
              </a:rPr>
              <a:t>cess</a:t>
            </a:r>
            <a:r>
              <a:rPr sz="2800" spc="-5" dirty="0" smtClean="0">
                <a:latin typeface="Arial"/>
                <a:cs typeface="Arial"/>
              </a:rPr>
              <a:t> </a:t>
            </a:r>
            <a:r>
              <a:rPr sz="2800" spc="-15" dirty="0" smtClean="0">
                <a:latin typeface="Arial"/>
                <a:cs typeface="Arial"/>
              </a:rPr>
              <a:t>to</a:t>
            </a:r>
            <a:r>
              <a:rPr sz="2800" spc="5" dirty="0" smtClean="0">
                <a:latin typeface="Arial"/>
                <a:cs typeface="Arial"/>
              </a:rPr>
              <a:t> </a:t>
            </a:r>
            <a:r>
              <a:rPr sz="2800" spc="-15" dirty="0" smtClean="0">
                <a:latin typeface="Arial"/>
                <a:cs typeface="Arial"/>
              </a:rPr>
              <a:t>data</a:t>
            </a:r>
            <a:r>
              <a:rPr sz="2800" spc="10" dirty="0" smtClean="0">
                <a:latin typeface="Arial"/>
                <a:cs typeface="Arial"/>
              </a:rPr>
              <a:t> </a:t>
            </a:r>
            <a:r>
              <a:rPr sz="2800" spc="-20" dirty="0" smtClean="0">
                <a:latin typeface="Arial"/>
                <a:cs typeface="Arial"/>
              </a:rPr>
              <a:t>a</a:t>
            </a:r>
            <a:r>
              <a:rPr sz="2800" spc="-15" dirty="0" smtClean="0">
                <a:latin typeface="Arial"/>
                <a:cs typeface="Arial"/>
              </a:rPr>
              <a:t>n</a:t>
            </a:r>
            <a:r>
              <a:rPr sz="2800" spc="-20" dirty="0" smtClean="0">
                <a:latin typeface="Arial"/>
                <a:cs typeface="Arial"/>
              </a:rPr>
              <a:t>d </a:t>
            </a:r>
            <a:r>
              <a:rPr sz="2800" spc="-15" dirty="0" smtClean="0">
                <a:latin typeface="Arial"/>
                <a:cs typeface="Arial"/>
              </a:rPr>
              <a:t>ava</a:t>
            </a:r>
            <a:r>
              <a:rPr sz="2800" spc="-10" dirty="0" smtClean="0">
                <a:latin typeface="Arial"/>
                <a:cs typeface="Arial"/>
              </a:rPr>
              <a:t>il</a:t>
            </a:r>
            <a:r>
              <a:rPr sz="2800" spc="-15" dirty="0" smtClean="0">
                <a:latin typeface="Arial"/>
                <a:cs typeface="Arial"/>
              </a:rPr>
              <a:t>able</a:t>
            </a:r>
            <a:r>
              <a:rPr sz="2800" spc="20" dirty="0" smtClean="0">
                <a:latin typeface="Arial"/>
                <a:cs typeface="Arial"/>
              </a:rPr>
              <a:t> </a:t>
            </a:r>
            <a:r>
              <a:rPr sz="2800" spc="-15" dirty="0" smtClean="0">
                <a:latin typeface="Arial"/>
                <a:cs typeface="Arial"/>
              </a:rPr>
              <a:t>in</a:t>
            </a:r>
            <a:r>
              <a:rPr sz="2800" spc="-5" dirty="0" smtClean="0">
                <a:latin typeface="Arial"/>
                <a:cs typeface="Arial"/>
              </a:rPr>
              <a:t>f</a:t>
            </a:r>
            <a:r>
              <a:rPr sz="2800" spc="-20" dirty="0" smtClean="0">
                <a:latin typeface="Arial"/>
                <a:cs typeface="Arial"/>
              </a:rPr>
              <a:t>orm</a:t>
            </a:r>
            <a:r>
              <a:rPr sz="2800" spc="-15" dirty="0" smtClean="0">
                <a:latin typeface="Arial"/>
                <a:cs typeface="Arial"/>
              </a:rPr>
              <a:t>a</a:t>
            </a:r>
            <a:r>
              <a:rPr sz="2800" spc="-10" dirty="0" smtClean="0">
                <a:latin typeface="Arial"/>
                <a:cs typeface="Arial"/>
              </a:rPr>
              <a:t>ti</a:t>
            </a:r>
            <a:r>
              <a:rPr sz="2800" spc="-15" dirty="0" smtClean="0">
                <a:latin typeface="Arial"/>
                <a:cs typeface="Arial"/>
              </a:rPr>
              <a:t>o</a:t>
            </a:r>
            <a:r>
              <a:rPr sz="2800" spc="-20" dirty="0" smtClean="0">
                <a:latin typeface="Arial"/>
                <a:cs typeface="Arial"/>
              </a:rPr>
              <a:t>n</a:t>
            </a:r>
            <a:endParaRPr sz="2800">
              <a:latin typeface="Arial"/>
              <a:cs typeface="Arial"/>
            </a:endParaRPr>
          </a:p>
          <a:p>
            <a:pPr>
              <a:lnSpc>
                <a:spcPts val="650"/>
              </a:lnSpc>
              <a:spcBef>
                <a:spcPts val="22"/>
              </a:spcBef>
            </a:pPr>
            <a:endParaRPr sz="650"/>
          </a:p>
          <a:p>
            <a:pPr marL="645160" marR="12700" indent="-457834">
              <a:lnSpc>
                <a:spcPct val="100000"/>
              </a:lnSpc>
              <a:buClr>
                <a:srgbClr val="97C622"/>
              </a:buClr>
              <a:buFont typeface="Arial"/>
              <a:buAutoNum type="arabicPeriod" startAt="4"/>
              <a:tabLst>
                <a:tab pos="645160" algn="l"/>
              </a:tabLst>
            </a:pPr>
            <a:r>
              <a:rPr sz="2800" spc="-10" dirty="0" smtClean="0">
                <a:latin typeface="Arial"/>
                <a:cs typeface="Arial"/>
              </a:rPr>
              <a:t>It</a:t>
            </a:r>
            <a:r>
              <a:rPr sz="2800" spc="5" dirty="0" smtClean="0">
                <a:latin typeface="Arial"/>
                <a:cs typeface="Arial"/>
              </a:rPr>
              <a:t> </a:t>
            </a:r>
            <a:r>
              <a:rPr sz="2800" spc="-10" dirty="0" smtClean="0">
                <a:latin typeface="Arial"/>
                <a:cs typeface="Arial"/>
              </a:rPr>
              <a:t>is interc</a:t>
            </a:r>
            <a:r>
              <a:rPr sz="2800" spc="-20" dirty="0" smtClean="0">
                <a:latin typeface="Arial"/>
                <a:cs typeface="Arial"/>
              </a:rPr>
              <a:t>o</a:t>
            </a:r>
            <a:r>
              <a:rPr sz="2800" spc="-15" dirty="0" smtClean="0">
                <a:latin typeface="Arial"/>
                <a:cs typeface="Arial"/>
              </a:rPr>
              <a:t>n</a:t>
            </a:r>
            <a:r>
              <a:rPr sz="2800" spc="-20" dirty="0" smtClean="0">
                <a:latin typeface="Arial"/>
                <a:cs typeface="Arial"/>
              </a:rPr>
              <a:t>n</a:t>
            </a:r>
            <a:r>
              <a:rPr sz="2800" spc="-15" dirty="0" smtClean="0">
                <a:latin typeface="Arial"/>
                <a:cs typeface="Arial"/>
              </a:rPr>
              <a:t>ec</a:t>
            </a:r>
            <a:r>
              <a:rPr sz="2800" spc="-5" dirty="0" smtClean="0">
                <a:latin typeface="Arial"/>
                <a:cs typeface="Arial"/>
              </a:rPr>
              <a:t>t</a:t>
            </a:r>
            <a:r>
              <a:rPr sz="2800" spc="-20" dirty="0" smtClean="0">
                <a:latin typeface="Arial"/>
                <a:cs typeface="Arial"/>
              </a:rPr>
              <a:t>ed</a:t>
            </a:r>
            <a:r>
              <a:rPr sz="2800" spc="10" dirty="0" smtClean="0">
                <a:latin typeface="Arial"/>
                <a:cs typeface="Arial"/>
              </a:rPr>
              <a:t> </a:t>
            </a:r>
            <a:r>
              <a:rPr sz="2800" spc="-15" dirty="0" smtClean="0">
                <a:latin typeface="Arial"/>
                <a:cs typeface="Arial"/>
              </a:rPr>
              <a:t>with</a:t>
            </a:r>
            <a:r>
              <a:rPr sz="2800" spc="10" dirty="0" smtClean="0">
                <a:latin typeface="Arial"/>
                <a:cs typeface="Arial"/>
              </a:rPr>
              <a:t> </a:t>
            </a:r>
            <a:r>
              <a:rPr sz="2800" spc="-15" dirty="0" smtClean="0">
                <a:latin typeface="Arial"/>
                <a:cs typeface="Arial"/>
              </a:rPr>
              <a:t>imp</a:t>
            </a:r>
            <a:r>
              <a:rPr sz="2800" spc="-20" dirty="0" smtClean="0">
                <a:latin typeface="Arial"/>
                <a:cs typeface="Arial"/>
              </a:rPr>
              <a:t>o</a:t>
            </a:r>
            <a:r>
              <a:rPr sz="2800" spc="-5" dirty="0" smtClean="0">
                <a:latin typeface="Arial"/>
                <a:cs typeface="Arial"/>
              </a:rPr>
              <a:t>r</a:t>
            </a:r>
            <a:r>
              <a:rPr sz="2800" spc="-15" dirty="0" smtClean="0">
                <a:latin typeface="Arial"/>
                <a:cs typeface="Arial"/>
              </a:rPr>
              <a:t>ta</a:t>
            </a:r>
            <a:r>
              <a:rPr sz="2800" spc="-10" dirty="0" smtClean="0">
                <a:latin typeface="Arial"/>
                <a:cs typeface="Arial"/>
              </a:rPr>
              <a:t>nt</a:t>
            </a:r>
            <a:r>
              <a:rPr sz="2800" spc="15" dirty="0" smtClean="0">
                <a:latin typeface="Arial"/>
                <a:cs typeface="Arial"/>
              </a:rPr>
              <a:t> </a:t>
            </a:r>
            <a:r>
              <a:rPr sz="2800" spc="-15" dirty="0" smtClean="0">
                <a:latin typeface="Arial"/>
                <a:cs typeface="Arial"/>
              </a:rPr>
              <a:t>co</a:t>
            </a:r>
            <a:r>
              <a:rPr sz="2800" spc="-20" dirty="0" smtClean="0">
                <a:latin typeface="Arial"/>
                <a:cs typeface="Arial"/>
              </a:rPr>
              <a:t>n</a:t>
            </a:r>
            <a:r>
              <a:rPr sz="2800" spc="-10" dirty="0" smtClean="0">
                <a:latin typeface="Arial"/>
                <a:cs typeface="Arial"/>
              </a:rPr>
              <a:t>c</a:t>
            </a:r>
            <a:r>
              <a:rPr sz="2800" spc="-20" dirty="0" smtClean="0">
                <a:latin typeface="Arial"/>
                <a:cs typeface="Arial"/>
              </a:rPr>
              <a:t>e</a:t>
            </a:r>
            <a:r>
              <a:rPr sz="2800" spc="-15" dirty="0" smtClean="0">
                <a:latin typeface="Arial"/>
                <a:cs typeface="Arial"/>
              </a:rPr>
              <a:t>pts of </a:t>
            </a:r>
            <a:r>
              <a:rPr sz="2800" spc="-20" dirty="0" smtClean="0">
                <a:latin typeface="Arial"/>
                <a:cs typeface="Arial"/>
              </a:rPr>
              <a:t>p</a:t>
            </a:r>
            <a:r>
              <a:rPr sz="2800" spc="-15" dirty="0" smtClean="0">
                <a:latin typeface="Arial"/>
                <a:cs typeface="Arial"/>
              </a:rPr>
              <a:t>h</a:t>
            </a:r>
            <a:r>
              <a:rPr sz="2800" spc="-20" dirty="0" smtClean="0">
                <a:latin typeface="Arial"/>
                <a:cs typeface="Arial"/>
              </a:rPr>
              <a:t>e</a:t>
            </a:r>
            <a:r>
              <a:rPr sz="2800" spc="-15" dirty="0" smtClean="0">
                <a:latin typeface="Arial"/>
                <a:cs typeface="Arial"/>
              </a:rPr>
              <a:t>n</a:t>
            </a:r>
            <a:r>
              <a:rPr sz="2800" spc="-20" dirty="0" smtClean="0">
                <a:latin typeface="Arial"/>
                <a:cs typeface="Arial"/>
              </a:rPr>
              <a:t>om</a:t>
            </a:r>
            <a:r>
              <a:rPr sz="2800" spc="-15" dirty="0" smtClean="0">
                <a:latin typeface="Arial"/>
                <a:cs typeface="Arial"/>
              </a:rPr>
              <a:t>e</a:t>
            </a:r>
            <a:r>
              <a:rPr sz="2800" spc="-20" dirty="0" smtClean="0">
                <a:latin typeface="Arial"/>
                <a:cs typeface="Arial"/>
              </a:rPr>
              <a:t>n</a:t>
            </a:r>
            <a:r>
              <a:rPr sz="2800" spc="-15" dirty="0" smtClean="0">
                <a:latin typeface="Arial"/>
                <a:cs typeface="Arial"/>
              </a:rPr>
              <a:t>o</a:t>
            </a:r>
            <a:r>
              <a:rPr sz="2800" spc="-20" dirty="0" smtClean="0">
                <a:latin typeface="Arial"/>
                <a:cs typeface="Arial"/>
              </a:rPr>
              <a:t>n</a:t>
            </a:r>
            <a:endParaRPr sz="2800">
              <a:latin typeface="Arial"/>
              <a:cs typeface="Arial"/>
            </a:endParaRPr>
          </a:p>
          <a:p>
            <a:pPr>
              <a:lnSpc>
                <a:spcPts val="650"/>
              </a:lnSpc>
              <a:spcBef>
                <a:spcPts val="23"/>
              </a:spcBef>
              <a:buClr>
                <a:srgbClr val="97C622"/>
              </a:buClr>
              <a:buFont typeface="Arial"/>
              <a:buAutoNum type="arabicPeriod" startAt="4"/>
            </a:pPr>
            <a:endParaRPr sz="650"/>
          </a:p>
          <a:p>
            <a:pPr marL="645160" indent="-457834">
              <a:lnSpc>
                <a:spcPct val="100000"/>
              </a:lnSpc>
              <a:buClr>
                <a:srgbClr val="97C622"/>
              </a:buClr>
              <a:buFont typeface="Arial"/>
              <a:buAutoNum type="arabicPeriod" startAt="4"/>
              <a:tabLst>
                <a:tab pos="645160" algn="l"/>
              </a:tabLst>
            </a:pPr>
            <a:r>
              <a:rPr sz="2800" spc="-10" dirty="0" smtClean="0">
                <a:latin typeface="Arial"/>
                <a:cs typeface="Arial"/>
              </a:rPr>
              <a:t>It</a:t>
            </a:r>
            <a:r>
              <a:rPr sz="2800" spc="5" dirty="0" smtClean="0">
                <a:latin typeface="Arial"/>
                <a:cs typeface="Arial"/>
              </a:rPr>
              <a:t> </a:t>
            </a:r>
            <a:r>
              <a:rPr sz="2800" spc="-10" dirty="0" smtClean="0">
                <a:latin typeface="Arial"/>
                <a:cs typeface="Arial"/>
              </a:rPr>
              <a:t>is </a:t>
            </a:r>
            <a:r>
              <a:rPr sz="2800" spc="-15" dirty="0" smtClean="0">
                <a:latin typeface="Arial"/>
                <a:cs typeface="Arial"/>
              </a:rPr>
              <a:t>sub</a:t>
            </a:r>
            <a:r>
              <a:rPr sz="2800" spc="-10" dirty="0" smtClean="0">
                <a:latin typeface="Arial"/>
                <a:cs typeface="Arial"/>
              </a:rPr>
              <a:t>s</a:t>
            </a:r>
            <a:r>
              <a:rPr sz="2800" spc="-15" dirty="0" smtClean="0">
                <a:latin typeface="Arial"/>
                <a:cs typeface="Arial"/>
              </a:rPr>
              <a:t>ta</a:t>
            </a:r>
            <a:r>
              <a:rPr sz="2800" spc="-10" dirty="0" smtClean="0">
                <a:latin typeface="Arial"/>
                <a:cs typeface="Arial"/>
              </a:rPr>
              <a:t>ntiv</a:t>
            </a:r>
            <a:r>
              <a:rPr sz="2800" spc="-15" dirty="0" smtClean="0">
                <a:latin typeface="Arial"/>
                <a:cs typeface="Arial"/>
              </a:rPr>
              <a:t>ely</a:t>
            </a:r>
            <a:r>
              <a:rPr sz="2800" spc="-5" dirty="0" smtClean="0">
                <a:latin typeface="Arial"/>
                <a:cs typeface="Arial"/>
              </a:rPr>
              <a:t> </a:t>
            </a:r>
            <a:r>
              <a:rPr sz="2800" spc="-15" dirty="0" smtClean="0">
                <a:latin typeface="Arial"/>
                <a:cs typeface="Arial"/>
              </a:rPr>
              <a:t>re</a:t>
            </a:r>
            <a:r>
              <a:rPr sz="2800" spc="-5" dirty="0" smtClean="0">
                <a:latin typeface="Arial"/>
                <a:cs typeface="Arial"/>
              </a:rPr>
              <a:t>l</a:t>
            </a:r>
            <a:r>
              <a:rPr sz="2800" spc="-15" dirty="0" smtClean="0">
                <a:latin typeface="Arial"/>
                <a:cs typeface="Arial"/>
              </a:rPr>
              <a:t>at</a:t>
            </a:r>
            <a:r>
              <a:rPr sz="2800" spc="-5" dirty="0" smtClean="0">
                <a:latin typeface="Arial"/>
                <a:cs typeface="Arial"/>
              </a:rPr>
              <a:t>i</a:t>
            </a:r>
            <a:r>
              <a:rPr sz="2800" spc="-15" dirty="0" smtClean="0">
                <a:latin typeface="Arial"/>
                <a:cs typeface="Arial"/>
              </a:rPr>
              <a:t>ve</a:t>
            </a:r>
            <a:r>
              <a:rPr sz="2800" spc="-5" dirty="0" smtClean="0">
                <a:latin typeface="Arial"/>
                <a:cs typeface="Arial"/>
              </a:rPr>
              <a:t> </a:t>
            </a:r>
            <a:r>
              <a:rPr sz="2800" spc="-15" dirty="0" smtClean="0">
                <a:latin typeface="Arial"/>
                <a:cs typeface="Arial"/>
              </a:rPr>
              <a:t>to</a:t>
            </a:r>
            <a:r>
              <a:rPr sz="2800" spc="5" dirty="0" smtClean="0">
                <a:latin typeface="Arial"/>
                <a:cs typeface="Arial"/>
              </a:rPr>
              <a:t> </a:t>
            </a:r>
            <a:r>
              <a:rPr sz="2800" spc="0" dirty="0" smtClean="0">
                <a:latin typeface="Arial"/>
                <a:cs typeface="Arial"/>
              </a:rPr>
              <a:t>t</a:t>
            </a:r>
            <a:r>
              <a:rPr sz="2800" spc="-20" dirty="0" smtClean="0">
                <a:latin typeface="Arial"/>
                <a:cs typeface="Arial"/>
              </a:rPr>
              <a:t>he </a:t>
            </a:r>
            <a:r>
              <a:rPr sz="2800" spc="-10" dirty="0" smtClean="0">
                <a:latin typeface="Arial"/>
                <a:cs typeface="Arial"/>
              </a:rPr>
              <a:t>fie</a:t>
            </a:r>
            <a:r>
              <a:rPr sz="2800" spc="0" dirty="0" smtClean="0">
                <a:latin typeface="Arial"/>
                <a:cs typeface="Arial"/>
              </a:rPr>
              <a:t>l</a:t>
            </a:r>
            <a:r>
              <a:rPr sz="2800" spc="-20" dirty="0" smtClean="0">
                <a:latin typeface="Arial"/>
                <a:cs typeface="Arial"/>
              </a:rPr>
              <a:t>d</a:t>
            </a:r>
            <a:endParaRPr sz="2800">
              <a:latin typeface="Arial"/>
              <a:cs typeface="Arial"/>
            </a:endParaRPr>
          </a:p>
          <a:p>
            <a:pPr>
              <a:lnSpc>
                <a:spcPts val="950"/>
              </a:lnSpc>
              <a:spcBef>
                <a:spcPts val="5"/>
              </a:spcBef>
            </a:pPr>
            <a:endParaRPr sz="950"/>
          </a:p>
          <a:p>
            <a:pPr>
              <a:lnSpc>
                <a:spcPts val="1000"/>
              </a:lnSpc>
            </a:pPr>
            <a:endParaRPr sz="1000"/>
          </a:p>
          <a:p>
            <a:pPr marL="12700" marR="768985">
              <a:lnSpc>
                <a:spcPct val="100000"/>
              </a:lnSpc>
            </a:pPr>
            <a:r>
              <a:rPr sz="1200" spc="-15" dirty="0" smtClean="0">
                <a:latin typeface="Arial"/>
                <a:cs typeface="Arial"/>
              </a:rPr>
              <a:t>*</a:t>
            </a:r>
            <a:r>
              <a:rPr sz="1200" spc="40" dirty="0" smtClean="0">
                <a:latin typeface="Arial"/>
                <a:cs typeface="Arial"/>
              </a:rPr>
              <a:t>W</a:t>
            </a:r>
            <a:r>
              <a:rPr sz="1200" spc="0" dirty="0" smtClean="0">
                <a:latin typeface="Arial"/>
                <a:cs typeface="Arial"/>
              </a:rPr>
              <a:t>i</a:t>
            </a:r>
            <a:r>
              <a:rPr sz="1200" spc="-5" dirty="0" smtClean="0">
                <a:latin typeface="Arial"/>
                <a:cs typeface="Arial"/>
              </a:rPr>
              <a:t>l</a:t>
            </a:r>
            <a:r>
              <a:rPr sz="1200" spc="-10" dirty="0" smtClean="0">
                <a:latin typeface="Arial"/>
                <a:cs typeface="Arial"/>
              </a:rPr>
              <a:t>de</a:t>
            </a:r>
            <a:r>
              <a:rPr sz="1200" spc="5" dirty="0" smtClean="0">
                <a:latin typeface="Arial"/>
                <a:cs typeface="Arial"/>
              </a:rPr>
              <a:t>m</a:t>
            </a:r>
            <a:r>
              <a:rPr sz="1200" spc="-10" dirty="0" smtClean="0">
                <a:latin typeface="Arial"/>
                <a:cs typeface="Arial"/>
              </a:rPr>
              <a:t>u</a:t>
            </a:r>
            <a:r>
              <a:rPr sz="1200" spc="0" dirty="0" smtClean="0">
                <a:latin typeface="Arial"/>
                <a:cs typeface="Arial"/>
              </a:rPr>
              <a:t>t</a:t>
            </a:r>
            <a:r>
              <a:rPr sz="1200" spc="-5" dirty="0" smtClean="0">
                <a:latin typeface="Arial"/>
                <a:cs typeface="Arial"/>
              </a:rPr>
              <a:t>h</a:t>
            </a:r>
            <a:r>
              <a:rPr sz="1200" spc="0" dirty="0" smtClean="0">
                <a:latin typeface="Arial"/>
                <a:cs typeface="Arial"/>
              </a:rPr>
              <a:t>,</a:t>
            </a:r>
            <a:r>
              <a:rPr sz="1200" spc="-20" dirty="0" smtClean="0">
                <a:latin typeface="Arial"/>
                <a:cs typeface="Arial"/>
              </a:rPr>
              <a:t> </a:t>
            </a:r>
            <a:r>
              <a:rPr sz="1200" spc="0" dirty="0" smtClean="0">
                <a:latin typeface="Arial"/>
                <a:cs typeface="Arial"/>
              </a:rPr>
              <a:t>B.</a:t>
            </a:r>
            <a:r>
              <a:rPr sz="1200" spc="5" dirty="0" smtClean="0">
                <a:latin typeface="Arial"/>
                <a:cs typeface="Arial"/>
              </a:rPr>
              <a:t> </a:t>
            </a:r>
            <a:r>
              <a:rPr sz="1200" spc="-5" dirty="0" smtClean="0">
                <a:latin typeface="Arial"/>
                <a:cs typeface="Arial"/>
              </a:rPr>
              <a:t>M</a:t>
            </a:r>
            <a:r>
              <a:rPr sz="1200" spc="0" dirty="0" smtClean="0">
                <a:latin typeface="Arial"/>
                <a:cs typeface="Arial"/>
              </a:rPr>
              <a:t>.</a:t>
            </a:r>
            <a:r>
              <a:rPr sz="1200" spc="5" dirty="0" smtClean="0">
                <a:latin typeface="Arial"/>
                <a:cs typeface="Arial"/>
              </a:rPr>
              <a:t> </a:t>
            </a:r>
            <a:r>
              <a:rPr sz="1200" spc="0" dirty="0" smtClean="0">
                <a:latin typeface="Arial"/>
                <a:cs typeface="Arial"/>
              </a:rPr>
              <a:t>(2009).</a:t>
            </a:r>
            <a:r>
              <a:rPr sz="1200" spc="-15" dirty="0" smtClean="0">
                <a:latin typeface="Arial"/>
                <a:cs typeface="Arial"/>
              </a:rPr>
              <a:t> </a:t>
            </a:r>
            <a:r>
              <a:rPr sz="1200" i="1" spc="0" dirty="0" smtClean="0">
                <a:latin typeface="Arial"/>
                <a:cs typeface="Arial"/>
              </a:rPr>
              <a:t>Appl</a:t>
            </a:r>
            <a:r>
              <a:rPr sz="1200" i="1" spc="-5" dirty="0" smtClean="0">
                <a:latin typeface="Arial"/>
                <a:cs typeface="Arial"/>
              </a:rPr>
              <a:t>i</a:t>
            </a:r>
            <a:r>
              <a:rPr sz="1200" i="1" spc="0" dirty="0" smtClean="0">
                <a:latin typeface="Arial"/>
                <a:cs typeface="Arial"/>
              </a:rPr>
              <a:t>cati</a:t>
            </a:r>
            <a:r>
              <a:rPr sz="1200" i="1" spc="-10" dirty="0" smtClean="0">
                <a:latin typeface="Arial"/>
                <a:cs typeface="Arial"/>
              </a:rPr>
              <a:t>on</a:t>
            </a:r>
            <a:r>
              <a:rPr sz="1200" i="1" spc="0" dirty="0" smtClean="0">
                <a:latin typeface="Arial"/>
                <a:cs typeface="Arial"/>
              </a:rPr>
              <a:t>s</a:t>
            </a:r>
            <a:r>
              <a:rPr sz="1200" i="1" spc="-35" dirty="0" smtClean="0">
                <a:latin typeface="Arial"/>
                <a:cs typeface="Arial"/>
              </a:rPr>
              <a:t> </a:t>
            </a:r>
            <a:r>
              <a:rPr sz="1200" i="1" spc="0" dirty="0" smtClean="0">
                <a:latin typeface="Arial"/>
                <a:cs typeface="Arial"/>
              </a:rPr>
              <a:t>of</a:t>
            </a:r>
            <a:r>
              <a:rPr sz="1200" i="1" spc="5" dirty="0" smtClean="0">
                <a:latin typeface="Arial"/>
                <a:cs typeface="Arial"/>
              </a:rPr>
              <a:t> </a:t>
            </a:r>
            <a:r>
              <a:rPr sz="1200" i="1" spc="0" dirty="0" smtClean="0">
                <a:latin typeface="Arial"/>
                <a:cs typeface="Arial"/>
              </a:rPr>
              <a:t>Social</a:t>
            </a:r>
            <a:r>
              <a:rPr sz="1200" i="1" spc="-25" dirty="0" smtClean="0">
                <a:latin typeface="Arial"/>
                <a:cs typeface="Arial"/>
              </a:rPr>
              <a:t> </a:t>
            </a:r>
            <a:r>
              <a:rPr sz="1200" i="1" spc="0" dirty="0" smtClean="0">
                <a:latin typeface="Arial"/>
                <a:cs typeface="Arial"/>
              </a:rPr>
              <a:t>Res</a:t>
            </a:r>
            <a:r>
              <a:rPr sz="1200" i="1" spc="5" dirty="0" smtClean="0">
                <a:latin typeface="Arial"/>
                <a:cs typeface="Arial"/>
              </a:rPr>
              <a:t>e</a:t>
            </a:r>
            <a:r>
              <a:rPr sz="1200" i="1" spc="0" dirty="0" smtClean="0">
                <a:latin typeface="Arial"/>
                <a:cs typeface="Arial"/>
              </a:rPr>
              <a:t>arch</a:t>
            </a:r>
            <a:r>
              <a:rPr sz="1200" i="1" spc="-35" dirty="0" smtClean="0">
                <a:latin typeface="Arial"/>
                <a:cs typeface="Arial"/>
              </a:rPr>
              <a:t> </a:t>
            </a:r>
            <a:r>
              <a:rPr sz="1200" i="1" spc="-5" dirty="0" smtClean="0">
                <a:latin typeface="Arial"/>
                <a:cs typeface="Arial"/>
              </a:rPr>
              <a:t>M</a:t>
            </a:r>
            <a:r>
              <a:rPr sz="1200" i="1" spc="0" dirty="0" smtClean="0">
                <a:latin typeface="Arial"/>
                <a:cs typeface="Arial"/>
              </a:rPr>
              <a:t>et</a:t>
            </a:r>
            <a:r>
              <a:rPr sz="1200" i="1" spc="5" dirty="0" smtClean="0">
                <a:latin typeface="Arial"/>
                <a:cs typeface="Arial"/>
              </a:rPr>
              <a:t>h</a:t>
            </a:r>
            <a:r>
              <a:rPr sz="1200" i="1" spc="0" dirty="0" smtClean="0">
                <a:latin typeface="Arial"/>
                <a:cs typeface="Arial"/>
              </a:rPr>
              <a:t>ods</a:t>
            </a:r>
            <a:r>
              <a:rPr sz="1200" i="1" spc="-35" dirty="0" smtClean="0">
                <a:latin typeface="Arial"/>
                <a:cs typeface="Arial"/>
              </a:rPr>
              <a:t> </a:t>
            </a:r>
            <a:r>
              <a:rPr sz="1200" i="1" spc="0" dirty="0" smtClean="0">
                <a:latin typeface="Arial"/>
                <a:cs typeface="Arial"/>
              </a:rPr>
              <a:t>to</a:t>
            </a:r>
            <a:r>
              <a:rPr sz="1200" i="1" spc="5" dirty="0" smtClean="0">
                <a:latin typeface="Arial"/>
                <a:cs typeface="Arial"/>
              </a:rPr>
              <a:t> </a:t>
            </a:r>
            <a:r>
              <a:rPr sz="1200" i="1" spc="0" dirty="0" smtClean="0">
                <a:latin typeface="Arial"/>
                <a:cs typeface="Arial"/>
              </a:rPr>
              <a:t>Questions</a:t>
            </a:r>
            <a:r>
              <a:rPr sz="1200" i="1" spc="-35" dirty="0" smtClean="0">
                <a:latin typeface="Arial"/>
                <a:cs typeface="Arial"/>
              </a:rPr>
              <a:t> </a:t>
            </a:r>
            <a:r>
              <a:rPr sz="1200" i="1" spc="0" dirty="0" smtClean="0">
                <a:latin typeface="Arial"/>
                <a:cs typeface="Arial"/>
              </a:rPr>
              <a:t>in</a:t>
            </a:r>
            <a:r>
              <a:rPr sz="1200" i="1" spc="-10" dirty="0" smtClean="0">
                <a:latin typeface="Arial"/>
                <a:cs typeface="Arial"/>
              </a:rPr>
              <a:t> </a:t>
            </a:r>
            <a:r>
              <a:rPr sz="1200" i="1" spc="0" dirty="0" smtClean="0">
                <a:latin typeface="Arial"/>
                <a:cs typeface="Arial"/>
              </a:rPr>
              <a:t>I</a:t>
            </a:r>
            <a:r>
              <a:rPr sz="1200" i="1" spc="5" dirty="0" smtClean="0">
                <a:latin typeface="Arial"/>
                <a:cs typeface="Arial"/>
              </a:rPr>
              <a:t>n</a:t>
            </a:r>
            <a:r>
              <a:rPr sz="1200" i="1" spc="0" dirty="0" smtClean="0">
                <a:latin typeface="Arial"/>
                <a:cs typeface="Arial"/>
              </a:rPr>
              <a:t>f</a:t>
            </a:r>
            <a:r>
              <a:rPr sz="1200" i="1" spc="5" dirty="0" smtClean="0">
                <a:latin typeface="Arial"/>
                <a:cs typeface="Arial"/>
              </a:rPr>
              <a:t>o</a:t>
            </a:r>
            <a:r>
              <a:rPr sz="1200" i="1" spc="0" dirty="0" smtClean="0">
                <a:latin typeface="Arial"/>
                <a:cs typeface="Arial"/>
              </a:rPr>
              <a:t>r</a:t>
            </a:r>
            <a:r>
              <a:rPr sz="1200" i="1" spc="-20" dirty="0" smtClean="0">
                <a:latin typeface="Arial"/>
                <a:cs typeface="Arial"/>
              </a:rPr>
              <a:t>m</a:t>
            </a:r>
            <a:r>
              <a:rPr sz="1200" i="1" spc="0" dirty="0" smtClean="0">
                <a:latin typeface="Arial"/>
                <a:cs typeface="Arial"/>
              </a:rPr>
              <a:t>ation</a:t>
            </a:r>
            <a:r>
              <a:rPr sz="1200" i="1" spc="-20" dirty="0" smtClean="0">
                <a:latin typeface="Arial"/>
                <a:cs typeface="Arial"/>
              </a:rPr>
              <a:t> </a:t>
            </a:r>
            <a:r>
              <a:rPr sz="1200" i="1" spc="0" dirty="0" smtClean="0">
                <a:latin typeface="Arial"/>
                <a:cs typeface="Arial"/>
              </a:rPr>
              <a:t>and Library</a:t>
            </a:r>
            <a:r>
              <a:rPr sz="1200" i="1" spc="-25" dirty="0" smtClean="0">
                <a:latin typeface="Arial"/>
                <a:cs typeface="Arial"/>
              </a:rPr>
              <a:t> </a:t>
            </a:r>
            <a:r>
              <a:rPr sz="1200" i="1" spc="0" dirty="0" smtClean="0">
                <a:latin typeface="Arial"/>
                <a:cs typeface="Arial"/>
              </a:rPr>
              <a:t>Scie</a:t>
            </a:r>
            <a:r>
              <a:rPr sz="1200" i="1" spc="5" dirty="0" smtClean="0">
                <a:latin typeface="Arial"/>
                <a:cs typeface="Arial"/>
              </a:rPr>
              <a:t>n</a:t>
            </a:r>
            <a:r>
              <a:rPr sz="1200" i="1" spc="0" dirty="0" smtClean="0">
                <a:latin typeface="Arial"/>
                <a:cs typeface="Arial"/>
              </a:rPr>
              <a:t>c</a:t>
            </a:r>
            <a:r>
              <a:rPr sz="1200" i="1" spc="5" dirty="0" smtClean="0">
                <a:latin typeface="Arial"/>
                <a:cs typeface="Arial"/>
              </a:rPr>
              <a:t>e</a:t>
            </a:r>
            <a:r>
              <a:rPr sz="1200" spc="0" dirty="0" smtClean="0">
                <a:latin typeface="Arial"/>
                <a:cs typeface="Arial"/>
              </a:rPr>
              <a:t>.</a:t>
            </a:r>
            <a:r>
              <a:rPr sz="1200" spc="-20" dirty="0" smtClean="0">
                <a:latin typeface="Arial"/>
                <a:cs typeface="Arial"/>
              </a:rPr>
              <a:t> </a:t>
            </a:r>
            <a:r>
              <a:rPr sz="1200" spc="15" dirty="0" smtClean="0">
                <a:latin typeface="Arial"/>
                <a:cs typeface="Arial"/>
              </a:rPr>
              <a:t>W</a:t>
            </a:r>
            <a:r>
              <a:rPr sz="1200" spc="-10" dirty="0" smtClean="0">
                <a:latin typeface="Arial"/>
                <a:cs typeface="Arial"/>
              </a:rPr>
              <a:t>e</a:t>
            </a:r>
            <a:r>
              <a:rPr sz="1200" spc="0" dirty="0" smtClean="0">
                <a:latin typeface="Arial"/>
                <a:cs typeface="Arial"/>
              </a:rPr>
              <a:t>st</a:t>
            </a:r>
            <a:r>
              <a:rPr sz="1200" spc="-5" dirty="0" smtClean="0">
                <a:latin typeface="Arial"/>
                <a:cs typeface="Arial"/>
              </a:rPr>
              <a:t>p</a:t>
            </a:r>
            <a:r>
              <a:rPr sz="1200" spc="-10" dirty="0" smtClean="0">
                <a:latin typeface="Arial"/>
                <a:cs typeface="Arial"/>
              </a:rPr>
              <a:t>o</a:t>
            </a:r>
            <a:r>
              <a:rPr sz="1200" spc="0" dirty="0" smtClean="0">
                <a:latin typeface="Arial"/>
                <a:cs typeface="Arial"/>
              </a:rPr>
              <a:t>rt,</a:t>
            </a:r>
            <a:r>
              <a:rPr sz="1200" spc="-20" dirty="0" smtClean="0">
                <a:latin typeface="Arial"/>
                <a:cs typeface="Arial"/>
              </a:rPr>
              <a:t> </a:t>
            </a:r>
            <a:r>
              <a:rPr sz="1200" spc="0" dirty="0" smtClean="0">
                <a:latin typeface="Arial"/>
                <a:cs typeface="Arial"/>
              </a:rPr>
              <a:t>Co</a:t>
            </a:r>
            <a:r>
              <a:rPr sz="1200" spc="5" dirty="0" smtClean="0">
                <a:latin typeface="Arial"/>
                <a:cs typeface="Arial"/>
              </a:rPr>
              <a:t>n</a:t>
            </a:r>
            <a:r>
              <a:rPr sz="1200" spc="0" dirty="0" smtClean="0">
                <a:latin typeface="Arial"/>
                <a:cs typeface="Arial"/>
              </a:rPr>
              <a:t>n.:</a:t>
            </a:r>
            <a:r>
              <a:rPr sz="1200" spc="-15" dirty="0" smtClean="0">
                <a:latin typeface="Arial"/>
                <a:cs typeface="Arial"/>
              </a:rPr>
              <a:t> </a:t>
            </a:r>
            <a:r>
              <a:rPr sz="1200" spc="0" dirty="0" smtClean="0">
                <a:latin typeface="Arial"/>
                <a:cs typeface="Arial"/>
              </a:rPr>
              <a:t>Libraries</a:t>
            </a:r>
            <a:r>
              <a:rPr sz="1200" spc="-30" dirty="0" smtClean="0">
                <a:latin typeface="Arial"/>
                <a:cs typeface="Arial"/>
              </a:rPr>
              <a:t> </a:t>
            </a:r>
            <a:r>
              <a:rPr sz="1200" spc="0" dirty="0" smtClean="0">
                <a:latin typeface="Arial"/>
                <a:cs typeface="Arial"/>
              </a:rPr>
              <a:t>Unlimite</a:t>
            </a:r>
            <a:r>
              <a:rPr sz="1200" spc="15" dirty="0" smtClean="0">
                <a:latin typeface="Arial"/>
                <a:cs typeface="Arial"/>
              </a:rPr>
              <a:t>d</a:t>
            </a:r>
            <a:r>
              <a:rPr sz="1200" spc="0" dirty="0" smtClean="0">
                <a:latin typeface="Arial"/>
                <a:cs typeface="Arial"/>
              </a:rPr>
              <a:t>.</a:t>
            </a:r>
            <a:endParaRPr sz="1200">
              <a:latin typeface="Arial"/>
              <a:cs typeface="Arial"/>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dirty="0" smtClean="0">
                <a:solidFill>
                  <a:srgbClr val="FFFFFF"/>
                </a:solidFill>
                <a:latin typeface="Arial"/>
                <a:cs typeface="Arial"/>
              </a:rPr>
              <a:t>8</a:t>
            </a:r>
            <a:endParaRPr sz="1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76200"/>
            <a:ext cx="8072119" cy="707675"/>
          </a:xfrm>
        </p:spPr>
        <p:txBody>
          <a:bodyPr/>
          <a:lstStyle/>
          <a:p>
            <a:r>
              <a:rPr lang="en-US" dirty="0" smtClean="0"/>
              <a:t>Process of putting together an essay or project.</a:t>
            </a:r>
            <a:endParaRPr lang="en-US" dirty="0"/>
          </a:p>
        </p:txBody>
      </p:sp>
      <p:pic>
        <p:nvPicPr>
          <p:cNvPr id="4" name="Picture 3"/>
          <p:cNvPicPr>
            <a:picLocks noChangeAspect="1"/>
          </p:cNvPicPr>
          <p:nvPr/>
        </p:nvPicPr>
        <p:blipFill>
          <a:blip r:embed="rId2"/>
          <a:stretch>
            <a:fillRect/>
          </a:stretch>
        </p:blipFill>
        <p:spPr>
          <a:xfrm>
            <a:off x="1066800" y="466997"/>
            <a:ext cx="6305072" cy="6467203"/>
          </a:xfrm>
          <a:prstGeom prst="rect">
            <a:avLst/>
          </a:prstGeom>
        </p:spPr>
      </p:pic>
    </p:spTree>
    <p:extLst>
      <p:ext uri="{BB962C8B-B14F-4D97-AF65-F5344CB8AC3E}">
        <p14:creationId xmlns:p14="http://schemas.microsoft.com/office/powerpoint/2010/main" val="2599306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600" y="0"/>
            <a:ext cx="6887518" cy="6858000"/>
          </a:xfrm>
          <a:prstGeom prst="rect">
            <a:avLst/>
          </a:prstGeom>
        </p:spPr>
      </p:pic>
    </p:spTree>
    <p:extLst>
      <p:ext uri="{BB962C8B-B14F-4D97-AF65-F5344CB8AC3E}">
        <p14:creationId xmlns:p14="http://schemas.microsoft.com/office/powerpoint/2010/main" val="214868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7800" y="0"/>
            <a:ext cx="6311799" cy="6789692"/>
          </a:xfrm>
          <a:prstGeom prst="rect">
            <a:avLst/>
          </a:prstGeom>
        </p:spPr>
      </p:pic>
    </p:spTree>
    <p:extLst>
      <p:ext uri="{BB962C8B-B14F-4D97-AF65-F5344CB8AC3E}">
        <p14:creationId xmlns:p14="http://schemas.microsoft.com/office/powerpoint/2010/main" val="302543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39521"/>
            <a:ext cx="7075805" cy="4585970"/>
          </a:xfrm>
          <a:prstGeom prst="rect">
            <a:avLst/>
          </a:prstGeom>
        </p:spPr>
        <p:txBody>
          <a:bodyPr vert="horz" wrap="square" lIns="0" tIns="0" rIns="0" bIns="0" rtlCol="0">
            <a:noAutofit/>
          </a:bodyPr>
          <a:lstStyle/>
          <a:p>
            <a:pPr marL="12700">
              <a:lnSpc>
                <a:spcPct val="100000"/>
              </a:lnSpc>
            </a:pPr>
            <a:r>
              <a:rPr sz="3600" b="1" spc="-105" dirty="0" smtClean="0">
                <a:latin typeface="Arial"/>
                <a:cs typeface="Arial"/>
              </a:rPr>
              <a:t>Fo</a:t>
            </a:r>
            <a:r>
              <a:rPr sz="3600" b="1" spc="-95" dirty="0" smtClean="0">
                <a:latin typeface="Arial"/>
                <a:cs typeface="Arial"/>
              </a:rPr>
              <a:t>r</a:t>
            </a:r>
            <a:r>
              <a:rPr sz="3600" b="1" spc="0" dirty="0" smtClean="0">
                <a:latin typeface="Arial"/>
                <a:cs typeface="Arial"/>
              </a:rPr>
              <a:t>d</a:t>
            </a:r>
            <a:r>
              <a:rPr sz="3600" b="1" spc="-210" dirty="0" smtClean="0">
                <a:latin typeface="Arial"/>
                <a:cs typeface="Arial"/>
              </a:rPr>
              <a:t> </a:t>
            </a:r>
            <a:r>
              <a:rPr sz="3600" b="1" spc="-100" dirty="0" smtClean="0">
                <a:latin typeface="Arial"/>
                <a:cs typeface="Arial"/>
              </a:rPr>
              <a:t>(</a:t>
            </a:r>
            <a:r>
              <a:rPr sz="3600" b="1" spc="-95" dirty="0" smtClean="0">
                <a:latin typeface="Arial"/>
                <a:cs typeface="Arial"/>
              </a:rPr>
              <a:t>2012</a:t>
            </a:r>
            <a:r>
              <a:rPr sz="3600" b="1" spc="-100" dirty="0" smtClean="0">
                <a:latin typeface="Arial"/>
                <a:cs typeface="Arial"/>
              </a:rPr>
              <a:t>)</a:t>
            </a:r>
            <a:r>
              <a:rPr sz="3600" b="1" spc="0" dirty="0" smtClean="0">
                <a:latin typeface="Arial"/>
                <a:cs typeface="Arial"/>
              </a:rPr>
              <a:t>,</a:t>
            </a:r>
            <a:r>
              <a:rPr sz="3600" b="1" spc="-235" dirty="0" smtClean="0">
                <a:latin typeface="Arial"/>
                <a:cs typeface="Arial"/>
              </a:rPr>
              <a:t> </a:t>
            </a:r>
            <a:r>
              <a:rPr sz="3600" b="1" spc="-95" dirty="0" smtClean="0">
                <a:latin typeface="Arial"/>
                <a:cs typeface="Arial"/>
              </a:rPr>
              <a:t>c</a:t>
            </a:r>
            <a:r>
              <a:rPr sz="3600" b="1" spc="-105" dirty="0" smtClean="0">
                <a:latin typeface="Arial"/>
                <a:cs typeface="Arial"/>
              </a:rPr>
              <a:t>h</a:t>
            </a:r>
            <a:r>
              <a:rPr sz="3600" b="1" spc="-95" dirty="0" smtClean="0">
                <a:latin typeface="Arial"/>
                <a:cs typeface="Arial"/>
              </a:rPr>
              <a:t>a</a:t>
            </a:r>
            <a:r>
              <a:rPr sz="3600" b="1" spc="-105" dirty="0" smtClean="0">
                <a:latin typeface="Arial"/>
                <a:cs typeface="Arial"/>
              </a:rPr>
              <a:t>p</a:t>
            </a:r>
            <a:r>
              <a:rPr sz="3600" b="1" spc="0" dirty="0" smtClean="0">
                <a:latin typeface="Arial"/>
                <a:cs typeface="Arial"/>
              </a:rPr>
              <a:t>.</a:t>
            </a:r>
            <a:r>
              <a:rPr sz="3600" b="1" spc="-210" dirty="0" smtClean="0">
                <a:latin typeface="Arial"/>
                <a:cs typeface="Arial"/>
              </a:rPr>
              <a:t> </a:t>
            </a:r>
            <a:r>
              <a:rPr sz="3600" b="1" spc="-95" dirty="0" smtClean="0">
                <a:latin typeface="Arial"/>
                <a:cs typeface="Arial"/>
              </a:rPr>
              <a:t>3</a:t>
            </a:r>
            <a:r>
              <a:rPr sz="3600" b="1" spc="0" dirty="0" smtClean="0">
                <a:latin typeface="Arial"/>
                <a:cs typeface="Arial"/>
              </a:rPr>
              <a:t>,</a:t>
            </a:r>
            <a:r>
              <a:rPr sz="3600" b="1" spc="-210" dirty="0" smtClean="0">
                <a:latin typeface="Arial"/>
                <a:cs typeface="Arial"/>
              </a:rPr>
              <a:t> </a:t>
            </a:r>
            <a:r>
              <a:rPr sz="3600" b="1" spc="-100" dirty="0" smtClean="0">
                <a:latin typeface="Arial"/>
                <a:cs typeface="Arial"/>
              </a:rPr>
              <a:t>“</a:t>
            </a:r>
            <a:r>
              <a:rPr sz="3600" b="1" spc="-95" dirty="0" smtClean="0">
                <a:latin typeface="Arial"/>
                <a:cs typeface="Arial"/>
              </a:rPr>
              <a:t>C</a:t>
            </a:r>
            <a:r>
              <a:rPr sz="3600" b="1" spc="-105" dirty="0" smtClean="0">
                <a:latin typeface="Arial"/>
                <a:cs typeface="Arial"/>
              </a:rPr>
              <a:t>l</a:t>
            </a:r>
            <a:r>
              <a:rPr sz="3600" b="1" spc="-95" dirty="0" smtClean="0">
                <a:latin typeface="Arial"/>
                <a:cs typeface="Arial"/>
              </a:rPr>
              <a:t>ar</a:t>
            </a:r>
            <a:r>
              <a:rPr sz="3600" b="1" spc="-105" dirty="0" smtClean="0">
                <a:latin typeface="Arial"/>
                <a:cs typeface="Arial"/>
              </a:rPr>
              <a:t>i</a:t>
            </a:r>
            <a:r>
              <a:rPr sz="3600" b="1" spc="-100" dirty="0" smtClean="0">
                <a:latin typeface="Arial"/>
                <a:cs typeface="Arial"/>
              </a:rPr>
              <a:t>f</a:t>
            </a:r>
            <a:r>
              <a:rPr sz="3600" b="1" spc="-95" dirty="0" smtClean="0">
                <a:latin typeface="Arial"/>
                <a:cs typeface="Arial"/>
              </a:rPr>
              <a:t>y</a:t>
            </a:r>
            <a:r>
              <a:rPr sz="3600" b="1" spc="-105" dirty="0" smtClean="0">
                <a:latin typeface="Arial"/>
                <a:cs typeface="Arial"/>
              </a:rPr>
              <a:t>in</a:t>
            </a:r>
            <a:r>
              <a:rPr sz="3600" b="1" spc="0" dirty="0" smtClean="0">
                <a:latin typeface="Arial"/>
                <a:cs typeface="Arial"/>
              </a:rPr>
              <a:t>g</a:t>
            </a:r>
            <a:endParaRPr sz="3600">
              <a:latin typeface="Arial"/>
              <a:cs typeface="Arial"/>
            </a:endParaRPr>
          </a:p>
          <a:p>
            <a:pPr marL="12700">
              <a:lnSpc>
                <a:spcPct val="100000"/>
              </a:lnSpc>
            </a:pPr>
            <a:r>
              <a:rPr sz="3600" b="1" spc="-105" dirty="0" smtClean="0">
                <a:latin typeface="Arial"/>
                <a:cs typeface="Arial"/>
              </a:rPr>
              <a:t>wh</a:t>
            </a:r>
            <a:r>
              <a:rPr sz="3600" b="1" spc="-95" dirty="0" smtClean="0">
                <a:latin typeface="Arial"/>
                <a:cs typeface="Arial"/>
              </a:rPr>
              <a:t>a</a:t>
            </a:r>
            <a:r>
              <a:rPr sz="3600" b="1" spc="0" dirty="0" smtClean="0">
                <a:latin typeface="Arial"/>
                <a:cs typeface="Arial"/>
              </a:rPr>
              <a:t>t</a:t>
            </a:r>
            <a:r>
              <a:rPr sz="3600" b="1" spc="-204" dirty="0" smtClean="0">
                <a:latin typeface="Arial"/>
                <a:cs typeface="Arial"/>
              </a:rPr>
              <a:t> </a:t>
            </a:r>
            <a:r>
              <a:rPr sz="3600" b="1" spc="-105" dirty="0" smtClean="0">
                <a:latin typeface="Arial"/>
                <a:cs typeface="Arial"/>
              </a:rPr>
              <a:t>i</a:t>
            </a:r>
            <a:r>
              <a:rPr sz="3600" b="1" spc="0" dirty="0" smtClean="0">
                <a:latin typeface="Arial"/>
                <a:cs typeface="Arial"/>
              </a:rPr>
              <a:t>s</a:t>
            </a:r>
            <a:r>
              <a:rPr sz="3600" b="1" spc="-204" dirty="0" smtClean="0">
                <a:latin typeface="Arial"/>
                <a:cs typeface="Arial"/>
              </a:rPr>
              <a:t> </a:t>
            </a:r>
            <a:r>
              <a:rPr sz="3600" b="1" spc="-95" dirty="0" smtClean="0">
                <a:latin typeface="Arial"/>
                <a:cs typeface="Arial"/>
              </a:rPr>
              <a:t>re</a:t>
            </a:r>
            <a:r>
              <a:rPr sz="3600" b="1" spc="-105" dirty="0" smtClean="0">
                <a:latin typeface="Arial"/>
                <a:cs typeface="Arial"/>
              </a:rPr>
              <a:t>qui</a:t>
            </a:r>
            <a:r>
              <a:rPr sz="3600" b="1" spc="-95" dirty="0" smtClean="0">
                <a:latin typeface="Arial"/>
                <a:cs typeface="Arial"/>
              </a:rPr>
              <a:t>re</a:t>
            </a:r>
            <a:r>
              <a:rPr sz="3600" b="1" spc="0" dirty="0" smtClean="0">
                <a:latin typeface="Arial"/>
                <a:cs typeface="Arial"/>
              </a:rPr>
              <a:t>d</a:t>
            </a:r>
            <a:r>
              <a:rPr sz="3600" b="1" spc="-225" dirty="0" smtClean="0">
                <a:latin typeface="Arial"/>
                <a:cs typeface="Arial"/>
              </a:rPr>
              <a:t> </a:t>
            </a:r>
            <a:r>
              <a:rPr sz="3600" b="1" spc="-105" dirty="0" smtClean="0">
                <a:latin typeface="Arial"/>
                <a:cs typeface="Arial"/>
              </a:rPr>
              <a:t>o</a:t>
            </a:r>
            <a:r>
              <a:rPr sz="3600" b="1" spc="0" dirty="0" smtClean="0">
                <a:latin typeface="Arial"/>
                <a:cs typeface="Arial"/>
              </a:rPr>
              <a:t>f</a:t>
            </a:r>
            <a:r>
              <a:rPr sz="3600" b="1" spc="-204" dirty="0" smtClean="0">
                <a:latin typeface="Arial"/>
                <a:cs typeface="Arial"/>
              </a:rPr>
              <a:t> </a:t>
            </a:r>
            <a:r>
              <a:rPr sz="3600" b="1" spc="-95" dirty="0" smtClean="0">
                <a:latin typeface="Arial"/>
                <a:cs typeface="Arial"/>
              </a:rPr>
              <a:t>y</a:t>
            </a:r>
            <a:r>
              <a:rPr sz="3600" b="1" spc="-105" dirty="0" smtClean="0">
                <a:latin typeface="Arial"/>
                <a:cs typeface="Arial"/>
              </a:rPr>
              <a:t>ou</a:t>
            </a:r>
            <a:r>
              <a:rPr sz="3600" b="1" spc="0" dirty="0" smtClean="0">
                <a:latin typeface="Arial"/>
                <a:cs typeface="Arial"/>
              </a:rPr>
              <a:t>”</a:t>
            </a:r>
            <a:endParaRPr sz="3600">
              <a:latin typeface="Arial"/>
              <a:cs typeface="Arial"/>
            </a:endParaRPr>
          </a:p>
          <a:p>
            <a:pPr>
              <a:lnSpc>
                <a:spcPts val="1000"/>
              </a:lnSpc>
            </a:pPr>
            <a:endParaRPr sz="1000"/>
          </a:p>
          <a:p>
            <a:pPr>
              <a:lnSpc>
                <a:spcPts val="1300"/>
              </a:lnSpc>
              <a:spcBef>
                <a:spcPts val="43"/>
              </a:spcBef>
            </a:pPr>
            <a:endParaRPr sz="1300"/>
          </a:p>
          <a:p>
            <a:pPr marL="355600" indent="-228600">
              <a:lnSpc>
                <a:spcPct val="100000"/>
              </a:lnSpc>
              <a:buClr>
                <a:srgbClr val="2CA1BE"/>
              </a:buClr>
              <a:buFont typeface="Arial"/>
              <a:buChar char="•"/>
              <a:tabLst>
                <a:tab pos="355600" algn="l"/>
              </a:tabLst>
            </a:pPr>
            <a:r>
              <a:rPr sz="3600" spc="0" dirty="0" smtClean="0">
                <a:latin typeface="Arial"/>
                <a:cs typeface="Arial"/>
              </a:rPr>
              <a:t>Analyze</a:t>
            </a:r>
            <a:r>
              <a:rPr sz="3600" spc="-10" dirty="0" smtClean="0">
                <a:latin typeface="Arial"/>
                <a:cs typeface="Arial"/>
              </a:rPr>
              <a:t> </a:t>
            </a:r>
            <a:r>
              <a:rPr sz="3600" spc="0" dirty="0" smtClean="0">
                <a:latin typeface="Arial"/>
                <a:cs typeface="Arial"/>
              </a:rPr>
              <a:t>exactly</a:t>
            </a:r>
            <a:r>
              <a:rPr sz="3600" spc="5" dirty="0" smtClean="0">
                <a:latin typeface="Arial"/>
                <a:cs typeface="Arial"/>
              </a:rPr>
              <a:t> </a:t>
            </a:r>
            <a:r>
              <a:rPr sz="3600" spc="0" dirty="0" smtClean="0">
                <a:latin typeface="Arial"/>
                <a:cs typeface="Arial"/>
              </a:rPr>
              <a:t>what</a:t>
            </a:r>
            <a:r>
              <a:rPr sz="3600" spc="-20" dirty="0" smtClean="0">
                <a:latin typeface="Arial"/>
                <a:cs typeface="Arial"/>
              </a:rPr>
              <a:t> </a:t>
            </a:r>
            <a:r>
              <a:rPr sz="3600" spc="0" dirty="0" smtClean="0">
                <a:latin typeface="Arial"/>
                <a:cs typeface="Arial"/>
              </a:rPr>
              <a:t>is expected</a:t>
            </a:r>
            <a:endParaRPr sz="3600">
              <a:latin typeface="Arial"/>
              <a:cs typeface="Arial"/>
            </a:endParaRPr>
          </a:p>
          <a:p>
            <a:pPr>
              <a:lnSpc>
                <a:spcPts val="850"/>
              </a:lnSpc>
              <a:spcBef>
                <a:spcPts val="13"/>
              </a:spcBef>
              <a:buClr>
                <a:srgbClr val="2CA1BE"/>
              </a:buClr>
              <a:buFont typeface="Arial"/>
              <a:buChar char="•"/>
            </a:pPr>
            <a:endParaRPr sz="850"/>
          </a:p>
          <a:p>
            <a:pPr marL="355600" indent="-228600">
              <a:lnSpc>
                <a:spcPct val="100000"/>
              </a:lnSpc>
              <a:buClr>
                <a:srgbClr val="2CA1BE"/>
              </a:buClr>
              <a:buFont typeface="Arial"/>
              <a:buChar char="•"/>
              <a:tabLst>
                <a:tab pos="355600" algn="l"/>
              </a:tabLst>
            </a:pPr>
            <a:r>
              <a:rPr sz="3600" spc="0" dirty="0" smtClean="0">
                <a:latin typeface="Arial"/>
                <a:cs typeface="Arial"/>
              </a:rPr>
              <a:t>Identify</a:t>
            </a:r>
            <a:r>
              <a:rPr sz="3600" spc="10" dirty="0" smtClean="0">
                <a:latin typeface="Arial"/>
                <a:cs typeface="Arial"/>
              </a:rPr>
              <a:t> </a:t>
            </a:r>
            <a:r>
              <a:rPr sz="3600" spc="-10" dirty="0" smtClean="0">
                <a:latin typeface="Arial"/>
                <a:cs typeface="Arial"/>
              </a:rPr>
              <a:t>t</a:t>
            </a:r>
            <a:r>
              <a:rPr sz="3600" spc="0" dirty="0" smtClean="0">
                <a:latin typeface="Arial"/>
                <a:cs typeface="Arial"/>
              </a:rPr>
              <a:t>he research</a:t>
            </a:r>
            <a:r>
              <a:rPr sz="3600" spc="-10" dirty="0" smtClean="0">
                <a:latin typeface="Arial"/>
                <a:cs typeface="Arial"/>
              </a:rPr>
              <a:t> </a:t>
            </a:r>
            <a:r>
              <a:rPr sz="3600" spc="0" dirty="0" smtClean="0">
                <a:latin typeface="Arial"/>
                <a:cs typeface="Arial"/>
              </a:rPr>
              <a:t>questio</a:t>
            </a:r>
            <a:r>
              <a:rPr sz="3600" spc="10" dirty="0" smtClean="0">
                <a:latin typeface="Arial"/>
                <a:cs typeface="Arial"/>
              </a:rPr>
              <a:t>n</a:t>
            </a:r>
            <a:r>
              <a:rPr sz="3600" spc="0" dirty="0" smtClean="0">
                <a:latin typeface="Arial"/>
                <a:cs typeface="Arial"/>
              </a:rPr>
              <a:t>s</a:t>
            </a:r>
            <a:endParaRPr sz="3600">
              <a:latin typeface="Arial"/>
              <a:cs typeface="Arial"/>
            </a:endParaRPr>
          </a:p>
          <a:p>
            <a:pPr>
              <a:lnSpc>
                <a:spcPts val="850"/>
              </a:lnSpc>
              <a:spcBef>
                <a:spcPts val="16"/>
              </a:spcBef>
              <a:buClr>
                <a:srgbClr val="2CA1BE"/>
              </a:buClr>
              <a:buFont typeface="Arial"/>
              <a:buChar char="•"/>
            </a:pPr>
            <a:endParaRPr sz="850"/>
          </a:p>
          <a:p>
            <a:pPr marL="355600" indent="-228600">
              <a:lnSpc>
                <a:spcPct val="100000"/>
              </a:lnSpc>
              <a:buClr>
                <a:srgbClr val="2CA1BE"/>
              </a:buClr>
              <a:buFont typeface="Arial"/>
              <a:buChar char="•"/>
              <a:tabLst>
                <a:tab pos="355600" algn="l"/>
              </a:tabLst>
            </a:pPr>
            <a:r>
              <a:rPr sz="3600" spc="0" dirty="0" smtClean="0">
                <a:latin typeface="Arial"/>
                <a:cs typeface="Arial"/>
              </a:rPr>
              <a:t>Interpret </a:t>
            </a:r>
            <a:r>
              <a:rPr sz="3600" spc="-10" dirty="0" smtClean="0">
                <a:latin typeface="Arial"/>
                <a:cs typeface="Arial"/>
              </a:rPr>
              <a:t>t</a:t>
            </a:r>
            <a:r>
              <a:rPr sz="3600" spc="0" dirty="0" smtClean="0">
                <a:latin typeface="Arial"/>
                <a:cs typeface="Arial"/>
              </a:rPr>
              <a:t>he question</a:t>
            </a:r>
            <a:r>
              <a:rPr sz="3600" spc="-15" dirty="0" smtClean="0">
                <a:latin typeface="Arial"/>
                <a:cs typeface="Arial"/>
              </a:rPr>
              <a:t> </a:t>
            </a:r>
            <a:r>
              <a:rPr sz="3600" spc="0" dirty="0" smtClean="0">
                <a:latin typeface="Arial"/>
                <a:cs typeface="Arial"/>
              </a:rPr>
              <a:t>correctly</a:t>
            </a:r>
            <a:endParaRPr sz="3600">
              <a:latin typeface="Arial"/>
              <a:cs typeface="Arial"/>
            </a:endParaRPr>
          </a:p>
          <a:p>
            <a:pPr>
              <a:lnSpc>
                <a:spcPts val="850"/>
              </a:lnSpc>
              <a:spcBef>
                <a:spcPts val="13"/>
              </a:spcBef>
              <a:buClr>
                <a:srgbClr val="2CA1BE"/>
              </a:buClr>
              <a:buFont typeface="Arial"/>
              <a:buChar char="•"/>
            </a:pPr>
            <a:endParaRPr sz="850"/>
          </a:p>
          <a:p>
            <a:pPr marL="355600" indent="-228600">
              <a:lnSpc>
                <a:spcPct val="100000"/>
              </a:lnSpc>
              <a:buClr>
                <a:srgbClr val="2CA1BE"/>
              </a:buClr>
              <a:buFont typeface="Arial"/>
              <a:buChar char="•"/>
              <a:tabLst>
                <a:tab pos="355600" algn="l"/>
              </a:tabLst>
            </a:pPr>
            <a:r>
              <a:rPr sz="3600" spc="0" dirty="0" smtClean="0">
                <a:latin typeface="Arial"/>
                <a:cs typeface="Arial"/>
              </a:rPr>
              <a:t>Answer</a:t>
            </a:r>
            <a:r>
              <a:rPr sz="3600" spc="5" dirty="0" smtClean="0">
                <a:latin typeface="Arial"/>
                <a:cs typeface="Arial"/>
              </a:rPr>
              <a:t> </a:t>
            </a:r>
            <a:r>
              <a:rPr sz="3600" spc="-10" dirty="0" smtClean="0">
                <a:latin typeface="Arial"/>
                <a:cs typeface="Arial"/>
              </a:rPr>
              <a:t>t</a:t>
            </a:r>
            <a:r>
              <a:rPr sz="3600" spc="0" dirty="0" smtClean="0">
                <a:latin typeface="Arial"/>
                <a:cs typeface="Arial"/>
              </a:rPr>
              <a:t>he question</a:t>
            </a:r>
            <a:r>
              <a:rPr sz="3600" spc="-5" dirty="0" smtClean="0">
                <a:latin typeface="Arial"/>
                <a:cs typeface="Arial"/>
              </a:rPr>
              <a:t> </a:t>
            </a:r>
            <a:r>
              <a:rPr sz="3600" spc="0" dirty="0" smtClean="0">
                <a:latin typeface="Arial"/>
                <a:cs typeface="Arial"/>
              </a:rPr>
              <a:t>e</a:t>
            </a:r>
            <a:r>
              <a:rPr sz="3600" spc="-60" dirty="0" smtClean="0">
                <a:latin typeface="Arial"/>
                <a:cs typeface="Arial"/>
              </a:rPr>
              <a:t>f</a:t>
            </a:r>
            <a:r>
              <a:rPr sz="3600" spc="0" dirty="0" smtClean="0">
                <a:latin typeface="Arial"/>
                <a:cs typeface="Arial"/>
              </a:rPr>
              <a:t>fectively</a:t>
            </a:r>
            <a:endParaRPr sz="3600">
              <a:latin typeface="Arial"/>
              <a:cs typeface="Arial"/>
            </a:endParaRPr>
          </a:p>
          <a:p>
            <a:pPr>
              <a:lnSpc>
                <a:spcPts val="850"/>
              </a:lnSpc>
              <a:spcBef>
                <a:spcPts val="17"/>
              </a:spcBef>
              <a:buClr>
                <a:srgbClr val="2CA1BE"/>
              </a:buClr>
              <a:buFont typeface="Arial"/>
              <a:buChar char="•"/>
            </a:pPr>
            <a:endParaRPr sz="850"/>
          </a:p>
          <a:p>
            <a:pPr marL="355600" indent="-228600">
              <a:lnSpc>
                <a:spcPct val="100000"/>
              </a:lnSpc>
              <a:buClr>
                <a:srgbClr val="2CA1BE"/>
              </a:buClr>
              <a:buFont typeface="Arial"/>
              <a:buChar char="•"/>
              <a:tabLst>
                <a:tab pos="355600" algn="l"/>
              </a:tabLst>
            </a:pPr>
            <a:r>
              <a:rPr sz="3600" spc="0" dirty="0" smtClean="0">
                <a:latin typeface="Arial"/>
                <a:cs typeface="Arial"/>
              </a:rPr>
              <a:t>The</a:t>
            </a:r>
            <a:r>
              <a:rPr sz="3600" spc="5" dirty="0" smtClean="0">
                <a:latin typeface="Arial"/>
                <a:cs typeface="Arial"/>
              </a:rPr>
              <a:t> </a:t>
            </a:r>
            <a:r>
              <a:rPr sz="3600" spc="0" dirty="0" smtClean="0">
                <a:latin typeface="Arial"/>
                <a:cs typeface="Arial"/>
              </a:rPr>
              <a:t>process</a:t>
            </a:r>
            <a:endParaRPr sz="3600">
              <a:latin typeface="Arial"/>
              <a:cs typeface="Arial"/>
            </a:endParaRPr>
          </a:p>
        </p:txBody>
      </p:sp>
      <p:sp>
        <p:nvSpPr>
          <p:cNvPr id="3" name="object 3"/>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4" name="object 4"/>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5" name="object 5"/>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800" dirty="0" smtClean="0">
                <a:solidFill>
                  <a:srgbClr val="FFFFFF"/>
                </a:solidFill>
                <a:latin typeface="Arial"/>
                <a:cs typeface="Arial"/>
              </a:rPr>
              <a:t>2</a:t>
            </a:fld>
            <a:endParaRPr sz="1800">
              <a:latin typeface="Arial"/>
              <a:cs typeface="Arial"/>
            </a:endParaRPr>
          </a:p>
        </p:txBody>
      </p:sp>
    </p:spTree>
    <p:extLst>
      <p:ext uri="{BB962C8B-B14F-4D97-AF65-F5344CB8AC3E}">
        <p14:creationId xmlns:p14="http://schemas.microsoft.com/office/powerpoint/2010/main" val="24236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Clarifying what you know</a:t>
            </a:r>
            <a:endParaRPr lang="en-US" dirty="0"/>
          </a:p>
        </p:txBody>
      </p:sp>
      <p:sp>
        <p:nvSpPr>
          <p:cNvPr id="3" name="Tex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889000"/>
            <a:ext cx="8377982" cy="5824928"/>
          </a:xfrm>
          <a:prstGeom prst="rect">
            <a:avLst/>
          </a:prstGeom>
        </p:spPr>
      </p:pic>
    </p:spTree>
    <p:extLst>
      <p:ext uri="{BB962C8B-B14F-4D97-AF65-F5344CB8AC3E}">
        <p14:creationId xmlns:p14="http://schemas.microsoft.com/office/powerpoint/2010/main" val="321035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the Nature of Your Assignment</a:t>
            </a:r>
            <a:br>
              <a:rPr lang="en-US" dirty="0" smtClean="0"/>
            </a:br>
            <a:endParaRPr lang="en-US" dirty="0"/>
          </a:p>
        </p:txBody>
      </p:sp>
      <p:sp>
        <p:nvSpPr>
          <p:cNvPr id="3" name="Tex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7000" y="1473200"/>
            <a:ext cx="8890000" cy="3911600"/>
          </a:xfrm>
          <a:prstGeom prst="rect">
            <a:avLst/>
          </a:prstGeom>
        </p:spPr>
      </p:pic>
    </p:spTree>
    <p:extLst>
      <p:ext uri="{BB962C8B-B14F-4D97-AF65-F5344CB8AC3E}">
        <p14:creationId xmlns:p14="http://schemas.microsoft.com/office/powerpoint/2010/main" val="253695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620000" cy="1200329"/>
          </a:xfrm>
          <a:prstGeom prst="rect">
            <a:avLst/>
          </a:prstGeom>
        </p:spPr>
        <p:txBody>
          <a:bodyPr wrap="square">
            <a:spAutoFit/>
          </a:bodyPr>
          <a:lstStyle/>
          <a:p>
            <a:r>
              <a:rPr lang="en-US" dirty="0"/>
              <a:t>A. You have been provided with a list of essays/topics from which to choose (rather than having to think of one yourself), and the work will be based on your reading (i.e. it will not entail collecting data such as from questionnaires or interviews).</a:t>
            </a:r>
          </a:p>
        </p:txBody>
      </p:sp>
      <p:sp>
        <p:nvSpPr>
          <p:cNvPr id="5" name="Rectangle 4"/>
          <p:cNvSpPr/>
          <p:nvPr/>
        </p:nvSpPr>
        <p:spPr>
          <a:xfrm>
            <a:off x="457200" y="1905000"/>
            <a:ext cx="7620000" cy="923330"/>
          </a:xfrm>
          <a:prstGeom prst="rect">
            <a:avLst/>
          </a:prstGeom>
        </p:spPr>
        <p:txBody>
          <a:bodyPr wrap="square">
            <a:spAutoFit/>
          </a:bodyPr>
          <a:lstStyle/>
          <a:p>
            <a:r>
              <a:rPr lang="en-US" dirty="0" smtClean="0"/>
              <a:t>B. You have to think of an essay/project topic yourself (rather than choosing from a list), and the work will be based on your reading (i.e. it will not entail collecting your own data such as from questionnaires or interviews).</a:t>
            </a:r>
            <a:endParaRPr lang="en-US" dirty="0"/>
          </a:p>
        </p:txBody>
      </p:sp>
      <p:sp>
        <p:nvSpPr>
          <p:cNvPr id="6" name="Rectangle 5"/>
          <p:cNvSpPr/>
          <p:nvPr/>
        </p:nvSpPr>
        <p:spPr>
          <a:xfrm>
            <a:off x="457200" y="3048000"/>
            <a:ext cx="7620000" cy="923330"/>
          </a:xfrm>
          <a:prstGeom prst="rect">
            <a:avLst/>
          </a:prstGeom>
        </p:spPr>
        <p:txBody>
          <a:bodyPr wrap="square">
            <a:spAutoFit/>
          </a:bodyPr>
          <a:lstStyle/>
          <a:p>
            <a:r>
              <a:rPr lang="en-US" dirty="0"/>
              <a:t>C. You have been provided with a list of project topics from which to choose (rather than having to think of one yourself), and the project will involve collecting and </a:t>
            </a:r>
            <a:r>
              <a:rPr lang="en-US" dirty="0" err="1"/>
              <a:t>analysing</a:t>
            </a:r>
            <a:r>
              <a:rPr lang="en-US" dirty="0"/>
              <a:t> data (e.g. from questionnaires or interviews).</a:t>
            </a:r>
          </a:p>
        </p:txBody>
      </p:sp>
      <p:sp>
        <p:nvSpPr>
          <p:cNvPr id="7" name="Rectangle 6"/>
          <p:cNvSpPr/>
          <p:nvPr/>
        </p:nvSpPr>
        <p:spPr>
          <a:xfrm>
            <a:off x="533400" y="4191000"/>
            <a:ext cx="7467600" cy="923330"/>
          </a:xfrm>
          <a:prstGeom prst="rect">
            <a:avLst/>
          </a:prstGeom>
        </p:spPr>
        <p:txBody>
          <a:bodyPr wrap="square">
            <a:spAutoFit/>
          </a:bodyPr>
          <a:lstStyle/>
          <a:p>
            <a:r>
              <a:rPr lang="en-US" dirty="0"/>
              <a:t>D. You have to think of a topic or title yourself (rather than choosing from a list), and the project will involve collecting and </a:t>
            </a:r>
            <a:r>
              <a:rPr lang="en-US" dirty="0" err="1"/>
              <a:t>analysing</a:t>
            </a:r>
            <a:r>
              <a:rPr lang="en-US" dirty="0"/>
              <a:t> data (e.g. from questionnaires or interviews).</a:t>
            </a:r>
          </a:p>
        </p:txBody>
      </p:sp>
    </p:spTree>
    <p:extLst>
      <p:ext uri="{BB962C8B-B14F-4D97-AF65-F5344CB8AC3E}">
        <p14:creationId xmlns:p14="http://schemas.microsoft.com/office/powerpoint/2010/main" val="21070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04800"/>
            <a:ext cx="8534400" cy="5384800"/>
          </a:xfrm>
          <a:prstGeom prst="rect">
            <a:avLst/>
          </a:prstGeom>
        </p:spPr>
      </p:pic>
    </p:spTree>
    <p:extLst>
      <p:ext uri="{BB962C8B-B14F-4D97-AF65-F5344CB8AC3E}">
        <p14:creationId xmlns:p14="http://schemas.microsoft.com/office/powerpoint/2010/main" val="2843436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9607" rIns="0" bIns="0" rtlCol="0">
            <a:noAutofit/>
          </a:bodyPr>
          <a:lstStyle/>
          <a:p>
            <a:pPr marL="12700">
              <a:lnSpc>
                <a:spcPct val="100000"/>
              </a:lnSpc>
            </a:pPr>
            <a:r>
              <a:rPr sz="2400" b="1" spc="-100" dirty="0" smtClean="0">
                <a:latin typeface="Arial"/>
                <a:cs typeface="Arial"/>
              </a:rPr>
              <a:t>Fo</a:t>
            </a:r>
            <a:r>
              <a:rPr sz="2400" b="1" spc="-95" dirty="0" smtClean="0">
                <a:latin typeface="Arial"/>
                <a:cs typeface="Arial"/>
              </a:rPr>
              <a:t>r</a:t>
            </a:r>
            <a:r>
              <a:rPr sz="2400" b="1" spc="0" dirty="0" smtClean="0">
                <a:latin typeface="Arial"/>
                <a:cs typeface="Arial"/>
              </a:rPr>
              <a:t>d</a:t>
            </a:r>
            <a:r>
              <a:rPr sz="2400" b="1" spc="-220" dirty="0" smtClean="0">
                <a:latin typeface="Arial"/>
                <a:cs typeface="Arial"/>
              </a:rPr>
              <a:t> </a:t>
            </a:r>
            <a:r>
              <a:rPr sz="2400" b="1" spc="-95" dirty="0" smtClean="0">
                <a:latin typeface="Arial"/>
                <a:cs typeface="Arial"/>
              </a:rPr>
              <a:t>(</a:t>
            </a:r>
            <a:r>
              <a:rPr sz="2400" b="1" spc="-100" dirty="0" smtClean="0">
                <a:latin typeface="Arial"/>
                <a:cs typeface="Arial"/>
              </a:rPr>
              <a:t>2012</a:t>
            </a:r>
            <a:r>
              <a:rPr sz="2400" b="1" spc="-95" dirty="0" smtClean="0">
                <a:latin typeface="Arial"/>
                <a:cs typeface="Arial"/>
              </a:rPr>
              <a:t>)</a:t>
            </a:r>
            <a:r>
              <a:rPr sz="2400" b="1" spc="0" dirty="0" smtClean="0">
                <a:latin typeface="Arial"/>
                <a:cs typeface="Arial"/>
              </a:rPr>
              <a:t>,</a:t>
            </a:r>
            <a:r>
              <a:rPr sz="2400" b="1" spc="-220" dirty="0" smtClean="0">
                <a:latin typeface="Arial"/>
                <a:cs typeface="Arial"/>
              </a:rPr>
              <a:t> </a:t>
            </a:r>
            <a:r>
              <a:rPr sz="2400" b="1" spc="-100" dirty="0" smtClean="0">
                <a:latin typeface="Arial"/>
                <a:cs typeface="Arial"/>
              </a:rPr>
              <a:t>chap</a:t>
            </a:r>
            <a:r>
              <a:rPr sz="2400" b="1" spc="0" dirty="0" smtClean="0">
                <a:latin typeface="Arial"/>
                <a:cs typeface="Arial"/>
              </a:rPr>
              <a:t>.</a:t>
            </a:r>
            <a:r>
              <a:rPr sz="2400" b="1" spc="-220" dirty="0" smtClean="0">
                <a:latin typeface="Arial"/>
                <a:cs typeface="Arial"/>
              </a:rPr>
              <a:t> </a:t>
            </a:r>
            <a:r>
              <a:rPr sz="2400" b="1" spc="-100" dirty="0" smtClean="0">
                <a:latin typeface="Arial"/>
                <a:cs typeface="Arial"/>
              </a:rPr>
              <a:t>3</a:t>
            </a:r>
            <a:r>
              <a:rPr sz="2400" b="1" spc="0" dirty="0" smtClean="0">
                <a:latin typeface="Arial"/>
                <a:cs typeface="Arial"/>
              </a:rPr>
              <a:t>,</a:t>
            </a:r>
            <a:r>
              <a:rPr sz="2400" b="1" spc="-204" dirty="0" smtClean="0">
                <a:latin typeface="Arial"/>
                <a:cs typeface="Arial"/>
              </a:rPr>
              <a:t> </a:t>
            </a:r>
            <a:r>
              <a:rPr sz="2400" b="1" spc="-100" dirty="0" smtClean="0">
                <a:latin typeface="Arial"/>
                <a:cs typeface="Arial"/>
              </a:rPr>
              <a:t>“</a:t>
            </a:r>
            <a:r>
              <a:rPr sz="2400" b="1" spc="-105" dirty="0" smtClean="0">
                <a:latin typeface="Arial"/>
                <a:cs typeface="Arial"/>
              </a:rPr>
              <a:t>C</a:t>
            </a:r>
            <a:r>
              <a:rPr sz="2400" b="1" spc="-95" dirty="0" smtClean="0">
                <a:latin typeface="Arial"/>
                <a:cs typeface="Arial"/>
              </a:rPr>
              <a:t>l</a:t>
            </a:r>
            <a:r>
              <a:rPr sz="2400" b="1" spc="-100" dirty="0" smtClean="0">
                <a:latin typeface="Arial"/>
                <a:cs typeface="Arial"/>
              </a:rPr>
              <a:t>a</a:t>
            </a:r>
            <a:r>
              <a:rPr sz="2400" b="1" spc="-95" dirty="0" smtClean="0">
                <a:latin typeface="Arial"/>
                <a:cs typeface="Arial"/>
              </a:rPr>
              <a:t>rif</a:t>
            </a:r>
            <a:r>
              <a:rPr sz="2400" b="1" spc="-125" dirty="0" smtClean="0">
                <a:latin typeface="Arial"/>
                <a:cs typeface="Arial"/>
              </a:rPr>
              <a:t>y</a:t>
            </a:r>
            <a:r>
              <a:rPr sz="2400" b="1" spc="-95" dirty="0" smtClean="0">
                <a:latin typeface="Arial"/>
                <a:cs typeface="Arial"/>
              </a:rPr>
              <a:t>i</a:t>
            </a:r>
            <a:r>
              <a:rPr sz="2400" b="1" spc="-100" dirty="0" smtClean="0">
                <a:latin typeface="Arial"/>
                <a:cs typeface="Arial"/>
              </a:rPr>
              <a:t>n</a:t>
            </a:r>
            <a:r>
              <a:rPr sz="2400" b="1" spc="0" dirty="0" smtClean="0">
                <a:latin typeface="Arial"/>
                <a:cs typeface="Arial"/>
              </a:rPr>
              <a:t>g</a:t>
            </a:r>
            <a:r>
              <a:rPr sz="2400" b="1" spc="-235" dirty="0" smtClean="0">
                <a:latin typeface="Arial"/>
                <a:cs typeface="Arial"/>
              </a:rPr>
              <a:t> </a:t>
            </a:r>
            <a:r>
              <a:rPr sz="2400" b="1" spc="-65" dirty="0" smtClean="0">
                <a:latin typeface="Arial"/>
                <a:cs typeface="Arial"/>
              </a:rPr>
              <a:t>w</a:t>
            </a:r>
            <a:r>
              <a:rPr sz="2400" b="1" spc="-100" dirty="0" smtClean="0">
                <a:latin typeface="Arial"/>
                <a:cs typeface="Arial"/>
              </a:rPr>
              <a:t>ha</a:t>
            </a:r>
            <a:r>
              <a:rPr sz="2400" b="1" spc="0" dirty="0" smtClean="0">
                <a:latin typeface="Arial"/>
                <a:cs typeface="Arial"/>
              </a:rPr>
              <a:t>t</a:t>
            </a:r>
            <a:r>
              <a:rPr sz="2400" b="1" spc="-240" dirty="0" smtClean="0">
                <a:latin typeface="Arial"/>
                <a:cs typeface="Arial"/>
              </a:rPr>
              <a:t> </a:t>
            </a:r>
            <a:r>
              <a:rPr sz="2400" b="1" spc="-90" dirty="0" smtClean="0">
                <a:latin typeface="Arial"/>
                <a:cs typeface="Arial"/>
              </a:rPr>
              <a:t>i</a:t>
            </a:r>
            <a:r>
              <a:rPr sz="2400" b="1" spc="0" dirty="0" smtClean="0">
                <a:latin typeface="Arial"/>
                <a:cs typeface="Arial"/>
              </a:rPr>
              <a:t>s</a:t>
            </a:r>
            <a:r>
              <a:rPr sz="2400" b="1" spc="-215" dirty="0" smtClean="0">
                <a:latin typeface="Arial"/>
                <a:cs typeface="Arial"/>
              </a:rPr>
              <a:t> </a:t>
            </a:r>
            <a:r>
              <a:rPr sz="2400" b="1" spc="-95" dirty="0" smtClean="0">
                <a:latin typeface="Arial"/>
                <a:cs typeface="Arial"/>
              </a:rPr>
              <a:t>r</a:t>
            </a:r>
            <a:r>
              <a:rPr sz="2400" b="1" spc="-100" dirty="0" smtClean="0">
                <a:latin typeface="Arial"/>
                <a:cs typeface="Arial"/>
              </a:rPr>
              <a:t>equ</a:t>
            </a:r>
            <a:r>
              <a:rPr sz="2400" b="1" spc="-90" dirty="0" smtClean="0">
                <a:latin typeface="Arial"/>
                <a:cs typeface="Arial"/>
              </a:rPr>
              <a:t>i</a:t>
            </a:r>
            <a:r>
              <a:rPr sz="2400" b="1" spc="-95" dirty="0" smtClean="0">
                <a:latin typeface="Arial"/>
                <a:cs typeface="Arial"/>
              </a:rPr>
              <a:t>r</a:t>
            </a:r>
            <a:r>
              <a:rPr sz="2400" b="1" spc="-100" dirty="0" smtClean="0">
                <a:latin typeface="Arial"/>
                <a:cs typeface="Arial"/>
              </a:rPr>
              <a:t>e</a:t>
            </a:r>
            <a:r>
              <a:rPr sz="2400" b="1" spc="0" dirty="0" smtClean="0">
                <a:latin typeface="Arial"/>
                <a:cs typeface="Arial"/>
              </a:rPr>
              <a:t>d</a:t>
            </a:r>
            <a:r>
              <a:rPr sz="2400" b="1" spc="-235" dirty="0" smtClean="0">
                <a:latin typeface="Arial"/>
                <a:cs typeface="Arial"/>
              </a:rPr>
              <a:t> </a:t>
            </a:r>
            <a:r>
              <a:rPr sz="2400" b="1" spc="-100" dirty="0" smtClean="0">
                <a:latin typeface="Arial"/>
                <a:cs typeface="Arial"/>
              </a:rPr>
              <a:t>o</a:t>
            </a:r>
            <a:r>
              <a:rPr sz="2400" b="1" spc="0" dirty="0" smtClean="0">
                <a:latin typeface="Arial"/>
                <a:cs typeface="Arial"/>
              </a:rPr>
              <a:t>f</a:t>
            </a:r>
            <a:r>
              <a:rPr sz="2400" b="1" spc="-204" dirty="0" smtClean="0">
                <a:latin typeface="Arial"/>
                <a:cs typeface="Arial"/>
              </a:rPr>
              <a:t> </a:t>
            </a:r>
            <a:r>
              <a:rPr sz="2400" b="1" spc="-125" dirty="0" smtClean="0">
                <a:latin typeface="Arial"/>
                <a:cs typeface="Arial"/>
              </a:rPr>
              <a:t>y</a:t>
            </a:r>
            <a:r>
              <a:rPr sz="2400" b="1" spc="-100" dirty="0" smtClean="0">
                <a:latin typeface="Arial"/>
                <a:cs typeface="Arial"/>
              </a:rPr>
              <a:t>o</a:t>
            </a:r>
            <a:r>
              <a:rPr sz="2400" b="1" spc="-95" dirty="0" smtClean="0">
                <a:latin typeface="Arial"/>
                <a:cs typeface="Arial"/>
              </a:rPr>
              <a:t>u</a:t>
            </a:r>
            <a:r>
              <a:rPr sz="2400" b="1" spc="0" dirty="0" smtClean="0">
                <a:latin typeface="Arial"/>
                <a:cs typeface="Arial"/>
              </a:rPr>
              <a:t>”</a:t>
            </a:r>
            <a:endParaRPr sz="2400">
              <a:latin typeface="Arial"/>
              <a:cs typeface="Arial"/>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fld id="{81D60167-4931-47E6-BA6A-407CBD079E47}" type="slidenum">
              <a:rPr sz="1800" dirty="0" smtClean="0">
                <a:solidFill>
                  <a:srgbClr val="FFFFFF"/>
                </a:solidFill>
                <a:latin typeface="Arial"/>
                <a:cs typeface="Arial"/>
              </a:rPr>
              <a:t>7</a:t>
            </a:fld>
            <a:endParaRPr sz="1800">
              <a:latin typeface="Arial"/>
              <a:cs typeface="Arial"/>
            </a:endParaRPr>
          </a:p>
        </p:txBody>
      </p:sp>
      <p:sp>
        <p:nvSpPr>
          <p:cNvPr id="3" name="object 3"/>
          <p:cNvSpPr/>
          <p:nvPr/>
        </p:nvSpPr>
        <p:spPr>
          <a:xfrm>
            <a:off x="1146175" y="1536700"/>
            <a:ext cx="6242050" cy="49276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Tree>
    <p:extLst>
      <p:ext uri="{BB962C8B-B14F-4D97-AF65-F5344CB8AC3E}">
        <p14:creationId xmlns:p14="http://schemas.microsoft.com/office/powerpoint/2010/main" val="4143887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8572500" cy="5981700"/>
          </a:xfrm>
          <a:prstGeom prst="rect">
            <a:avLst/>
          </a:prstGeom>
        </p:spPr>
      </p:pic>
    </p:spTree>
    <p:extLst>
      <p:ext uri="{BB962C8B-B14F-4D97-AF65-F5344CB8AC3E}">
        <p14:creationId xmlns:p14="http://schemas.microsoft.com/office/powerpoint/2010/main" val="22032442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44" rIns="0" bIns="0" rtlCol="0">
            <a:noAutofit/>
          </a:bodyPr>
          <a:lstStyle/>
          <a:p>
            <a:pPr marL="12700">
              <a:lnSpc>
                <a:spcPct val="100000"/>
              </a:lnSpc>
            </a:pPr>
            <a:r>
              <a:rPr sz="4000" spc="-135" dirty="0" smtClean="0">
                <a:latin typeface="Arial"/>
                <a:cs typeface="Arial"/>
              </a:rPr>
              <a:t>D</a:t>
            </a:r>
            <a:r>
              <a:rPr sz="4000" spc="-125" dirty="0" smtClean="0">
                <a:latin typeface="Arial"/>
                <a:cs typeface="Arial"/>
              </a:rPr>
              <a:t>e</a:t>
            </a:r>
            <a:r>
              <a:rPr sz="4000" spc="-114" dirty="0" smtClean="0">
                <a:latin typeface="Arial"/>
                <a:cs typeface="Arial"/>
              </a:rPr>
              <a:t>v</a:t>
            </a:r>
            <a:r>
              <a:rPr sz="4000" spc="-125" dirty="0" smtClean="0">
                <a:latin typeface="Arial"/>
                <a:cs typeface="Arial"/>
              </a:rPr>
              <a:t>e</a:t>
            </a:r>
            <a:r>
              <a:rPr sz="4000" spc="-110" dirty="0" smtClean="0">
                <a:latin typeface="Arial"/>
                <a:cs typeface="Arial"/>
              </a:rPr>
              <a:t>l</a:t>
            </a:r>
            <a:r>
              <a:rPr sz="4000" spc="-125" dirty="0" smtClean="0">
                <a:latin typeface="Arial"/>
                <a:cs typeface="Arial"/>
              </a:rPr>
              <a:t>op</a:t>
            </a:r>
            <a:r>
              <a:rPr sz="4000" spc="-110" dirty="0" smtClean="0">
                <a:latin typeface="Arial"/>
                <a:cs typeface="Arial"/>
              </a:rPr>
              <a:t>i</a:t>
            </a:r>
            <a:r>
              <a:rPr sz="4000" spc="-125" dirty="0" smtClean="0">
                <a:latin typeface="Arial"/>
                <a:cs typeface="Arial"/>
              </a:rPr>
              <a:t>n</a:t>
            </a:r>
            <a:r>
              <a:rPr sz="4000" spc="-25" dirty="0" smtClean="0">
                <a:latin typeface="Arial"/>
                <a:cs typeface="Arial"/>
              </a:rPr>
              <a:t>g</a:t>
            </a:r>
            <a:r>
              <a:rPr sz="4000" spc="-204" dirty="0" smtClean="0">
                <a:latin typeface="Arial"/>
                <a:cs typeface="Arial"/>
              </a:rPr>
              <a:t> </a:t>
            </a:r>
            <a:r>
              <a:rPr sz="4000" spc="-25" dirty="0" smtClean="0">
                <a:latin typeface="Arial"/>
                <a:cs typeface="Arial"/>
              </a:rPr>
              <a:t>a</a:t>
            </a:r>
            <a:r>
              <a:rPr sz="4000" spc="-204" dirty="0" smtClean="0">
                <a:latin typeface="Arial"/>
                <a:cs typeface="Arial"/>
              </a:rPr>
              <a:t> </a:t>
            </a:r>
            <a:r>
              <a:rPr sz="4000" spc="-114" dirty="0" smtClean="0">
                <a:latin typeface="Arial"/>
                <a:cs typeface="Arial"/>
              </a:rPr>
              <a:t>r</a:t>
            </a:r>
            <a:r>
              <a:rPr sz="4000" spc="-125" dirty="0" smtClean="0">
                <a:latin typeface="Arial"/>
                <a:cs typeface="Arial"/>
              </a:rPr>
              <a:t>e</a:t>
            </a:r>
            <a:r>
              <a:rPr sz="4000" spc="-114" dirty="0" smtClean="0">
                <a:latin typeface="Arial"/>
                <a:cs typeface="Arial"/>
              </a:rPr>
              <a:t>s</a:t>
            </a:r>
            <a:r>
              <a:rPr sz="4000" spc="-125" dirty="0" smtClean="0">
                <a:latin typeface="Arial"/>
                <a:cs typeface="Arial"/>
              </a:rPr>
              <a:t>ea</a:t>
            </a:r>
            <a:r>
              <a:rPr sz="4000" spc="-114" dirty="0" smtClean="0">
                <a:latin typeface="Arial"/>
                <a:cs typeface="Arial"/>
              </a:rPr>
              <a:t>rc</a:t>
            </a:r>
            <a:r>
              <a:rPr sz="4000" spc="-25" dirty="0" smtClean="0">
                <a:latin typeface="Arial"/>
                <a:cs typeface="Arial"/>
              </a:rPr>
              <a:t>h</a:t>
            </a:r>
            <a:r>
              <a:rPr sz="4000" spc="-180" dirty="0" smtClean="0">
                <a:latin typeface="Arial"/>
                <a:cs typeface="Arial"/>
              </a:rPr>
              <a:t> </a:t>
            </a:r>
            <a:r>
              <a:rPr sz="4000" spc="-125" dirty="0" smtClean="0">
                <a:latin typeface="Arial"/>
                <a:cs typeface="Arial"/>
              </a:rPr>
              <a:t>que</a:t>
            </a:r>
            <a:r>
              <a:rPr sz="4000" spc="-114" dirty="0" smtClean="0">
                <a:latin typeface="Arial"/>
                <a:cs typeface="Arial"/>
              </a:rPr>
              <a:t>s</a:t>
            </a:r>
            <a:r>
              <a:rPr sz="4000" spc="-105" dirty="0" smtClean="0">
                <a:latin typeface="Arial"/>
                <a:cs typeface="Arial"/>
              </a:rPr>
              <a:t>t</a:t>
            </a:r>
            <a:r>
              <a:rPr sz="4000" spc="-110" dirty="0" smtClean="0">
                <a:latin typeface="Arial"/>
                <a:cs typeface="Arial"/>
              </a:rPr>
              <a:t>i</a:t>
            </a:r>
            <a:r>
              <a:rPr sz="4000" spc="-125" dirty="0" smtClean="0">
                <a:latin typeface="Arial"/>
                <a:cs typeface="Arial"/>
              </a:rPr>
              <a:t>on</a:t>
            </a:r>
            <a:r>
              <a:rPr sz="4000" spc="-20" dirty="0" smtClean="0">
                <a:latin typeface="Arial"/>
                <a:cs typeface="Arial"/>
              </a:rPr>
              <a:t>*</a:t>
            </a:r>
            <a:endParaRPr sz="4000">
              <a:latin typeface="Arial"/>
              <a:cs typeface="Arial"/>
            </a:endParaRPr>
          </a:p>
        </p:txBody>
      </p:sp>
      <p:sp>
        <p:nvSpPr>
          <p:cNvPr id="3" name="object 3"/>
          <p:cNvSpPr txBox="1"/>
          <p:nvPr/>
        </p:nvSpPr>
        <p:spPr>
          <a:xfrm>
            <a:off x="650240" y="1634871"/>
            <a:ext cx="6555105" cy="2376805"/>
          </a:xfrm>
          <a:prstGeom prst="rect">
            <a:avLst/>
          </a:prstGeom>
        </p:spPr>
        <p:txBody>
          <a:bodyPr vert="horz" wrap="square" lIns="0" tIns="0" rIns="0" bIns="0" rtlCol="0">
            <a:noAutofit/>
          </a:bodyPr>
          <a:lstStyle/>
          <a:p>
            <a:pPr marL="12700">
              <a:lnSpc>
                <a:spcPct val="100000"/>
              </a:lnSpc>
            </a:pPr>
            <a:r>
              <a:rPr sz="3200" spc="-180" dirty="0" smtClean="0">
                <a:latin typeface="Arial"/>
                <a:cs typeface="Arial"/>
              </a:rPr>
              <a:t>T</a:t>
            </a:r>
            <a:r>
              <a:rPr sz="3200" spc="0" dirty="0" smtClean="0">
                <a:latin typeface="Arial"/>
                <a:cs typeface="Arial"/>
              </a:rPr>
              <a:t>wo</a:t>
            </a:r>
            <a:r>
              <a:rPr sz="3200" spc="-20" dirty="0" smtClean="0">
                <a:latin typeface="Arial"/>
                <a:cs typeface="Arial"/>
              </a:rPr>
              <a:t> </a:t>
            </a:r>
            <a:r>
              <a:rPr sz="3200" spc="0" dirty="0" smtClean="0">
                <a:latin typeface="Arial"/>
                <a:cs typeface="Arial"/>
              </a:rPr>
              <a:t>g</a:t>
            </a:r>
            <a:r>
              <a:rPr sz="3200" spc="-15" dirty="0" smtClean="0">
                <a:latin typeface="Arial"/>
                <a:cs typeface="Arial"/>
              </a:rPr>
              <a:t>e</a:t>
            </a:r>
            <a:r>
              <a:rPr sz="3200" spc="0" dirty="0" smtClean="0">
                <a:latin typeface="Arial"/>
                <a:cs typeface="Arial"/>
              </a:rPr>
              <a:t>n</a:t>
            </a:r>
            <a:r>
              <a:rPr sz="3200" spc="-15" dirty="0" smtClean="0">
                <a:latin typeface="Arial"/>
                <a:cs typeface="Arial"/>
              </a:rPr>
              <a:t>e</a:t>
            </a:r>
            <a:r>
              <a:rPr sz="3200" spc="0" dirty="0" smtClean="0">
                <a:latin typeface="Arial"/>
                <a:cs typeface="Arial"/>
              </a:rPr>
              <a:t>ral</a:t>
            </a:r>
            <a:r>
              <a:rPr sz="3200" spc="-5" dirty="0" smtClean="0">
                <a:latin typeface="Arial"/>
                <a:cs typeface="Arial"/>
              </a:rPr>
              <a:t> </a:t>
            </a:r>
            <a:r>
              <a:rPr sz="3200" spc="0" dirty="0" smtClean="0">
                <a:latin typeface="Arial"/>
                <a:cs typeface="Arial"/>
              </a:rPr>
              <a:t>ways</a:t>
            </a:r>
            <a:r>
              <a:rPr sz="3200" spc="-25" dirty="0" smtClean="0">
                <a:latin typeface="Arial"/>
                <a:cs typeface="Arial"/>
              </a:rPr>
              <a:t> </a:t>
            </a:r>
            <a:r>
              <a:rPr sz="3200" spc="0" dirty="0" smtClean="0">
                <a:latin typeface="Arial"/>
                <a:cs typeface="Arial"/>
              </a:rPr>
              <a:t>RQs</a:t>
            </a:r>
            <a:r>
              <a:rPr sz="3200" spc="-15" dirty="0" smtClean="0">
                <a:latin typeface="Arial"/>
                <a:cs typeface="Arial"/>
              </a:rPr>
              <a:t> </a:t>
            </a:r>
            <a:r>
              <a:rPr sz="3200" spc="0" dirty="0" smtClean="0">
                <a:latin typeface="Arial"/>
                <a:cs typeface="Arial"/>
              </a:rPr>
              <a:t>or</a:t>
            </a:r>
            <a:r>
              <a:rPr sz="3200" spc="-10" dirty="0" smtClean="0">
                <a:latin typeface="Arial"/>
                <a:cs typeface="Arial"/>
              </a:rPr>
              <a:t>i</a:t>
            </a:r>
            <a:r>
              <a:rPr sz="3200" spc="0" dirty="0" smtClean="0">
                <a:latin typeface="Arial"/>
                <a:cs typeface="Arial"/>
              </a:rPr>
              <a:t>g</a:t>
            </a:r>
            <a:r>
              <a:rPr sz="3200" spc="-10" dirty="0" smtClean="0">
                <a:latin typeface="Arial"/>
                <a:cs typeface="Arial"/>
              </a:rPr>
              <a:t>i</a:t>
            </a:r>
            <a:r>
              <a:rPr sz="3200" spc="0" dirty="0" smtClean="0">
                <a:latin typeface="Arial"/>
                <a:cs typeface="Arial"/>
              </a:rPr>
              <a:t>n</a:t>
            </a:r>
            <a:r>
              <a:rPr sz="3200" spc="-15" dirty="0" smtClean="0">
                <a:latin typeface="Arial"/>
                <a:cs typeface="Arial"/>
              </a:rPr>
              <a:t>a</a:t>
            </a:r>
            <a:r>
              <a:rPr sz="3200" spc="0" dirty="0" smtClean="0">
                <a:latin typeface="Arial"/>
                <a:cs typeface="Arial"/>
              </a:rPr>
              <a:t>t</a:t>
            </a:r>
            <a:r>
              <a:rPr sz="3200" spc="-10" dirty="0" smtClean="0">
                <a:latin typeface="Arial"/>
                <a:cs typeface="Arial"/>
              </a:rPr>
              <a:t>e</a:t>
            </a:r>
            <a:r>
              <a:rPr sz="3200" spc="0" dirty="0" smtClean="0">
                <a:latin typeface="Arial"/>
                <a:cs typeface="Arial"/>
              </a:rPr>
              <a:t>:</a:t>
            </a:r>
            <a:endParaRPr sz="3200">
              <a:latin typeface="Arial"/>
              <a:cs typeface="Arial"/>
            </a:endParaRPr>
          </a:p>
          <a:p>
            <a:pPr>
              <a:lnSpc>
                <a:spcPts val="650"/>
              </a:lnSpc>
              <a:spcBef>
                <a:spcPts val="37"/>
              </a:spcBef>
            </a:pPr>
            <a:endParaRPr sz="650"/>
          </a:p>
          <a:p>
            <a:pPr marL="824865" marR="339725" indent="-515620">
              <a:lnSpc>
                <a:spcPct val="100000"/>
              </a:lnSpc>
              <a:buClr>
                <a:srgbClr val="58AFB8"/>
              </a:buClr>
              <a:buFont typeface="Arial"/>
              <a:buAutoNum type="arabicPeriod"/>
              <a:tabLst>
                <a:tab pos="824865" algn="l"/>
              </a:tabLst>
            </a:pPr>
            <a:r>
              <a:rPr sz="2800" spc="-275" dirty="0" smtClean="0">
                <a:latin typeface="Arial"/>
                <a:cs typeface="Arial"/>
              </a:rPr>
              <a:t>Y</a:t>
            </a:r>
            <a:r>
              <a:rPr sz="2800" spc="-20" dirty="0" smtClean="0">
                <a:latin typeface="Arial"/>
                <a:cs typeface="Arial"/>
              </a:rPr>
              <a:t>o</a:t>
            </a:r>
            <a:r>
              <a:rPr sz="2800" spc="-15" dirty="0" smtClean="0">
                <a:latin typeface="Arial"/>
                <a:cs typeface="Arial"/>
              </a:rPr>
              <a:t>u</a:t>
            </a:r>
            <a:r>
              <a:rPr sz="2800" spc="-10" dirty="0" smtClean="0">
                <a:latin typeface="Arial"/>
                <a:cs typeface="Arial"/>
              </a:rPr>
              <a:t>r o</a:t>
            </a:r>
            <a:r>
              <a:rPr sz="2800" spc="-20" dirty="0" smtClean="0">
                <a:latin typeface="Arial"/>
                <a:cs typeface="Arial"/>
              </a:rPr>
              <a:t>wn</a:t>
            </a:r>
            <a:r>
              <a:rPr sz="2800" spc="15" dirty="0" smtClean="0">
                <a:latin typeface="Arial"/>
                <a:cs typeface="Arial"/>
              </a:rPr>
              <a:t> </a:t>
            </a:r>
            <a:r>
              <a:rPr sz="2800" spc="-20" dirty="0" smtClean="0">
                <a:latin typeface="Arial"/>
                <a:cs typeface="Arial"/>
              </a:rPr>
              <a:t>e</a:t>
            </a:r>
            <a:r>
              <a:rPr sz="2800" spc="-10" dirty="0" smtClean="0">
                <a:latin typeface="Arial"/>
                <a:cs typeface="Arial"/>
              </a:rPr>
              <a:t>x</a:t>
            </a:r>
            <a:r>
              <a:rPr sz="2800" spc="-20" dirty="0" smtClean="0">
                <a:latin typeface="Arial"/>
                <a:cs typeface="Arial"/>
              </a:rPr>
              <a:t>p</a:t>
            </a:r>
            <a:r>
              <a:rPr sz="2800" spc="-15" dirty="0" smtClean="0">
                <a:latin typeface="Arial"/>
                <a:cs typeface="Arial"/>
              </a:rPr>
              <a:t>e</a:t>
            </a:r>
            <a:r>
              <a:rPr sz="2800" spc="-10" dirty="0" smtClean="0">
                <a:latin typeface="Arial"/>
                <a:cs typeface="Arial"/>
              </a:rPr>
              <a:t>rie</a:t>
            </a:r>
            <a:r>
              <a:rPr sz="2800" spc="-20" dirty="0" smtClean="0">
                <a:latin typeface="Arial"/>
                <a:cs typeface="Arial"/>
              </a:rPr>
              <a:t>n</a:t>
            </a:r>
            <a:r>
              <a:rPr sz="2800" spc="-10" dirty="0" smtClean="0">
                <a:latin typeface="Arial"/>
                <a:cs typeface="Arial"/>
              </a:rPr>
              <a:t>c</a:t>
            </a:r>
            <a:r>
              <a:rPr sz="2800" spc="-20" dirty="0" smtClean="0">
                <a:latin typeface="Arial"/>
                <a:cs typeface="Arial"/>
              </a:rPr>
              <a:t>e </a:t>
            </a:r>
            <a:r>
              <a:rPr sz="2800" spc="-10" dirty="0" smtClean="0">
                <a:latin typeface="Arial"/>
                <a:cs typeface="Arial"/>
              </a:rPr>
              <a:t>a</a:t>
            </a:r>
            <a:r>
              <a:rPr sz="2800" spc="-20" dirty="0" smtClean="0">
                <a:latin typeface="Arial"/>
                <a:cs typeface="Arial"/>
              </a:rPr>
              <a:t>n</a:t>
            </a:r>
            <a:r>
              <a:rPr sz="2800" spc="-15" dirty="0" smtClean="0">
                <a:latin typeface="Arial"/>
                <a:cs typeface="Arial"/>
              </a:rPr>
              <a:t>d/or</a:t>
            </a:r>
            <a:r>
              <a:rPr sz="2800" spc="15" dirty="0" smtClean="0">
                <a:latin typeface="Arial"/>
                <a:cs typeface="Arial"/>
              </a:rPr>
              <a:t> </a:t>
            </a:r>
            <a:r>
              <a:rPr sz="2800" spc="-20" dirty="0" smtClean="0">
                <a:latin typeface="Arial"/>
                <a:cs typeface="Arial"/>
              </a:rPr>
              <a:t>d</a:t>
            </a:r>
            <a:r>
              <a:rPr sz="2800" spc="-5" dirty="0" smtClean="0">
                <a:latin typeface="Arial"/>
                <a:cs typeface="Arial"/>
              </a:rPr>
              <a:t>i</a:t>
            </a:r>
            <a:r>
              <a:rPr sz="2800" spc="-10" dirty="0" smtClean="0">
                <a:latin typeface="Arial"/>
                <a:cs typeface="Arial"/>
              </a:rPr>
              <a:t>r</a:t>
            </a:r>
            <a:r>
              <a:rPr sz="2800" spc="-15" dirty="0" smtClean="0">
                <a:latin typeface="Arial"/>
                <a:cs typeface="Arial"/>
              </a:rPr>
              <a:t>ect</a:t>
            </a:r>
            <a:r>
              <a:rPr sz="2800" spc="-10" dirty="0" smtClean="0">
                <a:latin typeface="Arial"/>
                <a:cs typeface="Arial"/>
              </a:rPr>
              <a:t> observation</a:t>
            </a:r>
            <a:endParaRPr sz="2800">
              <a:latin typeface="Arial"/>
              <a:cs typeface="Arial"/>
            </a:endParaRPr>
          </a:p>
          <a:p>
            <a:pPr>
              <a:lnSpc>
                <a:spcPts val="650"/>
              </a:lnSpc>
              <a:spcBef>
                <a:spcPts val="24"/>
              </a:spcBef>
              <a:buClr>
                <a:srgbClr val="58AFB8"/>
              </a:buClr>
              <a:buFont typeface="Arial"/>
              <a:buAutoNum type="arabicPeriod"/>
            </a:pPr>
            <a:endParaRPr sz="650"/>
          </a:p>
          <a:p>
            <a:pPr marL="824865" marR="12700" indent="-515620">
              <a:lnSpc>
                <a:spcPct val="100000"/>
              </a:lnSpc>
              <a:buClr>
                <a:srgbClr val="58AFB8"/>
              </a:buClr>
              <a:buFont typeface="Arial"/>
              <a:buAutoNum type="arabicPeriod"/>
              <a:tabLst>
                <a:tab pos="824865" algn="l"/>
              </a:tabLst>
            </a:pPr>
            <a:r>
              <a:rPr sz="2800" spc="-20" dirty="0" smtClean="0">
                <a:latin typeface="Arial"/>
                <a:cs typeface="Arial"/>
              </a:rPr>
              <a:t>L</a:t>
            </a:r>
            <a:r>
              <a:rPr sz="2800" spc="-15" dirty="0" smtClean="0">
                <a:latin typeface="Arial"/>
                <a:cs typeface="Arial"/>
              </a:rPr>
              <a:t>o</a:t>
            </a:r>
            <a:r>
              <a:rPr sz="2800" spc="-20" dirty="0" smtClean="0">
                <a:latin typeface="Arial"/>
                <a:cs typeface="Arial"/>
              </a:rPr>
              <a:t>g</a:t>
            </a:r>
            <a:r>
              <a:rPr sz="2800" spc="-5" dirty="0" smtClean="0">
                <a:latin typeface="Arial"/>
                <a:cs typeface="Arial"/>
              </a:rPr>
              <a:t>i</a:t>
            </a:r>
            <a:r>
              <a:rPr sz="2800" spc="-15" dirty="0" smtClean="0">
                <a:latin typeface="Arial"/>
                <a:cs typeface="Arial"/>
              </a:rPr>
              <a:t>ca</a:t>
            </a:r>
            <a:r>
              <a:rPr sz="2800" spc="-10" dirty="0" smtClean="0">
                <a:latin typeface="Arial"/>
                <a:cs typeface="Arial"/>
              </a:rPr>
              <a:t>l </a:t>
            </a:r>
            <a:r>
              <a:rPr sz="2800" spc="-15" dirty="0" smtClean="0">
                <a:latin typeface="Arial"/>
                <a:cs typeface="Arial"/>
              </a:rPr>
              <a:t>g</a:t>
            </a:r>
            <a:r>
              <a:rPr sz="2800" spc="-20" dirty="0" smtClean="0">
                <a:latin typeface="Arial"/>
                <a:cs typeface="Arial"/>
              </a:rPr>
              <a:t>a</a:t>
            </a:r>
            <a:r>
              <a:rPr sz="2800" spc="-15" dirty="0" smtClean="0">
                <a:latin typeface="Arial"/>
                <a:cs typeface="Arial"/>
              </a:rPr>
              <a:t>ps</a:t>
            </a:r>
            <a:r>
              <a:rPr sz="2800" spc="5" dirty="0" smtClean="0">
                <a:latin typeface="Arial"/>
                <a:cs typeface="Arial"/>
              </a:rPr>
              <a:t> </a:t>
            </a:r>
            <a:r>
              <a:rPr sz="2800" spc="-15" dirty="0" smtClean="0">
                <a:latin typeface="Arial"/>
                <a:cs typeface="Arial"/>
              </a:rPr>
              <a:t>th</a:t>
            </a:r>
            <a:r>
              <a:rPr sz="2800" spc="-10" dirty="0" smtClean="0">
                <a:latin typeface="Arial"/>
                <a:cs typeface="Arial"/>
              </a:rPr>
              <a:t>at </a:t>
            </a:r>
            <a:r>
              <a:rPr sz="2800" spc="-15" dirty="0" smtClean="0">
                <a:latin typeface="Arial"/>
                <a:cs typeface="Arial"/>
              </a:rPr>
              <a:t>exi</a:t>
            </a:r>
            <a:r>
              <a:rPr sz="2800" spc="-5" dirty="0" smtClean="0">
                <a:latin typeface="Arial"/>
                <a:cs typeface="Arial"/>
              </a:rPr>
              <a:t>s</a:t>
            </a:r>
            <a:r>
              <a:rPr sz="2800" spc="-10" dirty="0" smtClean="0">
                <a:latin typeface="Arial"/>
                <a:cs typeface="Arial"/>
              </a:rPr>
              <a:t>t </a:t>
            </a:r>
            <a:r>
              <a:rPr sz="2800" spc="-15" dirty="0" smtClean="0">
                <a:latin typeface="Arial"/>
                <a:cs typeface="Arial"/>
              </a:rPr>
              <a:t>in our</a:t>
            </a:r>
            <a:r>
              <a:rPr sz="2800" spc="10" dirty="0" smtClean="0">
                <a:latin typeface="Arial"/>
                <a:cs typeface="Arial"/>
              </a:rPr>
              <a:t> </a:t>
            </a:r>
            <a:r>
              <a:rPr sz="2800" spc="-10" dirty="0" smtClean="0">
                <a:latin typeface="Arial"/>
                <a:cs typeface="Arial"/>
              </a:rPr>
              <a:t>c</a:t>
            </a:r>
            <a:r>
              <a:rPr sz="2800" spc="-20" dirty="0" smtClean="0">
                <a:latin typeface="Arial"/>
                <a:cs typeface="Arial"/>
              </a:rPr>
              <a:t>u</a:t>
            </a:r>
            <a:r>
              <a:rPr sz="2800" spc="-5" dirty="0" smtClean="0">
                <a:latin typeface="Arial"/>
                <a:cs typeface="Arial"/>
              </a:rPr>
              <a:t>r</a:t>
            </a:r>
            <a:r>
              <a:rPr sz="2800" spc="-10" dirty="0" smtClean="0">
                <a:latin typeface="Arial"/>
                <a:cs typeface="Arial"/>
              </a:rPr>
              <a:t>r</a:t>
            </a:r>
            <a:r>
              <a:rPr sz="2800" spc="-15" dirty="0" smtClean="0">
                <a:latin typeface="Arial"/>
                <a:cs typeface="Arial"/>
              </a:rPr>
              <a:t>ent knowle</a:t>
            </a:r>
            <a:r>
              <a:rPr sz="2800" spc="-20" dirty="0" smtClean="0">
                <a:latin typeface="Arial"/>
                <a:cs typeface="Arial"/>
              </a:rPr>
              <a:t>d</a:t>
            </a:r>
            <a:r>
              <a:rPr sz="2800" spc="-15" dirty="0" smtClean="0">
                <a:latin typeface="Arial"/>
                <a:cs typeface="Arial"/>
              </a:rPr>
              <a:t>g</a:t>
            </a:r>
            <a:r>
              <a:rPr sz="2800" spc="-20" dirty="0" smtClean="0">
                <a:latin typeface="Arial"/>
                <a:cs typeface="Arial"/>
              </a:rPr>
              <a:t>e</a:t>
            </a:r>
            <a:r>
              <a:rPr sz="2800" spc="15" dirty="0" smtClean="0">
                <a:latin typeface="Arial"/>
                <a:cs typeface="Arial"/>
              </a:rPr>
              <a:t> </a:t>
            </a:r>
            <a:r>
              <a:rPr sz="2800" spc="-15" dirty="0" smtClean="0">
                <a:latin typeface="Arial"/>
                <a:cs typeface="Arial"/>
              </a:rPr>
              <a:t>of</a:t>
            </a:r>
            <a:r>
              <a:rPr sz="2800" spc="10" dirty="0" smtClean="0">
                <a:latin typeface="Arial"/>
                <a:cs typeface="Arial"/>
              </a:rPr>
              <a:t> </a:t>
            </a:r>
            <a:r>
              <a:rPr sz="2800" spc="-15" dirty="0" smtClean="0">
                <a:latin typeface="Arial"/>
                <a:cs typeface="Arial"/>
              </a:rPr>
              <a:t>the</a:t>
            </a:r>
            <a:r>
              <a:rPr sz="2800" spc="5" dirty="0" smtClean="0">
                <a:latin typeface="Arial"/>
                <a:cs typeface="Arial"/>
              </a:rPr>
              <a:t> </a:t>
            </a:r>
            <a:r>
              <a:rPr sz="2800" spc="-10" dirty="0" smtClean="0">
                <a:latin typeface="Arial"/>
                <a:cs typeface="Arial"/>
              </a:rPr>
              <a:t>fie</a:t>
            </a:r>
            <a:r>
              <a:rPr sz="2800" spc="-15" dirty="0" smtClean="0">
                <a:latin typeface="Arial"/>
                <a:cs typeface="Arial"/>
              </a:rPr>
              <a:t>ld</a:t>
            </a:r>
            <a:endParaRPr sz="2800">
              <a:latin typeface="Arial"/>
              <a:cs typeface="Arial"/>
            </a:endParaRPr>
          </a:p>
        </p:txBody>
      </p:sp>
      <p:sp>
        <p:nvSpPr>
          <p:cNvPr id="4" name="object 4"/>
          <p:cNvSpPr/>
          <p:nvPr/>
        </p:nvSpPr>
        <p:spPr>
          <a:xfrm>
            <a:off x="8531225" y="5649608"/>
            <a:ext cx="71247" cy="395591"/>
          </a:xfrm>
          <a:custGeom>
            <a:avLst/>
            <a:gdLst/>
            <a:ahLst/>
            <a:cxnLst/>
            <a:rect l="l" t="t" r="r" b="b"/>
            <a:pathLst>
              <a:path w="71247" h="395591">
                <a:moveTo>
                  <a:pt x="71247" y="395591"/>
                </a:moveTo>
                <a:lnTo>
                  <a:pt x="31115" y="383231"/>
                </a:lnTo>
                <a:lnTo>
                  <a:pt x="5325" y="351436"/>
                </a:lnTo>
                <a:lnTo>
                  <a:pt x="0" y="69950"/>
                </a:lnTo>
                <a:lnTo>
                  <a:pt x="1470" y="55476"/>
                </a:lnTo>
                <a:lnTo>
                  <a:pt x="21187" y="19253"/>
                </a:lnTo>
                <a:lnTo>
                  <a:pt x="44154" y="4043"/>
                </a:lnTo>
                <a:lnTo>
                  <a:pt x="57706" y="0"/>
                </a:lnTo>
              </a:path>
            </a:pathLst>
          </a:custGeom>
          <a:ln w="19050">
            <a:solidFill>
              <a:srgbClr val="FFFFFF"/>
            </a:solidFill>
          </a:ln>
        </p:spPr>
        <p:txBody>
          <a:bodyPr wrap="square" lIns="0" tIns="0" rIns="0" bIns="0" rtlCol="0">
            <a:noAutofit/>
          </a:bodyPr>
          <a:lstStyle/>
          <a:p>
            <a:endParaRPr/>
          </a:p>
        </p:txBody>
      </p:sp>
      <p:sp>
        <p:nvSpPr>
          <p:cNvPr id="5" name="object 5"/>
          <p:cNvSpPr/>
          <p:nvPr/>
        </p:nvSpPr>
        <p:spPr>
          <a:xfrm>
            <a:off x="9009253" y="5648325"/>
            <a:ext cx="71247" cy="395591"/>
          </a:xfrm>
          <a:custGeom>
            <a:avLst/>
            <a:gdLst/>
            <a:ahLst/>
            <a:cxnLst/>
            <a:rect l="l" t="t" r="r" b="b"/>
            <a:pathLst>
              <a:path w="71247" h="395591">
                <a:moveTo>
                  <a:pt x="0" y="0"/>
                </a:moveTo>
                <a:lnTo>
                  <a:pt x="40131" y="12360"/>
                </a:lnTo>
                <a:lnTo>
                  <a:pt x="65921" y="44154"/>
                </a:lnTo>
                <a:lnTo>
                  <a:pt x="71247" y="325640"/>
                </a:lnTo>
                <a:lnTo>
                  <a:pt x="69776" y="340115"/>
                </a:lnTo>
                <a:lnTo>
                  <a:pt x="50059" y="376337"/>
                </a:lnTo>
                <a:lnTo>
                  <a:pt x="27092" y="391548"/>
                </a:lnTo>
                <a:lnTo>
                  <a:pt x="13540" y="395591"/>
                </a:lnTo>
              </a:path>
            </a:pathLst>
          </a:custGeom>
          <a:ln w="19049">
            <a:solidFill>
              <a:srgbClr val="FFFFFF"/>
            </a:solidFill>
          </a:ln>
        </p:spPr>
        <p:txBody>
          <a:bodyPr wrap="square" lIns="0" tIns="0" rIns="0" bIns="0" rtlCol="0">
            <a:noAutofit/>
          </a:bodyPr>
          <a:lstStyle/>
          <a:p>
            <a:endParaRPr/>
          </a:p>
        </p:txBody>
      </p:sp>
      <p:sp>
        <p:nvSpPr>
          <p:cNvPr id="6" name="object 6"/>
          <p:cNvSpPr txBox="1"/>
          <p:nvPr/>
        </p:nvSpPr>
        <p:spPr>
          <a:xfrm>
            <a:off x="8731757" y="5704941"/>
            <a:ext cx="153035" cy="285115"/>
          </a:xfrm>
          <a:prstGeom prst="rect">
            <a:avLst/>
          </a:prstGeom>
        </p:spPr>
        <p:txBody>
          <a:bodyPr vert="horz" wrap="square" lIns="0" tIns="0" rIns="0" bIns="0" rtlCol="0">
            <a:noAutofit/>
          </a:bodyPr>
          <a:lstStyle/>
          <a:p>
            <a:pPr marL="12700">
              <a:lnSpc>
                <a:spcPct val="100000"/>
              </a:lnSpc>
            </a:pPr>
            <a:r>
              <a:rPr sz="1800" dirty="0" smtClean="0">
                <a:solidFill>
                  <a:srgbClr val="FFFFFF"/>
                </a:solidFill>
                <a:latin typeface="Arial"/>
                <a:cs typeface="Arial"/>
              </a:rPr>
              <a:t>5</a:t>
            </a:r>
            <a:endParaRPr sz="1800">
              <a:latin typeface="Arial"/>
              <a:cs typeface="Arial"/>
            </a:endParaRPr>
          </a:p>
        </p:txBody>
      </p:sp>
      <p:sp>
        <p:nvSpPr>
          <p:cNvPr id="7" name="object 7"/>
          <p:cNvSpPr txBox="1"/>
          <p:nvPr/>
        </p:nvSpPr>
        <p:spPr>
          <a:xfrm>
            <a:off x="474675" y="6279794"/>
            <a:ext cx="6727190" cy="377190"/>
          </a:xfrm>
          <a:prstGeom prst="rect">
            <a:avLst/>
          </a:prstGeom>
        </p:spPr>
        <p:txBody>
          <a:bodyPr vert="horz" wrap="square" lIns="0" tIns="0" rIns="0" bIns="0" rtlCol="0">
            <a:noAutofit/>
          </a:bodyPr>
          <a:lstStyle/>
          <a:p>
            <a:pPr marL="12700" marR="12700">
              <a:lnSpc>
                <a:spcPct val="100000"/>
              </a:lnSpc>
            </a:pPr>
            <a:r>
              <a:rPr sz="1200" spc="-15" dirty="0" smtClean="0">
                <a:latin typeface="Arial"/>
                <a:cs typeface="Arial"/>
              </a:rPr>
              <a:t>*</a:t>
            </a:r>
            <a:r>
              <a:rPr sz="1200" spc="40" dirty="0" smtClean="0">
                <a:latin typeface="Arial"/>
                <a:cs typeface="Arial"/>
              </a:rPr>
              <a:t>W</a:t>
            </a:r>
            <a:r>
              <a:rPr sz="1200" spc="0" dirty="0" smtClean="0">
                <a:latin typeface="Arial"/>
                <a:cs typeface="Arial"/>
              </a:rPr>
              <a:t>i</a:t>
            </a:r>
            <a:r>
              <a:rPr sz="1200" spc="-5" dirty="0" smtClean="0">
                <a:latin typeface="Arial"/>
                <a:cs typeface="Arial"/>
              </a:rPr>
              <a:t>l</a:t>
            </a:r>
            <a:r>
              <a:rPr sz="1200" spc="-10" dirty="0" smtClean="0">
                <a:latin typeface="Arial"/>
                <a:cs typeface="Arial"/>
              </a:rPr>
              <a:t>de</a:t>
            </a:r>
            <a:r>
              <a:rPr sz="1200" spc="5" dirty="0" smtClean="0">
                <a:latin typeface="Arial"/>
                <a:cs typeface="Arial"/>
              </a:rPr>
              <a:t>m</a:t>
            </a:r>
            <a:r>
              <a:rPr sz="1200" spc="-10" dirty="0" smtClean="0">
                <a:latin typeface="Arial"/>
                <a:cs typeface="Arial"/>
              </a:rPr>
              <a:t>u</a:t>
            </a:r>
            <a:r>
              <a:rPr sz="1200" spc="0" dirty="0" smtClean="0">
                <a:latin typeface="Arial"/>
                <a:cs typeface="Arial"/>
              </a:rPr>
              <a:t>t</a:t>
            </a:r>
            <a:r>
              <a:rPr sz="1200" spc="-5" dirty="0" smtClean="0">
                <a:latin typeface="Arial"/>
                <a:cs typeface="Arial"/>
              </a:rPr>
              <a:t>h</a:t>
            </a:r>
            <a:r>
              <a:rPr sz="1200" spc="0" dirty="0" smtClean="0">
                <a:latin typeface="Arial"/>
                <a:cs typeface="Arial"/>
              </a:rPr>
              <a:t>,</a:t>
            </a:r>
            <a:r>
              <a:rPr sz="1200" spc="-20" dirty="0" smtClean="0">
                <a:latin typeface="Arial"/>
                <a:cs typeface="Arial"/>
              </a:rPr>
              <a:t> </a:t>
            </a:r>
            <a:r>
              <a:rPr sz="1200" spc="0" dirty="0" smtClean="0">
                <a:latin typeface="Arial"/>
                <a:cs typeface="Arial"/>
              </a:rPr>
              <a:t>B.</a:t>
            </a:r>
            <a:r>
              <a:rPr sz="1200" spc="5" dirty="0" smtClean="0">
                <a:latin typeface="Arial"/>
                <a:cs typeface="Arial"/>
              </a:rPr>
              <a:t> </a:t>
            </a:r>
            <a:r>
              <a:rPr sz="1200" spc="-5" dirty="0" smtClean="0">
                <a:latin typeface="Arial"/>
                <a:cs typeface="Arial"/>
              </a:rPr>
              <a:t>M</a:t>
            </a:r>
            <a:r>
              <a:rPr sz="1200" spc="0" dirty="0" smtClean="0">
                <a:latin typeface="Arial"/>
                <a:cs typeface="Arial"/>
              </a:rPr>
              <a:t>.</a:t>
            </a:r>
            <a:r>
              <a:rPr sz="1200" spc="5" dirty="0" smtClean="0">
                <a:latin typeface="Arial"/>
                <a:cs typeface="Arial"/>
              </a:rPr>
              <a:t> </a:t>
            </a:r>
            <a:r>
              <a:rPr sz="1200" spc="0" dirty="0" smtClean="0">
                <a:latin typeface="Arial"/>
                <a:cs typeface="Arial"/>
              </a:rPr>
              <a:t>(2009).</a:t>
            </a:r>
            <a:r>
              <a:rPr sz="1200" spc="-15" dirty="0" smtClean="0">
                <a:latin typeface="Arial"/>
                <a:cs typeface="Arial"/>
              </a:rPr>
              <a:t> </a:t>
            </a:r>
            <a:r>
              <a:rPr sz="1200" i="1" spc="0" dirty="0" smtClean="0">
                <a:latin typeface="Arial"/>
                <a:cs typeface="Arial"/>
              </a:rPr>
              <a:t>Appl</a:t>
            </a:r>
            <a:r>
              <a:rPr sz="1200" i="1" spc="-5" dirty="0" smtClean="0">
                <a:latin typeface="Arial"/>
                <a:cs typeface="Arial"/>
              </a:rPr>
              <a:t>i</a:t>
            </a:r>
            <a:r>
              <a:rPr sz="1200" i="1" spc="0" dirty="0" smtClean="0">
                <a:latin typeface="Arial"/>
                <a:cs typeface="Arial"/>
              </a:rPr>
              <a:t>cati</a:t>
            </a:r>
            <a:r>
              <a:rPr sz="1200" i="1" spc="-10" dirty="0" smtClean="0">
                <a:latin typeface="Arial"/>
                <a:cs typeface="Arial"/>
              </a:rPr>
              <a:t>on</a:t>
            </a:r>
            <a:r>
              <a:rPr sz="1200" i="1" spc="0" dirty="0" smtClean="0">
                <a:latin typeface="Arial"/>
                <a:cs typeface="Arial"/>
              </a:rPr>
              <a:t>s</a:t>
            </a:r>
            <a:r>
              <a:rPr sz="1200" i="1" spc="-35" dirty="0" smtClean="0">
                <a:latin typeface="Arial"/>
                <a:cs typeface="Arial"/>
              </a:rPr>
              <a:t> </a:t>
            </a:r>
            <a:r>
              <a:rPr sz="1200" i="1" spc="0" dirty="0" smtClean="0">
                <a:latin typeface="Arial"/>
                <a:cs typeface="Arial"/>
              </a:rPr>
              <a:t>of</a:t>
            </a:r>
            <a:r>
              <a:rPr sz="1200" i="1" spc="5" dirty="0" smtClean="0">
                <a:latin typeface="Arial"/>
                <a:cs typeface="Arial"/>
              </a:rPr>
              <a:t> </a:t>
            </a:r>
            <a:r>
              <a:rPr sz="1200" i="1" spc="0" dirty="0" smtClean="0">
                <a:latin typeface="Arial"/>
                <a:cs typeface="Arial"/>
              </a:rPr>
              <a:t>Social</a:t>
            </a:r>
            <a:r>
              <a:rPr sz="1200" i="1" spc="-25" dirty="0" smtClean="0">
                <a:latin typeface="Arial"/>
                <a:cs typeface="Arial"/>
              </a:rPr>
              <a:t> </a:t>
            </a:r>
            <a:r>
              <a:rPr sz="1200" i="1" spc="0" dirty="0" smtClean="0">
                <a:latin typeface="Arial"/>
                <a:cs typeface="Arial"/>
              </a:rPr>
              <a:t>Res</a:t>
            </a:r>
            <a:r>
              <a:rPr sz="1200" i="1" spc="5" dirty="0" smtClean="0">
                <a:latin typeface="Arial"/>
                <a:cs typeface="Arial"/>
              </a:rPr>
              <a:t>e</a:t>
            </a:r>
            <a:r>
              <a:rPr sz="1200" i="1" spc="0" dirty="0" smtClean="0">
                <a:latin typeface="Arial"/>
                <a:cs typeface="Arial"/>
              </a:rPr>
              <a:t>arch</a:t>
            </a:r>
            <a:r>
              <a:rPr sz="1200" i="1" spc="-35" dirty="0" smtClean="0">
                <a:latin typeface="Arial"/>
                <a:cs typeface="Arial"/>
              </a:rPr>
              <a:t> </a:t>
            </a:r>
            <a:r>
              <a:rPr sz="1200" i="1" spc="-5" dirty="0" smtClean="0">
                <a:latin typeface="Arial"/>
                <a:cs typeface="Arial"/>
              </a:rPr>
              <a:t>M</a:t>
            </a:r>
            <a:r>
              <a:rPr sz="1200" i="1" spc="0" dirty="0" smtClean="0">
                <a:latin typeface="Arial"/>
                <a:cs typeface="Arial"/>
              </a:rPr>
              <a:t>et</a:t>
            </a:r>
            <a:r>
              <a:rPr sz="1200" i="1" spc="5" dirty="0" smtClean="0">
                <a:latin typeface="Arial"/>
                <a:cs typeface="Arial"/>
              </a:rPr>
              <a:t>h</a:t>
            </a:r>
            <a:r>
              <a:rPr sz="1200" i="1" spc="0" dirty="0" smtClean="0">
                <a:latin typeface="Arial"/>
                <a:cs typeface="Arial"/>
              </a:rPr>
              <a:t>ods</a:t>
            </a:r>
            <a:r>
              <a:rPr sz="1200" i="1" spc="-35" dirty="0" smtClean="0">
                <a:latin typeface="Arial"/>
                <a:cs typeface="Arial"/>
              </a:rPr>
              <a:t> </a:t>
            </a:r>
            <a:r>
              <a:rPr sz="1200" i="1" spc="0" dirty="0" smtClean="0">
                <a:latin typeface="Arial"/>
                <a:cs typeface="Arial"/>
              </a:rPr>
              <a:t>to</a:t>
            </a:r>
            <a:r>
              <a:rPr sz="1200" i="1" spc="5" dirty="0" smtClean="0">
                <a:latin typeface="Arial"/>
                <a:cs typeface="Arial"/>
              </a:rPr>
              <a:t> </a:t>
            </a:r>
            <a:r>
              <a:rPr sz="1200" i="1" spc="0" dirty="0" smtClean="0">
                <a:latin typeface="Arial"/>
                <a:cs typeface="Arial"/>
              </a:rPr>
              <a:t>Questions</a:t>
            </a:r>
            <a:r>
              <a:rPr sz="1200" i="1" spc="-35" dirty="0" smtClean="0">
                <a:latin typeface="Arial"/>
                <a:cs typeface="Arial"/>
              </a:rPr>
              <a:t> </a:t>
            </a:r>
            <a:r>
              <a:rPr sz="1200" i="1" spc="0" dirty="0" smtClean="0">
                <a:latin typeface="Arial"/>
                <a:cs typeface="Arial"/>
              </a:rPr>
              <a:t>in</a:t>
            </a:r>
            <a:r>
              <a:rPr sz="1200" i="1" spc="-10" dirty="0" smtClean="0">
                <a:latin typeface="Arial"/>
                <a:cs typeface="Arial"/>
              </a:rPr>
              <a:t> </a:t>
            </a:r>
            <a:r>
              <a:rPr sz="1200" i="1" spc="0" dirty="0" smtClean="0">
                <a:latin typeface="Arial"/>
                <a:cs typeface="Arial"/>
              </a:rPr>
              <a:t>I</a:t>
            </a:r>
            <a:r>
              <a:rPr sz="1200" i="1" spc="5" dirty="0" smtClean="0">
                <a:latin typeface="Arial"/>
                <a:cs typeface="Arial"/>
              </a:rPr>
              <a:t>n</a:t>
            </a:r>
            <a:r>
              <a:rPr sz="1200" i="1" spc="0" dirty="0" smtClean="0">
                <a:latin typeface="Arial"/>
                <a:cs typeface="Arial"/>
              </a:rPr>
              <a:t>f</a:t>
            </a:r>
            <a:r>
              <a:rPr sz="1200" i="1" spc="5" dirty="0" smtClean="0">
                <a:latin typeface="Arial"/>
                <a:cs typeface="Arial"/>
              </a:rPr>
              <a:t>o</a:t>
            </a:r>
            <a:r>
              <a:rPr sz="1200" i="1" spc="0" dirty="0" smtClean="0">
                <a:latin typeface="Arial"/>
                <a:cs typeface="Arial"/>
              </a:rPr>
              <a:t>r</a:t>
            </a:r>
            <a:r>
              <a:rPr sz="1200" i="1" spc="-20" dirty="0" smtClean="0">
                <a:latin typeface="Arial"/>
                <a:cs typeface="Arial"/>
              </a:rPr>
              <a:t>m</a:t>
            </a:r>
            <a:r>
              <a:rPr sz="1200" i="1" spc="0" dirty="0" smtClean="0">
                <a:latin typeface="Arial"/>
                <a:cs typeface="Arial"/>
              </a:rPr>
              <a:t>ation</a:t>
            </a:r>
            <a:r>
              <a:rPr sz="1200" i="1" spc="-20" dirty="0" smtClean="0">
                <a:latin typeface="Arial"/>
                <a:cs typeface="Arial"/>
              </a:rPr>
              <a:t> </a:t>
            </a:r>
            <a:r>
              <a:rPr sz="1200" i="1" spc="0" dirty="0" smtClean="0">
                <a:latin typeface="Arial"/>
                <a:cs typeface="Arial"/>
              </a:rPr>
              <a:t>and Library</a:t>
            </a:r>
            <a:r>
              <a:rPr sz="1200" i="1" spc="-25" dirty="0" smtClean="0">
                <a:latin typeface="Arial"/>
                <a:cs typeface="Arial"/>
              </a:rPr>
              <a:t> </a:t>
            </a:r>
            <a:r>
              <a:rPr sz="1200" i="1" spc="0" dirty="0" smtClean="0">
                <a:latin typeface="Arial"/>
                <a:cs typeface="Arial"/>
              </a:rPr>
              <a:t>Scie</a:t>
            </a:r>
            <a:r>
              <a:rPr sz="1200" i="1" spc="5" dirty="0" smtClean="0">
                <a:latin typeface="Arial"/>
                <a:cs typeface="Arial"/>
              </a:rPr>
              <a:t>n</a:t>
            </a:r>
            <a:r>
              <a:rPr sz="1200" i="1" spc="0" dirty="0" smtClean="0">
                <a:latin typeface="Arial"/>
                <a:cs typeface="Arial"/>
              </a:rPr>
              <a:t>c</a:t>
            </a:r>
            <a:r>
              <a:rPr sz="1200" i="1" spc="5" dirty="0" smtClean="0">
                <a:latin typeface="Arial"/>
                <a:cs typeface="Arial"/>
              </a:rPr>
              <a:t>e</a:t>
            </a:r>
            <a:r>
              <a:rPr sz="1200" spc="0" dirty="0" smtClean="0">
                <a:latin typeface="Arial"/>
                <a:cs typeface="Arial"/>
              </a:rPr>
              <a:t>.</a:t>
            </a:r>
            <a:r>
              <a:rPr sz="1200" spc="-20" dirty="0" smtClean="0">
                <a:latin typeface="Arial"/>
                <a:cs typeface="Arial"/>
              </a:rPr>
              <a:t> </a:t>
            </a:r>
            <a:r>
              <a:rPr sz="1200" spc="15" dirty="0" smtClean="0">
                <a:latin typeface="Arial"/>
                <a:cs typeface="Arial"/>
              </a:rPr>
              <a:t>W</a:t>
            </a:r>
            <a:r>
              <a:rPr sz="1200" spc="-10" dirty="0" smtClean="0">
                <a:latin typeface="Arial"/>
                <a:cs typeface="Arial"/>
              </a:rPr>
              <a:t>e</a:t>
            </a:r>
            <a:r>
              <a:rPr sz="1200" spc="0" dirty="0" smtClean="0">
                <a:latin typeface="Arial"/>
                <a:cs typeface="Arial"/>
              </a:rPr>
              <a:t>st</a:t>
            </a:r>
            <a:r>
              <a:rPr sz="1200" spc="-5" dirty="0" smtClean="0">
                <a:latin typeface="Arial"/>
                <a:cs typeface="Arial"/>
              </a:rPr>
              <a:t>p</a:t>
            </a:r>
            <a:r>
              <a:rPr sz="1200" spc="-10" dirty="0" smtClean="0">
                <a:latin typeface="Arial"/>
                <a:cs typeface="Arial"/>
              </a:rPr>
              <a:t>o</a:t>
            </a:r>
            <a:r>
              <a:rPr sz="1200" spc="0" dirty="0" smtClean="0">
                <a:latin typeface="Arial"/>
                <a:cs typeface="Arial"/>
              </a:rPr>
              <a:t>rt,</a:t>
            </a:r>
            <a:r>
              <a:rPr sz="1200" spc="-20" dirty="0" smtClean="0">
                <a:latin typeface="Arial"/>
                <a:cs typeface="Arial"/>
              </a:rPr>
              <a:t> </a:t>
            </a:r>
            <a:r>
              <a:rPr sz="1200" spc="0" dirty="0" smtClean="0">
                <a:latin typeface="Arial"/>
                <a:cs typeface="Arial"/>
              </a:rPr>
              <a:t>Co</a:t>
            </a:r>
            <a:r>
              <a:rPr sz="1200" spc="5" dirty="0" smtClean="0">
                <a:latin typeface="Arial"/>
                <a:cs typeface="Arial"/>
              </a:rPr>
              <a:t>n</a:t>
            </a:r>
            <a:r>
              <a:rPr sz="1200" spc="0" dirty="0" smtClean="0">
                <a:latin typeface="Arial"/>
                <a:cs typeface="Arial"/>
              </a:rPr>
              <a:t>n.:</a:t>
            </a:r>
            <a:r>
              <a:rPr sz="1200" spc="-15" dirty="0" smtClean="0">
                <a:latin typeface="Arial"/>
                <a:cs typeface="Arial"/>
              </a:rPr>
              <a:t> </a:t>
            </a:r>
            <a:r>
              <a:rPr sz="1200" spc="0" dirty="0" smtClean="0">
                <a:latin typeface="Arial"/>
                <a:cs typeface="Arial"/>
              </a:rPr>
              <a:t>Libraries</a:t>
            </a:r>
            <a:r>
              <a:rPr sz="1200" spc="-30" dirty="0" smtClean="0">
                <a:latin typeface="Arial"/>
                <a:cs typeface="Arial"/>
              </a:rPr>
              <a:t> </a:t>
            </a:r>
            <a:r>
              <a:rPr sz="1200" spc="0" dirty="0" smtClean="0">
                <a:latin typeface="Arial"/>
                <a:cs typeface="Arial"/>
              </a:rPr>
              <a:t>Unlimite</a:t>
            </a:r>
            <a:r>
              <a:rPr sz="1200" spc="15" dirty="0" smtClean="0">
                <a:latin typeface="Arial"/>
                <a:cs typeface="Arial"/>
              </a:rPr>
              <a:t>d</a:t>
            </a:r>
            <a:r>
              <a:rPr sz="1200" spc="0" dirty="0" smtClean="0">
                <a:latin typeface="Arial"/>
                <a:cs typeface="Arial"/>
              </a:rPr>
              <a:t>.</a:t>
            </a:r>
            <a:endParaRPr sz="120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4498</TotalTime>
  <Words>618</Words>
  <Application>Microsoft Macintosh PowerPoint</Application>
  <PresentationFormat>On-screen Show (4:3)</PresentationFormat>
  <Paragraphs>80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PowerPoint Presentation</vt:lpstr>
      <vt:lpstr>PowerPoint Presentation</vt:lpstr>
      <vt:lpstr>Clarifying what you know</vt:lpstr>
      <vt:lpstr>Clarifying the Nature of Your Assignment </vt:lpstr>
      <vt:lpstr>PowerPoint Presentation</vt:lpstr>
      <vt:lpstr>PowerPoint Presentation</vt:lpstr>
      <vt:lpstr>Ford (2012), chap. 3, “Clarifying what is required of you”</vt:lpstr>
      <vt:lpstr>PowerPoint Presentation</vt:lpstr>
      <vt:lpstr>Developing a research question*</vt:lpstr>
      <vt:lpstr>Developing a research question*</vt:lpstr>
      <vt:lpstr>Developing a research question</vt:lpstr>
      <vt:lpstr>Developing a research question*</vt:lpstr>
      <vt:lpstr>Process of putting together an essay or project.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E. Bergquist</dc:creator>
  <cp:lastModifiedBy>Jeff Campbell</cp:lastModifiedBy>
  <cp:revision>34</cp:revision>
  <dcterms:created xsi:type="dcterms:W3CDTF">2013-12-30T09:11:57Z</dcterms:created>
  <dcterms:modified xsi:type="dcterms:W3CDTF">2014-09-22T11:51:29Z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2013-09-24T00:00:00Z</vt:filetime>
  </property>
  <property fmtid="{D5CDD505-2E9C-101B-9397-08002B2CF9AE}" pid="3" name="LastSaved">
    <vt:filetime>2013-12-30T00:00:00Z</vt:filetime>
  </property>
</Properties>
</file>