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8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6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3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5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DB2AF-4D35-4240-82D6-62CB9AD2B027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97BC0-5BD7-C447-8B51-F9F0E0E1E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arningcenter.unc.edu/register-for-classes/finals-boot-camp-registrati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INLS 151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Nov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2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6" y="258182"/>
            <a:ext cx="8519037" cy="63653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Writing Center</a:t>
            </a:r>
            <a:r>
              <a:rPr lang="en-US" b="1" i="1" dirty="0" smtClean="0"/>
              <a:t> Finals </a:t>
            </a:r>
            <a:r>
              <a:rPr lang="en-US" b="1" i="1" dirty="0"/>
              <a:t>Boot Camp </a:t>
            </a:r>
            <a:endParaRPr lang="en-US" b="1" i="1" dirty="0" smtClean="0"/>
          </a:p>
          <a:p>
            <a:pPr lvl="1"/>
            <a:r>
              <a:rPr lang="en-US" dirty="0" err="1" smtClean="0"/>
              <a:t>Thur</a:t>
            </a:r>
            <a:r>
              <a:rPr lang="en-US" dirty="0" smtClean="0"/>
              <a:t> Dec 3, 12-8 pm</a:t>
            </a:r>
          </a:p>
          <a:p>
            <a:pPr lvl="1"/>
            <a:r>
              <a:rPr lang="en-US" dirty="0" smtClean="0"/>
              <a:t>Fri Dec 4, 12-5 pm</a:t>
            </a:r>
          </a:p>
          <a:p>
            <a:pPr lvl="1"/>
            <a:r>
              <a:rPr lang="en-US" dirty="0" smtClean="0"/>
              <a:t>Mon-Wed, Dec 5-7, 12-5 pm</a:t>
            </a:r>
          </a:p>
          <a:p>
            <a:pPr lvl="1"/>
            <a:r>
              <a:rPr lang="en-US" dirty="0" smtClean="0"/>
              <a:t>supervised study, camaraderie</a:t>
            </a:r>
            <a:r>
              <a:rPr lang="en-US" dirty="0"/>
              <a:t>, raffle prizes and </a:t>
            </a:r>
            <a:r>
              <a:rPr lang="en-US" dirty="0" smtClean="0"/>
              <a:t>food</a:t>
            </a:r>
          </a:p>
          <a:p>
            <a:pPr lvl="1"/>
            <a:r>
              <a:rPr lang="en-US" dirty="0"/>
              <a:t>0127 SASB North</a:t>
            </a:r>
            <a:endParaRPr lang="en-US" dirty="0" smtClean="0"/>
          </a:p>
          <a:p>
            <a:pPr lvl="1"/>
            <a:r>
              <a:rPr lang="en-US" dirty="0" smtClean="0"/>
              <a:t>Sign up: </a:t>
            </a:r>
            <a:r>
              <a:rPr lang="en-US" dirty="0" smtClean="0">
                <a:hlinkClick r:id="rId2"/>
              </a:rPr>
              <a:t>http://learningcenter.unc.edu/register-for-classes/finals-boot-camp-registration/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Writing Center</a:t>
            </a:r>
            <a:r>
              <a:rPr lang="en-US" b="1" i="1" dirty="0" smtClean="0"/>
              <a:t> </a:t>
            </a:r>
            <a:r>
              <a:rPr lang="en-US" b="1" i="1" dirty="0" smtClean="0"/>
              <a:t>Writing Marathon</a:t>
            </a:r>
          </a:p>
          <a:p>
            <a:pPr lvl="1"/>
            <a:r>
              <a:rPr lang="en-US" dirty="0"/>
              <a:t>Sign up for a one-on-one 30-minute appointment with a writing coach, or just use the space to think, write, study and chill. We’ll have activities and prizes at the top of every hour, as well as snacks galore! </a:t>
            </a:r>
            <a:endParaRPr lang="en-US" dirty="0" smtClean="0"/>
          </a:p>
          <a:p>
            <a:pPr lvl="1"/>
            <a:r>
              <a:rPr lang="en-US" dirty="0" smtClean="0"/>
              <a:t>Monday, Nov 30, 6 pm – 12 midnight</a:t>
            </a:r>
          </a:p>
          <a:p>
            <a:pPr lvl="1"/>
            <a:r>
              <a:rPr lang="en-US" dirty="0" smtClean="0"/>
              <a:t>The Writing Center, 0127 SASB North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232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Wednesday, Dec 2:  devote entire class to final exam prep (study guide included)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151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INLS 151</vt:lpstr>
      <vt:lpstr>PowerPoint Presentation</vt:lpstr>
      <vt:lpstr>Final Exam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INLS 151</dc:title>
  <dc:creator>Rachael Clemens</dc:creator>
  <cp:lastModifiedBy>Rachael Clemens</cp:lastModifiedBy>
  <cp:revision>2</cp:revision>
  <dcterms:created xsi:type="dcterms:W3CDTF">2015-11-23T19:50:30Z</dcterms:created>
  <dcterms:modified xsi:type="dcterms:W3CDTF">2015-11-23T20:05:22Z</dcterms:modified>
</cp:coreProperties>
</file>