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420" r:id="rId3"/>
    <p:sldId id="421" r:id="rId4"/>
    <p:sldId id="422" r:id="rId5"/>
    <p:sldId id="423" r:id="rId6"/>
    <p:sldId id="447" r:id="rId7"/>
    <p:sldId id="448" r:id="rId8"/>
    <p:sldId id="445" r:id="rId9"/>
    <p:sldId id="446" r:id="rId10"/>
    <p:sldId id="443" r:id="rId11"/>
    <p:sldId id="444" r:id="rId12"/>
    <p:sldId id="425" r:id="rId13"/>
    <p:sldId id="439" r:id="rId14"/>
    <p:sldId id="440" r:id="rId15"/>
    <p:sldId id="432" r:id="rId16"/>
    <p:sldId id="441" r:id="rId17"/>
    <p:sldId id="442" r:id="rId18"/>
    <p:sldId id="426" r:id="rId19"/>
    <p:sldId id="433" r:id="rId20"/>
    <p:sldId id="434" r:id="rId21"/>
    <p:sldId id="435" r:id="rId22"/>
    <p:sldId id="436" r:id="rId23"/>
    <p:sldId id="437" r:id="rId24"/>
    <p:sldId id="438" r:id="rId25"/>
    <p:sldId id="449" r:id="rId26"/>
    <p:sldId id="450" r:id="rId27"/>
    <p:sldId id="45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81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560 – </a:t>
            </a:r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if Key Exists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09879"/>
            <a:ext cx="7562850" cy="53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15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if Key Exists </a:t>
            </a:r>
            <a:r>
              <a:rPr lang="en-US" dirty="0" smtClean="0"/>
              <a:t> - Output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371600"/>
            <a:ext cx="626706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027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Elements to an Existing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Dictionaries are mutable </a:t>
            </a:r>
            <a:r>
              <a:rPr lang="en-US" dirty="0" smtClean="0"/>
              <a:t>objects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add a new key-value </a:t>
            </a:r>
            <a:r>
              <a:rPr lang="en-US" dirty="0" smtClean="0"/>
              <a:t>pair:</a:t>
            </a:r>
          </a:p>
          <a:p>
            <a:pPr lvl="1"/>
            <a:r>
              <a:rPr lang="en-US" i="1" dirty="0" smtClean="0"/>
              <a:t>dictionary</a:t>
            </a:r>
            <a:r>
              <a:rPr lang="en-US" dirty="0" smtClean="0"/>
              <a:t>[</a:t>
            </a:r>
            <a:r>
              <a:rPr lang="en-US" i="1" dirty="0" smtClean="0"/>
              <a:t>key</a:t>
            </a:r>
            <a:r>
              <a:rPr lang="en-US" dirty="0"/>
              <a:t>] = </a:t>
            </a:r>
            <a:r>
              <a:rPr lang="en-US" i="1" dirty="0" smtClean="0"/>
              <a:t>value</a:t>
            </a:r>
          </a:p>
          <a:p>
            <a:pPr lvl="1"/>
            <a:endParaRPr lang="en-US" i="1" dirty="0"/>
          </a:p>
          <a:p>
            <a:pPr marL="365760" lvl="1" indent="0">
              <a:buNone/>
            </a:pPr>
            <a:endParaRPr lang="en-US" i="1" dirty="0"/>
          </a:p>
          <a:p>
            <a:r>
              <a:rPr lang="en-US" dirty="0"/>
              <a:t>If key exists in the dictionary, the value associated with it will be changed</a:t>
            </a:r>
          </a:p>
        </p:txBody>
      </p:sp>
    </p:spTree>
    <p:extLst>
      <p:ext uri="{BB962C8B-B14F-4D97-AF65-F5344CB8AC3E}">
        <p14:creationId xmlns:p14="http://schemas.microsoft.com/office/powerpoint/2010/main" val="550179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Elements to an Existing Dictionary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07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0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Elements to an Existing </a:t>
            </a:r>
            <a:r>
              <a:rPr lang="en-US" dirty="0" smtClean="0"/>
              <a:t>Dictionary - Output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521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19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Deleting Elements From an Existing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delete a key-value </a:t>
            </a:r>
            <a:r>
              <a:rPr lang="en-US" dirty="0" smtClean="0"/>
              <a:t>pair:</a:t>
            </a:r>
          </a:p>
          <a:p>
            <a:pPr lvl="1"/>
            <a:r>
              <a:rPr lang="en-US" dirty="0" smtClean="0"/>
              <a:t>del </a:t>
            </a:r>
            <a:r>
              <a:rPr lang="en-US" i="1" dirty="0"/>
              <a:t>dictionary</a:t>
            </a:r>
            <a:r>
              <a:rPr lang="en-US" dirty="0"/>
              <a:t>[</a:t>
            </a:r>
            <a:r>
              <a:rPr lang="en-US" i="1" dirty="0"/>
              <a:t>key</a:t>
            </a:r>
            <a:r>
              <a:rPr lang="en-US" dirty="0" smtClean="0"/>
              <a:t>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key is not in the dictionary, </a:t>
            </a:r>
            <a:r>
              <a:rPr lang="en-US" dirty="0" err="1"/>
              <a:t>KeyError</a:t>
            </a:r>
            <a:r>
              <a:rPr lang="en-US" dirty="0"/>
              <a:t> exception is raised</a:t>
            </a:r>
          </a:p>
        </p:txBody>
      </p:sp>
    </p:spTree>
    <p:extLst>
      <p:ext uri="{BB962C8B-B14F-4D97-AF65-F5344CB8AC3E}">
        <p14:creationId xmlns:p14="http://schemas.microsoft.com/office/powerpoint/2010/main" val="619918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Deleting Elements From an Existing Dictionary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47800"/>
            <a:ext cx="80010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36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Deleting Elements From an Existing </a:t>
            </a:r>
            <a:r>
              <a:rPr lang="en-US" dirty="0" smtClean="0"/>
              <a:t>Dictionary - Output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784555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517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Dictionary as a Color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Dictionaries map one value to another</a:t>
            </a:r>
          </a:p>
          <a:p>
            <a:endParaRPr lang="en-US" dirty="0"/>
          </a:p>
          <a:p>
            <a:r>
              <a:rPr lang="en-US" dirty="0"/>
              <a:t>We could map numbers to color names instead of names to phone #s, or to map numbers to images.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Example 1:</a:t>
            </a:r>
          </a:p>
          <a:p>
            <a:r>
              <a:rPr lang="en-US" dirty="0"/>
              <a:t>colors = {0: ‘white’, 1: ‘black’, 2: ‘pink’, 3: ‘purple’, 4: ‘red’, 5: ‘blue’, 6: ‘green’, 7: ‘orange’, 8: ‘yellow’}</a:t>
            </a:r>
          </a:p>
          <a:p>
            <a:endParaRPr lang="en-US" dirty="0"/>
          </a:p>
          <a:p>
            <a:r>
              <a:rPr lang="en-US" dirty="0"/>
              <a:t>images = {0: ‘blank.gif’, 1: ‘a.gif’, 2: ‘b.gif’, 3: ‘c.gif’, 4: ‘d.gif’, 5: ‘e.gif’, 6: ‘f.gif’, 7: ‘g.gif’, 8: ‘h.gif’}</a:t>
            </a:r>
          </a:p>
        </p:txBody>
      </p:sp>
    </p:spTree>
    <p:extLst>
      <p:ext uri="{BB962C8B-B14F-4D97-AF65-F5344CB8AC3E}">
        <p14:creationId xmlns:p14="http://schemas.microsoft.com/office/powerpoint/2010/main" val="1716145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the Number of Elements and Mixing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err="1"/>
              <a:t>len</a:t>
            </a:r>
            <a:r>
              <a:rPr lang="en-US" u="sng" dirty="0"/>
              <a:t> function</a:t>
            </a:r>
            <a:r>
              <a:rPr lang="en-US" dirty="0"/>
              <a:t>: used to obtain number of elements in a dictionary</a:t>
            </a:r>
          </a:p>
          <a:p>
            <a:r>
              <a:rPr lang="en-US" dirty="0"/>
              <a:t>Keys must be immutable objects, but associated values can be any type of object</a:t>
            </a:r>
          </a:p>
          <a:p>
            <a:pPr lvl="1"/>
            <a:r>
              <a:rPr lang="en-US" dirty="0"/>
              <a:t>One dictionary can include keys of several different immutable types</a:t>
            </a:r>
          </a:p>
          <a:p>
            <a:r>
              <a:rPr lang="en-US" dirty="0"/>
              <a:t>Values stored in a single dictionary can be of different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ist</a:t>
            </a:r>
          </a:p>
          <a:p>
            <a:r>
              <a:rPr lang="en-US" dirty="0" smtClean="0"/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1345106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an Empty Dictionary and Using for Loop to Iterate Over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create an empty dictionary:</a:t>
            </a:r>
          </a:p>
          <a:p>
            <a:pPr lvl="1"/>
            <a:r>
              <a:rPr lang="en-US" dirty="0"/>
              <a:t>Use {}</a:t>
            </a:r>
          </a:p>
          <a:p>
            <a:pPr lvl="1"/>
            <a:r>
              <a:rPr lang="en-US" dirty="0"/>
              <a:t>Use built-in function </a:t>
            </a:r>
            <a:r>
              <a:rPr lang="en-US" dirty="0" err="1"/>
              <a:t>dict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Elements can be added to the dictionary as program executes</a:t>
            </a:r>
          </a:p>
          <a:p>
            <a:r>
              <a:rPr lang="en-US" dirty="0"/>
              <a:t>Use a for loop to iterate over a dictionary</a:t>
            </a:r>
          </a:p>
          <a:p>
            <a:pPr lvl="1"/>
            <a:r>
              <a:rPr lang="en-US" dirty="0"/>
              <a:t>General format: for </a:t>
            </a:r>
            <a:r>
              <a:rPr lang="en-US" i="1" dirty="0"/>
              <a:t>key</a:t>
            </a:r>
            <a:r>
              <a:rPr lang="en-US" dirty="0"/>
              <a:t> in </a:t>
            </a:r>
            <a:r>
              <a:rPr lang="en-US" i="1" dirty="0"/>
              <a:t>dictionary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92775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Dictionary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/>
              <a:t>get method</a:t>
            </a:r>
            <a:r>
              <a:rPr lang="en-US" dirty="0"/>
              <a:t>: gets a value associated with specified key from the dictionary</a:t>
            </a:r>
          </a:p>
          <a:p>
            <a:pPr lvl="1"/>
            <a:r>
              <a:rPr lang="en-US" dirty="0"/>
              <a:t>Format: </a:t>
            </a:r>
            <a:r>
              <a:rPr lang="en-US" i="1" dirty="0" err="1"/>
              <a:t>dictionary</a:t>
            </a:r>
            <a:r>
              <a:rPr lang="en-US" dirty="0" err="1"/>
              <a:t>.get</a:t>
            </a:r>
            <a:r>
              <a:rPr lang="en-US" dirty="0"/>
              <a:t>(</a:t>
            </a:r>
            <a:r>
              <a:rPr lang="en-US" i="1" dirty="0"/>
              <a:t>key</a:t>
            </a:r>
            <a:r>
              <a:rPr lang="en-US" dirty="0"/>
              <a:t>, </a:t>
            </a:r>
            <a:r>
              <a:rPr lang="en-US" i="1" dirty="0"/>
              <a:t>default</a:t>
            </a:r>
            <a:r>
              <a:rPr lang="en-US" dirty="0"/>
              <a:t>)</a:t>
            </a:r>
          </a:p>
          <a:p>
            <a:pPr lvl="2"/>
            <a:r>
              <a:rPr lang="en-US" sz="1700" i="1" dirty="0"/>
              <a:t>default</a:t>
            </a:r>
            <a:r>
              <a:rPr lang="en-US" sz="1700" dirty="0"/>
              <a:t> is returned if </a:t>
            </a:r>
            <a:r>
              <a:rPr lang="en-US" sz="1700" i="1" dirty="0"/>
              <a:t>key</a:t>
            </a:r>
            <a:r>
              <a:rPr lang="en-US" sz="1700" dirty="0"/>
              <a:t> is not found</a:t>
            </a:r>
          </a:p>
          <a:p>
            <a:pPr lvl="1"/>
            <a:r>
              <a:rPr lang="en-US" dirty="0"/>
              <a:t>Alternative to [] operator</a:t>
            </a:r>
          </a:p>
          <a:p>
            <a:pPr lvl="2"/>
            <a:r>
              <a:rPr lang="en-US" sz="1700" dirty="0"/>
              <a:t>Cannot raise </a:t>
            </a:r>
            <a:r>
              <a:rPr lang="en-US" sz="1700" dirty="0" err="1"/>
              <a:t>KeyError</a:t>
            </a:r>
            <a:r>
              <a:rPr lang="en-US" sz="1700" dirty="0"/>
              <a:t> exception</a:t>
            </a:r>
          </a:p>
          <a:p>
            <a:r>
              <a:rPr lang="en-US" u="sng" dirty="0"/>
              <a:t>keys method</a:t>
            </a:r>
            <a:r>
              <a:rPr lang="en-US" dirty="0"/>
              <a:t>: returns all the dictionaries keys as a sequence</a:t>
            </a:r>
          </a:p>
          <a:p>
            <a:pPr lvl="1"/>
            <a:r>
              <a:rPr lang="en-US" dirty="0"/>
              <a:t>Format: </a:t>
            </a:r>
            <a:r>
              <a:rPr lang="en-US" i="1" dirty="0" err="1"/>
              <a:t>dictionary</a:t>
            </a:r>
            <a:r>
              <a:rPr lang="en-US" dirty="0" err="1"/>
              <a:t>.keys</a:t>
            </a:r>
            <a:r>
              <a:rPr lang="en-US" dirty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55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Dictionary Methods (cont’d.)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/>
              <a:t>values method</a:t>
            </a:r>
            <a:r>
              <a:rPr lang="en-US" dirty="0"/>
              <a:t>: returns all the dictionaries values as a sequence</a:t>
            </a:r>
          </a:p>
          <a:p>
            <a:pPr lvl="1"/>
            <a:r>
              <a:rPr lang="en-US" dirty="0"/>
              <a:t>Format: </a:t>
            </a:r>
            <a:r>
              <a:rPr lang="en-US" i="1" dirty="0" err="1"/>
              <a:t>dictionary</a:t>
            </a:r>
            <a:r>
              <a:rPr lang="en-US" dirty="0" err="1"/>
              <a:t>.values</a:t>
            </a:r>
            <a:r>
              <a:rPr lang="en-US" dirty="0"/>
              <a:t>()</a:t>
            </a:r>
          </a:p>
          <a:p>
            <a:r>
              <a:rPr lang="en-US" dirty="0"/>
              <a:t>Use a for loop to iterate over the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Dictionary Methods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63229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7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Dictionary </a:t>
            </a:r>
            <a:r>
              <a:rPr lang="en-US" dirty="0" smtClean="0"/>
              <a:t>Methods -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305800" cy="185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7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34460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567" y="4363065"/>
            <a:ext cx="3048000" cy="249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46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782"/>
            <a:ext cx="7140432" cy="4703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4197626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54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with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a program that opens the file text.txt (from Program 4) and counts the number of occurrences of each word. </a:t>
            </a:r>
          </a:p>
          <a:p>
            <a:r>
              <a:rPr lang="en-US" dirty="0"/>
              <a:t>Print out each word and the number of times it occurs on a separate line.</a:t>
            </a:r>
          </a:p>
          <a:p>
            <a:r>
              <a:rPr lang="en-US" dirty="0"/>
              <a:t>Loop through the dictionary to find the word that occurred the most – print that out.</a:t>
            </a:r>
          </a:p>
          <a:p>
            <a:r>
              <a:rPr lang="en-US" dirty="0"/>
              <a:t>Hints: You will need to go through the file line by line and split the line – the split function returns a list – loop through that list of words and put them into your dictionary and keep track of how many times you saw each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Dictionary</a:t>
            </a:r>
            <a:r>
              <a:rPr lang="en-US" dirty="0"/>
              <a:t>: object that stores a collection of data</a:t>
            </a:r>
          </a:p>
          <a:p>
            <a:pPr lvl="1"/>
            <a:r>
              <a:rPr lang="en-US" sz="2000" dirty="0"/>
              <a:t>Each element consists of a </a:t>
            </a:r>
            <a:r>
              <a:rPr lang="en-US" sz="2000" i="1" dirty="0"/>
              <a:t>key</a:t>
            </a:r>
            <a:r>
              <a:rPr lang="en-US" sz="2000" dirty="0"/>
              <a:t> and a </a:t>
            </a:r>
            <a:r>
              <a:rPr lang="en-US" sz="2000" i="1" dirty="0"/>
              <a:t>value</a:t>
            </a:r>
          </a:p>
          <a:p>
            <a:pPr lvl="2"/>
            <a:r>
              <a:rPr lang="en-US" dirty="0"/>
              <a:t>Often referred to as </a:t>
            </a:r>
            <a:r>
              <a:rPr lang="en-US" i="1" dirty="0"/>
              <a:t>mapping</a:t>
            </a:r>
            <a:r>
              <a:rPr lang="en-US" dirty="0"/>
              <a:t> of key to value</a:t>
            </a:r>
          </a:p>
          <a:p>
            <a:pPr lvl="2"/>
            <a:r>
              <a:rPr lang="en-US" dirty="0"/>
              <a:t>Key must be an immutable object (cannot be changed!)</a:t>
            </a:r>
          </a:p>
          <a:p>
            <a:pPr lvl="1"/>
            <a:r>
              <a:rPr lang="en-US" sz="2000" dirty="0"/>
              <a:t>To retrieve a specific value, use the key associated with it</a:t>
            </a:r>
          </a:p>
          <a:p>
            <a:pPr lvl="1"/>
            <a:r>
              <a:rPr lang="en-US" sz="2000" dirty="0"/>
              <a:t>Format for creating a dictionary</a:t>
            </a:r>
          </a:p>
          <a:p>
            <a:pPr lvl="1"/>
            <a:r>
              <a:rPr lang="en-US" sz="2000" dirty="0"/>
              <a:t>	</a:t>
            </a:r>
            <a:r>
              <a:rPr lang="en-US" sz="2000" i="1" dirty="0"/>
              <a:t>dictionary</a:t>
            </a:r>
            <a:r>
              <a:rPr lang="en-US" sz="2000" dirty="0"/>
              <a:t> = </a:t>
            </a:r>
          </a:p>
          <a:p>
            <a:pPr lvl="1"/>
            <a:r>
              <a:rPr lang="en-US" sz="2000" dirty="0"/>
              <a:t>			{</a:t>
            </a:r>
            <a:r>
              <a:rPr lang="en-US" sz="2000" i="1" dirty="0"/>
              <a:t>key1</a:t>
            </a:r>
            <a:r>
              <a:rPr lang="en-US" sz="2000" dirty="0"/>
              <a:t>:</a:t>
            </a:r>
            <a:r>
              <a:rPr lang="en-US" sz="2000" i="1" dirty="0"/>
              <a:t>val1</a:t>
            </a:r>
            <a:r>
              <a:rPr lang="en-US" sz="2000" dirty="0"/>
              <a:t>, </a:t>
            </a:r>
            <a:r>
              <a:rPr lang="en-US" sz="2000" i="1" dirty="0"/>
              <a:t>key2</a:t>
            </a:r>
            <a:r>
              <a:rPr lang="en-US" sz="2000" dirty="0"/>
              <a:t>:</a:t>
            </a:r>
            <a:r>
              <a:rPr lang="en-US" sz="2000" i="1" dirty="0"/>
              <a:t>val2</a:t>
            </a:r>
            <a:r>
              <a:rPr lang="en-US" sz="2000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9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Retrieving a Value From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in dictionary are </a:t>
            </a:r>
            <a:r>
              <a:rPr lang="en-US" dirty="0" smtClean="0"/>
              <a:t>unsorted</a:t>
            </a:r>
          </a:p>
          <a:p>
            <a:endParaRPr lang="en-US" dirty="0"/>
          </a:p>
          <a:p>
            <a:r>
              <a:rPr lang="en-US" dirty="0"/>
              <a:t>General format for retrieving value from dictionary: </a:t>
            </a:r>
            <a:r>
              <a:rPr lang="en-US" i="1" dirty="0"/>
              <a:t>dictionary</a:t>
            </a:r>
            <a:r>
              <a:rPr lang="en-US" dirty="0"/>
              <a:t>[</a:t>
            </a:r>
            <a:r>
              <a:rPr lang="en-US" i="1" dirty="0"/>
              <a:t>key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If key in the dictionary, associated value is returned, otherwise, </a:t>
            </a:r>
            <a:r>
              <a:rPr lang="en-US" dirty="0" err="1"/>
              <a:t>KeyError</a:t>
            </a:r>
            <a:r>
              <a:rPr lang="en-US" dirty="0"/>
              <a:t> exception is </a:t>
            </a:r>
            <a:r>
              <a:rPr lang="en-US" dirty="0" smtClean="0"/>
              <a:t>raised</a:t>
            </a:r>
          </a:p>
          <a:p>
            <a:pPr lvl="1"/>
            <a:endParaRPr lang="en-US" dirty="0"/>
          </a:p>
          <a:p>
            <a:r>
              <a:rPr lang="en-US" dirty="0"/>
              <a:t>Test whether a key is in a dictionary using the </a:t>
            </a:r>
            <a:r>
              <a:rPr lang="en-US" dirty="0" smtClean="0"/>
              <a:t>if/else statement and </a:t>
            </a:r>
            <a:r>
              <a:rPr lang="en-US" dirty="0"/>
              <a:t>not in </a:t>
            </a:r>
            <a:r>
              <a:rPr lang="en-US" dirty="0" smtClean="0"/>
              <a:t>operator</a:t>
            </a:r>
            <a:endParaRPr lang="en-US" dirty="0"/>
          </a:p>
          <a:p>
            <a:pPr lvl="1"/>
            <a:r>
              <a:rPr lang="en-US" dirty="0"/>
              <a:t>Helps prevent </a:t>
            </a:r>
            <a:r>
              <a:rPr lang="en-US" dirty="0" err="1"/>
              <a:t>KeyError</a:t>
            </a:r>
            <a:r>
              <a:rPr lang="en-US" dirty="0"/>
              <a:t> exceptions</a:t>
            </a:r>
          </a:p>
        </p:txBody>
      </p:sp>
    </p:spTree>
    <p:extLst>
      <p:ext uri="{BB962C8B-B14F-4D97-AF65-F5344CB8AC3E}">
        <p14:creationId xmlns:p14="http://schemas.microsoft.com/office/powerpoint/2010/main" val="361113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Retrieving a Value from a Dictionary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6"/>
          <a:stretch/>
        </p:blipFill>
        <p:spPr bwMode="auto">
          <a:xfrm>
            <a:off x="152400" y="1219200"/>
            <a:ext cx="8541327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42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Retrieving a </a:t>
            </a:r>
            <a:r>
              <a:rPr lang="en-US" dirty="0" smtClean="0"/>
              <a:t>List Value </a:t>
            </a:r>
            <a:r>
              <a:rPr lang="en-US" dirty="0"/>
              <a:t>from a Dictionary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7195566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4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Retrieving a List Value from a </a:t>
            </a:r>
            <a:r>
              <a:rPr lang="en-US" dirty="0" smtClean="0"/>
              <a:t>Dictionary - Output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381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38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Retrieving a Value from a </a:t>
            </a:r>
            <a:r>
              <a:rPr lang="en-US" dirty="0" smtClean="0"/>
              <a:t>Dictionary – Key Error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553325" cy="240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577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Retrieving a Value from a Dictionary – Key </a:t>
            </a:r>
            <a:r>
              <a:rPr lang="en-US" dirty="0" smtClean="0"/>
              <a:t>Error Output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18" y="1828800"/>
            <a:ext cx="899467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301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27303</TotalTime>
  <Words>614</Words>
  <Application>Microsoft Office PowerPoint</Application>
  <PresentationFormat>On-screen Show (4:3)</PresentationFormat>
  <Paragraphs>90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INLS 560 – Dictionaries</vt:lpstr>
      <vt:lpstr>Types</vt:lpstr>
      <vt:lpstr>Dictionaries</vt:lpstr>
      <vt:lpstr>Retrieving a Value From a Dictionary</vt:lpstr>
      <vt:lpstr>Retrieving a Value from a Dictionary</vt:lpstr>
      <vt:lpstr>Retrieving a List Value from a Dictionary</vt:lpstr>
      <vt:lpstr>Retrieving a List Value from a Dictionary - Output</vt:lpstr>
      <vt:lpstr>Retrieving a Value from a Dictionary – Key Error</vt:lpstr>
      <vt:lpstr>Retrieving a Value from a Dictionary – Key Error Output</vt:lpstr>
      <vt:lpstr>Checking if Key Exists </vt:lpstr>
      <vt:lpstr>Checking if Key Exists  - Output</vt:lpstr>
      <vt:lpstr>Adding Elements to an Existing Dictionary</vt:lpstr>
      <vt:lpstr>Adding Elements to an Existing Dictionary</vt:lpstr>
      <vt:lpstr>Adding Elements to an Existing Dictionary - Output</vt:lpstr>
      <vt:lpstr>Deleting Elements From an Existing Dictionary</vt:lpstr>
      <vt:lpstr>Deleting Elements From an Existing Dictionary</vt:lpstr>
      <vt:lpstr>Deleting Elements From an Existing Dictionary - Output</vt:lpstr>
      <vt:lpstr>Using a Dictionary as a Color Map</vt:lpstr>
      <vt:lpstr>Getting the Number of Elements and Mixing Data Types</vt:lpstr>
      <vt:lpstr>Creating an Empty Dictionary and Using for Loop to Iterate Over a Dictionary</vt:lpstr>
      <vt:lpstr>Some Dictionary Methods</vt:lpstr>
      <vt:lpstr>Some Dictionary Methods (cont’d.) </vt:lpstr>
      <vt:lpstr>Some Dictionary Methods</vt:lpstr>
      <vt:lpstr>Some Dictionary Methods - Output</vt:lpstr>
      <vt:lpstr>PowerPoint Presentation</vt:lpstr>
      <vt:lpstr>PowerPoint Presentation</vt:lpstr>
      <vt:lpstr>Practice with Dictionaries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257</cp:revision>
  <dcterms:created xsi:type="dcterms:W3CDTF">2006-08-16T00:00:00Z</dcterms:created>
  <dcterms:modified xsi:type="dcterms:W3CDTF">2014-10-29T05:54:42Z</dcterms:modified>
</cp:coreProperties>
</file>