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53"/>
  </p:notesMasterIdLst>
  <p:sldIdLst>
    <p:sldId id="331" r:id="rId2"/>
    <p:sldId id="445" r:id="rId3"/>
    <p:sldId id="446" r:id="rId4"/>
    <p:sldId id="447" r:id="rId5"/>
    <p:sldId id="448" r:id="rId6"/>
    <p:sldId id="449" r:id="rId7"/>
    <p:sldId id="450" r:id="rId8"/>
    <p:sldId id="451" r:id="rId9"/>
    <p:sldId id="452" r:id="rId10"/>
    <p:sldId id="453" r:id="rId11"/>
    <p:sldId id="454" r:id="rId12"/>
    <p:sldId id="455" r:id="rId13"/>
    <p:sldId id="413" r:id="rId14"/>
    <p:sldId id="416" r:id="rId15"/>
    <p:sldId id="336" r:id="rId16"/>
    <p:sldId id="337" r:id="rId17"/>
    <p:sldId id="338" r:id="rId18"/>
    <p:sldId id="410" r:id="rId19"/>
    <p:sldId id="339" r:id="rId20"/>
    <p:sldId id="340" r:id="rId21"/>
    <p:sldId id="341" r:id="rId22"/>
    <p:sldId id="417" r:id="rId23"/>
    <p:sldId id="418" r:id="rId24"/>
    <p:sldId id="419" r:id="rId25"/>
    <p:sldId id="345" r:id="rId26"/>
    <p:sldId id="346" r:id="rId27"/>
    <p:sldId id="420" r:id="rId28"/>
    <p:sldId id="421" r:id="rId29"/>
    <p:sldId id="411" r:id="rId30"/>
    <p:sldId id="349" r:id="rId31"/>
    <p:sldId id="422" r:id="rId32"/>
    <p:sldId id="423" r:id="rId33"/>
    <p:sldId id="424" r:id="rId34"/>
    <p:sldId id="425" r:id="rId35"/>
    <p:sldId id="426" r:id="rId36"/>
    <p:sldId id="427" r:id="rId37"/>
    <p:sldId id="430" r:id="rId38"/>
    <p:sldId id="428" r:id="rId39"/>
    <p:sldId id="429" r:id="rId40"/>
    <p:sldId id="431" r:id="rId41"/>
    <p:sldId id="435" r:id="rId42"/>
    <p:sldId id="436" r:id="rId43"/>
    <p:sldId id="437" r:id="rId44"/>
    <p:sldId id="438" r:id="rId45"/>
    <p:sldId id="439" r:id="rId46"/>
    <p:sldId id="440" r:id="rId47"/>
    <p:sldId id="441" r:id="rId48"/>
    <p:sldId id="442" r:id="rId49"/>
    <p:sldId id="443" r:id="rId50"/>
    <p:sldId id="444" r:id="rId51"/>
    <p:sldId id="405" r:id="rId5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Verdan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Verdan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Verdan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Verdan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617A9E"/>
    <a:srgbClr val="FF0000"/>
    <a:srgbClr val="009900"/>
    <a:srgbClr val="FFFF00"/>
    <a:srgbClr val="C0C0C0"/>
    <a:srgbClr val="33CC33"/>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4" autoAdjust="0"/>
    <p:restoredTop sz="94710" autoAdjust="0"/>
  </p:normalViewPr>
  <p:slideViewPr>
    <p:cSldViewPr snapToGrid="0">
      <p:cViewPr varScale="1">
        <p:scale>
          <a:sx n="96" d="100"/>
          <a:sy n="96" d="100"/>
        </p:scale>
        <p:origin x="-1512" y="-112"/>
      </p:cViewPr>
      <p:guideLst>
        <p:guide orient="horz" pos="2196"/>
        <p:guide pos="289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891DB1-02B7-4DA9-A1E2-306DB4DD920D}" type="doc">
      <dgm:prSet loTypeId="urn:microsoft.com/office/officeart/2005/8/layout/radial1" loCatId="relationship" qsTypeId="urn:microsoft.com/office/officeart/2005/8/quickstyle/3d9" qsCatId="3D" csTypeId="urn:microsoft.com/office/officeart/2005/8/colors/accent2_2" csCatId="accent2" phldr="1"/>
      <dgm:spPr/>
    </dgm:pt>
    <dgm:pt modelId="{C37DF9E2-2DED-4DAF-9679-3F8A92E9C6F7}">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effectLst/>
              <a:latin typeface="Arial" charset="0"/>
              <a:cs typeface="Arial" charset="0"/>
            </a:rPr>
            <a:t>Sw1</a:t>
          </a:r>
          <a:endParaRPr kumimoji="0" lang="en-US" b="0" i="0" u="none" strike="noStrike" cap="none" normalizeH="0" baseline="0" dirty="0" smtClean="0">
            <a:ln/>
            <a:effectLst/>
            <a:latin typeface="Arial" charset="0"/>
            <a:cs typeface="Arial" charset="0"/>
          </a:endParaRPr>
        </a:p>
      </dgm:t>
    </dgm:pt>
    <dgm:pt modelId="{6341C8A4-CAEB-4DB1-9FAE-209CD1DFD71B}" type="parTrans" cxnId="{2E4E3ED0-514A-4987-817F-F1F1986DA66B}">
      <dgm:prSet/>
      <dgm:spPr/>
      <dgm:t>
        <a:bodyPr/>
        <a:lstStyle/>
        <a:p>
          <a:endParaRPr lang="en-US"/>
        </a:p>
      </dgm:t>
    </dgm:pt>
    <dgm:pt modelId="{671F2A6C-96CF-4DC5-ADA6-50E776DF6A46}" type="sibTrans" cxnId="{2E4E3ED0-514A-4987-817F-F1F1986DA66B}">
      <dgm:prSet/>
      <dgm:spPr/>
      <dgm:t>
        <a:bodyPr/>
        <a:lstStyle/>
        <a:p>
          <a:endParaRPr lang="en-US"/>
        </a:p>
      </dgm:t>
    </dgm:pt>
    <dgm:pt modelId="{6FF431CB-2467-413A-8044-7CD178031029}">
      <dgm:prSet/>
      <dgm:spPr>
        <a:solidFill>
          <a:srgbClr val="00B0F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effectLst/>
              <a:latin typeface="Arial" charset="0"/>
              <a:cs typeface="Arial" charset="0"/>
            </a:rPr>
            <a:t>1.A</a:t>
          </a:r>
          <a:endParaRPr kumimoji="0" lang="en-US" b="0" i="0" u="none" strike="noStrike" cap="none" normalizeH="0" baseline="0" dirty="0" smtClean="0">
            <a:ln/>
            <a:effectLst/>
            <a:latin typeface="Arial" charset="0"/>
            <a:cs typeface="Arial" charset="0"/>
          </a:endParaRPr>
        </a:p>
      </dgm:t>
    </dgm:pt>
    <dgm:pt modelId="{D681E411-6988-4829-9B30-F871C24B1052}" type="parTrans" cxnId="{15F162E2-7A1E-49CD-A901-CB340622056A}">
      <dgm:prSet/>
      <dgm:spPr/>
      <dgm:t>
        <a:bodyPr/>
        <a:lstStyle/>
        <a:p>
          <a:endParaRPr lang="en-US"/>
        </a:p>
      </dgm:t>
    </dgm:pt>
    <dgm:pt modelId="{D89E9B68-971D-4A70-9A89-C591A1C6D279}" type="sibTrans" cxnId="{15F162E2-7A1E-49CD-A901-CB340622056A}">
      <dgm:prSet/>
      <dgm:spPr/>
      <dgm:t>
        <a:bodyPr/>
        <a:lstStyle/>
        <a:p>
          <a:endParaRPr lang="en-US"/>
        </a:p>
      </dgm:t>
    </dgm:pt>
    <dgm:pt modelId="{5D46644C-5E82-4F50-97A7-EC2D1C89D5E2}">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effectLst/>
              <a:latin typeface="Arial" charset="0"/>
              <a:cs typeface="Arial" charset="0"/>
            </a:rPr>
            <a:t>1.B</a:t>
          </a:r>
          <a:endParaRPr kumimoji="0" lang="en-US" b="0" i="0" u="none" strike="noStrike" cap="none" normalizeH="0" baseline="0" dirty="0" smtClean="0">
            <a:ln/>
            <a:effectLst/>
            <a:latin typeface="Arial" charset="0"/>
            <a:cs typeface="Arial" charset="0"/>
          </a:endParaRPr>
        </a:p>
      </dgm:t>
    </dgm:pt>
    <dgm:pt modelId="{A1D291C6-0803-469C-9E2B-D950515B4D5D}" type="parTrans" cxnId="{CB1FB619-7664-4F8E-84BD-D9AC4A3F8EF3}">
      <dgm:prSet/>
      <dgm:spPr/>
      <dgm:t>
        <a:bodyPr/>
        <a:lstStyle/>
        <a:p>
          <a:endParaRPr lang="en-US"/>
        </a:p>
      </dgm:t>
    </dgm:pt>
    <dgm:pt modelId="{2EB0D4D6-F4F4-4545-9C8F-04E2376D6340}" type="sibTrans" cxnId="{CB1FB619-7664-4F8E-84BD-D9AC4A3F8EF3}">
      <dgm:prSet/>
      <dgm:spPr/>
      <dgm:t>
        <a:bodyPr/>
        <a:lstStyle/>
        <a:p>
          <a:endParaRPr lang="en-US"/>
        </a:p>
      </dgm:t>
    </dgm:pt>
    <dgm:pt modelId="{3EE4D5C1-B6E8-4317-9122-6DB2AF4AD854}">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effectLst/>
              <a:latin typeface="Arial" charset="0"/>
              <a:cs typeface="Arial" charset="0"/>
            </a:rPr>
            <a:t>1.C</a:t>
          </a:r>
          <a:endParaRPr kumimoji="0" lang="en-US" b="0" i="0" u="none" strike="noStrike" cap="none" normalizeH="0" baseline="0" dirty="0" smtClean="0">
            <a:ln/>
            <a:effectLst/>
            <a:latin typeface="Arial" charset="0"/>
            <a:cs typeface="Arial" charset="0"/>
          </a:endParaRPr>
        </a:p>
      </dgm:t>
    </dgm:pt>
    <dgm:pt modelId="{E7E97FDF-EF85-4E97-A651-E160544E5215}" type="parTrans" cxnId="{F16C6388-03A4-45C5-86ED-DE6854B1F431}">
      <dgm:prSet/>
      <dgm:spPr/>
      <dgm:t>
        <a:bodyPr/>
        <a:lstStyle/>
        <a:p>
          <a:endParaRPr lang="en-US"/>
        </a:p>
      </dgm:t>
    </dgm:pt>
    <dgm:pt modelId="{BE4B0057-CF5D-4D56-9ACF-7EB427595541}" type="sibTrans" cxnId="{F16C6388-03A4-45C5-86ED-DE6854B1F431}">
      <dgm:prSet/>
      <dgm:spPr/>
      <dgm:t>
        <a:bodyPr/>
        <a:lstStyle/>
        <a:p>
          <a:endParaRPr lang="en-US"/>
        </a:p>
      </dgm:t>
    </dgm:pt>
    <dgm:pt modelId="{421366BD-BB14-4622-880D-B271C49C40A2}">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effectLst/>
              <a:latin typeface="Arial" charset="0"/>
              <a:cs typeface="Arial" charset="0"/>
            </a:rPr>
            <a:t>1.D</a:t>
          </a:r>
          <a:endParaRPr kumimoji="0" lang="en-US" b="0" i="0" u="none" strike="noStrike" cap="none" normalizeH="0" baseline="0" dirty="0" smtClean="0">
            <a:ln/>
            <a:effectLst/>
            <a:latin typeface="Arial" charset="0"/>
            <a:cs typeface="Arial" charset="0"/>
          </a:endParaRPr>
        </a:p>
      </dgm:t>
    </dgm:pt>
    <dgm:pt modelId="{04774C82-516B-4B63-A407-EED129A182DA}" type="parTrans" cxnId="{92AF958D-DD2F-4DC2-B51A-6DABF4DCEBCF}">
      <dgm:prSet/>
      <dgm:spPr/>
      <dgm:t>
        <a:bodyPr/>
        <a:lstStyle/>
        <a:p>
          <a:endParaRPr lang="en-US"/>
        </a:p>
      </dgm:t>
    </dgm:pt>
    <dgm:pt modelId="{BD204E2F-DE17-4D72-BDA5-9E657D963263}" type="sibTrans" cxnId="{92AF958D-DD2F-4DC2-B51A-6DABF4DCEBCF}">
      <dgm:prSet/>
      <dgm:spPr/>
      <dgm:t>
        <a:bodyPr/>
        <a:lstStyle/>
        <a:p>
          <a:endParaRPr lang="en-US"/>
        </a:p>
      </dgm:t>
    </dgm:pt>
    <dgm:pt modelId="{37DB2837-AF7D-4A8D-A391-D205F29E2965}">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effectLst/>
              <a:latin typeface="Arial" charset="0"/>
              <a:cs typeface="Arial" charset="0"/>
            </a:rPr>
            <a:t>1.E</a:t>
          </a:r>
          <a:endParaRPr kumimoji="0" lang="en-US" b="0" i="0" u="none" strike="noStrike" cap="none" normalizeH="0" baseline="0" dirty="0" smtClean="0">
            <a:ln/>
            <a:effectLst/>
            <a:latin typeface="Arial" charset="0"/>
            <a:cs typeface="Arial" charset="0"/>
          </a:endParaRPr>
        </a:p>
      </dgm:t>
    </dgm:pt>
    <dgm:pt modelId="{E9131959-F957-4752-B012-62AE00236A84}" type="parTrans" cxnId="{BB000792-5306-4052-8979-BF66A61B97E1}">
      <dgm:prSet/>
      <dgm:spPr/>
      <dgm:t>
        <a:bodyPr/>
        <a:lstStyle/>
        <a:p>
          <a:endParaRPr lang="en-US"/>
        </a:p>
      </dgm:t>
    </dgm:pt>
    <dgm:pt modelId="{42AF33D8-45CD-46D7-9729-10FEB3471DC2}" type="sibTrans" cxnId="{BB000792-5306-4052-8979-BF66A61B97E1}">
      <dgm:prSet/>
      <dgm:spPr/>
      <dgm:t>
        <a:bodyPr/>
        <a:lstStyle/>
        <a:p>
          <a:endParaRPr lang="en-US"/>
        </a:p>
      </dgm:t>
    </dgm:pt>
    <dgm:pt modelId="{92598DD5-B9FA-4B94-80B7-C6BDB2FE0CAF}" type="pres">
      <dgm:prSet presAssocID="{7A891DB1-02B7-4DA9-A1E2-306DB4DD920D}" presName="cycle" presStyleCnt="0">
        <dgm:presLayoutVars>
          <dgm:chMax val="1"/>
          <dgm:dir/>
          <dgm:animLvl val="ctr"/>
          <dgm:resizeHandles val="exact"/>
        </dgm:presLayoutVars>
      </dgm:prSet>
      <dgm:spPr/>
    </dgm:pt>
    <dgm:pt modelId="{F04E7A20-8C67-42A2-B566-7CF2695BF43C}" type="pres">
      <dgm:prSet presAssocID="{C37DF9E2-2DED-4DAF-9679-3F8A92E9C6F7}" presName="centerShape" presStyleLbl="node0" presStyleIdx="0" presStyleCnt="1" custLinFactNeighborX="-1374"/>
      <dgm:spPr/>
      <dgm:t>
        <a:bodyPr/>
        <a:lstStyle/>
        <a:p>
          <a:endParaRPr lang="en-US"/>
        </a:p>
      </dgm:t>
    </dgm:pt>
    <dgm:pt modelId="{DBDCEF0B-670E-4E23-9C1D-68D71FCEA67B}" type="pres">
      <dgm:prSet presAssocID="{D681E411-6988-4829-9B30-F871C24B1052}" presName="Name9" presStyleLbl="parChTrans1D2" presStyleIdx="0" presStyleCnt="5"/>
      <dgm:spPr/>
      <dgm:t>
        <a:bodyPr/>
        <a:lstStyle/>
        <a:p>
          <a:endParaRPr lang="en-US"/>
        </a:p>
      </dgm:t>
    </dgm:pt>
    <dgm:pt modelId="{ABFDCCA0-9D4F-42B2-A899-2BEE5885B45C}" type="pres">
      <dgm:prSet presAssocID="{D681E411-6988-4829-9B30-F871C24B1052}" presName="connTx" presStyleLbl="parChTrans1D2" presStyleIdx="0" presStyleCnt="5"/>
      <dgm:spPr/>
      <dgm:t>
        <a:bodyPr/>
        <a:lstStyle/>
        <a:p>
          <a:endParaRPr lang="en-US"/>
        </a:p>
      </dgm:t>
    </dgm:pt>
    <dgm:pt modelId="{55A7AF62-1883-42A0-BA11-9718CE9A9B5B}" type="pres">
      <dgm:prSet presAssocID="{6FF431CB-2467-413A-8044-7CD178031029}" presName="node" presStyleLbl="node1" presStyleIdx="0" presStyleCnt="5">
        <dgm:presLayoutVars>
          <dgm:bulletEnabled val="1"/>
        </dgm:presLayoutVars>
      </dgm:prSet>
      <dgm:spPr/>
      <dgm:t>
        <a:bodyPr/>
        <a:lstStyle/>
        <a:p>
          <a:endParaRPr lang="en-US"/>
        </a:p>
      </dgm:t>
    </dgm:pt>
    <dgm:pt modelId="{1DB7FBC6-5569-4B51-A241-5FBA05FA72E8}" type="pres">
      <dgm:prSet presAssocID="{A1D291C6-0803-469C-9E2B-D950515B4D5D}" presName="Name9" presStyleLbl="parChTrans1D2" presStyleIdx="1" presStyleCnt="5"/>
      <dgm:spPr/>
      <dgm:t>
        <a:bodyPr/>
        <a:lstStyle/>
        <a:p>
          <a:endParaRPr lang="en-US"/>
        </a:p>
      </dgm:t>
    </dgm:pt>
    <dgm:pt modelId="{31E5C41C-8715-4196-824F-2554334DCA32}" type="pres">
      <dgm:prSet presAssocID="{A1D291C6-0803-469C-9E2B-D950515B4D5D}" presName="connTx" presStyleLbl="parChTrans1D2" presStyleIdx="1" presStyleCnt="5"/>
      <dgm:spPr/>
      <dgm:t>
        <a:bodyPr/>
        <a:lstStyle/>
        <a:p>
          <a:endParaRPr lang="en-US"/>
        </a:p>
      </dgm:t>
    </dgm:pt>
    <dgm:pt modelId="{20DE4AE9-4874-4E8A-8005-FECA2BA3203E}" type="pres">
      <dgm:prSet presAssocID="{5D46644C-5E82-4F50-97A7-EC2D1C89D5E2}" presName="node" presStyleLbl="node1" presStyleIdx="1" presStyleCnt="5">
        <dgm:presLayoutVars>
          <dgm:bulletEnabled val="1"/>
        </dgm:presLayoutVars>
      </dgm:prSet>
      <dgm:spPr/>
      <dgm:t>
        <a:bodyPr/>
        <a:lstStyle/>
        <a:p>
          <a:endParaRPr lang="en-US"/>
        </a:p>
      </dgm:t>
    </dgm:pt>
    <dgm:pt modelId="{0D707897-2613-418B-807B-79A1E1A098F3}" type="pres">
      <dgm:prSet presAssocID="{E7E97FDF-EF85-4E97-A651-E160544E5215}" presName="Name9" presStyleLbl="parChTrans1D2" presStyleIdx="2" presStyleCnt="5"/>
      <dgm:spPr/>
      <dgm:t>
        <a:bodyPr/>
        <a:lstStyle/>
        <a:p>
          <a:endParaRPr lang="en-US"/>
        </a:p>
      </dgm:t>
    </dgm:pt>
    <dgm:pt modelId="{8019687E-C067-4CEA-BD33-234AACF7CA39}" type="pres">
      <dgm:prSet presAssocID="{E7E97FDF-EF85-4E97-A651-E160544E5215}" presName="connTx" presStyleLbl="parChTrans1D2" presStyleIdx="2" presStyleCnt="5"/>
      <dgm:spPr/>
      <dgm:t>
        <a:bodyPr/>
        <a:lstStyle/>
        <a:p>
          <a:endParaRPr lang="en-US"/>
        </a:p>
      </dgm:t>
    </dgm:pt>
    <dgm:pt modelId="{24B3F8C3-3296-4288-BC06-E6990F0424F1}" type="pres">
      <dgm:prSet presAssocID="{3EE4D5C1-B6E8-4317-9122-6DB2AF4AD854}" presName="node" presStyleLbl="node1" presStyleIdx="2" presStyleCnt="5">
        <dgm:presLayoutVars>
          <dgm:bulletEnabled val="1"/>
        </dgm:presLayoutVars>
      </dgm:prSet>
      <dgm:spPr/>
      <dgm:t>
        <a:bodyPr/>
        <a:lstStyle/>
        <a:p>
          <a:endParaRPr lang="en-US"/>
        </a:p>
      </dgm:t>
    </dgm:pt>
    <dgm:pt modelId="{947CEB9A-55F1-4C9D-8DA4-0043ECEF0AD3}" type="pres">
      <dgm:prSet presAssocID="{04774C82-516B-4B63-A407-EED129A182DA}" presName="Name9" presStyleLbl="parChTrans1D2" presStyleIdx="3" presStyleCnt="5"/>
      <dgm:spPr/>
      <dgm:t>
        <a:bodyPr/>
        <a:lstStyle/>
        <a:p>
          <a:endParaRPr lang="en-US"/>
        </a:p>
      </dgm:t>
    </dgm:pt>
    <dgm:pt modelId="{FDB0BB61-2A7D-45B6-B886-E46070A21BC5}" type="pres">
      <dgm:prSet presAssocID="{04774C82-516B-4B63-A407-EED129A182DA}" presName="connTx" presStyleLbl="parChTrans1D2" presStyleIdx="3" presStyleCnt="5"/>
      <dgm:spPr/>
      <dgm:t>
        <a:bodyPr/>
        <a:lstStyle/>
        <a:p>
          <a:endParaRPr lang="en-US"/>
        </a:p>
      </dgm:t>
    </dgm:pt>
    <dgm:pt modelId="{86F5F91B-90B6-40D3-BB92-00E5D4F6CD08}" type="pres">
      <dgm:prSet presAssocID="{421366BD-BB14-4622-880D-B271C49C40A2}" presName="node" presStyleLbl="node1" presStyleIdx="3" presStyleCnt="5">
        <dgm:presLayoutVars>
          <dgm:bulletEnabled val="1"/>
        </dgm:presLayoutVars>
      </dgm:prSet>
      <dgm:spPr/>
      <dgm:t>
        <a:bodyPr/>
        <a:lstStyle/>
        <a:p>
          <a:endParaRPr lang="en-US"/>
        </a:p>
      </dgm:t>
    </dgm:pt>
    <dgm:pt modelId="{B4A30BAC-6882-4648-AB29-C6297BA59EF3}" type="pres">
      <dgm:prSet presAssocID="{E9131959-F957-4752-B012-62AE00236A84}" presName="Name9" presStyleLbl="parChTrans1D2" presStyleIdx="4" presStyleCnt="5"/>
      <dgm:spPr/>
      <dgm:t>
        <a:bodyPr/>
        <a:lstStyle/>
        <a:p>
          <a:endParaRPr lang="en-US"/>
        </a:p>
      </dgm:t>
    </dgm:pt>
    <dgm:pt modelId="{F18EF7FF-D08B-4D2D-8889-D7B7272E84CF}" type="pres">
      <dgm:prSet presAssocID="{E9131959-F957-4752-B012-62AE00236A84}" presName="connTx" presStyleLbl="parChTrans1D2" presStyleIdx="4" presStyleCnt="5"/>
      <dgm:spPr/>
      <dgm:t>
        <a:bodyPr/>
        <a:lstStyle/>
        <a:p>
          <a:endParaRPr lang="en-US"/>
        </a:p>
      </dgm:t>
    </dgm:pt>
    <dgm:pt modelId="{B7609E9E-A70F-4783-BCF7-D078B03184B3}" type="pres">
      <dgm:prSet presAssocID="{37DB2837-AF7D-4A8D-A391-D205F29E2965}" presName="node" presStyleLbl="node1" presStyleIdx="4" presStyleCnt="5">
        <dgm:presLayoutVars>
          <dgm:bulletEnabled val="1"/>
        </dgm:presLayoutVars>
      </dgm:prSet>
      <dgm:spPr/>
      <dgm:t>
        <a:bodyPr/>
        <a:lstStyle/>
        <a:p>
          <a:endParaRPr lang="en-US"/>
        </a:p>
      </dgm:t>
    </dgm:pt>
  </dgm:ptLst>
  <dgm:cxnLst>
    <dgm:cxn modelId="{9756624A-5944-43BC-8966-E86EC2FB3149}" type="presOf" srcId="{37DB2837-AF7D-4A8D-A391-D205F29E2965}" destId="{B7609E9E-A70F-4783-BCF7-D078B03184B3}" srcOrd="0" destOrd="0" presId="urn:microsoft.com/office/officeart/2005/8/layout/radial1"/>
    <dgm:cxn modelId="{9A878718-300E-4839-8B2D-DAD292E081A5}" type="presOf" srcId="{3EE4D5C1-B6E8-4317-9122-6DB2AF4AD854}" destId="{24B3F8C3-3296-4288-BC06-E6990F0424F1}" srcOrd="0" destOrd="0" presId="urn:microsoft.com/office/officeart/2005/8/layout/radial1"/>
    <dgm:cxn modelId="{09540DC8-3779-445D-AEE5-BFA7CB4314F9}" type="presOf" srcId="{E9131959-F957-4752-B012-62AE00236A84}" destId="{F18EF7FF-D08B-4D2D-8889-D7B7272E84CF}" srcOrd="1" destOrd="0" presId="urn:microsoft.com/office/officeart/2005/8/layout/radial1"/>
    <dgm:cxn modelId="{15F162E2-7A1E-49CD-A901-CB340622056A}" srcId="{C37DF9E2-2DED-4DAF-9679-3F8A92E9C6F7}" destId="{6FF431CB-2467-413A-8044-7CD178031029}" srcOrd="0" destOrd="0" parTransId="{D681E411-6988-4829-9B30-F871C24B1052}" sibTransId="{D89E9B68-971D-4A70-9A89-C591A1C6D279}"/>
    <dgm:cxn modelId="{F2F33A8F-03E7-444C-8649-3FE30DE5600A}" type="presOf" srcId="{C37DF9E2-2DED-4DAF-9679-3F8A92E9C6F7}" destId="{F04E7A20-8C67-42A2-B566-7CF2695BF43C}" srcOrd="0" destOrd="0" presId="urn:microsoft.com/office/officeart/2005/8/layout/radial1"/>
    <dgm:cxn modelId="{CB1FB619-7664-4F8E-84BD-D9AC4A3F8EF3}" srcId="{C37DF9E2-2DED-4DAF-9679-3F8A92E9C6F7}" destId="{5D46644C-5E82-4F50-97A7-EC2D1C89D5E2}" srcOrd="1" destOrd="0" parTransId="{A1D291C6-0803-469C-9E2B-D950515B4D5D}" sibTransId="{2EB0D4D6-F4F4-4545-9C8F-04E2376D6340}"/>
    <dgm:cxn modelId="{9A06879B-5BF1-4905-B383-99982D175804}" type="presOf" srcId="{E7E97FDF-EF85-4E97-A651-E160544E5215}" destId="{8019687E-C067-4CEA-BD33-234AACF7CA39}" srcOrd="1" destOrd="0" presId="urn:microsoft.com/office/officeart/2005/8/layout/radial1"/>
    <dgm:cxn modelId="{BB000792-5306-4052-8979-BF66A61B97E1}" srcId="{C37DF9E2-2DED-4DAF-9679-3F8A92E9C6F7}" destId="{37DB2837-AF7D-4A8D-A391-D205F29E2965}" srcOrd="4" destOrd="0" parTransId="{E9131959-F957-4752-B012-62AE00236A84}" sibTransId="{42AF33D8-45CD-46D7-9729-10FEB3471DC2}"/>
    <dgm:cxn modelId="{A7E15033-B3C3-47A1-9EDA-61A213A78026}" type="presOf" srcId="{6FF431CB-2467-413A-8044-7CD178031029}" destId="{55A7AF62-1883-42A0-BA11-9718CE9A9B5B}" srcOrd="0" destOrd="0" presId="urn:microsoft.com/office/officeart/2005/8/layout/radial1"/>
    <dgm:cxn modelId="{A2443066-1E12-4ED7-A239-A84219DD06ED}" type="presOf" srcId="{D681E411-6988-4829-9B30-F871C24B1052}" destId="{DBDCEF0B-670E-4E23-9C1D-68D71FCEA67B}" srcOrd="0" destOrd="0" presId="urn:microsoft.com/office/officeart/2005/8/layout/radial1"/>
    <dgm:cxn modelId="{451C365B-11E2-4923-B774-A40108561928}" type="presOf" srcId="{E7E97FDF-EF85-4E97-A651-E160544E5215}" destId="{0D707897-2613-418B-807B-79A1E1A098F3}" srcOrd="0" destOrd="0" presId="urn:microsoft.com/office/officeart/2005/8/layout/radial1"/>
    <dgm:cxn modelId="{70715D03-CC12-4293-95B5-E7B8A1DE76AC}" type="presOf" srcId="{A1D291C6-0803-469C-9E2B-D950515B4D5D}" destId="{31E5C41C-8715-4196-824F-2554334DCA32}" srcOrd="1" destOrd="0" presId="urn:microsoft.com/office/officeart/2005/8/layout/radial1"/>
    <dgm:cxn modelId="{92AF958D-DD2F-4DC2-B51A-6DABF4DCEBCF}" srcId="{C37DF9E2-2DED-4DAF-9679-3F8A92E9C6F7}" destId="{421366BD-BB14-4622-880D-B271C49C40A2}" srcOrd="3" destOrd="0" parTransId="{04774C82-516B-4B63-A407-EED129A182DA}" sibTransId="{BD204E2F-DE17-4D72-BDA5-9E657D963263}"/>
    <dgm:cxn modelId="{40CF1AE6-8C91-4586-857A-AAB0EA7449BD}" type="presOf" srcId="{5D46644C-5E82-4F50-97A7-EC2D1C89D5E2}" destId="{20DE4AE9-4874-4E8A-8005-FECA2BA3203E}" srcOrd="0" destOrd="0" presId="urn:microsoft.com/office/officeart/2005/8/layout/radial1"/>
    <dgm:cxn modelId="{7C9BEE35-602C-4235-8662-7AA9E800BEB3}" type="presOf" srcId="{421366BD-BB14-4622-880D-B271C49C40A2}" destId="{86F5F91B-90B6-40D3-BB92-00E5D4F6CD08}" srcOrd="0" destOrd="0" presId="urn:microsoft.com/office/officeart/2005/8/layout/radial1"/>
    <dgm:cxn modelId="{520F5D4A-3A5B-4A2F-8B7A-5C4EB0DA1F68}" type="presOf" srcId="{04774C82-516B-4B63-A407-EED129A182DA}" destId="{947CEB9A-55F1-4C9D-8DA4-0043ECEF0AD3}" srcOrd="0" destOrd="0" presId="urn:microsoft.com/office/officeart/2005/8/layout/radial1"/>
    <dgm:cxn modelId="{041A9D32-76B8-4EE2-869F-30875C70E247}" type="presOf" srcId="{04774C82-516B-4B63-A407-EED129A182DA}" destId="{FDB0BB61-2A7D-45B6-B886-E46070A21BC5}" srcOrd="1" destOrd="0" presId="urn:microsoft.com/office/officeart/2005/8/layout/radial1"/>
    <dgm:cxn modelId="{B733705B-4858-495F-B28E-53CB396A34B5}" type="presOf" srcId="{E9131959-F957-4752-B012-62AE00236A84}" destId="{B4A30BAC-6882-4648-AB29-C6297BA59EF3}" srcOrd="0" destOrd="0" presId="urn:microsoft.com/office/officeart/2005/8/layout/radial1"/>
    <dgm:cxn modelId="{4FEB943A-4EF6-4E34-B926-EE50A772DC3D}" type="presOf" srcId="{D681E411-6988-4829-9B30-F871C24B1052}" destId="{ABFDCCA0-9D4F-42B2-A899-2BEE5885B45C}" srcOrd="1" destOrd="0" presId="urn:microsoft.com/office/officeart/2005/8/layout/radial1"/>
    <dgm:cxn modelId="{2E4E3ED0-514A-4987-817F-F1F1986DA66B}" srcId="{7A891DB1-02B7-4DA9-A1E2-306DB4DD920D}" destId="{C37DF9E2-2DED-4DAF-9679-3F8A92E9C6F7}" srcOrd="0" destOrd="0" parTransId="{6341C8A4-CAEB-4DB1-9FAE-209CD1DFD71B}" sibTransId="{671F2A6C-96CF-4DC5-ADA6-50E776DF6A46}"/>
    <dgm:cxn modelId="{EF0DA341-1772-4497-925A-1E9F03AC3F79}" type="presOf" srcId="{7A891DB1-02B7-4DA9-A1E2-306DB4DD920D}" destId="{92598DD5-B9FA-4B94-80B7-C6BDB2FE0CAF}" srcOrd="0" destOrd="0" presId="urn:microsoft.com/office/officeart/2005/8/layout/radial1"/>
    <dgm:cxn modelId="{F16C6388-03A4-45C5-86ED-DE6854B1F431}" srcId="{C37DF9E2-2DED-4DAF-9679-3F8A92E9C6F7}" destId="{3EE4D5C1-B6E8-4317-9122-6DB2AF4AD854}" srcOrd="2" destOrd="0" parTransId="{E7E97FDF-EF85-4E97-A651-E160544E5215}" sibTransId="{BE4B0057-CF5D-4D56-9ACF-7EB427595541}"/>
    <dgm:cxn modelId="{AE54B2CF-98F2-4A7E-B9D1-65C74A06C896}" type="presOf" srcId="{A1D291C6-0803-469C-9E2B-D950515B4D5D}" destId="{1DB7FBC6-5569-4B51-A241-5FBA05FA72E8}" srcOrd="0" destOrd="0" presId="urn:microsoft.com/office/officeart/2005/8/layout/radial1"/>
    <dgm:cxn modelId="{DA82223B-802C-4950-89B4-614629F1DA5C}" type="presParOf" srcId="{92598DD5-B9FA-4B94-80B7-C6BDB2FE0CAF}" destId="{F04E7A20-8C67-42A2-B566-7CF2695BF43C}" srcOrd="0" destOrd="0" presId="urn:microsoft.com/office/officeart/2005/8/layout/radial1"/>
    <dgm:cxn modelId="{B9F56F8B-B7EC-481A-B187-2B182AC6CDBB}" type="presParOf" srcId="{92598DD5-B9FA-4B94-80B7-C6BDB2FE0CAF}" destId="{DBDCEF0B-670E-4E23-9C1D-68D71FCEA67B}" srcOrd="1" destOrd="0" presId="urn:microsoft.com/office/officeart/2005/8/layout/radial1"/>
    <dgm:cxn modelId="{7DA189CF-83A9-4268-817B-9AAD7FE695F9}" type="presParOf" srcId="{DBDCEF0B-670E-4E23-9C1D-68D71FCEA67B}" destId="{ABFDCCA0-9D4F-42B2-A899-2BEE5885B45C}" srcOrd="0" destOrd="0" presId="urn:microsoft.com/office/officeart/2005/8/layout/radial1"/>
    <dgm:cxn modelId="{A564481C-F67C-444B-9D81-2F6D30116CA0}" type="presParOf" srcId="{92598DD5-B9FA-4B94-80B7-C6BDB2FE0CAF}" destId="{55A7AF62-1883-42A0-BA11-9718CE9A9B5B}" srcOrd="2" destOrd="0" presId="urn:microsoft.com/office/officeart/2005/8/layout/radial1"/>
    <dgm:cxn modelId="{CB466A0A-D656-49E7-B72A-8416287D5C5D}" type="presParOf" srcId="{92598DD5-B9FA-4B94-80B7-C6BDB2FE0CAF}" destId="{1DB7FBC6-5569-4B51-A241-5FBA05FA72E8}" srcOrd="3" destOrd="0" presId="urn:microsoft.com/office/officeart/2005/8/layout/radial1"/>
    <dgm:cxn modelId="{54286268-0646-4992-89F4-501F1CDF8EB2}" type="presParOf" srcId="{1DB7FBC6-5569-4B51-A241-5FBA05FA72E8}" destId="{31E5C41C-8715-4196-824F-2554334DCA32}" srcOrd="0" destOrd="0" presId="urn:microsoft.com/office/officeart/2005/8/layout/radial1"/>
    <dgm:cxn modelId="{BF772B2E-7520-4451-A4C3-7DCC14837E0E}" type="presParOf" srcId="{92598DD5-B9FA-4B94-80B7-C6BDB2FE0CAF}" destId="{20DE4AE9-4874-4E8A-8005-FECA2BA3203E}" srcOrd="4" destOrd="0" presId="urn:microsoft.com/office/officeart/2005/8/layout/radial1"/>
    <dgm:cxn modelId="{6A81B86B-75EF-42FC-8ABF-9CD0D152DACF}" type="presParOf" srcId="{92598DD5-B9FA-4B94-80B7-C6BDB2FE0CAF}" destId="{0D707897-2613-418B-807B-79A1E1A098F3}" srcOrd="5" destOrd="0" presId="urn:microsoft.com/office/officeart/2005/8/layout/radial1"/>
    <dgm:cxn modelId="{03D08AF8-CE8F-440C-8ECF-97E6E81F1EE6}" type="presParOf" srcId="{0D707897-2613-418B-807B-79A1E1A098F3}" destId="{8019687E-C067-4CEA-BD33-234AACF7CA39}" srcOrd="0" destOrd="0" presId="urn:microsoft.com/office/officeart/2005/8/layout/radial1"/>
    <dgm:cxn modelId="{1C0081EA-9FAE-4E06-BF56-8D90A754A48D}" type="presParOf" srcId="{92598DD5-B9FA-4B94-80B7-C6BDB2FE0CAF}" destId="{24B3F8C3-3296-4288-BC06-E6990F0424F1}" srcOrd="6" destOrd="0" presId="urn:microsoft.com/office/officeart/2005/8/layout/radial1"/>
    <dgm:cxn modelId="{550427FD-09D0-4A8C-BC0A-4929CD390A33}" type="presParOf" srcId="{92598DD5-B9FA-4B94-80B7-C6BDB2FE0CAF}" destId="{947CEB9A-55F1-4C9D-8DA4-0043ECEF0AD3}" srcOrd="7" destOrd="0" presId="urn:microsoft.com/office/officeart/2005/8/layout/radial1"/>
    <dgm:cxn modelId="{C42E18B7-730D-4483-BDF9-D477A00FDED1}" type="presParOf" srcId="{947CEB9A-55F1-4C9D-8DA4-0043ECEF0AD3}" destId="{FDB0BB61-2A7D-45B6-B886-E46070A21BC5}" srcOrd="0" destOrd="0" presId="urn:microsoft.com/office/officeart/2005/8/layout/radial1"/>
    <dgm:cxn modelId="{42BF5C1C-EE89-4F58-86DE-81408A3278D0}" type="presParOf" srcId="{92598DD5-B9FA-4B94-80B7-C6BDB2FE0CAF}" destId="{86F5F91B-90B6-40D3-BB92-00E5D4F6CD08}" srcOrd="8" destOrd="0" presId="urn:microsoft.com/office/officeart/2005/8/layout/radial1"/>
    <dgm:cxn modelId="{2E27E0C0-E567-4E9D-958D-C238856E3DB6}" type="presParOf" srcId="{92598DD5-B9FA-4B94-80B7-C6BDB2FE0CAF}" destId="{B4A30BAC-6882-4648-AB29-C6297BA59EF3}" srcOrd="9" destOrd="0" presId="urn:microsoft.com/office/officeart/2005/8/layout/radial1"/>
    <dgm:cxn modelId="{F5AD4CEB-0E66-49E0-93E8-C69A6BFF7028}" type="presParOf" srcId="{B4A30BAC-6882-4648-AB29-C6297BA59EF3}" destId="{F18EF7FF-D08B-4D2D-8889-D7B7272E84CF}" srcOrd="0" destOrd="0" presId="urn:microsoft.com/office/officeart/2005/8/layout/radial1"/>
    <dgm:cxn modelId="{893BCE33-E6DB-4940-9969-31036F447565}" type="presParOf" srcId="{92598DD5-B9FA-4B94-80B7-C6BDB2FE0CAF}" destId="{B7609E9E-A70F-4783-BCF7-D078B03184B3}"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2325481-A243-485D-9170-509DC8A2A82F}" type="doc">
      <dgm:prSet loTypeId="urn:microsoft.com/office/officeart/2005/8/layout/hierarchy4" loCatId="relationship" qsTypeId="urn:microsoft.com/office/officeart/2005/8/quickstyle/3d9" qsCatId="3D" csTypeId="urn:microsoft.com/office/officeart/2005/8/colors/accent1_2" csCatId="accent1" phldr="1"/>
      <dgm:spPr/>
      <dgm:t>
        <a:bodyPr/>
        <a:lstStyle/>
        <a:p>
          <a:endParaRPr lang="en-US"/>
        </a:p>
      </dgm:t>
    </dgm:pt>
    <dgm:pt modelId="{4EDFE782-7E7C-4D8F-8E2F-7991A281E556}">
      <dgm:prSet phldrT="[Text]"/>
      <dgm:spPr>
        <a:solidFill>
          <a:schemeClr val="accent1">
            <a:lumMod val="50000"/>
          </a:schemeClr>
        </a:solidFill>
      </dgm:spPr>
      <dgm:t>
        <a:bodyPr/>
        <a:lstStyle/>
        <a:p>
          <a:r>
            <a:rPr lang="en-US" dirty="0" smtClean="0"/>
            <a:t>Application/process to process</a:t>
          </a:r>
          <a:br>
            <a:rPr lang="en-US" dirty="0" smtClean="0"/>
          </a:br>
          <a:r>
            <a:rPr lang="en-US" dirty="0" smtClean="0"/>
            <a:t>FTP, telnet, HTTP, SSH</a:t>
          </a:r>
          <a:endParaRPr lang="en-US" dirty="0"/>
        </a:p>
      </dgm:t>
    </dgm:pt>
    <dgm:pt modelId="{220C5956-36D9-4658-A4E2-E3B064EB81F1}" type="parTrans" cxnId="{37FB4E54-84D2-46DF-BDA9-B98ACC4267F6}">
      <dgm:prSet/>
      <dgm:spPr/>
      <dgm:t>
        <a:bodyPr/>
        <a:lstStyle/>
        <a:p>
          <a:endParaRPr lang="en-US"/>
        </a:p>
      </dgm:t>
    </dgm:pt>
    <dgm:pt modelId="{6DEDF045-3D77-4860-825F-F121EDBE68C8}" type="sibTrans" cxnId="{37FB4E54-84D2-46DF-BDA9-B98ACC4267F6}">
      <dgm:prSet/>
      <dgm:spPr/>
      <dgm:t>
        <a:bodyPr/>
        <a:lstStyle/>
        <a:p>
          <a:endParaRPr lang="en-US"/>
        </a:p>
      </dgm:t>
    </dgm:pt>
    <dgm:pt modelId="{5B421770-2B0E-48C4-B867-91FDDB95447D}">
      <dgm:prSet phldrT="[Text]"/>
      <dgm:spPr>
        <a:solidFill>
          <a:srgbClr val="C00000"/>
        </a:solidFill>
      </dgm:spPr>
      <dgm:t>
        <a:bodyPr/>
        <a:lstStyle/>
        <a:p>
          <a:r>
            <a:rPr lang="en-US" dirty="0" smtClean="0"/>
            <a:t>Transport/host to host</a:t>
          </a:r>
          <a:br>
            <a:rPr lang="en-US" dirty="0" smtClean="0"/>
          </a:br>
          <a:r>
            <a:rPr lang="en-US" dirty="0" smtClean="0"/>
            <a:t>TCP</a:t>
          </a:r>
          <a:endParaRPr lang="en-US" dirty="0"/>
        </a:p>
      </dgm:t>
    </dgm:pt>
    <dgm:pt modelId="{68ADCED9-4C19-4052-9598-6DCC1521D816}" type="parTrans" cxnId="{B22D0857-4E41-460B-A6DB-6C2DB321235D}">
      <dgm:prSet/>
      <dgm:spPr/>
      <dgm:t>
        <a:bodyPr/>
        <a:lstStyle/>
        <a:p>
          <a:endParaRPr lang="en-US"/>
        </a:p>
      </dgm:t>
    </dgm:pt>
    <dgm:pt modelId="{F8B5A236-2314-4511-9419-FDB97C849005}" type="sibTrans" cxnId="{B22D0857-4E41-460B-A6DB-6C2DB321235D}">
      <dgm:prSet/>
      <dgm:spPr/>
      <dgm:t>
        <a:bodyPr/>
        <a:lstStyle/>
        <a:p>
          <a:endParaRPr lang="en-US"/>
        </a:p>
      </dgm:t>
    </dgm:pt>
    <dgm:pt modelId="{B8125AB2-806E-4EE0-A33F-85590DD00142}">
      <dgm:prSet/>
      <dgm:spPr>
        <a:solidFill>
          <a:srgbClr val="92D050"/>
        </a:solidFill>
      </dgm:spPr>
      <dgm:t>
        <a:bodyPr/>
        <a:lstStyle/>
        <a:p>
          <a:r>
            <a:rPr lang="en-US" dirty="0" smtClean="0"/>
            <a:t>Internetworking</a:t>
          </a:r>
        </a:p>
        <a:p>
          <a:r>
            <a:rPr lang="en-US" dirty="0" smtClean="0"/>
            <a:t>IP</a:t>
          </a:r>
          <a:endParaRPr lang="en-US" dirty="0"/>
        </a:p>
      </dgm:t>
    </dgm:pt>
    <dgm:pt modelId="{37F91CF3-4E92-41C6-987C-615EC5D96410}" type="parTrans" cxnId="{16678C45-DDB9-4B01-9B47-76DC7CC75FE2}">
      <dgm:prSet/>
      <dgm:spPr/>
      <dgm:t>
        <a:bodyPr/>
        <a:lstStyle/>
        <a:p>
          <a:endParaRPr lang="en-US"/>
        </a:p>
      </dgm:t>
    </dgm:pt>
    <dgm:pt modelId="{6E5261C5-558B-438E-B19B-C0817A43CBB9}" type="sibTrans" cxnId="{16678C45-DDB9-4B01-9B47-76DC7CC75FE2}">
      <dgm:prSet/>
      <dgm:spPr/>
      <dgm:t>
        <a:bodyPr/>
        <a:lstStyle/>
        <a:p>
          <a:endParaRPr lang="en-US"/>
        </a:p>
      </dgm:t>
    </dgm:pt>
    <dgm:pt modelId="{7BD9DB20-2865-478A-B039-9CBCE5FC7750}">
      <dgm:prSet/>
      <dgm:spPr>
        <a:solidFill>
          <a:srgbClr val="FFC000"/>
        </a:solidFill>
      </dgm:spPr>
      <dgm:t>
        <a:bodyPr/>
        <a:lstStyle/>
        <a:p>
          <a:r>
            <a:rPr lang="en-US" dirty="0" smtClean="0"/>
            <a:t>Hardware – wires, hosts, routers</a:t>
          </a:r>
          <a:endParaRPr lang="en-US" dirty="0"/>
        </a:p>
      </dgm:t>
    </dgm:pt>
    <dgm:pt modelId="{26293A1F-A690-4254-B8EA-BC1E2B1AFE4A}" type="parTrans" cxnId="{67B9C58C-FEF9-4C03-90E6-DF3AF05800F5}">
      <dgm:prSet/>
      <dgm:spPr/>
      <dgm:t>
        <a:bodyPr/>
        <a:lstStyle/>
        <a:p>
          <a:endParaRPr lang="en-US"/>
        </a:p>
      </dgm:t>
    </dgm:pt>
    <dgm:pt modelId="{1A38E6B8-07C8-4BE0-B6B1-4309E58527E1}" type="sibTrans" cxnId="{67B9C58C-FEF9-4C03-90E6-DF3AF05800F5}">
      <dgm:prSet/>
      <dgm:spPr/>
      <dgm:t>
        <a:bodyPr/>
        <a:lstStyle/>
        <a:p>
          <a:endParaRPr lang="en-US"/>
        </a:p>
      </dgm:t>
    </dgm:pt>
    <dgm:pt modelId="{2CF7CE9F-22BC-458E-A7EA-5713CF4A7FC3}" type="pres">
      <dgm:prSet presAssocID="{12325481-A243-485D-9170-509DC8A2A82F}" presName="Name0" presStyleCnt="0">
        <dgm:presLayoutVars>
          <dgm:chPref val="1"/>
          <dgm:dir/>
          <dgm:animOne val="branch"/>
          <dgm:animLvl val="lvl"/>
          <dgm:resizeHandles/>
        </dgm:presLayoutVars>
      </dgm:prSet>
      <dgm:spPr/>
      <dgm:t>
        <a:bodyPr/>
        <a:lstStyle/>
        <a:p>
          <a:endParaRPr lang="en-US"/>
        </a:p>
      </dgm:t>
    </dgm:pt>
    <dgm:pt modelId="{9CE1A3CE-F4F0-4660-A9BF-03006CF3E25F}" type="pres">
      <dgm:prSet presAssocID="{4EDFE782-7E7C-4D8F-8E2F-7991A281E556}" presName="vertOne" presStyleCnt="0"/>
      <dgm:spPr/>
    </dgm:pt>
    <dgm:pt modelId="{5485F2E6-1395-46E8-923C-E43C5A9FE69B}" type="pres">
      <dgm:prSet presAssocID="{4EDFE782-7E7C-4D8F-8E2F-7991A281E556}" presName="txOne" presStyleLbl="node0" presStyleIdx="0" presStyleCnt="1">
        <dgm:presLayoutVars>
          <dgm:chPref val="3"/>
        </dgm:presLayoutVars>
      </dgm:prSet>
      <dgm:spPr/>
      <dgm:t>
        <a:bodyPr/>
        <a:lstStyle/>
        <a:p>
          <a:endParaRPr lang="en-US"/>
        </a:p>
      </dgm:t>
    </dgm:pt>
    <dgm:pt modelId="{1BCECF69-03F3-4D5F-B113-697A867C1EDE}" type="pres">
      <dgm:prSet presAssocID="{4EDFE782-7E7C-4D8F-8E2F-7991A281E556}" presName="parTransOne" presStyleCnt="0"/>
      <dgm:spPr/>
    </dgm:pt>
    <dgm:pt modelId="{C915C6D5-717B-41A7-B8C3-C3CC861DEAE0}" type="pres">
      <dgm:prSet presAssocID="{4EDFE782-7E7C-4D8F-8E2F-7991A281E556}" presName="horzOne" presStyleCnt="0"/>
      <dgm:spPr/>
    </dgm:pt>
    <dgm:pt modelId="{1E6BFD38-8D29-4F50-A3B5-53376F510362}" type="pres">
      <dgm:prSet presAssocID="{5B421770-2B0E-48C4-B867-91FDDB95447D}" presName="vertTwo" presStyleCnt="0"/>
      <dgm:spPr/>
    </dgm:pt>
    <dgm:pt modelId="{98A7BB77-2797-4CAF-B5C0-8FB47EEC922E}" type="pres">
      <dgm:prSet presAssocID="{5B421770-2B0E-48C4-B867-91FDDB95447D}" presName="txTwo" presStyleLbl="node2" presStyleIdx="0" presStyleCnt="1">
        <dgm:presLayoutVars>
          <dgm:chPref val="3"/>
        </dgm:presLayoutVars>
      </dgm:prSet>
      <dgm:spPr/>
      <dgm:t>
        <a:bodyPr/>
        <a:lstStyle/>
        <a:p>
          <a:endParaRPr lang="en-US"/>
        </a:p>
      </dgm:t>
    </dgm:pt>
    <dgm:pt modelId="{8F772104-B98A-4ABD-B431-7D13F2EA556C}" type="pres">
      <dgm:prSet presAssocID="{5B421770-2B0E-48C4-B867-91FDDB95447D}" presName="parTransTwo" presStyleCnt="0"/>
      <dgm:spPr/>
    </dgm:pt>
    <dgm:pt modelId="{B79195FB-5947-4A16-855A-020AD6754785}" type="pres">
      <dgm:prSet presAssocID="{5B421770-2B0E-48C4-B867-91FDDB95447D}" presName="horzTwo" presStyleCnt="0"/>
      <dgm:spPr/>
    </dgm:pt>
    <dgm:pt modelId="{488B3BF2-31C3-4C4B-8F24-75CA8ACB25FF}" type="pres">
      <dgm:prSet presAssocID="{B8125AB2-806E-4EE0-A33F-85590DD00142}" presName="vertThree" presStyleCnt="0"/>
      <dgm:spPr/>
    </dgm:pt>
    <dgm:pt modelId="{E5C32182-3356-4A71-82F3-C563ED276162}" type="pres">
      <dgm:prSet presAssocID="{B8125AB2-806E-4EE0-A33F-85590DD00142}" presName="txThree" presStyleLbl="node3" presStyleIdx="0" presStyleCnt="1">
        <dgm:presLayoutVars>
          <dgm:chPref val="3"/>
        </dgm:presLayoutVars>
      </dgm:prSet>
      <dgm:spPr/>
      <dgm:t>
        <a:bodyPr/>
        <a:lstStyle/>
        <a:p>
          <a:endParaRPr lang="en-US"/>
        </a:p>
      </dgm:t>
    </dgm:pt>
    <dgm:pt modelId="{67A696AF-9362-4774-8725-DB08917B13AC}" type="pres">
      <dgm:prSet presAssocID="{B8125AB2-806E-4EE0-A33F-85590DD00142}" presName="parTransThree" presStyleCnt="0"/>
      <dgm:spPr/>
    </dgm:pt>
    <dgm:pt modelId="{E58B3B0F-4B0E-4F13-ACD4-F91C44A07B27}" type="pres">
      <dgm:prSet presAssocID="{B8125AB2-806E-4EE0-A33F-85590DD00142}" presName="horzThree" presStyleCnt="0"/>
      <dgm:spPr/>
    </dgm:pt>
    <dgm:pt modelId="{633E7AD5-01A7-4D00-BFBE-F9C54F35F7F3}" type="pres">
      <dgm:prSet presAssocID="{7BD9DB20-2865-478A-B039-9CBCE5FC7750}" presName="vertFour" presStyleCnt="0">
        <dgm:presLayoutVars>
          <dgm:chPref val="3"/>
        </dgm:presLayoutVars>
      </dgm:prSet>
      <dgm:spPr/>
    </dgm:pt>
    <dgm:pt modelId="{8BADC821-DCEF-4E74-B73B-A9CD3DB16816}" type="pres">
      <dgm:prSet presAssocID="{7BD9DB20-2865-478A-B039-9CBCE5FC7750}" presName="txFour" presStyleLbl="node4" presStyleIdx="0" presStyleCnt="1">
        <dgm:presLayoutVars>
          <dgm:chPref val="3"/>
        </dgm:presLayoutVars>
      </dgm:prSet>
      <dgm:spPr/>
      <dgm:t>
        <a:bodyPr/>
        <a:lstStyle/>
        <a:p>
          <a:endParaRPr lang="en-US"/>
        </a:p>
      </dgm:t>
    </dgm:pt>
    <dgm:pt modelId="{AF188256-DCEF-4370-A1E0-EF28E2B25516}" type="pres">
      <dgm:prSet presAssocID="{7BD9DB20-2865-478A-B039-9CBCE5FC7750}" presName="horzFour" presStyleCnt="0"/>
      <dgm:spPr/>
    </dgm:pt>
  </dgm:ptLst>
  <dgm:cxnLst>
    <dgm:cxn modelId="{67B9C58C-FEF9-4C03-90E6-DF3AF05800F5}" srcId="{B8125AB2-806E-4EE0-A33F-85590DD00142}" destId="{7BD9DB20-2865-478A-B039-9CBCE5FC7750}" srcOrd="0" destOrd="0" parTransId="{26293A1F-A690-4254-B8EA-BC1E2B1AFE4A}" sibTransId="{1A38E6B8-07C8-4BE0-B6B1-4309E58527E1}"/>
    <dgm:cxn modelId="{257893CD-3CFB-4091-ABB3-CD1691B48FDA}" type="presOf" srcId="{5B421770-2B0E-48C4-B867-91FDDB95447D}" destId="{98A7BB77-2797-4CAF-B5C0-8FB47EEC922E}" srcOrd="0" destOrd="0" presId="urn:microsoft.com/office/officeart/2005/8/layout/hierarchy4"/>
    <dgm:cxn modelId="{06E6EB00-F6B4-4164-9991-E30B9471CF08}" type="presOf" srcId="{7BD9DB20-2865-478A-B039-9CBCE5FC7750}" destId="{8BADC821-DCEF-4E74-B73B-A9CD3DB16816}" srcOrd="0" destOrd="0" presId="urn:microsoft.com/office/officeart/2005/8/layout/hierarchy4"/>
    <dgm:cxn modelId="{D13933BB-B8FF-4D18-B7B8-AF99F8739AEC}" type="presOf" srcId="{4EDFE782-7E7C-4D8F-8E2F-7991A281E556}" destId="{5485F2E6-1395-46E8-923C-E43C5A9FE69B}" srcOrd="0" destOrd="0" presId="urn:microsoft.com/office/officeart/2005/8/layout/hierarchy4"/>
    <dgm:cxn modelId="{37FB4E54-84D2-46DF-BDA9-B98ACC4267F6}" srcId="{12325481-A243-485D-9170-509DC8A2A82F}" destId="{4EDFE782-7E7C-4D8F-8E2F-7991A281E556}" srcOrd="0" destOrd="0" parTransId="{220C5956-36D9-4658-A4E2-E3B064EB81F1}" sibTransId="{6DEDF045-3D77-4860-825F-F121EDBE68C8}"/>
    <dgm:cxn modelId="{16678C45-DDB9-4B01-9B47-76DC7CC75FE2}" srcId="{5B421770-2B0E-48C4-B867-91FDDB95447D}" destId="{B8125AB2-806E-4EE0-A33F-85590DD00142}" srcOrd="0" destOrd="0" parTransId="{37F91CF3-4E92-41C6-987C-615EC5D96410}" sibTransId="{6E5261C5-558B-438E-B19B-C0817A43CBB9}"/>
    <dgm:cxn modelId="{B22D0857-4E41-460B-A6DB-6C2DB321235D}" srcId="{4EDFE782-7E7C-4D8F-8E2F-7991A281E556}" destId="{5B421770-2B0E-48C4-B867-91FDDB95447D}" srcOrd="0" destOrd="0" parTransId="{68ADCED9-4C19-4052-9598-6DCC1521D816}" sibTransId="{F8B5A236-2314-4511-9419-FDB97C849005}"/>
    <dgm:cxn modelId="{5CA3149B-943D-4229-A7B3-BCFEC26BAEDB}" type="presOf" srcId="{12325481-A243-485D-9170-509DC8A2A82F}" destId="{2CF7CE9F-22BC-458E-A7EA-5713CF4A7FC3}" srcOrd="0" destOrd="0" presId="urn:microsoft.com/office/officeart/2005/8/layout/hierarchy4"/>
    <dgm:cxn modelId="{AE9BBE9E-9469-4AEE-AA21-A9CF794F33EA}" type="presOf" srcId="{B8125AB2-806E-4EE0-A33F-85590DD00142}" destId="{E5C32182-3356-4A71-82F3-C563ED276162}" srcOrd="0" destOrd="0" presId="urn:microsoft.com/office/officeart/2005/8/layout/hierarchy4"/>
    <dgm:cxn modelId="{05277741-4AA3-49D2-ABB0-8276F63DEBA7}" type="presParOf" srcId="{2CF7CE9F-22BC-458E-A7EA-5713CF4A7FC3}" destId="{9CE1A3CE-F4F0-4660-A9BF-03006CF3E25F}" srcOrd="0" destOrd="0" presId="urn:microsoft.com/office/officeart/2005/8/layout/hierarchy4"/>
    <dgm:cxn modelId="{7CD50C3B-508C-42E4-B608-CA4030E89F93}" type="presParOf" srcId="{9CE1A3CE-F4F0-4660-A9BF-03006CF3E25F}" destId="{5485F2E6-1395-46E8-923C-E43C5A9FE69B}" srcOrd="0" destOrd="0" presId="urn:microsoft.com/office/officeart/2005/8/layout/hierarchy4"/>
    <dgm:cxn modelId="{C91E6CAD-B075-40E4-8896-1AE9ADA382B2}" type="presParOf" srcId="{9CE1A3CE-F4F0-4660-A9BF-03006CF3E25F}" destId="{1BCECF69-03F3-4D5F-B113-697A867C1EDE}" srcOrd="1" destOrd="0" presId="urn:microsoft.com/office/officeart/2005/8/layout/hierarchy4"/>
    <dgm:cxn modelId="{FF47763B-F66C-4EC7-A58E-322644E1EAAC}" type="presParOf" srcId="{9CE1A3CE-F4F0-4660-A9BF-03006CF3E25F}" destId="{C915C6D5-717B-41A7-B8C3-C3CC861DEAE0}" srcOrd="2" destOrd="0" presId="urn:microsoft.com/office/officeart/2005/8/layout/hierarchy4"/>
    <dgm:cxn modelId="{0F7895A5-C636-4DBE-A972-6DD2C2AD0B05}" type="presParOf" srcId="{C915C6D5-717B-41A7-B8C3-C3CC861DEAE0}" destId="{1E6BFD38-8D29-4F50-A3B5-53376F510362}" srcOrd="0" destOrd="0" presId="urn:microsoft.com/office/officeart/2005/8/layout/hierarchy4"/>
    <dgm:cxn modelId="{DD882785-CF14-4786-A331-ED9A3EDF350F}" type="presParOf" srcId="{1E6BFD38-8D29-4F50-A3B5-53376F510362}" destId="{98A7BB77-2797-4CAF-B5C0-8FB47EEC922E}" srcOrd="0" destOrd="0" presId="urn:microsoft.com/office/officeart/2005/8/layout/hierarchy4"/>
    <dgm:cxn modelId="{20D71E1B-87CC-4F52-808A-1C53995DA2AE}" type="presParOf" srcId="{1E6BFD38-8D29-4F50-A3B5-53376F510362}" destId="{8F772104-B98A-4ABD-B431-7D13F2EA556C}" srcOrd="1" destOrd="0" presId="urn:microsoft.com/office/officeart/2005/8/layout/hierarchy4"/>
    <dgm:cxn modelId="{DDC4C7D8-634D-40DE-98C8-120D73A3897A}" type="presParOf" srcId="{1E6BFD38-8D29-4F50-A3B5-53376F510362}" destId="{B79195FB-5947-4A16-855A-020AD6754785}" srcOrd="2" destOrd="0" presId="urn:microsoft.com/office/officeart/2005/8/layout/hierarchy4"/>
    <dgm:cxn modelId="{1CC53B0E-F791-4E4F-8677-CEDA5F890836}" type="presParOf" srcId="{B79195FB-5947-4A16-855A-020AD6754785}" destId="{488B3BF2-31C3-4C4B-8F24-75CA8ACB25FF}" srcOrd="0" destOrd="0" presId="urn:microsoft.com/office/officeart/2005/8/layout/hierarchy4"/>
    <dgm:cxn modelId="{105FBD71-C074-4871-962C-BC302894EF4E}" type="presParOf" srcId="{488B3BF2-31C3-4C4B-8F24-75CA8ACB25FF}" destId="{E5C32182-3356-4A71-82F3-C563ED276162}" srcOrd="0" destOrd="0" presId="urn:microsoft.com/office/officeart/2005/8/layout/hierarchy4"/>
    <dgm:cxn modelId="{717B1562-D5AF-4F74-A2D0-284411BDB6FF}" type="presParOf" srcId="{488B3BF2-31C3-4C4B-8F24-75CA8ACB25FF}" destId="{67A696AF-9362-4774-8725-DB08917B13AC}" srcOrd="1" destOrd="0" presId="urn:microsoft.com/office/officeart/2005/8/layout/hierarchy4"/>
    <dgm:cxn modelId="{EC5325BF-080F-441D-A497-DAF69A160D5E}" type="presParOf" srcId="{488B3BF2-31C3-4C4B-8F24-75CA8ACB25FF}" destId="{E58B3B0F-4B0E-4F13-ACD4-F91C44A07B27}" srcOrd="2" destOrd="0" presId="urn:microsoft.com/office/officeart/2005/8/layout/hierarchy4"/>
    <dgm:cxn modelId="{A11DB570-446E-4823-A88D-82D1AD447E93}" type="presParOf" srcId="{E58B3B0F-4B0E-4F13-ACD4-F91C44A07B27}" destId="{633E7AD5-01A7-4D00-BFBE-F9C54F35F7F3}" srcOrd="0" destOrd="0" presId="urn:microsoft.com/office/officeart/2005/8/layout/hierarchy4"/>
    <dgm:cxn modelId="{0EAA3F41-15DD-4401-8E9C-7497BC32C948}" type="presParOf" srcId="{633E7AD5-01A7-4D00-BFBE-F9C54F35F7F3}" destId="{8BADC821-DCEF-4E74-B73B-A9CD3DB16816}" srcOrd="0" destOrd="0" presId="urn:microsoft.com/office/officeart/2005/8/layout/hierarchy4"/>
    <dgm:cxn modelId="{E224DE86-7AA1-4503-A703-8BA113DE9166}" type="presParOf" srcId="{633E7AD5-01A7-4D00-BFBE-F9C54F35F7F3}" destId="{AF188256-DCEF-4370-A1E0-EF28E2B2551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2325481-A243-485D-9170-509DC8A2A82F}" type="doc">
      <dgm:prSet loTypeId="urn:microsoft.com/office/officeart/2005/8/layout/hierarchy4" loCatId="relationship" qsTypeId="urn:microsoft.com/office/officeart/2005/8/quickstyle/3d9" qsCatId="3D" csTypeId="urn:microsoft.com/office/officeart/2005/8/colors/accent1_2" csCatId="accent1" phldr="1"/>
      <dgm:spPr/>
      <dgm:t>
        <a:bodyPr/>
        <a:lstStyle/>
        <a:p>
          <a:endParaRPr lang="en-US"/>
        </a:p>
      </dgm:t>
    </dgm:pt>
    <dgm:pt modelId="{4EDFE782-7E7C-4D8F-8E2F-7991A281E556}">
      <dgm:prSet phldrT="[Text]"/>
      <dgm:spPr>
        <a:solidFill>
          <a:schemeClr val="accent1">
            <a:lumMod val="50000"/>
          </a:schemeClr>
        </a:solidFill>
      </dgm:spPr>
      <dgm:t>
        <a:bodyPr/>
        <a:lstStyle/>
        <a:p>
          <a:r>
            <a:rPr lang="en-US" dirty="0" smtClean="0"/>
            <a:t>Or run - Application/process to process</a:t>
          </a:r>
          <a:br>
            <a:rPr lang="en-US" dirty="0" smtClean="0"/>
          </a:br>
          <a:r>
            <a:rPr lang="en-US" dirty="0" smtClean="0"/>
            <a:t>FTP, telnet, HTTP, SSH</a:t>
          </a:r>
          <a:endParaRPr lang="en-US" dirty="0"/>
        </a:p>
      </dgm:t>
    </dgm:pt>
    <dgm:pt modelId="{220C5956-36D9-4658-A4E2-E3B064EB81F1}" type="parTrans" cxnId="{37FB4E54-84D2-46DF-BDA9-B98ACC4267F6}">
      <dgm:prSet/>
      <dgm:spPr/>
      <dgm:t>
        <a:bodyPr/>
        <a:lstStyle/>
        <a:p>
          <a:endParaRPr lang="en-US"/>
        </a:p>
      </dgm:t>
    </dgm:pt>
    <dgm:pt modelId="{6DEDF045-3D77-4860-825F-F121EDBE68C8}" type="sibTrans" cxnId="{37FB4E54-84D2-46DF-BDA9-B98ACC4267F6}">
      <dgm:prSet/>
      <dgm:spPr/>
      <dgm:t>
        <a:bodyPr/>
        <a:lstStyle/>
        <a:p>
          <a:endParaRPr lang="en-US"/>
        </a:p>
      </dgm:t>
    </dgm:pt>
    <dgm:pt modelId="{5B421770-2B0E-48C4-B867-91FDDB95447D}">
      <dgm:prSet phldrT="[Text]"/>
      <dgm:spPr>
        <a:solidFill>
          <a:srgbClr val="C00000"/>
        </a:solidFill>
      </dgm:spPr>
      <dgm:t>
        <a:bodyPr/>
        <a:lstStyle/>
        <a:p>
          <a:r>
            <a:rPr lang="en-US" dirty="0" smtClean="0"/>
            <a:t>Transport/host to host</a:t>
          </a:r>
          <a:br>
            <a:rPr lang="en-US" dirty="0" smtClean="0"/>
          </a:br>
          <a:r>
            <a:rPr lang="en-US" dirty="0" smtClean="0"/>
            <a:t>TCP – to provide</a:t>
          </a:r>
          <a:endParaRPr lang="en-US" dirty="0"/>
        </a:p>
      </dgm:t>
    </dgm:pt>
    <dgm:pt modelId="{68ADCED9-4C19-4052-9598-6DCC1521D816}" type="parTrans" cxnId="{B22D0857-4E41-460B-A6DB-6C2DB321235D}">
      <dgm:prSet/>
      <dgm:spPr/>
      <dgm:t>
        <a:bodyPr/>
        <a:lstStyle/>
        <a:p>
          <a:endParaRPr lang="en-US"/>
        </a:p>
      </dgm:t>
    </dgm:pt>
    <dgm:pt modelId="{F8B5A236-2314-4511-9419-FDB97C849005}" type="sibTrans" cxnId="{B22D0857-4E41-460B-A6DB-6C2DB321235D}">
      <dgm:prSet/>
      <dgm:spPr/>
      <dgm:t>
        <a:bodyPr/>
        <a:lstStyle/>
        <a:p>
          <a:endParaRPr lang="en-US"/>
        </a:p>
      </dgm:t>
    </dgm:pt>
    <dgm:pt modelId="{B8125AB2-806E-4EE0-A33F-85590DD00142}">
      <dgm:prSet/>
      <dgm:spPr>
        <a:solidFill>
          <a:srgbClr val="92D050"/>
        </a:solidFill>
      </dgm:spPr>
      <dgm:t>
        <a:bodyPr/>
        <a:lstStyle/>
        <a:p>
          <a:r>
            <a:rPr lang="en-US" dirty="0" smtClean="0"/>
            <a:t>Internetworking</a:t>
          </a:r>
        </a:p>
        <a:p>
          <a:r>
            <a:rPr lang="en-US" dirty="0" smtClean="0"/>
            <a:t>IP – to provide</a:t>
          </a:r>
          <a:endParaRPr lang="en-US" dirty="0"/>
        </a:p>
      </dgm:t>
    </dgm:pt>
    <dgm:pt modelId="{37F91CF3-4E92-41C6-987C-615EC5D96410}" type="parTrans" cxnId="{16678C45-DDB9-4B01-9B47-76DC7CC75FE2}">
      <dgm:prSet/>
      <dgm:spPr/>
      <dgm:t>
        <a:bodyPr/>
        <a:lstStyle/>
        <a:p>
          <a:endParaRPr lang="en-US"/>
        </a:p>
      </dgm:t>
    </dgm:pt>
    <dgm:pt modelId="{6E5261C5-558B-438E-B19B-C0817A43CBB9}" type="sibTrans" cxnId="{16678C45-DDB9-4B01-9B47-76DC7CC75FE2}">
      <dgm:prSet/>
      <dgm:spPr/>
      <dgm:t>
        <a:bodyPr/>
        <a:lstStyle/>
        <a:p>
          <a:endParaRPr lang="en-US"/>
        </a:p>
      </dgm:t>
    </dgm:pt>
    <dgm:pt modelId="{7BD9DB20-2865-478A-B039-9CBCE5FC7750}">
      <dgm:prSet/>
      <dgm:spPr>
        <a:solidFill>
          <a:srgbClr val="FFC000"/>
        </a:solidFill>
      </dgm:spPr>
      <dgm:t>
        <a:bodyPr/>
        <a:lstStyle/>
        <a:p>
          <a:r>
            <a:rPr lang="en-US" dirty="0" smtClean="0"/>
            <a:t>Hardware – wires, hosts, routers - use</a:t>
          </a:r>
          <a:endParaRPr lang="en-US" dirty="0"/>
        </a:p>
      </dgm:t>
    </dgm:pt>
    <dgm:pt modelId="{26293A1F-A690-4254-B8EA-BC1E2B1AFE4A}" type="parTrans" cxnId="{67B9C58C-FEF9-4C03-90E6-DF3AF05800F5}">
      <dgm:prSet/>
      <dgm:spPr/>
      <dgm:t>
        <a:bodyPr/>
        <a:lstStyle/>
        <a:p>
          <a:endParaRPr lang="en-US"/>
        </a:p>
      </dgm:t>
    </dgm:pt>
    <dgm:pt modelId="{1A38E6B8-07C8-4BE0-B6B1-4309E58527E1}" type="sibTrans" cxnId="{67B9C58C-FEF9-4C03-90E6-DF3AF05800F5}">
      <dgm:prSet/>
      <dgm:spPr/>
      <dgm:t>
        <a:bodyPr/>
        <a:lstStyle/>
        <a:p>
          <a:endParaRPr lang="en-US"/>
        </a:p>
      </dgm:t>
    </dgm:pt>
    <dgm:pt modelId="{2CF7CE9F-22BC-458E-A7EA-5713CF4A7FC3}" type="pres">
      <dgm:prSet presAssocID="{12325481-A243-485D-9170-509DC8A2A82F}" presName="Name0" presStyleCnt="0">
        <dgm:presLayoutVars>
          <dgm:chPref val="1"/>
          <dgm:dir/>
          <dgm:animOne val="branch"/>
          <dgm:animLvl val="lvl"/>
          <dgm:resizeHandles/>
        </dgm:presLayoutVars>
      </dgm:prSet>
      <dgm:spPr/>
      <dgm:t>
        <a:bodyPr/>
        <a:lstStyle/>
        <a:p>
          <a:endParaRPr lang="en-US"/>
        </a:p>
      </dgm:t>
    </dgm:pt>
    <dgm:pt modelId="{9CE1A3CE-F4F0-4660-A9BF-03006CF3E25F}" type="pres">
      <dgm:prSet presAssocID="{4EDFE782-7E7C-4D8F-8E2F-7991A281E556}" presName="vertOne" presStyleCnt="0"/>
      <dgm:spPr/>
    </dgm:pt>
    <dgm:pt modelId="{5485F2E6-1395-46E8-923C-E43C5A9FE69B}" type="pres">
      <dgm:prSet presAssocID="{4EDFE782-7E7C-4D8F-8E2F-7991A281E556}" presName="txOne" presStyleLbl="node0" presStyleIdx="0" presStyleCnt="1">
        <dgm:presLayoutVars>
          <dgm:chPref val="3"/>
        </dgm:presLayoutVars>
      </dgm:prSet>
      <dgm:spPr/>
      <dgm:t>
        <a:bodyPr/>
        <a:lstStyle/>
        <a:p>
          <a:endParaRPr lang="en-US"/>
        </a:p>
      </dgm:t>
    </dgm:pt>
    <dgm:pt modelId="{1BCECF69-03F3-4D5F-B113-697A867C1EDE}" type="pres">
      <dgm:prSet presAssocID="{4EDFE782-7E7C-4D8F-8E2F-7991A281E556}" presName="parTransOne" presStyleCnt="0"/>
      <dgm:spPr/>
    </dgm:pt>
    <dgm:pt modelId="{C915C6D5-717B-41A7-B8C3-C3CC861DEAE0}" type="pres">
      <dgm:prSet presAssocID="{4EDFE782-7E7C-4D8F-8E2F-7991A281E556}" presName="horzOne" presStyleCnt="0"/>
      <dgm:spPr/>
    </dgm:pt>
    <dgm:pt modelId="{1E6BFD38-8D29-4F50-A3B5-53376F510362}" type="pres">
      <dgm:prSet presAssocID="{5B421770-2B0E-48C4-B867-91FDDB95447D}" presName="vertTwo" presStyleCnt="0"/>
      <dgm:spPr/>
    </dgm:pt>
    <dgm:pt modelId="{98A7BB77-2797-4CAF-B5C0-8FB47EEC922E}" type="pres">
      <dgm:prSet presAssocID="{5B421770-2B0E-48C4-B867-91FDDB95447D}" presName="txTwo" presStyleLbl="node2" presStyleIdx="0" presStyleCnt="1">
        <dgm:presLayoutVars>
          <dgm:chPref val="3"/>
        </dgm:presLayoutVars>
      </dgm:prSet>
      <dgm:spPr/>
      <dgm:t>
        <a:bodyPr/>
        <a:lstStyle/>
        <a:p>
          <a:endParaRPr lang="en-US"/>
        </a:p>
      </dgm:t>
    </dgm:pt>
    <dgm:pt modelId="{8F772104-B98A-4ABD-B431-7D13F2EA556C}" type="pres">
      <dgm:prSet presAssocID="{5B421770-2B0E-48C4-B867-91FDDB95447D}" presName="parTransTwo" presStyleCnt="0"/>
      <dgm:spPr/>
    </dgm:pt>
    <dgm:pt modelId="{B79195FB-5947-4A16-855A-020AD6754785}" type="pres">
      <dgm:prSet presAssocID="{5B421770-2B0E-48C4-B867-91FDDB95447D}" presName="horzTwo" presStyleCnt="0"/>
      <dgm:spPr/>
    </dgm:pt>
    <dgm:pt modelId="{488B3BF2-31C3-4C4B-8F24-75CA8ACB25FF}" type="pres">
      <dgm:prSet presAssocID="{B8125AB2-806E-4EE0-A33F-85590DD00142}" presName="vertThree" presStyleCnt="0"/>
      <dgm:spPr/>
    </dgm:pt>
    <dgm:pt modelId="{E5C32182-3356-4A71-82F3-C563ED276162}" type="pres">
      <dgm:prSet presAssocID="{B8125AB2-806E-4EE0-A33F-85590DD00142}" presName="txThree" presStyleLbl="node3" presStyleIdx="0" presStyleCnt="1">
        <dgm:presLayoutVars>
          <dgm:chPref val="3"/>
        </dgm:presLayoutVars>
      </dgm:prSet>
      <dgm:spPr/>
      <dgm:t>
        <a:bodyPr/>
        <a:lstStyle/>
        <a:p>
          <a:endParaRPr lang="en-US"/>
        </a:p>
      </dgm:t>
    </dgm:pt>
    <dgm:pt modelId="{67A696AF-9362-4774-8725-DB08917B13AC}" type="pres">
      <dgm:prSet presAssocID="{B8125AB2-806E-4EE0-A33F-85590DD00142}" presName="parTransThree" presStyleCnt="0"/>
      <dgm:spPr/>
    </dgm:pt>
    <dgm:pt modelId="{E58B3B0F-4B0E-4F13-ACD4-F91C44A07B27}" type="pres">
      <dgm:prSet presAssocID="{B8125AB2-806E-4EE0-A33F-85590DD00142}" presName="horzThree" presStyleCnt="0"/>
      <dgm:spPr/>
    </dgm:pt>
    <dgm:pt modelId="{633E7AD5-01A7-4D00-BFBE-F9C54F35F7F3}" type="pres">
      <dgm:prSet presAssocID="{7BD9DB20-2865-478A-B039-9CBCE5FC7750}" presName="vertFour" presStyleCnt="0">
        <dgm:presLayoutVars>
          <dgm:chPref val="3"/>
        </dgm:presLayoutVars>
      </dgm:prSet>
      <dgm:spPr/>
    </dgm:pt>
    <dgm:pt modelId="{8BADC821-DCEF-4E74-B73B-A9CD3DB16816}" type="pres">
      <dgm:prSet presAssocID="{7BD9DB20-2865-478A-B039-9CBCE5FC7750}" presName="txFour" presStyleLbl="node4" presStyleIdx="0" presStyleCnt="1">
        <dgm:presLayoutVars>
          <dgm:chPref val="3"/>
        </dgm:presLayoutVars>
      </dgm:prSet>
      <dgm:spPr/>
      <dgm:t>
        <a:bodyPr/>
        <a:lstStyle/>
        <a:p>
          <a:endParaRPr lang="en-US"/>
        </a:p>
      </dgm:t>
    </dgm:pt>
    <dgm:pt modelId="{AF188256-DCEF-4370-A1E0-EF28E2B25516}" type="pres">
      <dgm:prSet presAssocID="{7BD9DB20-2865-478A-B039-9CBCE5FC7750}" presName="horzFour" presStyleCnt="0"/>
      <dgm:spPr/>
    </dgm:pt>
  </dgm:ptLst>
  <dgm:cxnLst>
    <dgm:cxn modelId="{173B7133-8586-416A-A800-D321232A6E03}" type="presOf" srcId="{B8125AB2-806E-4EE0-A33F-85590DD00142}" destId="{E5C32182-3356-4A71-82F3-C563ED276162}" srcOrd="0" destOrd="0" presId="urn:microsoft.com/office/officeart/2005/8/layout/hierarchy4"/>
    <dgm:cxn modelId="{67B9C58C-FEF9-4C03-90E6-DF3AF05800F5}" srcId="{B8125AB2-806E-4EE0-A33F-85590DD00142}" destId="{7BD9DB20-2865-478A-B039-9CBCE5FC7750}" srcOrd="0" destOrd="0" parTransId="{26293A1F-A690-4254-B8EA-BC1E2B1AFE4A}" sibTransId="{1A38E6B8-07C8-4BE0-B6B1-4309E58527E1}"/>
    <dgm:cxn modelId="{37FB4E54-84D2-46DF-BDA9-B98ACC4267F6}" srcId="{12325481-A243-485D-9170-509DC8A2A82F}" destId="{4EDFE782-7E7C-4D8F-8E2F-7991A281E556}" srcOrd="0" destOrd="0" parTransId="{220C5956-36D9-4658-A4E2-E3B064EB81F1}" sibTransId="{6DEDF045-3D77-4860-825F-F121EDBE68C8}"/>
    <dgm:cxn modelId="{26A03860-2853-4972-8CF2-867D98CEBEB5}" type="presOf" srcId="{12325481-A243-485D-9170-509DC8A2A82F}" destId="{2CF7CE9F-22BC-458E-A7EA-5713CF4A7FC3}" srcOrd="0" destOrd="0" presId="urn:microsoft.com/office/officeart/2005/8/layout/hierarchy4"/>
    <dgm:cxn modelId="{1F8227AE-2507-41EA-A180-99467297D6F4}" type="presOf" srcId="{5B421770-2B0E-48C4-B867-91FDDB95447D}" destId="{98A7BB77-2797-4CAF-B5C0-8FB47EEC922E}" srcOrd="0" destOrd="0" presId="urn:microsoft.com/office/officeart/2005/8/layout/hierarchy4"/>
    <dgm:cxn modelId="{16678C45-DDB9-4B01-9B47-76DC7CC75FE2}" srcId="{5B421770-2B0E-48C4-B867-91FDDB95447D}" destId="{B8125AB2-806E-4EE0-A33F-85590DD00142}" srcOrd="0" destOrd="0" parTransId="{37F91CF3-4E92-41C6-987C-615EC5D96410}" sibTransId="{6E5261C5-558B-438E-B19B-C0817A43CBB9}"/>
    <dgm:cxn modelId="{D146C180-F7F9-4D4B-A24E-7F50AE61FFAD}" type="presOf" srcId="{7BD9DB20-2865-478A-B039-9CBCE5FC7750}" destId="{8BADC821-DCEF-4E74-B73B-A9CD3DB16816}" srcOrd="0" destOrd="0" presId="urn:microsoft.com/office/officeart/2005/8/layout/hierarchy4"/>
    <dgm:cxn modelId="{DAEF7BA1-C634-450A-86B2-A7A897906F49}" type="presOf" srcId="{4EDFE782-7E7C-4D8F-8E2F-7991A281E556}" destId="{5485F2E6-1395-46E8-923C-E43C5A9FE69B}" srcOrd="0" destOrd="0" presId="urn:microsoft.com/office/officeart/2005/8/layout/hierarchy4"/>
    <dgm:cxn modelId="{B22D0857-4E41-460B-A6DB-6C2DB321235D}" srcId="{4EDFE782-7E7C-4D8F-8E2F-7991A281E556}" destId="{5B421770-2B0E-48C4-B867-91FDDB95447D}" srcOrd="0" destOrd="0" parTransId="{68ADCED9-4C19-4052-9598-6DCC1521D816}" sibTransId="{F8B5A236-2314-4511-9419-FDB97C849005}"/>
    <dgm:cxn modelId="{60CD99DB-22A3-4F01-9535-7770F42B0778}" type="presParOf" srcId="{2CF7CE9F-22BC-458E-A7EA-5713CF4A7FC3}" destId="{9CE1A3CE-F4F0-4660-A9BF-03006CF3E25F}" srcOrd="0" destOrd="0" presId="urn:microsoft.com/office/officeart/2005/8/layout/hierarchy4"/>
    <dgm:cxn modelId="{0945C45F-1BEC-437A-8524-12BD5791C969}" type="presParOf" srcId="{9CE1A3CE-F4F0-4660-A9BF-03006CF3E25F}" destId="{5485F2E6-1395-46E8-923C-E43C5A9FE69B}" srcOrd="0" destOrd="0" presId="urn:microsoft.com/office/officeart/2005/8/layout/hierarchy4"/>
    <dgm:cxn modelId="{0BBD753F-A064-46C2-8814-62E395D1A4F4}" type="presParOf" srcId="{9CE1A3CE-F4F0-4660-A9BF-03006CF3E25F}" destId="{1BCECF69-03F3-4D5F-B113-697A867C1EDE}" srcOrd="1" destOrd="0" presId="urn:microsoft.com/office/officeart/2005/8/layout/hierarchy4"/>
    <dgm:cxn modelId="{5A9C18E7-1780-4EC4-BD6C-3CC86CEA2818}" type="presParOf" srcId="{9CE1A3CE-F4F0-4660-A9BF-03006CF3E25F}" destId="{C915C6D5-717B-41A7-B8C3-C3CC861DEAE0}" srcOrd="2" destOrd="0" presId="urn:microsoft.com/office/officeart/2005/8/layout/hierarchy4"/>
    <dgm:cxn modelId="{E84CE2A7-8B8A-43A0-A907-DCA686795ABF}" type="presParOf" srcId="{C915C6D5-717B-41A7-B8C3-C3CC861DEAE0}" destId="{1E6BFD38-8D29-4F50-A3B5-53376F510362}" srcOrd="0" destOrd="0" presId="urn:microsoft.com/office/officeart/2005/8/layout/hierarchy4"/>
    <dgm:cxn modelId="{F2917E1F-0152-49B2-8BE6-7A9EBCDA3228}" type="presParOf" srcId="{1E6BFD38-8D29-4F50-A3B5-53376F510362}" destId="{98A7BB77-2797-4CAF-B5C0-8FB47EEC922E}" srcOrd="0" destOrd="0" presId="urn:microsoft.com/office/officeart/2005/8/layout/hierarchy4"/>
    <dgm:cxn modelId="{32C29299-FDB0-4403-A14C-C201B6B095EF}" type="presParOf" srcId="{1E6BFD38-8D29-4F50-A3B5-53376F510362}" destId="{8F772104-B98A-4ABD-B431-7D13F2EA556C}" srcOrd="1" destOrd="0" presId="urn:microsoft.com/office/officeart/2005/8/layout/hierarchy4"/>
    <dgm:cxn modelId="{FE16C736-9C1A-4C47-B736-BA764EAF642F}" type="presParOf" srcId="{1E6BFD38-8D29-4F50-A3B5-53376F510362}" destId="{B79195FB-5947-4A16-855A-020AD6754785}" srcOrd="2" destOrd="0" presId="urn:microsoft.com/office/officeart/2005/8/layout/hierarchy4"/>
    <dgm:cxn modelId="{B8DFBF98-73ED-45B8-914B-5AD3FC2E632C}" type="presParOf" srcId="{B79195FB-5947-4A16-855A-020AD6754785}" destId="{488B3BF2-31C3-4C4B-8F24-75CA8ACB25FF}" srcOrd="0" destOrd="0" presId="urn:microsoft.com/office/officeart/2005/8/layout/hierarchy4"/>
    <dgm:cxn modelId="{C5270D15-B4FE-4A1B-BB14-BF33578D34B6}" type="presParOf" srcId="{488B3BF2-31C3-4C4B-8F24-75CA8ACB25FF}" destId="{E5C32182-3356-4A71-82F3-C563ED276162}" srcOrd="0" destOrd="0" presId="urn:microsoft.com/office/officeart/2005/8/layout/hierarchy4"/>
    <dgm:cxn modelId="{D6B2E904-990B-4A68-BC53-E58E96E9D7F7}" type="presParOf" srcId="{488B3BF2-31C3-4C4B-8F24-75CA8ACB25FF}" destId="{67A696AF-9362-4774-8725-DB08917B13AC}" srcOrd="1" destOrd="0" presId="urn:microsoft.com/office/officeart/2005/8/layout/hierarchy4"/>
    <dgm:cxn modelId="{4E0946F2-D4F4-4C37-BD89-37752C844634}" type="presParOf" srcId="{488B3BF2-31C3-4C4B-8F24-75CA8ACB25FF}" destId="{E58B3B0F-4B0E-4F13-ACD4-F91C44A07B27}" srcOrd="2" destOrd="0" presId="urn:microsoft.com/office/officeart/2005/8/layout/hierarchy4"/>
    <dgm:cxn modelId="{219D06DF-6059-4058-9B34-7734A758F9C4}" type="presParOf" srcId="{E58B3B0F-4B0E-4F13-ACD4-F91C44A07B27}" destId="{633E7AD5-01A7-4D00-BFBE-F9C54F35F7F3}" srcOrd="0" destOrd="0" presId="urn:microsoft.com/office/officeart/2005/8/layout/hierarchy4"/>
    <dgm:cxn modelId="{BC093A6D-74DE-43B6-AA19-208225302BD2}" type="presParOf" srcId="{633E7AD5-01A7-4D00-BFBE-F9C54F35F7F3}" destId="{8BADC821-DCEF-4E74-B73B-A9CD3DB16816}" srcOrd="0" destOrd="0" presId="urn:microsoft.com/office/officeart/2005/8/layout/hierarchy4"/>
    <dgm:cxn modelId="{98C5A436-CF6C-45C5-B93B-655F40F88FE4}" type="presParOf" srcId="{633E7AD5-01A7-4D00-BFBE-F9C54F35F7F3}" destId="{AF188256-DCEF-4370-A1E0-EF28E2B2551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2325481-A243-485D-9170-509DC8A2A82F}" type="doc">
      <dgm:prSet loTypeId="urn:microsoft.com/office/officeart/2005/8/layout/hierarchy4" loCatId="relationship" qsTypeId="urn:microsoft.com/office/officeart/2005/8/quickstyle/3d9" qsCatId="3D" csTypeId="urn:microsoft.com/office/officeart/2005/8/colors/accent1_2" csCatId="accent1" phldr="1"/>
      <dgm:spPr/>
      <dgm:t>
        <a:bodyPr/>
        <a:lstStyle/>
        <a:p>
          <a:endParaRPr lang="en-US"/>
        </a:p>
      </dgm:t>
    </dgm:pt>
    <dgm:pt modelId="{4EDFE782-7E7C-4D8F-8E2F-7991A281E556}">
      <dgm:prSet phldrT="[Text]"/>
      <dgm:spPr>
        <a:solidFill>
          <a:schemeClr val="accent1">
            <a:lumMod val="50000"/>
          </a:schemeClr>
        </a:solidFill>
      </dgm:spPr>
      <dgm:t>
        <a:bodyPr/>
        <a:lstStyle/>
        <a:p>
          <a:r>
            <a:rPr lang="en-US" dirty="0" smtClean="0"/>
            <a:t>Or run - Application/process to process</a:t>
          </a:r>
          <a:br>
            <a:rPr lang="en-US" dirty="0" smtClean="0"/>
          </a:br>
          <a:r>
            <a:rPr lang="en-US" dirty="0" smtClean="0"/>
            <a:t>FTP, telnet, HTTP, SSH</a:t>
          </a:r>
          <a:endParaRPr lang="en-US" dirty="0"/>
        </a:p>
      </dgm:t>
    </dgm:pt>
    <dgm:pt modelId="{220C5956-36D9-4658-A4E2-E3B064EB81F1}" type="parTrans" cxnId="{37FB4E54-84D2-46DF-BDA9-B98ACC4267F6}">
      <dgm:prSet/>
      <dgm:spPr/>
      <dgm:t>
        <a:bodyPr/>
        <a:lstStyle/>
        <a:p>
          <a:endParaRPr lang="en-US"/>
        </a:p>
      </dgm:t>
    </dgm:pt>
    <dgm:pt modelId="{6DEDF045-3D77-4860-825F-F121EDBE68C8}" type="sibTrans" cxnId="{37FB4E54-84D2-46DF-BDA9-B98ACC4267F6}">
      <dgm:prSet/>
      <dgm:spPr/>
      <dgm:t>
        <a:bodyPr/>
        <a:lstStyle/>
        <a:p>
          <a:endParaRPr lang="en-US"/>
        </a:p>
      </dgm:t>
    </dgm:pt>
    <dgm:pt modelId="{5B421770-2B0E-48C4-B867-91FDDB95447D}">
      <dgm:prSet phldrT="[Text]"/>
      <dgm:spPr>
        <a:solidFill>
          <a:srgbClr val="C00000"/>
        </a:solidFill>
      </dgm:spPr>
      <dgm:t>
        <a:bodyPr/>
        <a:lstStyle/>
        <a:p>
          <a:r>
            <a:rPr lang="en-US" dirty="0" smtClean="0"/>
            <a:t>Transport/host to host</a:t>
          </a:r>
          <a:br>
            <a:rPr lang="en-US" dirty="0" smtClean="0"/>
          </a:br>
          <a:r>
            <a:rPr lang="en-US" dirty="0" smtClean="0"/>
            <a:t>TCP – to provide</a:t>
          </a:r>
          <a:endParaRPr lang="en-US" dirty="0"/>
        </a:p>
      </dgm:t>
    </dgm:pt>
    <dgm:pt modelId="{68ADCED9-4C19-4052-9598-6DCC1521D816}" type="parTrans" cxnId="{B22D0857-4E41-460B-A6DB-6C2DB321235D}">
      <dgm:prSet/>
      <dgm:spPr/>
      <dgm:t>
        <a:bodyPr/>
        <a:lstStyle/>
        <a:p>
          <a:endParaRPr lang="en-US"/>
        </a:p>
      </dgm:t>
    </dgm:pt>
    <dgm:pt modelId="{F8B5A236-2314-4511-9419-FDB97C849005}" type="sibTrans" cxnId="{B22D0857-4E41-460B-A6DB-6C2DB321235D}">
      <dgm:prSet/>
      <dgm:spPr/>
      <dgm:t>
        <a:bodyPr/>
        <a:lstStyle/>
        <a:p>
          <a:endParaRPr lang="en-US"/>
        </a:p>
      </dgm:t>
    </dgm:pt>
    <dgm:pt modelId="{B8125AB2-806E-4EE0-A33F-85590DD00142}">
      <dgm:prSet/>
      <dgm:spPr>
        <a:solidFill>
          <a:srgbClr val="92D050"/>
        </a:solidFill>
      </dgm:spPr>
      <dgm:t>
        <a:bodyPr/>
        <a:lstStyle/>
        <a:p>
          <a:r>
            <a:rPr lang="en-US" dirty="0" smtClean="0"/>
            <a:t>Internetworking</a:t>
          </a:r>
        </a:p>
        <a:p>
          <a:r>
            <a:rPr lang="en-US" dirty="0" smtClean="0"/>
            <a:t>IP – to provide</a:t>
          </a:r>
          <a:endParaRPr lang="en-US" dirty="0"/>
        </a:p>
      </dgm:t>
    </dgm:pt>
    <dgm:pt modelId="{37F91CF3-4E92-41C6-987C-615EC5D96410}" type="parTrans" cxnId="{16678C45-DDB9-4B01-9B47-76DC7CC75FE2}">
      <dgm:prSet/>
      <dgm:spPr/>
      <dgm:t>
        <a:bodyPr/>
        <a:lstStyle/>
        <a:p>
          <a:endParaRPr lang="en-US"/>
        </a:p>
      </dgm:t>
    </dgm:pt>
    <dgm:pt modelId="{6E5261C5-558B-438E-B19B-C0817A43CBB9}" type="sibTrans" cxnId="{16678C45-DDB9-4B01-9B47-76DC7CC75FE2}">
      <dgm:prSet/>
      <dgm:spPr/>
      <dgm:t>
        <a:bodyPr/>
        <a:lstStyle/>
        <a:p>
          <a:endParaRPr lang="en-US"/>
        </a:p>
      </dgm:t>
    </dgm:pt>
    <dgm:pt modelId="{7BD9DB20-2865-478A-B039-9CBCE5FC7750}">
      <dgm:prSet/>
      <dgm:spPr>
        <a:solidFill>
          <a:srgbClr val="FFC000"/>
        </a:solidFill>
      </dgm:spPr>
      <dgm:t>
        <a:bodyPr/>
        <a:lstStyle/>
        <a:p>
          <a:r>
            <a:rPr lang="en-US" dirty="0" smtClean="0"/>
            <a:t>Hardware – wires, hosts, routers - use</a:t>
          </a:r>
          <a:endParaRPr lang="en-US" dirty="0"/>
        </a:p>
      </dgm:t>
    </dgm:pt>
    <dgm:pt modelId="{26293A1F-A690-4254-B8EA-BC1E2B1AFE4A}" type="parTrans" cxnId="{67B9C58C-FEF9-4C03-90E6-DF3AF05800F5}">
      <dgm:prSet/>
      <dgm:spPr/>
      <dgm:t>
        <a:bodyPr/>
        <a:lstStyle/>
        <a:p>
          <a:endParaRPr lang="en-US"/>
        </a:p>
      </dgm:t>
    </dgm:pt>
    <dgm:pt modelId="{1A38E6B8-07C8-4BE0-B6B1-4309E58527E1}" type="sibTrans" cxnId="{67B9C58C-FEF9-4C03-90E6-DF3AF05800F5}">
      <dgm:prSet/>
      <dgm:spPr/>
      <dgm:t>
        <a:bodyPr/>
        <a:lstStyle/>
        <a:p>
          <a:endParaRPr lang="en-US"/>
        </a:p>
      </dgm:t>
    </dgm:pt>
    <dgm:pt modelId="{2CF7CE9F-22BC-458E-A7EA-5713CF4A7FC3}" type="pres">
      <dgm:prSet presAssocID="{12325481-A243-485D-9170-509DC8A2A82F}" presName="Name0" presStyleCnt="0">
        <dgm:presLayoutVars>
          <dgm:chPref val="1"/>
          <dgm:dir/>
          <dgm:animOne val="branch"/>
          <dgm:animLvl val="lvl"/>
          <dgm:resizeHandles/>
        </dgm:presLayoutVars>
      </dgm:prSet>
      <dgm:spPr/>
      <dgm:t>
        <a:bodyPr/>
        <a:lstStyle/>
        <a:p>
          <a:endParaRPr lang="en-US"/>
        </a:p>
      </dgm:t>
    </dgm:pt>
    <dgm:pt modelId="{9CE1A3CE-F4F0-4660-A9BF-03006CF3E25F}" type="pres">
      <dgm:prSet presAssocID="{4EDFE782-7E7C-4D8F-8E2F-7991A281E556}" presName="vertOne" presStyleCnt="0"/>
      <dgm:spPr/>
    </dgm:pt>
    <dgm:pt modelId="{5485F2E6-1395-46E8-923C-E43C5A9FE69B}" type="pres">
      <dgm:prSet presAssocID="{4EDFE782-7E7C-4D8F-8E2F-7991A281E556}" presName="txOne" presStyleLbl="node0" presStyleIdx="0" presStyleCnt="1">
        <dgm:presLayoutVars>
          <dgm:chPref val="3"/>
        </dgm:presLayoutVars>
      </dgm:prSet>
      <dgm:spPr/>
      <dgm:t>
        <a:bodyPr/>
        <a:lstStyle/>
        <a:p>
          <a:endParaRPr lang="en-US"/>
        </a:p>
      </dgm:t>
    </dgm:pt>
    <dgm:pt modelId="{1BCECF69-03F3-4D5F-B113-697A867C1EDE}" type="pres">
      <dgm:prSet presAssocID="{4EDFE782-7E7C-4D8F-8E2F-7991A281E556}" presName="parTransOne" presStyleCnt="0"/>
      <dgm:spPr/>
    </dgm:pt>
    <dgm:pt modelId="{C915C6D5-717B-41A7-B8C3-C3CC861DEAE0}" type="pres">
      <dgm:prSet presAssocID="{4EDFE782-7E7C-4D8F-8E2F-7991A281E556}" presName="horzOne" presStyleCnt="0"/>
      <dgm:spPr/>
    </dgm:pt>
    <dgm:pt modelId="{1E6BFD38-8D29-4F50-A3B5-53376F510362}" type="pres">
      <dgm:prSet presAssocID="{5B421770-2B0E-48C4-B867-91FDDB95447D}" presName="vertTwo" presStyleCnt="0"/>
      <dgm:spPr/>
    </dgm:pt>
    <dgm:pt modelId="{98A7BB77-2797-4CAF-B5C0-8FB47EEC922E}" type="pres">
      <dgm:prSet presAssocID="{5B421770-2B0E-48C4-B867-91FDDB95447D}" presName="txTwo" presStyleLbl="node2" presStyleIdx="0" presStyleCnt="1">
        <dgm:presLayoutVars>
          <dgm:chPref val="3"/>
        </dgm:presLayoutVars>
      </dgm:prSet>
      <dgm:spPr/>
      <dgm:t>
        <a:bodyPr/>
        <a:lstStyle/>
        <a:p>
          <a:endParaRPr lang="en-US"/>
        </a:p>
      </dgm:t>
    </dgm:pt>
    <dgm:pt modelId="{8F772104-B98A-4ABD-B431-7D13F2EA556C}" type="pres">
      <dgm:prSet presAssocID="{5B421770-2B0E-48C4-B867-91FDDB95447D}" presName="parTransTwo" presStyleCnt="0"/>
      <dgm:spPr/>
    </dgm:pt>
    <dgm:pt modelId="{B79195FB-5947-4A16-855A-020AD6754785}" type="pres">
      <dgm:prSet presAssocID="{5B421770-2B0E-48C4-B867-91FDDB95447D}" presName="horzTwo" presStyleCnt="0"/>
      <dgm:spPr/>
    </dgm:pt>
    <dgm:pt modelId="{488B3BF2-31C3-4C4B-8F24-75CA8ACB25FF}" type="pres">
      <dgm:prSet presAssocID="{B8125AB2-806E-4EE0-A33F-85590DD00142}" presName="vertThree" presStyleCnt="0"/>
      <dgm:spPr/>
    </dgm:pt>
    <dgm:pt modelId="{E5C32182-3356-4A71-82F3-C563ED276162}" type="pres">
      <dgm:prSet presAssocID="{B8125AB2-806E-4EE0-A33F-85590DD00142}" presName="txThree" presStyleLbl="node3" presStyleIdx="0" presStyleCnt="1">
        <dgm:presLayoutVars>
          <dgm:chPref val="3"/>
        </dgm:presLayoutVars>
      </dgm:prSet>
      <dgm:spPr/>
      <dgm:t>
        <a:bodyPr/>
        <a:lstStyle/>
        <a:p>
          <a:endParaRPr lang="en-US"/>
        </a:p>
      </dgm:t>
    </dgm:pt>
    <dgm:pt modelId="{67A696AF-9362-4774-8725-DB08917B13AC}" type="pres">
      <dgm:prSet presAssocID="{B8125AB2-806E-4EE0-A33F-85590DD00142}" presName="parTransThree" presStyleCnt="0"/>
      <dgm:spPr/>
    </dgm:pt>
    <dgm:pt modelId="{E58B3B0F-4B0E-4F13-ACD4-F91C44A07B27}" type="pres">
      <dgm:prSet presAssocID="{B8125AB2-806E-4EE0-A33F-85590DD00142}" presName="horzThree" presStyleCnt="0"/>
      <dgm:spPr/>
    </dgm:pt>
    <dgm:pt modelId="{633E7AD5-01A7-4D00-BFBE-F9C54F35F7F3}" type="pres">
      <dgm:prSet presAssocID="{7BD9DB20-2865-478A-B039-9CBCE5FC7750}" presName="vertFour" presStyleCnt="0">
        <dgm:presLayoutVars>
          <dgm:chPref val="3"/>
        </dgm:presLayoutVars>
      </dgm:prSet>
      <dgm:spPr/>
    </dgm:pt>
    <dgm:pt modelId="{8BADC821-DCEF-4E74-B73B-A9CD3DB16816}" type="pres">
      <dgm:prSet presAssocID="{7BD9DB20-2865-478A-B039-9CBCE5FC7750}" presName="txFour" presStyleLbl="node4" presStyleIdx="0" presStyleCnt="1">
        <dgm:presLayoutVars>
          <dgm:chPref val="3"/>
        </dgm:presLayoutVars>
      </dgm:prSet>
      <dgm:spPr/>
      <dgm:t>
        <a:bodyPr/>
        <a:lstStyle/>
        <a:p>
          <a:endParaRPr lang="en-US"/>
        </a:p>
      </dgm:t>
    </dgm:pt>
    <dgm:pt modelId="{AF188256-DCEF-4370-A1E0-EF28E2B25516}" type="pres">
      <dgm:prSet presAssocID="{7BD9DB20-2865-478A-B039-9CBCE5FC7750}" presName="horzFour" presStyleCnt="0"/>
      <dgm:spPr/>
    </dgm:pt>
  </dgm:ptLst>
  <dgm:cxnLst>
    <dgm:cxn modelId="{67B9C58C-FEF9-4C03-90E6-DF3AF05800F5}" srcId="{B8125AB2-806E-4EE0-A33F-85590DD00142}" destId="{7BD9DB20-2865-478A-B039-9CBCE5FC7750}" srcOrd="0" destOrd="0" parTransId="{26293A1F-A690-4254-B8EA-BC1E2B1AFE4A}" sibTransId="{1A38E6B8-07C8-4BE0-B6B1-4309E58527E1}"/>
    <dgm:cxn modelId="{E4A260DB-6CA8-43C2-B206-918345778295}" type="presOf" srcId="{12325481-A243-485D-9170-509DC8A2A82F}" destId="{2CF7CE9F-22BC-458E-A7EA-5713CF4A7FC3}" srcOrd="0" destOrd="0" presId="urn:microsoft.com/office/officeart/2005/8/layout/hierarchy4"/>
    <dgm:cxn modelId="{C938D8C9-BBA1-4805-8B9E-BC81CAD0CED3}" type="presOf" srcId="{B8125AB2-806E-4EE0-A33F-85590DD00142}" destId="{E5C32182-3356-4A71-82F3-C563ED276162}" srcOrd="0" destOrd="0" presId="urn:microsoft.com/office/officeart/2005/8/layout/hierarchy4"/>
    <dgm:cxn modelId="{37FB4E54-84D2-46DF-BDA9-B98ACC4267F6}" srcId="{12325481-A243-485D-9170-509DC8A2A82F}" destId="{4EDFE782-7E7C-4D8F-8E2F-7991A281E556}" srcOrd="0" destOrd="0" parTransId="{220C5956-36D9-4658-A4E2-E3B064EB81F1}" sibTransId="{6DEDF045-3D77-4860-825F-F121EDBE68C8}"/>
    <dgm:cxn modelId="{14984D49-C81F-4382-9FA7-4B6D67FE98ED}" type="presOf" srcId="{5B421770-2B0E-48C4-B867-91FDDB95447D}" destId="{98A7BB77-2797-4CAF-B5C0-8FB47EEC922E}" srcOrd="0" destOrd="0" presId="urn:microsoft.com/office/officeart/2005/8/layout/hierarchy4"/>
    <dgm:cxn modelId="{16678C45-DDB9-4B01-9B47-76DC7CC75FE2}" srcId="{5B421770-2B0E-48C4-B867-91FDDB95447D}" destId="{B8125AB2-806E-4EE0-A33F-85590DD00142}" srcOrd="0" destOrd="0" parTransId="{37F91CF3-4E92-41C6-987C-615EC5D96410}" sibTransId="{6E5261C5-558B-438E-B19B-C0817A43CBB9}"/>
    <dgm:cxn modelId="{456F224A-CADA-4B57-95BD-C4676A40DE26}" type="presOf" srcId="{4EDFE782-7E7C-4D8F-8E2F-7991A281E556}" destId="{5485F2E6-1395-46E8-923C-E43C5A9FE69B}" srcOrd="0" destOrd="0" presId="urn:microsoft.com/office/officeart/2005/8/layout/hierarchy4"/>
    <dgm:cxn modelId="{B22D0857-4E41-460B-A6DB-6C2DB321235D}" srcId="{4EDFE782-7E7C-4D8F-8E2F-7991A281E556}" destId="{5B421770-2B0E-48C4-B867-91FDDB95447D}" srcOrd="0" destOrd="0" parTransId="{68ADCED9-4C19-4052-9598-6DCC1521D816}" sibTransId="{F8B5A236-2314-4511-9419-FDB97C849005}"/>
    <dgm:cxn modelId="{4DF90F1D-6F79-49AD-95E7-9234B80B5590}" type="presOf" srcId="{7BD9DB20-2865-478A-B039-9CBCE5FC7750}" destId="{8BADC821-DCEF-4E74-B73B-A9CD3DB16816}" srcOrd="0" destOrd="0" presId="urn:microsoft.com/office/officeart/2005/8/layout/hierarchy4"/>
    <dgm:cxn modelId="{5CF9E8FA-4627-40CB-9CAC-3917D1FFCA03}" type="presParOf" srcId="{2CF7CE9F-22BC-458E-A7EA-5713CF4A7FC3}" destId="{9CE1A3CE-F4F0-4660-A9BF-03006CF3E25F}" srcOrd="0" destOrd="0" presId="urn:microsoft.com/office/officeart/2005/8/layout/hierarchy4"/>
    <dgm:cxn modelId="{C9F3A079-CC37-4D8C-9275-C1FD4C66DDC3}" type="presParOf" srcId="{9CE1A3CE-F4F0-4660-A9BF-03006CF3E25F}" destId="{5485F2E6-1395-46E8-923C-E43C5A9FE69B}" srcOrd="0" destOrd="0" presId="urn:microsoft.com/office/officeart/2005/8/layout/hierarchy4"/>
    <dgm:cxn modelId="{0AD50939-1982-40E8-84E1-94FE3718C83B}" type="presParOf" srcId="{9CE1A3CE-F4F0-4660-A9BF-03006CF3E25F}" destId="{1BCECF69-03F3-4D5F-B113-697A867C1EDE}" srcOrd="1" destOrd="0" presId="urn:microsoft.com/office/officeart/2005/8/layout/hierarchy4"/>
    <dgm:cxn modelId="{1B9BA892-9C2E-48C5-9DC1-A725046DBB1D}" type="presParOf" srcId="{9CE1A3CE-F4F0-4660-A9BF-03006CF3E25F}" destId="{C915C6D5-717B-41A7-B8C3-C3CC861DEAE0}" srcOrd="2" destOrd="0" presId="urn:microsoft.com/office/officeart/2005/8/layout/hierarchy4"/>
    <dgm:cxn modelId="{4D290F15-B210-4D3D-A40E-02BB2311CAA6}" type="presParOf" srcId="{C915C6D5-717B-41A7-B8C3-C3CC861DEAE0}" destId="{1E6BFD38-8D29-4F50-A3B5-53376F510362}" srcOrd="0" destOrd="0" presId="urn:microsoft.com/office/officeart/2005/8/layout/hierarchy4"/>
    <dgm:cxn modelId="{1E71333D-9D90-4F11-B97F-04513F050119}" type="presParOf" srcId="{1E6BFD38-8D29-4F50-A3B5-53376F510362}" destId="{98A7BB77-2797-4CAF-B5C0-8FB47EEC922E}" srcOrd="0" destOrd="0" presId="urn:microsoft.com/office/officeart/2005/8/layout/hierarchy4"/>
    <dgm:cxn modelId="{BA5683EE-7C15-486B-AFDE-DCA44E2748DE}" type="presParOf" srcId="{1E6BFD38-8D29-4F50-A3B5-53376F510362}" destId="{8F772104-B98A-4ABD-B431-7D13F2EA556C}" srcOrd="1" destOrd="0" presId="urn:microsoft.com/office/officeart/2005/8/layout/hierarchy4"/>
    <dgm:cxn modelId="{B636F76C-C349-45FB-A83F-83BDDB8B505C}" type="presParOf" srcId="{1E6BFD38-8D29-4F50-A3B5-53376F510362}" destId="{B79195FB-5947-4A16-855A-020AD6754785}" srcOrd="2" destOrd="0" presId="urn:microsoft.com/office/officeart/2005/8/layout/hierarchy4"/>
    <dgm:cxn modelId="{1FA66D7F-A310-4662-9EA8-E433D75FF3CD}" type="presParOf" srcId="{B79195FB-5947-4A16-855A-020AD6754785}" destId="{488B3BF2-31C3-4C4B-8F24-75CA8ACB25FF}" srcOrd="0" destOrd="0" presId="urn:microsoft.com/office/officeart/2005/8/layout/hierarchy4"/>
    <dgm:cxn modelId="{C6BE3F51-4ED7-4C0D-816B-AA6438E20855}" type="presParOf" srcId="{488B3BF2-31C3-4C4B-8F24-75CA8ACB25FF}" destId="{E5C32182-3356-4A71-82F3-C563ED276162}" srcOrd="0" destOrd="0" presId="urn:microsoft.com/office/officeart/2005/8/layout/hierarchy4"/>
    <dgm:cxn modelId="{81EC2E5E-34B0-4750-A12A-0DF2F8877574}" type="presParOf" srcId="{488B3BF2-31C3-4C4B-8F24-75CA8ACB25FF}" destId="{67A696AF-9362-4774-8725-DB08917B13AC}" srcOrd="1" destOrd="0" presId="urn:microsoft.com/office/officeart/2005/8/layout/hierarchy4"/>
    <dgm:cxn modelId="{B9721F58-B937-408B-9379-888944D2D742}" type="presParOf" srcId="{488B3BF2-31C3-4C4B-8F24-75CA8ACB25FF}" destId="{E58B3B0F-4B0E-4F13-ACD4-F91C44A07B27}" srcOrd="2" destOrd="0" presId="urn:microsoft.com/office/officeart/2005/8/layout/hierarchy4"/>
    <dgm:cxn modelId="{89E93141-478C-4D28-9017-8F6C511D33E2}" type="presParOf" srcId="{E58B3B0F-4B0E-4F13-ACD4-F91C44A07B27}" destId="{633E7AD5-01A7-4D00-BFBE-F9C54F35F7F3}" srcOrd="0" destOrd="0" presId="urn:microsoft.com/office/officeart/2005/8/layout/hierarchy4"/>
    <dgm:cxn modelId="{B3D378BD-B2D4-47B0-80BE-1AD626C56D35}" type="presParOf" srcId="{633E7AD5-01A7-4D00-BFBE-F9C54F35F7F3}" destId="{8BADC821-DCEF-4E74-B73B-A9CD3DB16816}" srcOrd="0" destOrd="0" presId="urn:microsoft.com/office/officeart/2005/8/layout/hierarchy4"/>
    <dgm:cxn modelId="{8CE36ADE-B1F9-4E90-BDF7-FC032C9DF4EA}" type="presParOf" srcId="{633E7AD5-01A7-4D00-BFBE-F9C54F35F7F3}" destId="{AF188256-DCEF-4370-A1E0-EF28E2B2551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2325481-A243-485D-9170-509DC8A2A82F}" type="doc">
      <dgm:prSet loTypeId="urn:microsoft.com/office/officeart/2005/8/layout/hierarchy4" loCatId="relationship" qsTypeId="urn:microsoft.com/office/officeart/2005/8/quickstyle/3d9" qsCatId="3D" csTypeId="urn:microsoft.com/office/officeart/2005/8/colors/accent1_2" csCatId="accent1" phldr="1"/>
      <dgm:spPr/>
      <dgm:t>
        <a:bodyPr/>
        <a:lstStyle/>
        <a:p>
          <a:endParaRPr lang="en-US"/>
        </a:p>
      </dgm:t>
    </dgm:pt>
    <dgm:pt modelId="{4EDFE782-7E7C-4D8F-8E2F-7991A281E556}">
      <dgm:prSet phldrT="[Text]"/>
      <dgm:spPr>
        <a:solidFill>
          <a:schemeClr val="accent1">
            <a:lumMod val="50000"/>
          </a:schemeClr>
        </a:solidFill>
      </dgm:spPr>
      <dgm:t>
        <a:bodyPr/>
        <a:lstStyle/>
        <a:p>
          <a:r>
            <a:rPr lang="en-US" dirty="0" smtClean="0"/>
            <a:t>Or run - Application/process to process</a:t>
          </a:r>
          <a:br>
            <a:rPr lang="en-US" dirty="0" smtClean="0"/>
          </a:br>
          <a:r>
            <a:rPr lang="en-US" dirty="0" smtClean="0"/>
            <a:t>FTP, telnet, HTTP, SSH</a:t>
          </a:r>
          <a:endParaRPr lang="en-US" dirty="0"/>
        </a:p>
      </dgm:t>
    </dgm:pt>
    <dgm:pt modelId="{220C5956-36D9-4658-A4E2-E3B064EB81F1}" type="parTrans" cxnId="{37FB4E54-84D2-46DF-BDA9-B98ACC4267F6}">
      <dgm:prSet/>
      <dgm:spPr/>
      <dgm:t>
        <a:bodyPr/>
        <a:lstStyle/>
        <a:p>
          <a:endParaRPr lang="en-US"/>
        </a:p>
      </dgm:t>
    </dgm:pt>
    <dgm:pt modelId="{6DEDF045-3D77-4860-825F-F121EDBE68C8}" type="sibTrans" cxnId="{37FB4E54-84D2-46DF-BDA9-B98ACC4267F6}">
      <dgm:prSet/>
      <dgm:spPr/>
      <dgm:t>
        <a:bodyPr/>
        <a:lstStyle/>
        <a:p>
          <a:endParaRPr lang="en-US"/>
        </a:p>
      </dgm:t>
    </dgm:pt>
    <dgm:pt modelId="{5B421770-2B0E-48C4-B867-91FDDB95447D}">
      <dgm:prSet phldrT="[Text]"/>
      <dgm:spPr>
        <a:solidFill>
          <a:srgbClr val="C00000"/>
        </a:solidFill>
      </dgm:spPr>
      <dgm:t>
        <a:bodyPr/>
        <a:lstStyle/>
        <a:p>
          <a:r>
            <a:rPr lang="en-US" dirty="0" smtClean="0"/>
            <a:t>Transport/host to host</a:t>
          </a:r>
          <a:br>
            <a:rPr lang="en-US" dirty="0" smtClean="0"/>
          </a:br>
          <a:r>
            <a:rPr lang="en-US" dirty="0" smtClean="0"/>
            <a:t>TCP – to provide</a:t>
          </a:r>
          <a:endParaRPr lang="en-US" dirty="0"/>
        </a:p>
      </dgm:t>
    </dgm:pt>
    <dgm:pt modelId="{68ADCED9-4C19-4052-9598-6DCC1521D816}" type="parTrans" cxnId="{B22D0857-4E41-460B-A6DB-6C2DB321235D}">
      <dgm:prSet/>
      <dgm:spPr/>
      <dgm:t>
        <a:bodyPr/>
        <a:lstStyle/>
        <a:p>
          <a:endParaRPr lang="en-US"/>
        </a:p>
      </dgm:t>
    </dgm:pt>
    <dgm:pt modelId="{F8B5A236-2314-4511-9419-FDB97C849005}" type="sibTrans" cxnId="{B22D0857-4E41-460B-A6DB-6C2DB321235D}">
      <dgm:prSet/>
      <dgm:spPr/>
      <dgm:t>
        <a:bodyPr/>
        <a:lstStyle/>
        <a:p>
          <a:endParaRPr lang="en-US"/>
        </a:p>
      </dgm:t>
    </dgm:pt>
    <dgm:pt modelId="{B8125AB2-806E-4EE0-A33F-85590DD00142}">
      <dgm:prSet/>
      <dgm:spPr>
        <a:solidFill>
          <a:srgbClr val="92D050"/>
        </a:solidFill>
      </dgm:spPr>
      <dgm:t>
        <a:bodyPr/>
        <a:lstStyle/>
        <a:p>
          <a:r>
            <a:rPr lang="en-US" dirty="0" smtClean="0"/>
            <a:t>Internetworking</a:t>
          </a:r>
        </a:p>
        <a:p>
          <a:r>
            <a:rPr lang="en-US" dirty="0" smtClean="0"/>
            <a:t>IP – to provide</a:t>
          </a:r>
          <a:endParaRPr lang="en-US" dirty="0"/>
        </a:p>
      </dgm:t>
    </dgm:pt>
    <dgm:pt modelId="{37F91CF3-4E92-41C6-987C-615EC5D96410}" type="parTrans" cxnId="{16678C45-DDB9-4B01-9B47-76DC7CC75FE2}">
      <dgm:prSet/>
      <dgm:spPr/>
      <dgm:t>
        <a:bodyPr/>
        <a:lstStyle/>
        <a:p>
          <a:endParaRPr lang="en-US"/>
        </a:p>
      </dgm:t>
    </dgm:pt>
    <dgm:pt modelId="{6E5261C5-558B-438E-B19B-C0817A43CBB9}" type="sibTrans" cxnId="{16678C45-DDB9-4B01-9B47-76DC7CC75FE2}">
      <dgm:prSet/>
      <dgm:spPr/>
      <dgm:t>
        <a:bodyPr/>
        <a:lstStyle/>
        <a:p>
          <a:endParaRPr lang="en-US"/>
        </a:p>
      </dgm:t>
    </dgm:pt>
    <dgm:pt modelId="{7BD9DB20-2865-478A-B039-9CBCE5FC7750}">
      <dgm:prSet/>
      <dgm:spPr>
        <a:solidFill>
          <a:srgbClr val="FFC000"/>
        </a:solidFill>
      </dgm:spPr>
      <dgm:t>
        <a:bodyPr/>
        <a:lstStyle/>
        <a:p>
          <a:r>
            <a:rPr lang="en-US" dirty="0" smtClean="0"/>
            <a:t>Hardware – wires, hosts, routers - use</a:t>
          </a:r>
          <a:endParaRPr lang="en-US" dirty="0"/>
        </a:p>
      </dgm:t>
    </dgm:pt>
    <dgm:pt modelId="{26293A1F-A690-4254-B8EA-BC1E2B1AFE4A}" type="parTrans" cxnId="{67B9C58C-FEF9-4C03-90E6-DF3AF05800F5}">
      <dgm:prSet/>
      <dgm:spPr/>
      <dgm:t>
        <a:bodyPr/>
        <a:lstStyle/>
        <a:p>
          <a:endParaRPr lang="en-US"/>
        </a:p>
      </dgm:t>
    </dgm:pt>
    <dgm:pt modelId="{1A38E6B8-07C8-4BE0-B6B1-4309E58527E1}" type="sibTrans" cxnId="{67B9C58C-FEF9-4C03-90E6-DF3AF05800F5}">
      <dgm:prSet/>
      <dgm:spPr/>
      <dgm:t>
        <a:bodyPr/>
        <a:lstStyle/>
        <a:p>
          <a:endParaRPr lang="en-US"/>
        </a:p>
      </dgm:t>
    </dgm:pt>
    <dgm:pt modelId="{2CF7CE9F-22BC-458E-A7EA-5713CF4A7FC3}" type="pres">
      <dgm:prSet presAssocID="{12325481-A243-485D-9170-509DC8A2A82F}" presName="Name0" presStyleCnt="0">
        <dgm:presLayoutVars>
          <dgm:chPref val="1"/>
          <dgm:dir/>
          <dgm:animOne val="branch"/>
          <dgm:animLvl val="lvl"/>
          <dgm:resizeHandles/>
        </dgm:presLayoutVars>
      </dgm:prSet>
      <dgm:spPr/>
      <dgm:t>
        <a:bodyPr/>
        <a:lstStyle/>
        <a:p>
          <a:endParaRPr lang="en-US"/>
        </a:p>
      </dgm:t>
    </dgm:pt>
    <dgm:pt modelId="{9CE1A3CE-F4F0-4660-A9BF-03006CF3E25F}" type="pres">
      <dgm:prSet presAssocID="{4EDFE782-7E7C-4D8F-8E2F-7991A281E556}" presName="vertOne" presStyleCnt="0"/>
      <dgm:spPr/>
    </dgm:pt>
    <dgm:pt modelId="{5485F2E6-1395-46E8-923C-E43C5A9FE69B}" type="pres">
      <dgm:prSet presAssocID="{4EDFE782-7E7C-4D8F-8E2F-7991A281E556}" presName="txOne" presStyleLbl="node0" presStyleIdx="0" presStyleCnt="1">
        <dgm:presLayoutVars>
          <dgm:chPref val="3"/>
        </dgm:presLayoutVars>
      </dgm:prSet>
      <dgm:spPr/>
      <dgm:t>
        <a:bodyPr/>
        <a:lstStyle/>
        <a:p>
          <a:endParaRPr lang="en-US"/>
        </a:p>
      </dgm:t>
    </dgm:pt>
    <dgm:pt modelId="{1BCECF69-03F3-4D5F-B113-697A867C1EDE}" type="pres">
      <dgm:prSet presAssocID="{4EDFE782-7E7C-4D8F-8E2F-7991A281E556}" presName="parTransOne" presStyleCnt="0"/>
      <dgm:spPr/>
    </dgm:pt>
    <dgm:pt modelId="{C915C6D5-717B-41A7-B8C3-C3CC861DEAE0}" type="pres">
      <dgm:prSet presAssocID="{4EDFE782-7E7C-4D8F-8E2F-7991A281E556}" presName="horzOne" presStyleCnt="0"/>
      <dgm:spPr/>
    </dgm:pt>
    <dgm:pt modelId="{1E6BFD38-8D29-4F50-A3B5-53376F510362}" type="pres">
      <dgm:prSet presAssocID="{5B421770-2B0E-48C4-B867-91FDDB95447D}" presName="vertTwo" presStyleCnt="0"/>
      <dgm:spPr/>
    </dgm:pt>
    <dgm:pt modelId="{98A7BB77-2797-4CAF-B5C0-8FB47EEC922E}" type="pres">
      <dgm:prSet presAssocID="{5B421770-2B0E-48C4-B867-91FDDB95447D}" presName="txTwo" presStyleLbl="node2" presStyleIdx="0" presStyleCnt="1">
        <dgm:presLayoutVars>
          <dgm:chPref val="3"/>
        </dgm:presLayoutVars>
      </dgm:prSet>
      <dgm:spPr/>
      <dgm:t>
        <a:bodyPr/>
        <a:lstStyle/>
        <a:p>
          <a:endParaRPr lang="en-US"/>
        </a:p>
      </dgm:t>
    </dgm:pt>
    <dgm:pt modelId="{8F772104-B98A-4ABD-B431-7D13F2EA556C}" type="pres">
      <dgm:prSet presAssocID="{5B421770-2B0E-48C4-B867-91FDDB95447D}" presName="parTransTwo" presStyleCnt="0"/>
      <dgm:spPr/>
    </dgm:pt>
    <dgm:pt modelId="{B79195FB-5947-4A16-855A-020AD6754785}" type="pres">
      <dgm:prSet presAssocID="{5B421770-2B0E-48C4-B867-91FDDB95447D}" presName="horzTwo" presStyleCnt="0"/>
      <dgm:spPr/>
    </dgm:pt>
    <dgm:pt modelId="{488B3BF2-31C3-4C4B-8F24-75CA8ACB25FF}" type="pres">
      <dgm:prSet presAssocID="{B8125AB2-806E-4EE0-A33F-85590DD00142}" presName="vertThree" presStyleCnt="0"/>
      <dgm:spPr/>
    </dgm:pt>
    <dgm:pt modelId="{E5C32182-3356-4A71-82F3-C563ED276162}" type="pres">
      <dgm:prSet presAssocID="{B8125AB2-806E-4EE0-A33F-85590DD00142}" presName="txThree" presStyleLbl="node3" presStyleIdx="0" presStyleCnt="1">
        <dgm:presLayoutVars>
          <dgm:chPref val="3"/>
        </dgm:presLayoutVars>
      </dgm:prSet>
      <dgm:spPr/>
      <dgm:t>
        <a:bodyPr/>
        <a:lstStyle/>
        <a:p>
          <a:endParaRPr lang="en-US"/>
        </a:p>
      </dgm:t>
    </dgm:pt>
    <dgm:pt modelId="{67A696AF-9362-4774-8725-DB08917B13AC}" type="pres">
      <dgm:prSet presAssocID="{B8125AB2-806E-4EE0-A33F-85590DD00142}" presName="parTransThree" presStyleCnt="0"/>
      <dgm:spPr/>
    </dgm:pt>
    <dgm:pt modelId="{E58B3B0F-4B0E-4F13-ACD4-F91C44A07B27}" type="pres">
      <dgm:prSet presAssocID="{B8125AB2-806E-4EE0-A33F-85590DD00142}" presName="horzThree" presStyleCnt="0"/>
      <dgm:spPr/>
    </dgm:pt>
    <dgm:pt modelId="{633E7AD5-01A7-4D00-BFBE-F9C54F35F7F3}" type="pres">
      <dgm:prSet presAssocID="{7BD9DB20-2865-478A-B039-9CBCE5FC7750}" presName="vertFour" presStyleCnt="0">
        <dgm:presLayoutVars>
          <dgm:chPref val="3"/>
        </dgm:presLayoutVars>
      </dgm:prSet>
      <dgm:spPr/>
    </dgm:pt>
    <dgm:pt modelId="{8BADC821-DCEF-4E74-B73B-A9CD3DB16816}" type="pres">
      <dgm:prSet presAssocID="{7BD9DB20-2865-478A-B039-9CBCE5FC7750}" presName="txFour" presStyleLbl="node4" presStyleIdx="0" presStyleCnt="1">
        <dgm:presLayoutVars>
          <dgm:chPref val="3"/>
        </dgm:presLayoutVars>
      </dgm:prSet>
      <dgm:spPr/>
      <dgm:t>
        <a:bodyPr/>
        <a:lstStyle/>
        <a:p>
          <a:endParaRPr lang="en-US"/>
        </a:p>
      </dgm:t>
    </dgm:pt>
    <dgm:pt modelId="{AF188256-DCEF-4370-A1E0-EF28E2B25516}" type="pres">
      <dgm:prSet presAssocID="{7BD9DB20-2865-478A-B039-9CBCE5FC7750}" presName="horzFour" presStyleCnt="0"/>
      <dgm:spPr/>
    </dgm:pt>
  </dgm:ptLst>
  <dgm:cxnLst>
    <dgm:cxn modelId="{67B9C58C-FEF9-4C03-90E6-DF3AF05800F5}" srcId="{B8125AB2-806E-4EE0-A33F-85590DD00142}" destId="{7BD9DB20-2865-478A-B039-9CBCE5FC7750}" srcOrd="0" destOrd="0" parTransId="{26293A1F-A690-4254-B8EA-BC1E2B1AFE4A}" sibTransId="{1A38E6B8-07C8-4BE0-B6B1-4309E58527E1}"/>
    <dgm:cxn modelId="{055F7B55-C5C4-4F8F-8218-6513A45D3123}" type="presOf" srcId="{4EDFE782-7E7C-4D8F-8E2F-7991A281E556}" destId="{5485F2E6-1395-46E8-923C-E43C5A9FE69B}" srcOrd="0" destOrd="0" presId="urn:microsoft.com/office/officeart/2005/8/layout/hierarchy4"/>
    <dgm:cxn modelId="{389A3373-E617-45F6-9448-8EE54ABCBB4E}" type="presOf" srcId="{5B421770-2B0E-48C4-B867-91FDDB95447D}" destId="{98A7BB77-2797-4CAF-B5C0-8FB47EEC922E}" srcOrd="0" destOrd="0" presId="urn:microsoft.com/office/officeart/2005/8/layout/hierarchy4"/>
    <dgm:cxn modelId="{37FB4E54-84D2-46DF-BDA9-B98ACC4267F6}" srcId="{12325481-A243-485D-9170-509DC8A2A82F}" destId="{4EDFE782-7E7C-4D8F-8E2F-7991A281E556}" srcOrd="0" destOrd="0" parTransId="{220C5956-36D9-4658-A4E2-E3B064EB81F1}" sibTransId="{6DEDF045-3D77-4860-825F-F121EDBE68C8}"/>
    <dgm:cxn modelId="{16678C45-DDB9-4B01-9B47-76DC7CC75FE2}" srcId="{5B421770-2B0E-48C4-B867-91FDDB95447D}" destId="{B8125AB2-806E-4EE0-A33F-85590DD00142}" srcOrd="0" destOrd="0" parTransId="{37F91CF3-4E92-41C6-987C-615EC5D96410}" sibTransId="{6E5261C5-558B-438E-B19B-C0817A43CBB9}"/>
    <dgm:cxn modelId="{1F3A54FD-17C3-466F-8C68-E37EA3C2A688}" type="presOf" srcId="{B8125AB2-806E-4EE0-A33F-85590DD00142}" destId="{E5C32182-3356-4A71-82F3-C563ED276162}" srcOrd="0" destOrd="0" presId="urn:microsoft.com/office/officeart/2005/8/layout/hierarchy4"/>
    <dgm:cxn modelId="{B22D0857-4E41-460B-A6DB-6C2DB321235D}" srcId="{4EDFE782-7E7C-4D8F-8E2F-7991A281E556}" destId="{5B421770-2B0E-48C4-B867-91FDDB95447D}" srcOrd="0" destOrd="0" parTransId="{68ADCED9-4C19-4052-9598-6DCC1521D816}" sibTransId="{F8B5A236-2314-4511-9419-FDB97C849005}"/>
    <dgm:cxn modelId="{46EAEAD6-3995-4009-8A69-7C574DF263D3}" type="presOf" srcId="{12325481-A243-485D-9170-509DC8A2A82F}" destId="{2CF7CE9F-22BC-458E-A7EA-5713CF4A7FC3}" srcOrd="0" destOrd="0" presId="urn:microsoft.com/office/officeart/2005/8/layout/hierarchy4"/>
    <dgm:cxn modelId="{FC5FC07C-A7F2-4C2F-9766-CA4F76CD777B}" type="presOf" srcId="{7BD9DB20-2865-478A-B039-9CBCE5FC7750}" destId="{8BADC821-DCEF-4E74-B73B-A9CD3DB16816}" srcOrd="0" destOrd="0" presId="urn:microsoft.com/office/officeart/2005/8/layout/hierarchy4"/>
    <dgm:cxn modelId="{A37D3F4A-681E-40AF-B003-811D0A69A789}" type="presParOf" srcId="{2CF7CE9F-22BC-458E-A7EA-5713CF4A7FC3}" destId="{9CE1A3CE-F4F0-4660-A9BF-03006CF3E25F}" srcOrd="0" destOrd="0" presId="urn:microsoft.com/office/officeart/2005/8/layout/hierarchy4"/>
    <dgm:cxn modelId="{F79CC339-6ACF-4A23-8383-D78963DAA764}" type="presParOf" srcId="{9CE1A3CE-F4F0-4660-A9BF-03006CF3E25F}" destId="{5485F2E6-1395-46E8-923C-E43C5A9FE69B}" srcOrd="0" destOrd="0" presId="urn:microsoft.com/office/officeart/2005/8/layout/hierarchy4"/>
    <dgm:cxn modelId="{1B429273-319F-49A4-B3E4-35B6197A2CEC}" type="presParOf" srcId="{9CE1A3CE-F4F0-4660-A9BF-03006CF3E25F}" destId="{1BCECF69-03F3-4D5F-B113-697A867C1EDE}" srcOrd="1" destOrd="0" presId="urn:microsoft.com/office/officeart/2005/8/layout/hierarchy4"/>
    <dgm:cxn modelId="{4C533B42-55A3-4B86-BC46-49D107A6E647}" type="presParOf" srcId="{9CE1A3CE-F4F0-4660-A9BF-03006CF3E25F}" destId="{C915C6D5-717B-41A7-B8C3-C3CC861DEAE0}" srcOrd="2" destOrd="0" presId="urn:microsoft.com/office/officeart/2005/8/layout/hierarchy4"/>
    <dgm:cxn modelId="{4818C535-AEF3-4854-8359-564252C03F7D}" type="presParOf" srcId="{C915C6D5-717B-41A7-B8C3-C3CC861DEAE0}" destId="{1E6BFD38-8D29-4F50-A3B5-53376F510362}" srcOrd="0" destOrd="0" presId="urn:microsoft.com/office/officeart/2005/8/layout/hierarchy4"/>
    <dgm:cxn modelId="{EFC19FF7-0084-463A-851A-63D9858862F1}" type="presParOf" srcId="{1E6BFD38-8D29-4F50-A3B5-53376F510362}" destId="{98A7BB77-2797-4CAF-B5C0-8FB47EEC922E}" srcOrd="0" destOrd="0" presId="urn:microsoft.com/office/officeart/2005/8/layout/hierarchy4"/>
    <dgm:cxn modelId="{A8C0F614-EBBA-4EB2-8113-E03057B91FB5}" type="presParOf" srcId="{1E6BFD38-8D29-4F50-A3B5-53376F510362}" destId="{8F772104-B98A-4ABD-B431-7D13F2EA556C}" srcOrd="1" destOrd="0" presId="urn:microsoft.com/office/officeart/2005/8/layout/hierarchy4"/>
    <dgm:cxn modelId="{CE324BCE-9278-4A3E-8C3C-081D40AAEC74}" type="presParOf" srcId="{1E6BFD38-8D29-4F50-A3B5-53376F510362}" destId="{B79195FB-5947-4A16-855A-020AD6754785}" srcOrd="2" destOrd="0" presId="urn:microsoft.com/office/officeart/2005/8/layout/hierarchy4"/>
    <dgm:cxn modelId="{253A3567-AE1B-4115-BE76-36CA72D5D0FC}" type="presParOf" srcId="{B79195FB-5947-4A16-855A-020AD6754785}" destId="{488B3BF2-31C3-4C4B-8F24-75CA8ACB25FF}" srcOrd="0" destOrd="0" presId="urn:microsoft.com/office/officeart/2005/8/layout/hierarchy4"/>
    <dgm:cxn modelId="{C5682EF3-7E99-434D-A117-20FCE28D4CEF}" type="presParOf" srcId="{488B3BF2-31C3-4C4B-8F24-75CA8ACB25FF}" destId="{E5C32182-3356-4A71-82F3-C563ED276162}" srcOrd="0" destOrd="0" presId="urn:microsoft.com/office/officeart/2005/8/layout/hierarchy4"/>
    <dgm:cxn modelId="{90088884-E913-421D-98DB-422A8A846999}" type="presParOf" srcId="{488B3BF2-31C3-4C4B-8F24-75CA8ACB25FF}" destId="{67A696AF-9362-4774-8725-DB08917B13AC}" srcOrd="1" destOrd="0" presId="urn:microsoft.com/office/officeart/2005/8/layout/hierarchy4"/>
    <dgm:cxn modelId="{56632A3E-B2A7-4E37-81E8-691C3DA4D594}" type="presParOf" srcId="{488B3BF2-31C3-4C4B-8F24-75CA8ACB25FF}" destId="{E58B3B0F-4B0E-4F13-ACD4-F91C44A07B27}" srcOrd="2" destOrd="0" presId="urn:microsoft.com/office/officeart/2005/8/layout/hierarchy4"/>
    <dgm:cxn modelId="{6FD5CCE9-553B-4AFF-9374-ABD9FC644ED3}" type="presParOf" srcId="{E58B3B0F-4B0E-4F13-ACD4-F91C44A07B27}" destId="{633E7AD5-01A7-4D00-BFBE-F9C54F35F7F3}" srcOrd="0" destOrd="0" presId="urn:microsoft.com/office/officeart/2005/8/layout/hierarchy4"/>
    <dgm:cxn modelId="{682CD336-1989-4B4D-9251-7D85E16DDE01}" type="presParOf" srcId="{633E7AD5-01A7-4D00-BFBE-F9C54F35F7F3}" destId="{8BADC821-DCEF-4E74-B73B-A9CD3DB16816}" srcOrd="0" destOrd="0" presId="urn:microsoft.com/office/officeart/2005/8/layout/hierarchy4"/>
    <dgm:cxn modelId="{6C7A03E3-9C88-4047-ABCF-1248326E49F8}" type="presParOf" srcId="{633E7AD5-01A7-4D00-BFBE-F9C54F35F7F3}" destId="{AF188256-DCEF-4370-A1E0-EF28E2B2551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763EE4-830D-4F6C-A527-0F991D241B6E}" type="doc">
      <dgm:prSet loTypeId="urn:microsoft.com/office/officeart/2005/8/layout/radial1" loCatId="relationship" qsTypeId="urn:microsoft.com/office/officeart/2005/8/quickstyle/3d9" qsCatId="3D" csTypeId="urn:microsoft.com/office/officeart/2005/8/colors/accent2_2" csCatId="accent2" phldr="1"/>
      <dgm:spPr/>
    </dgm:pt>
    <dgm:pt modelId="{BA1EB6AF-AAE7-46A4-B72E-E5F7163AA93D}">
      <dgm:prSet/>
      <dgm:spPr/>
      <dgm:t>
        <a:bodyPr/>
        <a:lstStyle/>
        <a:p>
          <a:pPr rtl="0" eaLnBrk="0" latinLnBrk="0"/>
          <a:r>
            <a:rPr lang="en-US" dirty="0" smtClean="0"/>
            <a:t>Sw2</a:t>
          </a:r>
        </a:p>
      </dgm:t>
    </dgm:pt>
    <dgm:pt modelId="{64824D5C-92B5-4D00-92A5-FD81F91BC314}" type="parTrans" cxnId="{0A855F16-6426-4984-9985-1B8479C93B91}">
      <dgm:prSet/>
      <dgm:spPr/>
      <dgm:t>
        <a:bodyPr/>
        <a:lstStyle/>
        <a:p>
          <a:endParaRPr lang="en-US"/>
        </a:p>
      </dgm:t>
    </dgm:pt>
    <dgm:pt modelId="{A65469B6-AC5D-472D-B5F4-E42F8CF8162E}" type="sibTrans" cxnId="{0A855F16-6426-4984-9985-1B8479C93B91}">
      <dgm:prSet/>
      <dgm:spPr/>
      <dgm:t>
        <a:bodyPr/>
        <a:lstStyle/>
        <a:p>
          <a:endParaRPr lang="en-US"/>
        </a:p>
      </dgm:t>
    </dgm:pt>
    <dgm:pt modelId="{6E97276A-5FFE-45C8-A45B-8031B2EB7931}">
      <dgm:prSet/>
      <dgm:spPr/>
      <dgm:t>
        <a:bodyPr/>
        <a:lstStyle/>
        <a:p>
          <a:pPr rtl="0" eaLnBrk="0" latinLnBrk="0"/>
          <a:r>
            <a:rPr lang="en-US" dirty="0" smtClean="0"/>
            <a:t>2.A</a:t>
          </a:r>
        </a:p>
      </dgm:t>
    </dgm:pt>
    <dgm:pt modelId="{30683B87-E953-4442-B99D-EF897157889B}" type="parTrans" cxnId="{8A87930B-8C9C-4F32-A50C-C5A704C5E1E6}">
      <dgm:prSet/>
      <dgm:spPr/>
      <dgm:t>
        <a:bodyPr/>
        <a:lstStyle/>
        <a:p>
          <a:endParaRPr lang="en-US"/>
        </a:p>
      </dgm:t>
    </dgm:pt>
    <dgm:pt modelId="{9288CDF0-AF22-48A1-831E-088AF88C7801}" type="sibTrans" cxnId="{8A87930B-8C9C-4F32-A50C-C5A704C5E1E6}">
      <dgm:prSet/>
      <dgm:spPr/>
      <dgm:t>
        <a:bodyPr/>
        <a:lstStyle/>
        <a:p>
          <a:endParaRPr lang="en-US"/>
        </a:p>
      </dgm:t>
    </dgm:pt>
    <dgm:pt modelId="{3A1B2E33-5124-452E-8954-1D2A054F1A8D}">
      <dgm:prSet/>
      <dgm:spPr>
        <a:solidFill>
          <a:srgbClr val="FF9900"/>
        </a:solidFill>
      </dgm:spPr>
      <dgm:t>
        <a:bodyPr/>
        <a:lstStyle/>
        <a:p>
          <a:pPr rtl="0" eaLnBrk="0" latinLnBrk="0"/>
          <a:r>
            <a:rPr lang="en-US" dirty="0" smtClean="0"/>
            <a:t>2.B</a:t>
          </a:r>
        </a:p>
      </dgm:t>
    </dgm:pt>
    <dgm:pt modelId="{F5950E1A-9318-4572-9B04-D683A6BC1C04}" type="parTrans" cxnId="{D4C77F0B-E77C-44D5-88AA-44A7C2D2898E}">
      <dgm:prSet/>
      <dgm:spPr/>
      <dgm:t>
        <a:bodyPr/>
        <a:lstStyle/>
        <a:p>
          <a:endParaRPr lang="en-US"/>
        </a:p>
      </dgm:t>
    </dgm:pt>
    <dgm:pt modelId="{8491049E-8BC2-4182-83D7-9DA48F9E406B}" type="sibTrans" cxnId="{D4C77F0B-E77C-44D5-88AA-44A7C2D2898E}">
      <dgm:prSet/>
      <dgm:spPr/>
      <dgm:t>
        <a:bodyPr/>
        <a:lstStyle/>
        <a:p>
          <a:endParaRPr lang="en-US"/>
        </a:p>
      </dgm:t>
    </dgm:pt>
    <dgm:pt modelId="{E428498C-DE70-49AE-9455-85FFF2468620}">
      <dgm:prSet/>
      <dgm:spPr/>
      <dgm:t>
        <a:bodyPr/>
        <a:lstStyle/>
        <a:p>
          <a:pPr rtl="0" eaLnBrk="0" latinLnBrk="0"/>
          <a:r>
            <a:rPr lang="en-US" dirty="0" smtClean="0"/>
            <a:t>2.C</a:t>
          </a:r>
        </a:p>
      </dgm:t>
    </dgm:pt>
    <dgm:pt modelId="{C3DDD20D-5003-4002-AB1E-EDC942F7823D}" type="parTrans" cxnId="{4244FE87-5A4C-4D00-9F2E-EFA50FD361EF}">
      <dgm:prSet/>
      <dgm:spPr/>
      <dgm:t>
        <a:bodyPr/>
        <a:lstStyle/>
        <a:p>
          <a:endParaRPr lang="en-US"/>
        </a:p>
      </dgm:t>
    </dgm:pt>
    <dgm:pt modelId="{84574E51-919A-45C0-8798-19D96DF009FA}" type="sibTrans" cxnId="{4244FE87-5A4C-4D00-9F2E-EFA50FD361EF}">
      <dgm:prSet/>
      <dgm:spPr/>
      <dgm:t>
        <a:bodyPr/>
        <a:lstStyle/>
        <a:p>
          <a:endParaRPr lang="en-US"/>
        </a:p>
      </dgm:t>
    </dgm:pt>
    <dgm:pt modelId="{BAFBF04E-10C0-4CBA-84E9-47C6D6C07EE4}" type="pres">
      <dgm:prSet presAssocID="{6E763EE4-830D-4F6C-A527-0F991D241B6E}" presName="cycle" presStyleCnt="0">
        <dgm:presLayoutVars>
          <dgm:chMax val="1"/>
          <dgm:dir/>
          <dgm:animLvl val="ctr"/>
          <dgm:resizeHandles val="exact"/>
        </dgm:presLayoutVars>
      </dgm:prSet>
      <dgm:spPr/>
    </dgm:pt>
    <dgm:pt modelId="{235ADBA5-7034-4824-A792-091BEBDEC233}" type="pres">
      <dgm:prSet presAssocID="{BA1EB6AF-AAE7-46A4-B72E-E5F7163AA93D}" presName="centerShape" presStyleLbl="node0" presStyleIdx="0" presStyleCnt="1"/>
      <dgm:spPr/>
      <dgm:t>
        <a:bodyPr/>
        <a:lstStyle/>
        <a:p>
          <a:endParaRPr lang="en-US"/>
        </a:p>
      </dgm:t>
    </dgm:pt>
    <dgm:pt modelId="{464C830A-367A-4FED-9BC2-AE23D899A043}" type="pres">
      <dgm:prSet presAssocID="{30683B87-E953-4442-B99D-EF897157889B}" presName="Name9" presStyleLbl="parChTrans1D2" presStyleIdx="0" presStyleCnt="3"/>
      <dgm:spPr/>
      <dgm:t>
        <a:bodyPr/>
        <a:lstStyle/>
        <a:p>
          <a:endParaRPr lang="en-US"/>
        </a:p>
      </dgm:t>
    </dgm:pt>
    <dgm:pt modelId="{3E0D3BB2-B319-470F-9A6F-4F46F447B55E}" type="pres">
      <dgm:prSet presAssocID="{30683B87-E953-4442-B99D-EF897157889B}" presName="connTx" presStyleLbl="parChTrans1D2" presStyleIdx="0" presStyleCnt="3"/>
      <dgm:spPr/>
      <dgm:t>
        <a:bodyPr/>
        <a:lstStyle/>
        <a:p>
          <a:endParaRPr lang="en-US"/>
        </a:p>
      </dgm:t>
    </dgm:pt>
    <dgm:pt modelId="{90416D04-3B7B-4151-9BD7-58185CE4CA21}" type="pres">
      <dgm:prSet presAssocID="{6E97276A-5FFE-45C8-A45B-8031B2EB7931}" presName="node" presStyleLbl="node1" presStyleIdx="0" presStyleCnt="3">
        <dgm:presLayoutVars>
          <dgm:bulletEnabled val="1"/>
        </dgm:presLayoutVars>
      </dgm:prSet>
      <dgm:spPr/>
      <dgm:t>
        <a:bodyPr/>
        <a:lstStyle/>
        <a:p>
          <a:endParaRPr lang="en-US"/>
        </a:p>
      </dgm:t>
    </dgm:pt>
    <dgm:pt modelId="{6B83745B-0591-4BF5-9130-E192D404862E}" type="pres">
      <dgm:prSet presAssocID="{F5950E1A-9318-4572-9B04-D683A6BC1C04}" presName="Name9" presStyleLbl="parChTrans1D2" presStyleIdx="1" presStyleCnt="3"/>
      <dgm:spPr/>
      <dgm:t>
        <a:bodyPr/>
        <a:lstStyle/>
        <a:p>
          <a:endParaRPr lang="en-US"/>
        </a:p>
      </dgm:t>
    </dgm:pt>
    <dgm:pt modelId="{31EFF092-74B0-49B4-B6EC-6401DA3FC04B}" type="pres">
      <dgm:prSet presAssocID="{F5950E1A-9318-4572-9B04-D683A6BC1C04}" presName="connTx" presStyleLbl="parChTrans1D2" presStyleIdx="1" presStyleCnt="3"/>
      <dgm:spPr/>
      <dgm:t>
        <a:bodyPr/>
        <a:lstStyle/>
        <a:p>
          <a:endParaRPr lang="en-US"/>
        </a:p>
      </dgm:t>
    </dgm:pt>
    <dgm:pt modelId="{6A9F0F57-EEB1-49EF-80AE-4DB21F7D9C28}" type="pres">
      <dgm:prSet presAssocID="{3A1B2E33-5124-452E-8954-1D2A054F1A8D}" presName="node" presStyleLbl="node1" presStyleIdx="1" presStyleCnt="3">
        <dgm:presLayoutVars>
          <dgm:bulletEnabled val="1"/>
        </dgm:presLayoutVars>
      </dgm:prSet>
      <dgm:spPr/>
      <dgm:t>
        <a:bodyPr/>
        <a:lstStyle/>
        <a:p>
          <a:endParaRPr lang="en-US"/>
        </a:p>
      </dgm:t>
    </dgm:pt>
    <dgm:pt modelId="{70DC5DAB-11A7-47D6-BCA2-4E9A0746F6C1}" type="pres">
      <dgm:prSet presAssocID="{C3DDD20D-5003-4002-AB1E-EDC942F7823D}" presName="Name9" presStyleLbl="parChTrans1D2" presStyleIdx="2" presStyleCnt="3"/>
      <dgm:spPr/>
      <dgm:t>
        <a:bodyPr/>
        <a:lstStyle/>
        <a:p>
          <a:endParaRPr lang="en-US"/>
        </a:p>
      </dgm:t>
    </dgm:pt>
    <dgm:pt modelId="{0A0F23D1-4EA2-41B7-9C8B-7CD1EDC0D9FF}" type="pres">
      <dgm:prSet presAssocID="{C3DDD20D-5003-4002-AB1E-EDC942F7823D}" presName="connTx" presStyleLbl="parChTrans1D2" presStyleIdx="2" presStyleCnt="3"/>
      <dgm:spPr/>
      <dgm:t>
        <a:bodyPr/>
        <a:lstStyle/>
        <a:p>
          <a:endParaRPr lang="en-US"/>
        </a:p>
      </dgm:t>
    </dgm:pt>
    <dgm:pt modelId="{F1F232F9-EBF7-4E74-A04B-9232E88AE171}" type="pres">
      <dgm:prSet presAssocID="{E428498C-DE70-49AE-9455-85FFF2468620}" presName="node" presStyleLbl="node1" presStyleIdx="2" presStyleCnt="3">
        <dgm:presLayoutVars>
          <dgm:bulletEnabled val="1"/>
        </dgm:presLayoutVars>
      </dgm:prSet>
      <dgm:spPr/>
      <dgm:t>
        <a:bodyPr/>
        <a:lstStyle/>
        <a:p>
          <a:endParaRPr lang="en-US"/>
        </a:p>
      </dgm:t>
    </dgm:pt>
  </dgm:ptLst>
  <dgm:cxnLst>
    <dgm:cxn modelId="{B9020B78-5D2D-4379-B81C-0DB7C04AE404}" type="presOf" srcId="{30683B87-E953-4442-B99D-EF897157889B}" destId="{464C830A-367A-4FED-9BC2-AE23D899A043}" srcOrd="0" destOrd="0" presId="urn:microsoft.com/office/officeart/2005/8/layout/radial1"/>
    <dgm:cxn modelId="{8A87930B-8C9C-4F32-A50C-C5A704C5E1E6}" srcId="{BA1EB6AF-AAE7-46A4-B72E-E5F7163AA93D}" destId="{6E97276A-5FFE-45C8-A45B-8031B2EB7931}" srcOrd="0" destOrd="0" parTransId="{30683B87-E953-4442-B99D-EF897157889B}" sibTransId="{9288CDF0-AF22-48A1-831E-088AF88C7801}"/>
    <dgm:cxn modelId="{A8EFFA00-0D75-4D1D-ACE5-081BDDC743DA}" type="presOf" srcId="{6E97276A-5FFE-45C8-A45B-8031B2EB7931}" destId="{90416D04-3B7B-4151-9BD7-58185CE4CA21}" srcOrd="0" destOrd="0" presId="urn:microsoft.com/office/officeart/2005/8/layout/radial1"/>
    <dgm:cxn modelId="{4244FE87-5A4C-4D00-9F2E-EFA50FD361EF}" srcId="{BA1EB6AF-AAE7-46A4-B72E-E5F7163AA93D}" destId="{E428498C-DE70-49AE-9455-85FFF2468620}" srcOrd="2" destOrd="0" parTransId="{C3DDD20D-5003-4002-AB1E-EDC942F7823D}" sibTransId="{84574E51-919A-45C0-8798-19D96DF009FA}"/>
    <dgm:cxn modelId="{D4C77F0B-E77C-44D5-88AA-44A7C2D2898E}" srcId="{BA1EB6AF-AAE7-46A4-B72E-E5F7163AA93D}" destId="{3A1B2E33-5124-452E-8954-1D2A054F1A8D}" srcOrd="1" destOrd="0" parTransId="{F5950E1A-9318-4572-9B04-D683A6BC1C04}" sibTransId="{8491049E-8BC2-4182-83D7-9DA48F9E406B}"/>
    <dgm:cxn modelId="{557F3F67-2573-4E96-9AB4-46F7BD733380}" type="presOf" srcId="{BA1EB6AF-AAE7-46A4-B72E-E5F7163AA93D}" destId="{235ADBA5-7034-4824-A792-091BEBDEC233}" srcOrd="0" destOrd="0" presId="urn:microsoft.com/office/officeart/2005/8/layout/radial1"/>
    <dgm:cxn modelId="{B2752D23-B83B-495E-B8C2-1D132D2814AC}" type="presOf" srcId="{C3DDD20D-5003-4002-AB1E-EDC942F7823D}" destId="{70DC5DAB-11A7-47D6-BCA2-4E9A0746F6C1}" srcOrd="0" destOrd="0" presId="urn:microsoft.com/office/officeart/2005/8/layout/radial1"/>
    <dgm:cxn modelId="{C011C802-846F-49E4-881D-CD81BC035BDC}" type="presOf" srcId="{F5950E1A-9318-4572-9B04-D683A6BC1C04}" destId="{31EFF092-74B0-49B4-B6EC-6401DA3FC04B}" srcOrd="1" destOrd="0" presId="urn:microsoft.com/office/officeart/2005/8/layout/radial1"/>
    <dgm:cxn modelId="{0A855F16-6426-4984-9985-1B8479C93B91}" srcId="{6E763EE4-830D-4F6C-A527-0F991D241B6E}" destId="{BA1EB6AF-AAE7-46A4-B72E-E5F7163AA93D}" srcOrd="0" destOrd="0" parTransId="{64824D5C-92B5-4D00-92A5-FD81F91BC314}" sibTransId="{A65469B6-AC5D-472D-B5F4-E42F8CF8162E}"/>
    <dgm:cxn modelId="{B8374886-4012-4DD8-9AA6-B6F63891049C}" type="presOf" srcId="{C3DDD20D-5003-4002-AB1E-EDC942F7823D}" destId="{0A0F23D1-4EA2-41B7-9C8B-7CD1EDC0D9FF}" srcOrd="1" destOrd="0" presId="urn:microsoft.com/office/officeart/2005/8/layout/radial1"/>
    <dgm:cxn modelId="{2B00FE6B-D0F3-48C6-871E-B52EA6349046}" type="presOf" srcId="{E428498C-DE70-49AE-9455-85FFF2468620}" destId="{F1F232F9-EBF7-4E74-A04B-9232E88AE171}" srcOrd="0" destOrd="0" presId="urn:microsoft.com/office/officeart/2005/8/layout/radial1"/>
    <dgm:cxn modelId="{1AD91918-C3CF-466D-9CA0-44F8E84CDD65}" type="presOf" srcId="{3A1B2E33-5124-452E-8954-1D2A054F1A8D}" destId="{6A9F0F57-EEB1-49EF-80AE-4DB21F7D9C28}" srcOrd="0" destOrd="0" presId="urn:microsoft.com/office/officeart/2005/8/layout/radial1"/>
    <dgm:cxn modelId="{4EA62C2B-8066-482C-870B-50C9993B037C}" type="presOf" srcId="{6E763EE4-830D-4F6C-A527-0F991D241B6E}" destId="{BAFBF04E-10C0-4CBA-84E9-47C6D6C07EE4}" srcOrd="0" destOrd="0" presId="urn:microsoft.com/office/officeart/2005/8/layout/radial1"/>
    <dgm:cxn modelId="{19BB848E-80B5-40B9-AD97-613C03C466A4}" type="presOf" srcId="{F5950E1A-9318-4572-9B04-D683A6BC1C04}" destId="{6B83745B-0591-4BF5-9130-E192D404862E}" srcOrd="0" destOrd="0" presId="urn:microsoft.com/office/officeart/2005/8/layout/radial1"/>
    <dgm:cxn modelId="{0F1CD1A5-ED1B-4E77-8C92-180B0C0DE08A}" type="presOf" srcId="{30683B87-E953-4442-B99D-EF897157889B}" destId="{3E0D3BB2-B319-470F-9A6F-4F46F447B55E}" srcOrd="1" destOrd="0" presId="urn:microsoft.com/office/officeart/2005/8/layout/radial1"/>
    <dgm:cxn modelId="{EAAF8DA8-5103-4E2E-AED6-3CB11BABD165}" type="presParOf" srcId="{BAFBF04E-10C0-4CBA-84E9-47C6D6C07EE4}" destId="{235ADBA5-7034-4824-A792-091BEBDEC233}" srcOrd="0" destOrd="0" presId="urn:microsoft.com/office/officeart/2005/8/layout/radial1"/>
    <dgm:cxn modelId="{0D8BF762-F28F-4482-93A0-5FA1B6E4215E}" type="presParOf" srcId="{BAFBF04E-10C0-4CBA-84E9-47C6D6C07EE4}" destId="{464C830A-367A-4FED-9BC2-AE23D899A043}" srcOrd="1" destOrd="0" presId="urn:microsoft.com/office/officeart/2005/8/layout/radial1"/>
    <dgm:cxn modelId="{61D367A8-1CB8-4733-8CEF-6A61A8E8B609}" type="presParOf" srcId="{464C830A-367A-4FED-9BC2-AE23D899A043}" destId="{3E0D3BB2-B319-470F-9A6F-4F46F447B55E}" srcOrd="0" destOrd="0" presId="urn:microsoft.com/office/officeart/2005/8/layout/radial1"/>
    <dgm:cxn modelId="{78B3696C-D15E-49E9-B224-107EA0176891}" type="presParOf" srcId="{BAFBF04E-10C0-4CBA-84E9-47C6D6C07EE4}" destId="{90416D04-3B7B-4151-9BD7-58185CE4CA21}" srcOrd="2" destOrd="0" presId="urn:microsoft.com/office/officeart/2005/8/layout/radial1"/>
    <dgm:cxn modelId="{737ED714-6A92-45C1-BBE5-A2C86704BB2C}" type="presParOf" srcId="{BAFBF04E-10C0-4CBA-84E9-47C6D6C07EE4}" destId="{6B83745B-0591-4BF5-9130-E192D404862E}" srcOrd="3" destOrd="0" presId="urn:microsoft.com/office/officeart/2005/8/layout/radial1"/>
    <dgm:cxn modelId="{0F197FA8-F826-4620-ADD3-39F342AD62E4}" type="presParOf" srcId="{6B83745B-0591-4BF5-9130-E192D404862E}" destId="{31EFF092-74B0-49B4-B6EC-6401DA3FC04B}" srcOrd="0" destOrd="0" presId="urn:microsoft.com/office/officeart/2005/8/layout/radial1"/>
    <dgm:cxn modelId="{E2B69886-AB74-449B-B6C5-67F15645B715}" type="presParOf" srcId="{BAFBF04E-10C0-4CBA-84E9-47C6D6C07EE4}" destId="{6A9F0F57-EEB1-49EF-80AE-4DB21F7D9C28}" srcOrd="4" destOrd="0" presId="urn:microsoft.com/office/officeart/2005/8/layout/radial1"/>
    <dgm:cxn modelId="{1646E284-1023-4298-BDA1-BF8AA7E79D79}" type="presParOf" srcId="{BAFBF04E-10C0-4CBA-84E9-47C6D6C07EE4}" destId="{70DC5DAB-11A7-47D6-BCA2-4E9A0746F6C1}" srcOrd="5" destOrd="0" presId="urn:microsoft.com/office/officeart/2005/8/layout/radial1"/>
    <dgm:cxn modelId="{2EC404F5-F573-4D39-B88B-708119FE2D07}" type="presParOf" srcId="{70DC5DAB-11A7-47D6-BCA2-4E9A0746F6C1}" destId="{0A0F23D1-4EA2-41B7-9C8B-7CD1EDC0D9FF}" srcOrd="0" destOrd="0" presId="urn:microsoft.com/office/officeart/2005/8/layout/radial1"/>
    <dgm:cxn modelId="{95A3D35C-C2AE-470F-B879-ACB729830A50}" type="presParOf" srcId="{BAFBF04E-10C0-4CBA-84E9-47C6D6C07EE4}" destId="{F1F232F9-EBF7-4E74-A04B-9232E88AE171}" srcOrd="6"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325481-A243-485D-9170-509DC8A2A82F}" type="doc">
      <dgm:prSet loTypeId="urn:microsoft.com/office/officeart/2005/8/layout/hierarchy4" loCatId="relationship" qsTypeId="urn:microsoft.com/office/officeart/2005/8/quickstyle/3d9" qsCatId="3D" csTypeId="urn:microsoft.com/office/officeart/2005/8/colors/accent1_2" csCatId="accent1" phldr="1"/>
      <dgm:spPr/>
      <dgm:t>
        <a:bodyPr/>
        <a:lstStyle/>
        <a:p>
          <a:endParaRPr lang="en-US"/>
        </a:p>
      </dgm:t>
    </dgm:pt>
    <dgm:pt modelId="{4EDFE782-7E7C-4D8F-8E2F-7991A281E556}">
      <dgm:prSet phldrT="[Text]"/>
      <dgm:spPr>
        <a:solidFill>
          <a:schemeClr val="accent1">
            <a:lumMod val="50000"/>
          </a:schemeClr>
        </a:solidFill>
      </dgm:spPr>
      <dgm:t>
        <a:bodyPr/>
        <a:lstStyle/>
        <a:p>
          <a:r>
            <a:rPr lang="en-US" dirty="0" smtClean="0"/>
            <a:t>Application/process to process</a:t>
          </a:r>
          <a:br>
            <a:rPr lang="en-US" dirty="0" smtClean="0"/>
          </a:br>
          <a:r>
            <a:rPr lang="en-US" dirty="0" smtClean="0"/>
            <a:t>FTP, telnet, HTTP, SSH</a:t>
          </a:r>
          <a:endParaRPr lang="en-US" dirty="0"/>
        </a:p>
      </dgm:t>
    </dgm:pt>
    <dgm:pt modelId="{220C5956-36D9-4658-A4E2-E3B064EB81F1}" type="parTrans" cxnId="{37FB4E54-84D2-46DF-BDA9-B98ACC4267F6}">
      <dgm:prSet/>
      <dgm:spPr/>
      <dgm:t>
        <a:bodyPr/>
        <a:lstStyle/>
        <a:p>
          <a:endParaRPr lang="en-US"/>
        </a:p>
      </dgm:t>
    </dgm:pt>
    <dgm:pt modelId="{6DEDF045-3D77-4860-825F-F121EDBE68C8}" type="sibTrans" cxnId="{37FB4E54-84D2-46DF-BDA9-B98ACC4267F6}">
      <dgm:prSet/>
      <dgm:spPr/>
      <dgm:t>
        <a:bodyPr/>
        <a:lstStyle/>
        <a:p>
          <a:endParaRPr lang="en-US"/>
        </a:p>
      </dgm:t>
    </dgm:pt>
    <dgm:pt modelId="{5B421770-2B0E-48C4-B867-91FDDB95447D}">
      <dgm:prSet phldrT="[Text]"/>
      <dgm:spPr>
        <a:solidFill>
          <a:srgbClr val="C00000"/>
        </a:solidFill>
      </dgm:spPr>
      <dgm:t>
        <a:bodyPr/>
        <a:lstStyle/>
        <a:p>
          <a:r>
            <a:rPr lang="en-US" dirty="0" smtClean="0"/>
            <a:t>Transport/host to host</a:t>
          </a:r>
          <a:br>
            <a:rPr lang="en-US" dirty="0" smtClean="0"/>
          </a:br>
          <a:r>
            <a:rPr lang="en-US" dirty="0" smtClean="0"/>
            <a:t>TCP</a:t>
          </a:r>
          <a:endParaRPr lang="en-US" dirty="0"/>
        </a:p>
      </dgm:t>
    </dgm:pt>
    <dgm:pt modelId="{68ADCED9-4C19-4052-9598-6DCC1521D816}" type="parTrans" cxnId="{B22D0857-4E41-460B-A6DB-6C2DB321235D}">
      <dgm:prSet/>
      <dgm:spPr/>
      <dgm:t>
        <a:bodyPr/>
        <a:lstStyle/>
        <a:p>
          <a:endParaRPr lang="en-US"/>
        </a:p>
      </dgm:t>
    </dgm:pt>
    <dgm:pt modelId="{F8B5A236-2314-4511-9419-FDB97C849005}" type="sibTrans" cxnId="{B22D0857-4E41-460B-A6DB-6C2DB321235D}">
      <dgm:prSet/>
      <dgm:spPr/>
      <dgm:t>
        <a:bodyPr/>
        <a:lstStyle/>
        <a:p>
          <a:endParaRPr lang="en-US"/>
        </a:p>
      </dgm:t>
    </dgm:pt>
    <dgm:pt modelId="{B8125AB2-806E-4EE0-A33F-85590DD00142}">
      <dgm:prSet/>
      <dgm:spPr>
        <a:solidFill>
          <a:srgbClr val="92D050"/>
        </a:solidFill>
      </dgm:spPr>
      <dgm:t>
        <a:bodyPr/>
        <a:lstStyle/>
        <a:p>
          <a:r>
            <a:rPr lang="en-US" dirty="0" smtClean="0"/>
            <a:t>Internetworking</a:t>
          </a:r>
        </a:p>
        <a:p>
          <a:r>
            <a:rPr lang="en-US" dirty="0" smtClean="0"/>
            <a:t>IP</a:t>
          </a:r>
          <a:endParaRPr lang="en-US" dirty="0"/>
        </a:p>
      </dgm:t>
    </dgm:pt>
    <dgm:pt modelId="{37F91CF3-4E92-41C6-987C-615EC5D96410}" type="parTrans" cxnId="{16678C45-DDB9-4B01-9B47-76DC7CC75FE2}">
      <dgm:prSet/>
      <dgm:spPr/>
      <dgm:t>
        <a:bodyPr/>
        <a:lstStyle/>
        <a:p>
          <a:endParaRPr lang="en-US"/>
        </a:p>
      </dgm:t>
    </dgm:pt>
    <dgm:pt modelId="{6E5261C5-558B-438E-B19B-C0817A43CBB9}" type="sibTrans" cxnId="{16678C45-DDB9-4B01-9B47-76DC7CC75FE2}">
      <dgm:prSet/>
      <dgm:spPr/>
      <dgm:t>
        <a:bodyPr/>
        <a:lstStyle/>
        <a:p>
          <a:endParaRPr lang="en-US"/>
        </a:p>
      </dgm:t>
    </dgm:pt>
    <dgm:pt modelId="{7BD9DB20-2865-478A-B039-9CBCE5FC7750}">
      <dgm:prSet/>
      <dgm:spPr>
        <a:solidFill>
          <a:srgbClr val="FFC000"/>
        </a:solidFill>
      </dgm:spPr>
      <dgm:t>
        <a:bodyPr/>
        <a:lstStyle/>
        <a:p>
          <a:r>
            <a:rPr lang="en-US" dirty="0" smtClean="0"/>
            <a:t>Hardware – wires, hosts, routers</a:t>
          </a:r>
          <a:endParaRPr lang="en-US" dirty="0"/>
        </a:p>
      </dgm:t>
    </dgm:pt>
    <dgm:pt modelId="{26293A1F-A690-4254-B8EA-BC1E2B1AFE4A}" type="parTrans" cxnId="{67B9C58C-FEF9-4C03-90E6-DF3AF05800F5}">
      <dgm:prSet/>
      <dgm:spPr/>
      <dgm:t>
        <a:bodyPr/>
        <a:lstStyle/>
        <a:p>
          <a:endParaRPr lang="en-US"/>
        </a:p>
      </dgm:t>
    </dgm:pt>
    <dgm:pt modelId="{1A38E6B8-07C8-4BE0-B6B1-4309E58527E1}" type="sibTrans" cxnId="{67B9C58C-FEF9-4C03-90E6-DF3AF05800F5}">
      <dgm:prSet/>
      <dgm:spPr/>
      <dgm:t>
        <a:bodyPr/>
        <a:lstStyle/>
        <a:p>
          <a:endParaRPr lang="en-US"/>
        </a:p>
      </dgm:t>
    </dgm:pt>
    <dgm:pt modelId="{2CF7CE9F-22BC-458E-A7EA-5713CF4A7FC3}" type="pres">
      <dgm:prSet presAssocID="{12325481-A243-485D-9170-509DC8A2A82F}" presName="Name0" presStyleCnt="0">
        <dgm:presLayoutVars>
          <dgm:chPref val="1"/>
          <dgm:dir/>
          <dgm:animOne val="branch"/>
          <dgm:animLvl val="lvl"/>
          <dgm:resizeHandles/>
        </dgm:presLayoutVars>
      </dgm:prSet>
      <dgm:spPr/>
      <dgm:t>
        <a:bodyPr/>
        <a:lstStyle/>
        <a:p>
          <a:endParaRPr lang="en-US"/>
        </a:p>
      </dgm:t>
    </dgm:pt>
    <dgm:pt modelId="{9CE1A3CE-F4F0-4660-A9BF-03006CF3E25F}" type="pres">
      <dgm:prSet presAssocID="{4EDFE782-7E7C-4D8F-8E2F-7991A281E556}" presName="vertOne" presStyleCnt="0"/>
      <dgm:spPr/>
    </dgm:pt>
    <dgm:pt modelId="{5485F2E6-1395-46E8-923C-E43C5A9FE69B}" type="pres">
      <dgm:prSet presAssocID="{4EDFE782-7E7C-4D8F-8E2F-7991A281E556}" presName="txOne" presStyleLbl="node0" presStyleIdx="0" presStyleCnt="1">
        <dgm:presLayoutVars>
          <dgm:chPref val="3"/>
        </dgm:presLayoutVars>
      </dgm:prSet>
      <dgm:spPr/>
      <dgm:t>
        <a:bodyPr/>
        <a:lstStyle/>
        <a:p>
          <a:endParaRPr lang="en-US"/>
        </a:p>
      </dgm:t>
    </dgm:pt>
    <dgm:pt modelId="{1BCECF69-03F3-4D5F-B113-697A867C1EDE}" type="pres">
      <dgm:prSet presAssocID="{4EDFE782-7E7C-4D8F-8E2F-7991A281E556}" presName="parTransOne" presStyleCnt="0"/>
      <dgm:spPr/>
    </dgm:pt>
    <dgm:pt modelId="{C915C6D5-717B-41A7-B8C3-C3CC861DEAE0}" type="pres">
      <dgm:prSet presAssocID="{4EDFE782-7E7C-4D8F-8E2F-7991A281E556}" presName="horzOne" presStyleCnt="0"/>
      <dgm:spPr/>
    </dgm:pt>
    <dgm:pt modelId="{1E6BFD38-8D29-4F50-A3B5-53376F510362}" type="pres">
      <dgm:prSet presAssocID="{5B421770-2B0E-48C4-B867-91FDDB95447D}" presName="vertTwo" presStyleCnt="0"/>
      <dgm:spPr/>
    </dgm:pt>
    <dgm:pt modelId="{98A7BB77-2797-4CAF-B5C0-8FB47EEC922E}" type="pres">
      <dgm:prSet presAssocID="{5B421770-2B0E-48C4-B867-91FDDB95447D}" presName="txTwo" presStyleLbl="node2" presStyleIdx="0" presStyleCnt="1">
        <dgm:presLayoutVars>
          <dgm:chPref val="3"/>
        </dgm:presLayoutVars>
      </dgm:prSet>
      <dgm:spPr/>
      <dgm:t>
        <a:bodyPr/>
        <a:lstStyle/>
        <a:p>
          <a:endParaRPr lang="en-US"/>
        </a:p>
      </dgm:t>
    </dgm:pt>
    <dgm:pt modelId="{8F772104-B98A-4ABD-B431-7D13F2EA556C}" type="pres">
      <dgm:prSet presAssocID="{5B421770-2B0E-48C4-B867-91FDDB95447D}" presName="parTransTwo" presStyleCnt="0"/>
      <dgm:spPr/>
    </dgm:pt>
    <dgm:pt modelId="{B79195FB-5947-4A16-855A-020AD6754785}" type="pres">
      <dgm:prSet presAssocID="{5B421770-2B0E-48C4-B867-91FDDB95447D}" presName="horzTwo" presStyleCnt="0"/>
      <dgm:spPr/>
    </dgm:pt>
    <dgm:pt modelId="{488B3BF2-31C3-4C4B-8F24-75CA8ACB25FF}" type="pres">
      <dgm:prSet presAssocID="{B8125AB2-806E-4EE0-A33F-85590DD00142}" presName="vertThree" presStyleCnt="0"/>
      <dgm:spPr/>
    </dgm:pt>
    <dgm:pt modelId="{E5C32182-3356-4A71-82F3-C563ED276162}" type="pres">
      <dgm:prSet presAssocID="{B8125AB2-806E-4EE0-A33F-85590DD00142}" presName="txThree" presStyleLbl="node3" presStyleIdx="0" presStyleCnt="1">
        <dgm:presLayoutVars>
          <dgm:chPref val="3"/>
        </dgm:presLayoutVars>
      </dgm:prSet>
      <dgm:spPr/>
      <dgm:t>
        <a:bodyPr/>
        <a:lstStyle/>
        <a:p>
          <a:endParaRPr lang="en-US"/>
        </a:p>
      </dgm:t>
    </dgm:pt>
    <dgm:pt modelId="{67A696AF-9362-4774-8725-DB08917B13AC}" type="pres">
      <dgm:prSet presAssocID="{B8125AB2-806E-4EE0-A33F-85590DD00142}" presName="parTransThree" presStyleCnt="0"/>
      <dgm:spPr/>
    </dgm:pt>
    <dgm:pt modelId="{E58B3B0F-4B0E-4F13-ACD4-F91C44A07B27}" type="pres">
      <dgm:prSet presAssocID="{B8125AB2-806E-4EE0-A33F-85590DD00142}" presName="horzThree" presStyleCnt="0"/>
      <dgm:spPr/>
    </dgm:pt>
    <dgm:pt modelId="{633E7AD5-01A7-4D00-BFBE-F9C54F35F7F3}" type="pres">
      <dgm:prSet presAssocID="{7BD9DB20-2865-478A-B039-9CBCE5FC7750}" presName="vertFour" presStyleCnt="0">
        <dgm:presLayoutVars>
          <dgm:chPref val="3"/>
        </dgm:presLayoutVars>
      </dgm:prSet>
      <dgm:spPr/>
    </dgm:pt>
    <dgm:pt modelId="{8BADC821-DCEF-4E74-B73B-A9CD3DB16816}" type="pres">
      <dgm:prSet presAssocID="{7BD9DB20-2865-478A-B039-9CBCE5FC7750}" presName="txFour" presStyleLbl="node4" presStyleIdx="0" presStyleCnt="1">
        <dgm:presLayoutVars>
          <dgm:chPref val="3"/>
        </dgm:presLayoutVars>
      </dgm:prSet>
      <dgm:spPr/>
      <dgm:t>
        <a:bodyPr/>
        <a:lstStyle/>
        <a:p>
          <a:endParaRPr lang="en-US"/>
        </a:p>
      </dgm:t>
    </dgm:pt>
    <dgm:pt modelId="{AF188256-DCEF-4370-A1E0-EF28E2B25516}" type="pres">
      <dgm:prSet presAssocID="{7BD9DB20-2865-478A-B039-9CBCE5FC7750}" presName="horzFour" presStyleCnt="0"/>
      <dgm:spPr/>
    </dgm:pt>
  </dgm:ptLst>
  <dgm:cxnLst>
    <dgm:cxn modelId="{C83697DF-8687-402C-BCAC-9A983A2DB7AF}" type="presOf" srcId="{B8125AB2-806E-4EE0-A33F-85590DD00142}" destId="{E5C32182-3356-4A71-82F3-C563ED276162}" srcOrd="0" destOrd="0" presId="urn:microsoft.com/office/officeart/2005/8/layout/hierarchy4"/>
    <dgm:cxn modelId="{67B9C58C-FEF9-4C03-90E6-DF3AF05800F5}" srcId="{B8125AB2-806E-4EE0-A33F-85590DD00142}" destId="{7BD9DB20-2865-478A-B039-9CBCE5FC7750}" srcOrd="0" destOrd="0" parTransId="{26293A1F-A690-4254-B8EA-BC1E2B1AFE4A}" sibTransId="{1A38E6B8-07C8-4BE0-B6B1-4309E58527E1}"/>
    <dgm:cxn modelId="{F75799F8-10B0-4C46-8A39-726A27D285E5}" type="presOf" srcId="{4EDFE782-7E7C-4D8F-8E2F-7991A281E556}" destId="{5485F2E6-1395-46E8-923C-E43C5A9FE69B}" srcOrd="0" destOrd="0" presId="urn:microsoft.com/office/officeart/2005/8/layout/hierarchy4"/>
    <dgm:cxn modelId="{16678C45-DDB9-4B01-9B47-76DC7CC75FE2}" srcId="{5B421770-2B0E-48C4-B867-91FDDB95447D}" destId="{B8125AB2-806E-4EE0-A33F-85590DD00142}" srcOrd="0" destOrd="0" parTransId="{37F91CF3-4E92-41C6-987C-615EC5D96410}" sibTransId="{6E5261C5-558B-438E-B19B-C0817A43CBB9}"/>
    <dgm:cxn modelId="{700A8F9A-F3A1-4840-8CEA-82C615AEECC7}" type="presOf" srcId="{12325481-A243-485D-9170-509DC8A2A82F}" destId="{2CF7CE9F-22BC-458E-A7EA-5713CF4A7FC3}" srcOrd="0" destOrd="0" presId="urn:microsoft.com/office/officeart/2005/8/layout/hierarchy4"/>
    <dgm:cxn modelId="{8E2CEEFD-0D79-45D9-88EB-01FF6976F18E}" type="presOf" srcId="{7BD9DB20-2865-478A-B039-9CBCE5FC7750}" destId="{8BADC821-DCEF-4E74-B73B-A9CD3DB16816}" srcOrd="0" destOrd="0" presId="urn:microsoft.com/office/officeart/2005/8/layout/hierarchy4"/>
    <dgm:cxn modelId="{37FB4E54-84D2-46DF-BDA9-B98ACC4267F6}" srcId="{12325481-A243-485D-9170-509DC8A2A82F}" destId="{4EDFE782-7E7C-4D8F-8E2F-7991A281E556}" srcOrd="0" destOrd="0" parTransId="{220C5956-36D9-4658-A4E2-E3B064EB81F1}" sibTransId="{6DEDF045-3D77-4860-825F-F121EDBE68C8}"/>
    <dgm:cxn modelId="{41D7C01F-C2F0-4949-B17E-C8CCB7CEB76B}" type="presOf" srcId="{5B421770-2B0E-48C4-B867-91FDDB95447D}" destId="{98A7BB77-2797-4CAF-B5C0-8FB47EEC922E}" srcOrd="0" destOrd="0" presId="urn:microsoft.com/office/officeart/2005/8/layout/hierarchy4"/>
    <dgm:cxn modelId="{B22D0857-4E41-460B-A6DB-6C2DB321235D}" srcId="{4EDFE782-7E7C-4D8F-8E2F-7991A281E556}" destId="{5B421770-2B0E-48C4-B867-91FDDB95447D}" srcOrd="0" destOrd="0" parTransId="{68ADCED9-4C19-4052-9598-6DCC1521D816}" sibTransId="{F8B5A236-2314-4511-9419-FDB97C849005}"/>
    <dgm:cxn modelId="{F4B7339A-BB19-4447-839C-5BFB77B429FA}" type="presParOf" srcId="{2CF7CE9F-22BC-458E-A7EA-5713CF4A7FC3}" destId="{9CE1A3CE-F4F0-4660-A9BF-03006CF3E25F}" srcOrd="0" destOrd="0" presId="urn:microsoft.com/office/officeart/2005/8/layout/hierarchy4"/>
    <dgm:cxn modelId="{B2390B27-5A40-484F-9B40-66ED979B5A42}" type="presParOf" srcId="{9CE1A3CE-F4F0-4660-A9BF-03006CF3E25F}" destId="{5485F2E6-1395-46E8-923C-E43C5A9FE69B}" srcOrd="0" destOrd="0" presId="urn:microsoft.com/office/officeart/2005/8/layout/hierarchy4"/>
    <dgm:cxn modelId="{73EF46D3-1C19-45C0-8B7F-A0496B78BA8F}" type="presParOf" srcId="{9CE1A3CE-F4F0-4660-A9BF-03006CF3E25F}" destId="{1BCECF69-03F3-4D5F-B113-697A867C1EDE}" srcOrd="1" destOrd="0" presId="urn:microsoft.com/office/officeart/2005/8/layout/hierarchy4"/>
    <dgm:cxn modelId="{D7B4549B-8620-411C-A195-7FF395E7710E}" type="presParOf" srcId="{9CE1A3CE-F4F0-4660-A9BF-03006CF3E25F}" destId="{C915C6D5-717B-41A7-B8C3-C3CC861DEAE0}" srcOrd="2" destOrd="0" presId="urn:microsoft.com/office/officeart/2005/8/layout/hierarchy4"/>
    <dgm:cxn modelId="{1C889A21-CCE1-4593-BFBB-1C2A5FAC561E}" type="presParOf" srcId="{C915C6D5-717B-41A7-B8C3-C3CC861DEAE0}" destId="{1E6BFD38-8D29-4F50-A3B5-53376F510362}" srcOrd="0" destOrd="0" presId="urn:microsoft.com/office/officeart/2005/8/layout/hierarchy4"/>
    <dgm:cxn modelId="{A51364C4-BCC5-4B6D-8B15-A1BF8964AC76}" type="presParOf" srcId="{1E6BFD38-8D29-4F50-A3B5-53376F510362}" destId="{98A7BB77-2797-4CAF-B5C0-8FB47EEC922E}" srcOrd="0" destOrd="0" presId="urn:microsoft.com/office/officeart/2005/8/layout/hierarchy4"/>
    <dgm:cxn modelId="{0385844A-EC1C-43BD-B9CB-8E1B978E9E93}" type="presParOf" srcId="{1E6BFD38-8D29-4F50-A3B5-53376F510362}" destId="{8F772104-B98A-4ABD-B431-7D13F2EA556C}" srcOrd="1" destOrd="0" presId="urn:microsoft.com/office/officeart/2005/8/layout/hierarchy4"/>
    <dgm:cxn modelId="{B69C0092-9D84-44DB-9793-FE840F8D9D42}" type="presParOf" srcId="{1E6BFD38-8D29-4F50-A3B5-53376F510362}" destId="{B79195FB-5947-4A16-855A-020AD6754785}" srcOrd="2" destOrd="0" presId="urn:microsoft.com/office/officeart/2005/8/layout/hierarchy4"/>
    <dgm:cxn modelId="{FBB6B848-1262-4CD3-BC61-D2CB9FCE7389}" type="presParOf" srcId="{B79195FB-5947-4A16-855A-020AD6754785}" destId="{488B3BF2-31C3-4C4B-8F24-75CA8ACB25FF}" srcOrd="0" destOrd="0" presId="urn:microsoft.com/office/officeart/2005/8/layout/hierarchy4"/>
    <dgm:cxn modelId="{BA030012-8849-4112-A7DA-B755225B5700}" type="presParOf" srcId="{488B3BF2-31C3-4C4B-8F24-75CA8ACB25FF}" destId="{E5C32182-3356-4A71-82F3-C563ED276162}" srcOrd="0" destOrd="0" presId="urn:microsoft.com/office/officeart/2005/8/layout/hierarchy4"/>
    <dgm:cxn modelId="{556E8287-225C-47A9-991A-0EAD73D657DD}" type="presParOf" srcId="{488B3BF2-31C3-4C4B-8F24-75CA8ACB25FF}" destId="{67A696AF-9362-4774-8725-DB08917B13AC}" srcOrd="1" destOrd="0" presId="urn:microsoft.com/office/officeart/2005/8/layout/hierarchy4"/>
    <dgm:cxn modelId="{391A72EB-DDBA-44C8-A3B5-3F9C19E685B2}" type="presParOf" srcId="{488B3BF2-31C3-4C4B-8F24-75CA8ACB25FF}" destId="{E58B3B0F-4B0E-4F13-ACD4-F91C44A07B27}" srcOrd="2" destOrd="0" presId="urn:microsoft.com/office/officeart/2005/8/layout/hierarchy4"/>
    <dgm:cxn modelId="{6368A236-A6D7-48FD-9F86-C436FF5A3A4B}" type="presParOf" srcId="{E58B3B0F-4B0E-4F13-ACD4-F91C44A07B27}" destId="{633E7AD5-01A7-4D00-BFBE-F9C54F35F7F3}" srcOrd="0" destOrd="0" presId="urn:microsoft.com/office/officeart/2005/8/layout/hierarchy4"/>
    <dgm:cxn modelId="{88DA733C-6403-42EF-B911-4565BB6D5F82}" type="presParOf" srcId="{633E7AD5-01A7-4D00-BFBE-F9C54F35F7F3}" destId="{8BADC821-DCEF-4E74-B73B-A9CD3DB16816}" srcOrd="0" destOrd="0" presId="urn:microsoft.com/office/officeart/2005/8/layout/hierarchy4"/>
    <dgm:cxn modelId="{3A464BA9-4736-4B07-BF95-8066B0EF8108}" type="presParOf" srcId="{633E7AD5-01A7-4D00-BFBE-F9C54F35F7F3}" destId="{AF188256-DCEF-4370-A1E0-EF28E2B2551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325481-A243-485D-9170-509DC8A2A82F}" type="doc">
      <dgm:prSet loTypeId="urn:microsoft.com/office/officeart/2005/8/layout/hierarchy4" loCatId="relationship" qsTypeId="urn:microsoft.com/office/officeart/2005/8/quickstyle/3d9" qsCatId="3D" csTypeId="urn:microsoft.com/office/officeart/2005/8/colors/accent1_2" csCatId="accent1" phldr="1"/>
      <dgm:spPr/>
      <dgm:t>
        <a:bodyPr/>
        <a:lstStyle/>
        <a:p>
          <a:endParaRPr lang="en-US"/>
        </a:p>
      </dgm:t>
    </dgm:pt>
    <dgm:pt modelId="{4EDFE782-7E7C-4D8F-8E2F-7991A281E556}">
      <dgm:prSet phldrT="[Text]"/>
      <dgm:spPr>
        <a:solidFill>
          <a:schemeClr val="accent1">
            <a:lumMod val="50000"/>
          </a:schemeClr>
        </a:solidFill>
      </dgm:spPr>
      <dgm:t>
        <a:bodyPr/>
        <a:lstStyle/>
        <a:p>
          <a:r>
            <a:rPr lang="en-US" dirty="0" smtClean="0"/>
            <a:t>Application/process to process</a:t>
          </a:r>
          <a:br>
            <a:rPr lang="en-US" dirty="0" smtClean="0"/>
          </a:br>
          <a:r>
            <a:rPr lang="en-US" dirty="0" smtClean="0"/>
            <a:t>FTP, telnet, HTTP, SSH</a:t>
          </a:r>
          <a:endParaRPr lang="en-US" dirty="0"/>
        </a:p>
      </dgm:t>
    </dgm:pt>
    <dgm:pt modelId="{220C5956-36D9-4658-A4E2-E3B064EB81F1}" type="parTrans" cxnId="{37FB4E54-84D2-46DF-BDA9-B98ACC4267F6}">
      <dgm:prSet/>
      <dgm:spPr/>
      <dgm:t>
        <a:bodyPr/>
        <a:lstStyle/>
        <a:p>
          <a:endParaRPr lang="en-US"/>
        </a:p>
      </dgm:t>
    </dgm:pt>
    <dgm:pt modelId="{6DEDF045-3D77-4860-825F-F121EDBE68C8}" type="sibTrans" cxnId="{37FB4E54-84D2-46DF-BDA9-B98ACC4267F6}">
      <dgm:prSet/>
      <dgm:spPr/>
      <dgm:t>
        <a:bodyPr/>
        <a:lstStyle/>
        <a:p>
          <a:endParaRPr lang="en-US"/>
        </a:p>
      </dgm:t>
    </dgm:pt>
    <dgm:pt modelId="{5B421770-2B0E-48C4-B867-91FDDB95447D}">
      <dgm:prSet phldrT="[Text]"/>
      <dgm:spPr>
        <a:solidFill>
          <a:srgbClr val="C00000"/>
        </a:solidFill>
      </dgm:spPr>
      <dgm:t>
        <a:bodyPr/>
        <a:lstStyle/>
        <a:p>
          <a:r>
            <a:rPr lang="en-US" dirty="0" smtClean="0"/>
            <a:t>Transport/host to host</a:t>
          </a:r>
          <a:br>
            <a:rPr lang="en-US" dirty="0" smtClean="0"/>
          </a:br>
          <a:r>
            <a:rPr lang="en-US" dirty="0" smtClean="0"/>
            <a:t>TCP</a:t>
          </a:r>
          <a:endParaRPr lang="en-US" dirty="0"/>
        </a:p>
      </dgm:t>
    </dgm:pt>
    <dgm:pt modelId="{68ADCED9-4C19-4052-9598-6DCC1521D816}" type="parTrans" cxnId="{B22D0857-4E41-460B-A6DB-6C2DB321235D}">
      <dgm:prSet/>
      <dgm:spPr/>
      <dgm:t>
        <a:bodyPr/>
        <a:lstStyle/>
        <a:p>
          <a:endParaRPr lang="en-US"/>
        </a:p>
      </dgm:t>
    </dgm:pt>
    <dgm:pt modelId="{F8B5A236-2314-4511-9419-FDB97C849005}" type="sibTrans" cxnId="{B22D0857-4E41-460B-A6DB-6C2DB321235D}">
      <dgm:prSet/>
      <dgm:spPr/>
      <dgm:t>
        <a:bodyPr/>
        <a:lstStyle/>
        <a:p>
          <a:endParaRPr lang="en-US"/>
        </a:p>
      </dgm:t>
    </dgm:pt>
    <dgm:pt modelId="{B8125AB2-806E-4EE0-A33F-85590DD00142}">
      <dgm:prSet/>
      <dgm:spPr>
        <a:solidFill>
          <a:srgbClr val="92D050"/>
        </a:solidFill>
      </dgm:spPr>
      <dgm:t>
        <a:bodyPr/>
        <a:lstStyle/>
        <a:p>
          <a:r>
            <a:rPr lang="en-US" dirty="0" smtClean="0"/>
            <a:t>Internetworking</a:t>
          </a:r>
        </a:p>
        <a:p>
          <a:r>
            <a:rPr lang="en-US" dirty="0" smtClean="0"/>
            <a:t>IP</a:t>
          </a:r>
          <a:endParaRPr lang="en-US" dirty="0"/>
        </a:p>
      </dgm:t>
    </dgm:pt>
    <dgm:pt modelId="{37F91CF3-4E92-41C6-987C-615EC5D96410}" type="parTrans" cxnId="{16678C45-DDB9-4B01-9B47-76DC7CC75FE2}">
      <dgm:prSet/>
      <dgm:spPr/>
      <dgm:t>
        <a:bodyPr/>
        <a:lstStyle/>
        <a:p>
          <a:endParaRPr lang="en-US"/>
        </a:p>
      </dgm:t>
    </dgm:pt>
    <dgm:pt modelId="{6E5261C5-558B-438E-B19B-C0817A43CBB9}" type="sibTrans" cxnId="{16678C45-DDB9-4B01-9B47-76DC7CC75FE2}">
      <dgm:prSet/>
      <dgm:spPr/>
      <dgm:t>
        <a:bodyPr/>
        <a:lstStyle/>
        <a:p>
          <a:endParaRPr lang="en-US"/>
        </a:p>
      </dgm:t>
    </dgm:pt>
    <dgm:pt modelId="{7BD9DB20-2865-478A-B039-9CBCE5FC7750}">
      <dgm:prSet/>
      <dgm:spPr>
        <a:solidFill>
          <a:srgbClr val="FFC000"/>
        </a:solidFill>
      </dgm:spPr>
      <dgm:t>
        <a:bodyPr/>
        <a:lstStyle/>
        <a:p>
          <a:r>
            <a:rPr lang="en-US" dirty="0" smtClean="0"/>
            <a:t>Hardware – wires, hosts, routers</a:t>
          </a:r>
          <a:endParaRPr lang="en-US" dirty="0"/>
        </a:p>
      </dgm:t>
    </dgm:pt>
    <dgm:pt modelId="{26293A1F-A690-4254-B8EA-BC1E2B1AFE4A}" type="parTrans" cxnId="{67B9C58C-FEF9-4C03-90E6-DF3AF05800F5}">
      <dgm:prSet/>
      <dgm:spPr/>
      <dgm:t>
        <a:bodyPr/>
        <a:lstStyle/>
        <a:p>
          <a:endParaRPr lang="en-US"/>
        </a:p>
      </dgm:t>
    </dgm:pt>
    <dgm:pt modelId="{1A38E6B8-07C8-4BE0-B6B1-4309E58527E1}" type="sibTrans" cxnId="{67B9C58C-FEF9-4C03-90E6-DF3AF05800F5}">
      <dgm:prSet/>
      <dgm:spPr/>
      <dgm:t>
        <a:bodyPr/>
        <a:lstStyle/>
        <a:p>
          <a:endParaRPr lang="en-US"/>
        </a:p>
      </dgm:t>
    </dgm:pt>
    <dgm:pt modelId="{2CF7CE9F-22BC-458E-A7EA-5713CF4A7FC3}" type="pres">
      <dgm:prSet presAssocID="{12325481-A243-485D-9170-509DC8A2A82F}" presName="Name0" presStyleCnt="0">
        <dgm:presLayoutVars>
          <dgm:chPref val="1"/>
          <dgm:dir/>
          <dgm:animOne val="branch"/>
          <dgm:animLvl val="lvl"/>
          <dgm:resizeHandles/>
        </dgm:presLayoutVars>
      </dgm:prSet>
      <dgm:spPr/>
      <dgm:t>
        <a:bodyPr/>
        <a:lstStyle/>
        <a:p>
          <a:endParaRPr lang="en-US"/>
        </a:p>
      </dgm:t>
    </dgm:pt>
    <dgm:pt modelId="{9CE1A3CE-F4F0-4660-A9BF-03006CF3E25F}" type="pres">
      <dgm:prSet presAssocID="{4EDFE782-7E7C-4D8F-8E2F-7991A281E556}" presName="vertOne" presStyleCnt="0"/>
      <dgm:spPr/>
    </dgm:pt>
    <dgm:pt modelId="{5485F2E6-1395-46E8-923C-E43C5A9FE69B}" type="pres">
      <dgm:prSet presAssocID="{4EDFE782-7E7C-4D8F-8E2F-7991A281E556}" presName="txOne" presStyleLbl="node0" presStyleIdx="0" presStyleCnt="1">
        <dgm:presLayoutVars>
          <dgm:chPref val="3"/>
        </dgm:presLayoutVars>
      </dgm:prSet>
      <dgm:spPr/>
      <dgm:t>
        <a:bodyPr/>
        <a:lstStyle/>
        <a:p>
          <a:endParaRPr lang="en-US"/>
        </a:p>
      </dgm:t>
    </dgm:pt>
    <dgm:pt modelId="{1BCECF69-03F3-4D5F-B113-697A867C1EDE}" type="pres">
      <dgm:prSet presAssocID="{4EDFE782-7E7C-4D8F-8E2F-7991A281E556}" presName="parTransOne" presStyleCnt="0"/>
      <dgm:spPr/>
    </dgm:pt>
    <dgm:pt modelId="{C915C6D5-717B-41A7-B8C3-C3CC861DEAE0}" type="pres">
      <dgm:prSet presAssocID="{4EDFE782-7E7C-4D8F-8E2F-7991A281E556}" presName="horzOne" presStyleCnt="0"/>
      <dgm:spPr/>
    </dgm:pt>
    <dgm:pt modelId="{1E6BFD38-8D29-4F50-A3B5-53376F510362}" type="pres">
      <dgm:prSet presAssocID="{5B421770-2B0E-48C4-B867-91FDDB95447D}" presName="vertTwo" presStyleCnt="0"/>
      <dgm:spPr/>
    </dgm:pt>
    <dgm:pt modelId="{98A7BB77-2797-4CAF-B5C0-8FB47EEC922E}" type="pres">
      <dgm:prSet presAssocID="{5B421770-2B0E-48C4-B867-91FDDB95447D}" presName="txTwo" presStyleLbl="node2" presStyleIdx="0" presStyleCnt="1">
        <dgm:presLayoutVars>
          <dgm:chPref val="3"/>
        </dgm:presLayoutVars>
      </dgm:prSet>
      <dgm:spPr/>
      <dgm:t>
        <a:bodyPr/>
        <a:lstStyle/>
        <a:p>
          <a:endParaRPr lang="en-US"/>
        </a:p>
      </dgm:t>
    </dgm:pt>
    <dgm:pt modelId="{8F772104-B98A-4ABD-B431-7D13F2EA556C}" type="pres">
      <dgm:prSet presAssocID="{5B421770-2B0E-48C4-B867-91FDDB95447D}" presName="parTransTwo" presStyleCnt="0"/>
      <dgm:spPr/>
    </dgm:pt>
    <dgm:pt modelId="{B79195FB-5947-4A16-855A-020AD6754785}" type="pres">
      <dgm:prSet presAssocID="{5B421770-2B0E-48C4-B867-91FDDB95447D}" presName="horzTwo" presStyleCnt="0"/>
      <dgm:spPr/>
    </dgm:pt>
    <dgm:pt modelId="{488B3BF2-31C3-4C4B-8F24-75CA8ACB25FF}" type="pres">
      <dgm:prSet presAssocID="{B8125AB2-806E-4EE0-A33F-85590DD00142}" presName="vertThree" presStyleCnt="0"/>
      <dgm:spPr/>
    </dgm:pt>
    <dgm:pt modelId="{E5C32182-3356-4A71-82F3-C563ED276162}" type="pres">
      <dgm:prSet presAssocID="{B8125AB2-806E-4EE0-A33F-85590DD00142}" presName="txThree" presStyleLbl="node3" presStyleIdx="0" presStyleCnt="1">
        <dgm:presLayoutVars>
          <dgm:chPref val="3"/>
        </dgm:presLayoutVars>
      </dgm:prSet>
      <dgm:spPr/>
      <dgm:t>
        <a:bodyPr/>
        <a:lstStyle/>
        <a:p>
          <a:endParaRPr lang="en-US"/>
        </a:p>
      </dgm:t>
    </dgm:pt>
    <dgm:pt modelId="{67A696AF-9362-4774-8725-DB08917B13AC}" type="pres">
      <dgm:prSet presAssocID="{B8125AB2-806E-4EE0-A33F-85590DD00142}" presName="parTransThree" presStyleCnt="0"/>
      <dgm:spPr/>
    </dgm:pt>
    <dgm:pt modelId="{E58B3B0F-4B0E-4F13-ACD4-F91C44A07B27}" type="pres">
      <dgm:prSet presAssocID="{B8125AB2-806E-4EE0-A33F-85590DD00142}" presName="horzThree" presStyleCnt="0"/>
      <dgm:spPr/>
    </dgm:pt>
    <dgm:pt modelId="{633E7AD5-01A7-4D00-BFBE-F9C54F35F7F3}" type="pres">
      <dgm:prSet presAssocID="{7BD9DB20-2865-478A-B039-9CBCE5FC7750}" presName="vertFour" presStyleCnt="0">
        <dgm:presLayoutVars>
          <dgm:chPref val="3"/>
        </dgm:presLayoutVars>
      </dgm:prSet>
      <dgm:spPr/>
    </dgm:pt>
    <dgm:pt modelId="{8BADC821-DCEF-4E74-B73B-A9CD3DB16816}" type="pres">
      <dgm:prSet presAssocID="{7BD9DB20-2865-478A-B039-9CBCE5FC7750}" presName="txFour" presStyleLbl="node4" presStyleIdx="0" presStyleCnt="1">
        <dgm:presLayoutVars>
          <dgm:chPref val="3"/>
        </dgm:presLayoutVars>
      </dgm:prSet>
      <dgm:spPr/>
      <dgm:t>
        <a:bodyPr/>
        <a:lstStyle/>
        <a:p>
          <a:endParaRPr lang="en-US"/>
        </a:p>
      </dgm:t>
    </dgm:pt>
    <dgm:pt modelId="{AF188256-DCEF-4370-A1E0-EF28E2B25516}" type="pres">
      <dgm:prSet presAssocID="{7BD9DB20-2865-478A-B039-9CBCE5FC7750}" presName="horzFour" presStyleCnt="0"/>
      <dgm:spPr/>
    </dgm:pt>
  </dgm:ptLst>
  <dgm:cxnLst>
    <dgm:cxn modelId="{67B9C58C-FEF9-4C03-90E6-DF3AF05800F5}" srcId="{B8125AB2-806E-4EE0-A33F-85590DD00142}" destId="{7BD9DB20-2865-478A-B039-9CBCE5FC7750}" srcOrd="0" destOrd="0" parTransId="{26293A1F-A690-4254-B8EA-BC1E2B1AFE4A}" sibTransId="{1A38E6B8-07C8-4BE0-B6B1-4309E58527E1}"/>
    <dgm:cxn modelId="{0711DF64-62EA-4098-AA19-C84F9316D31D}" type="presOf" srcId="{5B421770-2B0E-48C4-B867-91FDDB95447D}" destId="{98A7BB77-2797-4CAF-B5C0-8FB47EEC922E}" srcOrd="0" destOrd="0" presId="urn:microsoft.com/office/officeart/2005/8/layout/hierarchy4"/>
    <dgm:cxn modelId="{1822E9EB-C38E-4A58-9964-623B9BDC1233}" type="presOf" srcId="{4EDFE782-7E7C-4D8F-8E2F-7991A281E556}" destId="{5485F2E6-1395-46E8-923C-E43C5A9FE69B}" srcOrd="0" destOrd="0" presId="urn:microsoft.com/office/officeart/2005/8/layout/hierarchy4"/>
    <dgm:cxn modelId="{37FB4E54-84D2-46DF-BDA9-B98ACC4267F6}" srcId="{12325481-A243-485D-9170-509DC8A2A82F}" destId="{4EDFE782-7E7C-4D8F-8E2F-7991A281E556}" srcOrd="0" destOrd="0" parTransId="{220C5956-36D9-4658-A4E2-E3B064EB81F1}" sibTransId="{6DEDF045-3D77-4860-825F-F121EDBE68C8}"/>
    <dgm:cxn modelId="{06B1DA38-36FB-4789-8F7C-9DC165250393}" type="presOf" srcId="{B8125AB2-806E-4EE0-A33F-85590DD00142}" destId="{E5C32182-3356-4A71-82F3-C563ED276162}" srcOrd="0" destOrd="0" presId="urn:microsoft.com/office/officeart/2005/8/layout/hierarchy4"/>
    <dgm:cxn modelId="{16678C45-DDB9-4B01-9B47-76DC7CC75FE2}" srcId="{5B421770-2B0E-48C4-B867-91FDDB95447D}" destId="{B8125AB2-806E-4EE0-A33F-85590DD00142}" srcOrd="0" destOrd="0" parTransId="{37F91CF3-4E92-41C6-987C-615EC5D96410}" sibTransId="{6E5261C5-558B-438E-B19B-C0817A43CBB9}"/>
    <dgm:cxn modelId="{B22D0857-4E41-460B-A6DB-6C2DB321235D}" srcId="{4EDFE782-7E7C-4D8F-8E2F-7991A281E556}" destId="{5B421770-2B0E-48C4-B867-91FDDB95447D}" srcOrd="0" destOrd="0" parTransId="{68ADCED9-4C19-4052-9598-6DCC1521D816}" sibTransId="{F8B5A236-2314-4511-9419-FDB97C849005}"/>
    <dgm:cxn modelId="{E128C6E0-5E9C-4A81-84C4-5F17F92770DA}" type="presOf" srcId="{7BD9DB20-2865-478A-B039-9CBCE5FC7750}" destId="{8BADC821-DCEF-4E74-B73B-A9CD3DB16816}" srcOrd="0" destOrd="0" presId="urn:microsoft.com/office/officeart/2005/8/layout/hierarchy4"/>
    <dgm:cxn modelId="{9527EDB0-6104-48E6-9B87-021FDECD28F5}" type="presOf" srcId="{12325481-A243-485D-9170-509DC8A2A82F}" destId="{2CF7CE9F-22BC-458E-A7EA-5713CF4A7FC3}" srcOrd="0" destOrd="0" presId="urn:microsoft.com/office/officeart/2005/8/layout/hierarchy4"/>
    <dgm:cxn modelId="{DA2AC69C-00CE-4272-81E5-04EDCB56DFDC}" type="presParOf" srcId="{2CF7CE9F-22BC-458E-A7EA-5713CF4A7FC3}" destId="{9CE1A3CE-F4F0-4660-A9BF-03006CF3E25F}" srcOrd="0" destOrd="0" presId="urn:microsoft.com/office/officeart/2005/8/layout/hierarchy4"/>
    <dgm:cxn modelId="{932B1840-DC0C-4B2F-A059-36FD0F98EA94}" type="presParOf" srcId="{9CE1A3CE-F4F0-4660-A9BF-03006CF3E25F}" destId="{5485F2E6-1395-46E8-923C-E43C5A9FE69B}" srcOrd="0" destOrd="0" presId="urn:microsoft.com/office/officeart/2005/8/layout/hierarchy4"/>
    <dgm:cxn modelId="{1BFED62F-C00D-4D61-9951-528BDBAD4F7B}" type="presParOf" srcId="{9CE1A3CE-F4F0-4660-A9BF-03006CF3E25F}" destId="{1BCECF69-03F3-4D5F-B113-697A867C1EDE}" srcOrd="1" destOrd="0" presId="urn:microsoft.com/office/officeart/2005/8/layout/hierarchy4"/>
    <dgm:cxn modelId="{0CA518A2-F2A4-4A15-B5A6-4FC811361B86}" type="presParOf" srcId="{9CE1A3CE-F4F0-4660-A9BF-03006CF3E25F}" destId="{C915C6D5-717B-41A7-B8C3-C3CC861DEAE0}" srcOrd="2" destOrd="0" presId="urn:microsoft.com/office/officeart/2005/8/layout/hierarchy4"/>
    <dgm:cxn modelId="{B2E77C2F-9658-48C8-B807-32ED3C65AD8B}" type="presParOf" srcId="{C915C6D5-717B-41A7-B8C3-C3CC861DEAE0}" destId="{1E6BFD38-8D29-4F50-A3B5-53376F510362}" srcOrd="0" destOrd="0" presId="urn:microsoft.com/office/officeart/2005/8/layout/hierarchy4"/>
    <dgm:cxn modelId="{46B15F09-DE9E-42DD-9E51-FA36642C93F8}" type="presParOf" srcId="{1E6BFD38-8D29-4F50-A3B5-53376F510362}" destId="{98A7BB77-2797-4CAF-B5C0-8FB47EEC922E}" srcOrd="0" destOrd="0" presId="urn:microsoft.com/office/officeart/2005/8/layout/hierarchy4"/>
    <dgm:cxn modelId="{3AC00E86-77DD-4B4F-8BA1-6C83F855BCC7}" type="presParOf" srcId="{1E6BFD38-8D29-4F50-A3B5-53376F510362}" destId="{8F772104-B98A-4ABD-B431-7D13F2EA556C}" srcOrd="1" destOrd="0" presId="urn:microsoft.com/office/officeart/2005/8/layout/hierarchy4"/>
    <dgm:cxn modelId="{02EC2451-7F3E-4BF0-B8DA-24C95379CE8D}" type="presParOf" srcId="{1E6BFD38-8D29-4F50-A3B5-53376F510362}" destId="{B79195FB-5947-4A16-855A-020AD6754785}" srcOrd="2" destOrd="0" presId="urn:microsoft.com/office/officeart/2005/8/layout/hierarchy4"/>
    <dgm:cxn modelId="{0FF231B7-E62A-4A90-9B66-3184997C8503}" type="presParOf" srcId="{B79195FB-5947-4A16-855A-020AD6754785}" destId="{488B3BF2-31C3-4C4B-8F24-75CA8ACB25FF}" srcOrd="0" destOrd="0" presId="urn:microsoft.com/office/officeart/2005/8/layout/hierarchy4"/>
    <dgm:cxn modelId="{463D6902-0486-444F-BE88-6282BB7B649D}" type="presParOf" srcId="{488B3BF2-31C3-4C4B-8F24-75CA8ACB25FF}" destId="{E5C32182-3356-4A71-82F3-C563ED276162}" srcOrd="0" destOrd="0" presId="urn:microsoft.com/office/officeart/2005/8/layout/hierarchy4"/>
    <dgm:cxn modelId="{C8E2E099-71E4-473D-9AB9-2C1B4EB767EB}" type="presParOf" srcId="{488B3BF2-31C3-4C4B-8F24-75CA8ACB25FF}" destId="{67A696AF-9362-4774-8725-DB08917B13AC}" srcOrd="1" destOrd="0" presId="urn:microsoft.com/office/officeart/2005/8/layout/hierarchy4"/>
    <dgm:cxn modelId="{66BF71D0-A059-4CED-BDD7-B7B22B580302}" type="presParOf" srcId="{488B3BF2-31C3-4C4B-8F24-75CA8ACB25FF}" destId="{E58B3B0F-4B0E-4F13-ACD4-F91C44A07B27}" srcOrd="2" destOrd="0" presId="urn:microsoft.com/office/officeart/2005/8/layout/hierarchy4"/>
    <dgm:cxn modelId="{B8363627-AF92-4A14-9505-FC774D72E963}" type="presParOf" srcId="{E58B3B0F-4B0E-4F13-ACD4-F91C44A07B27}" destId="{633E7AD5-01A7-4D00-BFBE-F9C54F35F7F3}" srcOrd="0" destOrd="0" presId="urn:microsoft.com/office/officeart/2005/8/layout/hierarchy4"/>
    <dgm:cxn modelId="{E947C6A2-B3AB-48D4-BD77-C71C8A5759D0}" type="presParOf" srcId="{633E7AD5-01A7-4D00-BFBE-F9C54F35F7F3}" destId="{8BADC821-DCEF-4E74-B73B-A9CD3DB16816}" srcOrd="0" destOrd="0" presId="urn:microsoft.com/office/officeart/2005/8/layout/hierarchy4"/>
    <dgm:cxn modelId="{FF94BE02-DAF5-452F-8C19-CD0F0019FF02}" type="presParOf" srcId="{633E7AD5-01A7-4D00-BFBE-F9C54F35F7F3}" destId="{AF188256-DCEF-4370-A1E0-EF28E2B2551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325481-A243-485D-9170-509DC8A2A82F}" type="doc">
      <dgm:prSet loTypeId="urn:microsoft.com/office/officeart/2005/8/layout/hierarchy4" loCatId="relationship" qsTypeId="urn:microsoft.com/office/officeart/2005/8/quickstyle/3d9" qsCatId="3D" csTypeId="urn:microsoft.com/office/officeart/2005/8/colors/accent1_2" csCatId="accent1" phldr="1"/>
      <dgm:spPr/>
      <dgm:t>
        <a:bodyPr/>
        <a:lstStyle/>
        <a:p>
          <a:endParaRPr lang="en-US"/>
        </a:p>
      </dgm:t>
    </dgm:pt>
    <dgm:pt modelId="{4EDFE782-7E7C-4D8F-8E2F-7991A281E556}">
      <dgm:prSet phldrT="[Text]"/>
      <dgm:spPr>
        <a:solidFill>
          <a:schemeClr val="accent1">
            <a:lumMod val="50000"/>
          </a:schemeClr>
        </a:solidFill>
      </dgm:spPr>
      <dgm:t>
        <a:bodyPr/>
        <a:lstStyle/>
        <a:p>
          <a:r>
            <a:rPr lang="en-US" dirty="0" smtClean="0"/>
            <a:t>Application/process to process</a:t>
          </a:r>
          <a:br>
            <a:rPr lang="en-US" dirty="0" smtClean="0"/>
          </a:br>
          <a:r>
            <a:rPr lang="en-US" dirty="0" smtClean="0"/>
            <a:t>FTP, telnet, HTTP, SSH</a:t>
          </a:r>
          <a:endParaRPr lang="en-US" dirty="0"/>
        </a:p>
      </dgm:t>
    </dgm:pt>
    <dgm:pt modelId="{220C5956-36D9-4658-A4E2-E3B064EB81F1}" type="parTrans" cxnId="{37FB4E54-84D2-46DF-BDA9-B98ACC4267F6}">
      <dgm:prSet/>
      <dgm:spPr/>
      <dgm:t>
        <a:bodyPr/>
        <a:lstStyle/>
        <a:p>
          <a:endParaRPr lang="en-US"/>
        </a:p>
      </dgm:t>
    </dgm:pt>
    <dgm:pt modelId="{6DEDF045-3D77-4860-825F-F121EDBE68C8}" type="sibTrans" cxnId="{37FB4E54-84D2-46DF-BDA9-B98ACC4267F6}">
      <dgm:prSet/>
      <dgm:spPr/>
      <dgm:t>
        <a:bodyPr/>
        <a:lstStyle/>
        <a:p>
          <a:endParaRPr lang="en-US"/>
        </a:p>
      </dgm:t>
    </dgm:pt>
    <dgm:pt modelId="{5B421770-2B0E-48C4-B867-91FDDB95447D}">
      <dgm:prSet phldrT="[Text]"/>
      <dgm:spPr>
        <a:solidFill>
          <a:srgbClr val="C00000"/>
        </a:solidFill>
      </dgm:spPr>
      <dgm:t>
        <a:bodyPr/>
        <a:lstStyle/>
        <a:p>
          <a:r>
            <a:rPr lang="en-US" dirty="0" smtClean="0"/>
            <a:t>Transport/host to host</a:t>
          </a:r>
          <a:br>
            <a:rPr lang="en-US" dirty="0" smtClean="0"/>
          </a:br>
          <a:r>
            <a:rPr lang="en-US" dirty="0" smtClean="0"/>
            <a:t>TCP</a:t>
          </a:r>
          <a:endParaRPr lang="en-US" dirty="0"/>
        </a:p>
      </dgm:t>
    </dgm:pt>
    <dgm:pt modelId="{68ADCED9-4C19-4052-9598-6DCC1521D816}" type="parTrans" cxnId="{B22D0857-4E41-460B-A6DB-6C2DB321235D}">
      <dgm:prSet/>
      <dgm:spPr/>
      <dgm:t>
        <a:bodyPr/>
        <a:lstStyle/>
        <a:p>
          <a:endParaRPr lang="en-US"/>
        </a:p>
      </dgm:t>
    </dgm:pt>
    <dgm:pt modelId="{F8B5A236-2314-4511-9419-FDB97C849005}" type="sibTrans" cxnId="{B22D0857-4E41-460B-A6DB-6C2DB321235D}">
      <dgm:prSet/>
      <dgm:spPr/>
      <dgm:t>
        <a:bodyPr/>
        <a:lstStyle/>
        <a:p>
          <a:endParaRPr lang="en-US"/>
        </a:p>
      </dgm:t>
    </dgm:pt>
    <dgm:pt modelId="{B8125AB2-806E-4EE0-A33F-85590DD00142}">
      <dgm:prSet/>
      <dgm:spPr>
        <a:solidFill>
          <a:srgbClr val="92D050"/>
        </a:solidFill>
      </dgm:spPr>
      <dgm:t>
        <a:bodyPr/>
        <a:lstStyle/>
        <a:p>
          <a:r>
            <a:rPr lang="en-US" dirty="0" smtClean="0"/>
            <a:t>Internetworking</a:t>
          </a:r>
        </a:p>
        <a:p>
          <a:r>
            <a:rPr lang="en-US" dirty="0" smtClean="0"/>
            <a:t>IP</a:t>
          </a:r>
          <a:endParaRPr lang="en-US" dirty="0"/>
        </a:p>
      </dgm:t>
    </dgm:pt>
    <dgm:pt modelId="{37F91CF3-4E92-41C6-987C-615EC5D96410}" type="parTrans" cxnId="{16678C45-DDB9-4B01-9B47-76DC7CC75FE2}">
      <dgm:prSet/>
      <dgm:spPr/>
      <dgm:t>
        <a:bodyPr/>
        <a:lstStyle/>
        <a:p>
          <a:endParaRPr lang="en-US"/>
        </a:p>
      </dgm:t>
    </dgm:pt>
    <dgm:pt modelId="{6E5261C5-558B-438E-B19B-C0817A43CBB9}" type="sibTrans" cxnId="{16678C45-DDB9-4B01-9B47-76DC7CC75FE2}">
      <dgm:prSet/>
      <dgm:spPr/>
      <dgm:t>
        <a:bodyPr/>
        <a:lstStyle/>
        <a:p>
          <a:endParaRPr lang="en-US"/>
        </a:p>
      </dgm:t>
    </dgm:pt>
    <dgm:pt modelId="{7BD9DB20-2865-478A-B039-9CBCE5FC7750}">
      <dgm:prSet/>
      <dgm:spPr>
        <a:solidFill>
          <a:srgbClr val="FFC000"/>
        </a:solidFill>
      </dgm:spPr>
      <dgm:t>
        <a:bodyPr/>
        <a:lstStyle/>
        <a:p>
          <a:r>
            <a:rPr lang="en-US" dirty="0" smtClean="0"/>
            <a:t>Hardware – wires, hosts, routers</a:t>
          </a:r>
          <a:endParaRPr lang="en-US" dirty="0"/>
        </a:p>
      </dgm:t>
    </dgm:pt>
    <dgm:pt modelId="{26293A1F-A690-4254-B8EA-BC1E2B1AFE4A}" type="parTrans" cxnId="{67B9C58C-FEF9-4C03-90E6-DF3AF05800F5}">
      <dgm:prSet/>
      <dgm:spPr/>
      <dgm:t>
        <a:bodyPr/>
        <a:lstStyle/>
        <a:p>
          <a:endParaRPr lang="en-US"/>
        </a:p>
      </dgm:t>
    </dgm:pt>
    <dgm:pt modelId="{1A38E6B8-07C8-4BE0-B6B1-4309E58527E1}" type="sibTrans" cxnId="{67B9C58C-FEF9-4C03-90E6-DF3AF05800F5}">
      <dgm:prSet/>
      <dgm:spPr/>
      <dgm:t>
        <a:bodyPr/>
        <a:lstStyle/>
        <a:p>
          <a:endParaRPr lang="en-US"/>
        </a:p>
      </dgm:t>
    </dgm:pt>
    <dgm:pt modelId="{2CF7CE9F-22BC-458E-A7EA-5713CF4A7FC3}" type="pres">
      <dgm:prSet presAssocID="{12325481-A243-485D-9170-509DC8A2A82F}" presName="Name0" presStyleCnt="0">
        <dgm:presLayoutVars>
          <dgm:chPref val="1"/>
          <dgm:dir/>
          <dgm:animOne val="branch"/>
          <dgm:animLvl val="lvl"/>
          <dgm:resizeHandles/>
        </dgm:presLayoutVars>
      </dgm:prSet>
      <dgm:spPr/>
      <dgm:t>
        <a:bodyPr/>
        <a:lstStyle/>
        <a:p>
          <a:endParaRPr lang="en-US"/>
        </a:p>
      </dgm:t>
    </dgm:pt>
    <dgm:pt modelId="{9CE1A3CE-F4F0-4660-A9BF-03006CF3E25F}" type="pres">
      <dgm:prSet presAssocID="{4EDFE782-7E7C-4D8F-8E2F-7991A281E556}" presName="vertOne" presStyleCnt="0"/>
      <dgm:spPr/>
    </dgm:pt>
    <dgm:pt modelId="{5485F2E6-1395-46E8-923C-E43C5A9FE69B}" type="pres">
      <dgm:prSet presAssocID="{4EDFE782-7E7C-4D8F-8E2F-7991A281E556}" presName="txOne" presStyleLbl="node0" presStyleIdx="0" presStyleCnt="1">
        <dgm:presLayoutVars>
          <dgm:chPref val="3"/>
        </dgm:presLayoutVars>
      </dgm:prSet>
      <dgm:spPr/>
      <dgm:t>
        <a:bodyPr/>
        <a:lstStyle/>
        <a:p>
          <a:endParaRPr lang="en-US"/>
        </a:p>
      </dgm:t>
    </dgm:pt>
    <dgm:pt modelId="{1BCECF69-03F3-4D5F-B113-697A867C1EDE}" type="pres">
      <dgm:prSet presAssocID="{4EDFE782-7E7C-4D8F-8E2F-7991A281E556}" presName="parTransOne" presStyleCnt="0"/>
      <dgm:spPr/>
    </dgm:pt>
    <dgm:pt modelId="{C915C6D5-717B-41A7-B8C3-C3CC861DEAE0}" type="pres">
      <dgm:prSet presAssocID="{4EDFE782-7E7C-4D8F-8E2F-7991A281E556}" presName="horzOne" presStyleCnt="0"/>
      <dgm:spPr/>
    </dgm:pt>
    <dgm:pt modelId="{1E6BFD38-8D29-4F50-A3B5-53376F510362}" type="pres">
      <dgm:prSet presAssocID="{5B421770-2B0E-48C4-B867-91FDDB95447D}" presName="vertTwo" presStyleCnt="0"/>
      <dgm:spPr/>
    </dgm:pt>
    <dgm:pt modelId="{98A7BB77-2797-4CAF-B5C0-8FB47EEC922E}" type="pres">
      <dgm:prSet presAssocID="{5B421770-2B0E-48C4-B867-91FDDB95447D}" presName="txTwo" presStyleLbl="node2" presStyleIdx="0" presStyleCnt="1">
        <dgm:presLayoutVars>
          <dgm:chPref val="3"/>
        </dgm:presLayoutVars>
      </dgm:prSet>
      <dgm:spPr/>
      <dgm:t>
        <a:bodyPr/>
        <a:lstStyle/>
        <a:p>
          <a:endParaRPr lang="en-US"/>
        </a:p>
      </dgm:t>
    </dgm:pt>
    <dgm:pt modelId="{8F772104-B98A-4ABD-B431-7D13F2EA556C}" type="pres">
      <dgm:prSet presAssocID="{5B421770-2B0E-48C4-B867-91FDDB95447D}" presName="parTransTwo" presStyleCnt="0"/>
      <dgm:spPr/>
    </dgm:pt>
    <dgm:pt modelId="{B79195FB-5947-4A16-855A-020AD6754785}" type="pres">
      <dgm:prSet presAssocID="{5B421770-2B0E-48C4-B867-91FDDB95447D}" presName="horzTwo" presStyleCnt="0"/>
      <dgm:spPr/>
    </dgm:pt>
    <dgm:pt modelId="{488B3BF2-31C3-4C4B-8F24-75CA8ACB25FF}" type="pres">
      <dgm:prSet presAssocID="{B8125AB2-806E-4EE0-A33F-85590DD00142}" presName="vertThree" presStyleCnt="0"/>
      <dgm:spPr/>
    </dgm:pt>
    <dgm:pt modelId="{E5C32182-3356-4A71-82F3-C563ED276162}" type="pres">
      <dgm:prSet presAssocID="{B8125AB2-806E-4EE0-A33F-85590DD00142}" presName="txThree" presStyleLbl="node3" presStyleIdx="0" presStyleCnt="1">
        <dgm:presLayoutVars>
          <dgm:chPref val="3"/>
        </dgm:presLayoutVars>
      </dgm:prSet>
      <dgm:spPr/>
      <dgm:t>
        <a:bodyPr/>
        <a:lstStyle/>
        <a:p>
          <a:endParaRPr lang="en-US"/>
        </a:p>
      </dgm:t>
    </dgm:pt>
    <dgm:pt modelId="{67A696AF-9362-4774-8725-DB08917B13AC}" type="pres">
      <dgm:prSet presAssocID="{B8125AB2-806E-4EE0-A33F-85590DD00142}" presName="parTransThree" presStyleCnt="0"/>
      <dgm:spPr/>
    </dgm:pt>
    <dgm:pt modelId="{E58B3B0F-4B0E-4F13-ACD4-F91C44A07B27}" type="pres">
      <dgm:prSet presAssocID="{B8125AB2-806E-4EE0-A33F-85590DD00142}" presName="horzThree" presStyleCnt="0"/>
      <dgm:spPr/>
    </dgm:pt>
    <dgm:pt modelId="{633E7AD5-01A7-4D00-BFBE-F9C54F35F7F3}" type="pres">
      <dgm:prSet presAssocID="{7BD9DB20-2865-478A-B039-9CBCE5FC7750}" presName="vertFour" presStyleCnt="0">
        <dgm:presLayoutVars>
          <dgm:chPref val="3"/>
        </dgm:presLayoutVars>
      </dgm:prSet>
      <dgm:spPr/>
    </dgm:pt>
    <dgm:pt modelId="{8BADC821-DCEF-4E74-B73B-A9CD3DB16816}" type="pres">
      <dgm:prSet presAssocID="{7BD9DB20-2865-478A-B039-9CBCE5FC7750}" presName="txFour" presStyleLbl="node4" presStyleIdx="0" presStyleCnt="1">
        <dgm:presLayoutVars>
          <dgm:chPref val="3"/>
        </dgm:presLayoutVars>
      </dgm:prSet>
      <dgm:spPr/>
      <dgm:t>
        <a:bodyPr/>
        <a:lstStyle/>
        <a:p>
          <a:endParaRPr lang="en-US"/>
        </a:p>
      </dgm:t>
    </dgm:pt>
    <dgm:pt modelId="{AF188256-DCEF-4370-A1E0-EF28E2B25516}" type="pres">
      <dgm:prSet presAssocID="{7BD9DB20-2865-478A-B039-9CBCE5FC7750}" presName="horzFour" presStyleCnt="0"/>
      <dgm:spPr/>
    </dgm:pt>
  </dgm:ptLst>
  <dgm:cxnLst>
    <dgm:cxn modelId="{830618D5-1CDC-4C67-B9FC-E8E27BF44FAD}" type="presOf" srcId="{4EDFE782-7E7C-4D8F-8E2F-7991A281E556}" destId="{5485F2E6-1395-46E8-923C-E43C5A9FE69B}" srcOrd="0" destOrd="0" presId="urn:microsoft.com/office/officeart/2005/8/layout/hierarchy4"/>
    <dgm:cxn modelId="{15176770-ABE6-49E6-80CC-5CCD281F951A}" type="presOf" srcId="{12325481-A243-485D-9170-509DC8A2A82F}" destId="{2CF7CE9F-22BC-458E-A7EA-5713CF4A7FC3}" srcOrd="0" destOrd="0" presId="urn:microsoft.com/office/officeart/2005/8/layout/hierarchy4"/>
    <dgm:cxn modelId="{6BECC1AC-3391-41A1-A3E7-058D745DCB7F}" type="presOf" srcId="{5B421770-2B0E-48C4-B867-91FDDB95447D}" destId="{98A7BB77-2797-4CAF-B5C0-8FB47EEC922E}" srcOrd="0" destOrd="0" presId="urn:microsoft.com/office/officeart/2005/8/layout/hierarchy4"/>
    <dgm:cxn modelId="{67B9C58C-FEF9-4C03-90E6-DF3AF05800F5}" srcId="{B8125AB2-806E-4EE0-A33F-85590DD00142}" destId="{7BD9DB20-2865-478A-B039-9CBCE5FC7750}" srcOrd="0" destOrd="0" parTransId="{26293A1F-A690-4254-B8EA-BC1E2B1AFE4A}" sibTransId="{1A38E6B8-07C8-4BE0-B6B1-4309E58527E1}"/>
    <dgm:cxn modelId="{37FB4E54-84D2-46DF-BDA9-B98ACC4267F6}" srcId="{12325481-A243-485D-9170-509DC8A2A82F}" destId="{4EDFE782-7E7C-4D8F-8E2F-7991A281E556}" srcOrd="0" destOrd="0" parTransId="{220C5956-36D9-4658-A4E2-E3B064EB81F1}" sibTransId="{6DEDF045-3D77-4860-825F-F121EDBE68C8}"/>
    <dgm:cxn modelId="{B8D12FC1-6BE2-47F0-B2C0-8C4EA5EE4B73}" type="presOf" srcId="{7BD9DB20-2865-478A-B039-9CBCE5FC7750}" destId="{8BADC821-DCEF-4E74-B73B-A9CD3DB16816}" srcOrd="0" destOrd="0" presId="urn:microsoft.com/office/officeart/2005/8/layout/hierarchy4"/>
    <dgm:cxn modelId="{16678C45-DDB9-4B01-9B47-76DC7CC75FE2}" srcId="{5B421770-2B0E-48C4-B867-91FDDB95447D}" destId="{B8125AB2-806E-4EE0-A33F-85590DD00142}" srcOrd="0" destOrd="0" parTransId="{37F91CF3-4E92-41C6-987C-615EC5D96410}" sibTransId="{6E5261C5-558B-438E-B19B-C0817A43CBB9}"/>
    <dgm:cxn modelId="{3D9A4553-55C7-4C5E-92AF-2A586B46586B}" type="presOf" srcId="{B8125AB2-806E-4EE0-A33F-85590DD00142}" destId="{E5C32182-3356-4A71-82F3-C563ED276162}" srcOrd="0" destOrd="0" presId="urn:microsoft.com/office/officeart/2005/8/layout/hierarchy4"/>
    <dgm:cxn modelId="{B22D0857-4E41-460B-A6DB-6C2DB321235D}" srcId="{4EDFE782-7E7C-4D8F-8E2F-7991A281E556}" destId="{5B421770-2B0E-48C4-B867-91FDDB95447D}" srcOrd="0" destOrd="0" parTransId="{68ADCED9-4C19-4052-9598-6DCC1521D816}" sibTransId="{F8B5A236-2314-4511-9419-FDB97C849005}"/>
    <dgm:cxn modelId="{4F0E2AF2-DB1F-441C-95A6-30E8F75F54C2}" type="presParOf" srcId="{2CF7CE9F-22BC-458E-A7EA-5713CF4A7FC3}" destId="{9CE1A3CE-F4F0-4660-A9BF-03006CF3E25F}" srcOrd="0" destOrd="0" presId="urn:microsoft.com/office/officeart/2005/8/layout/hierarchy4"/>
    <dgm:cxn modelId="{B66E27FD-137B-4498-AA6B-1AFB2C738F0F}" type="presParOf" srcId="{9CE1A3CE-F4F0-4660-A9BF-03006CF3E25F}" destId="{5485F2E6-1395-46E8-923C-E43C5A9FE69B}" srcOrd="0" destOrd="0" presId="urn:microsoft.com/office/officeart/2005/8/layout/hierarchy4"/>
    <dgm:cxn modelId="{B23ECEBA-3E35-4368-B92E-B14A9EDF5A1B}" type="presParOf" srcId="{9CE1A3CE-F4F0-4660-A9BF-03006CF3E25F}" destId="{1BCECF69-03F3-4D5F-B113-697A867C1EDE}" srcOrd="1" destOrd="0" presId="urn:microsoft.com/office/officeart/2005/8/layout/hierarchy4"/>
    <dgm:cxn modelId="{61D74460-7098-42A6-B399-0DCD011E71C1}" type="presParOf" srcId="{9CE1A3CE-F4F0-4660-A9BF-03006CF3E25F}" destId="{C915C6D5-717B-41A7-B8C3-C3CC861DEAE0}" srcOrd="2" destOrd="0" presId="urn:microsoft.com/office/officeart/2005/8/layout/hierarchy4"/>
    <dgm:cxn modelId="{0F778FD8-0ACB-47E6-8348-38F5741FF9BC}" type="presParOf" srcId="{C915C6D5-717B-41A7-B8C3-C3CC861DEAE0}" destId="{1E6BFD38-8D29-4F50-A3B5-53376F510362}" srcOrd="0" destOrd="0" presId="urn:microsoft.com/office/officeart/2005/8/layout/hierarchy4"/>
    <dgm:cxn modelId="{7C8FDAA6-0125-4A4F-820B-3F41ED2C6C85}" type="presParOf" srcId="{1E6BFD38-8D29-4F50-A3B5-53376F510362}" destId="{98A7BB77-2797-4CAF-B5C0-8FB47EEC922E}" srcOrd="0" destOrd="0" presId="urn:microsoft.com/office/officeart/2005/8/layout/hierarchy4"/>
    <dgm:cxn modelId="{71037ADE-C979-4483-B5D7-9FFBDE93ABB7}" type="presParOf" srcId="{1E6BFD38-8D29-4F50-A3B5-53376F510362}" destId="{8F772104-B98A-4ABD-B431-7D13F2EA556C}" srcOrd="1" destOrd="0" presId="urn:microsoft.com/office/officeart/2005/8/layout/hierarchy4"/>
    <dgm:cxn modelId="{3300411D-70AF-4685-A1F7-850194FE4906}" type="presParOf" srcId="{1E6BFD38-8D29-4F50-A3B5-53376F510362}" destId="{B79195FB-5947-4A16-855A-020AD6754785}" srcOrd="2" destOrd="0" presId="urn:microsoft.com/office/officeart/2005/8/layout/hierarchy4"/>
    <dgm:cxn modelId="{798E0448-ABB9-4A83-BC85-8684BDF4F6A2}" type="presParOf" srcId="{B79195FB-5947-4A16-855A-020AD6754785}" destId="{488B3BF2-31C3-4C4B-8F24-75CA8ACB25FF}" srcOrd="0" destOrd="0" presId="urn:microsoft.com/office/officeart/2005/8/layout/hierarchy4"/>
    <dgm:cxn modelId="{38536574-E6D8-4439-A3B7-862904E90F88}" type="presParOf" srcId="{488B3BF2-31C3-4C4B-8F24-75CA8ACB25FF}" destId="{E5C32182-3356-4A71-82F3-C563ED276162}" srcOrd="0" destOrd="0" presId="urn:microsoft.com/office/officeart/2005/8/layout/hierarchy4"/>
    <dgm:cxn modelId="{AC19EADD-D521-452D-B20B-A42B46F4B2AC}" type="presParOf" srcId="{488B3BF2-31C3-4C4B-8F24-75CA8ACB25FF}" destId="{67A696AF-9362-4774-8725-DB08917B13AC}" srcOrd="1" destOrd="0" presId="urn:microsoft.com/office/officeart/2005/8/layout/hierarchy4"/>
    <dgm:cxn modelId="{03742963-6A81-4823-A600-51FA91D3C8C2}" type="presParOf" srcId="{488B3BF2-31C3-4C4B-8F24-75CA8ACB25FF}" destId="{E58B3B0F-4B0E-4F13-ACD4-F91C44A07B27}" srcOrd="2" destOrd="0" presId="urn:microsoft.com/office/officeart/2005/8/layout/hierarchy4"/>
    <dgm:cxn modelId="{90584039-0FB5-4E71-BA75-4EA258E180C6}" type="presParOf" srcId="{E58B3B0F-4B0E-4F13-ACD4-F91C44A07B27}" destId="{633E7AD5-01A7-4D00-BFBE-F9C54F35F7F3}" srcOrd="0" destOrd="0" presId="urn:microsoft.com/office/officeart/2005/8/layout/hierarchy4"/>
    <dgm:cxn modelId="{96750F84-BE37-4144-BBDA-021BBC2E5B40}" type="presParOf" srcId="{633E7AD5-01A7-4D00-BFBE-F9C54F35F7F3}" destId="{8BADC821-DCEF-4E74-B73B-A9CD3DB16816}" srcOrd="0" destOrd="0" presId="urn:microsoft.com/office/officeart/2005/8/layout/hierarchy4"/>
    <dgm:cxn modelId="{E75EB24A-D34E-4B9C-8C2C-66D6D45F955D}" type="presParOf" srcId="{633E7AD5-01A7-4D00-BFBE-F9C54F35F7F3}" destId="{AF188256-DCEF-4370-A1E0-EF28E2B2551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325481-A243-485D-9170-509DC8A2A82F}" type="doc">
      <dgm:prSet loTypeId="urn:microsoft.com/office/officeart/2005/8/layout/hierarchy4" loCatId="relationship" qsTypeId="urn:microsoft.com/office/officeart/2005/8/quickstyle/3d9" qsCatId="3D" csTypeId="urn:microsoft.com/office/officeart/2005/8/colors/accent1_2" csCatId="accent1" phldr="1"/>
      <dgm:spPr/>
      <dgm:t>
        <a:bodyPr/>
        <a:lstStyle/>
        <a:p>
          <a:endParaRPr lang="en-US"/>
        </a:p>
      </dgm:t>
    </dgm:pt>
    <dgm:pt modelId="{4EDFE782-7E7C-4D8F-8E2F-7991A281E556}">
      <dgm:prSet phldrT="[Text]"/>
      <dgm:spPr>
        <a:solidFill>
          <a:schemeClr val="accent1">
            <a:lumMod val="50000"/>
          </a:schemeClr>
        </a:solidFill>
      </dgm:spPr>
      <dgm:t>
        <a:bodyPr/>
        <a:lstStyle/>
        <a:p>
          <a:r>
            <a:rPr lang="en-US" dirty="0" smtClean="0"/>
            <a:t>Application/process to process</a:t>
          </a:r>
          <a:br>
            <a:rPr lang="en-US" dirty="0" smtClean="0"/>
          </a:br>
          <a:r>
            <a:rPr lang="en-US" dirty="0" smtClean="0"/>
            <a:t>FTP, telnet, HTTP, SSH</a:t>
          </a:r>
          <a:endParaRPr lang="en-US" dirty="0"/>
        </a:p>
      </dgm:t>
    </dgm:pt>
    <dgm:pt modelId="{220C5956-36D9-4658-A4E2-E3B064EB81F1}" type="parTrans" cxnId="{37FB4E54-84D2-46DF-BDA9-B98ACC4267F6}">
      <dgm:prSet/>
      <dgm:spPr/>
      <dgm:t>
        <a:bodyPr/>
        <a:lstStyle/>
        <a:p>
          <a:endParaRPr lang="en-US"/>
        </a:p>
      </dgm:t>
    </dgm:pt>
    <dgm:pt modelId="{6DEDF045-3D77-4860-825F-F121EDBE68C8}" type="sibTrans" cxnId="{37FB4E54-84D2-46DF-BDA9-B98ACC4267F6}">
      <dgm:prSet/>
      <dgm:spPr/>
      <dgm:t>
        <a:bodyPr/>
        <a:lstStyle/>
        <a:p>
          <a:endParaRPr lang="en-US"/>
        </a:p>
      </dgm:t>
    </dgm:pt>
    <dgm:pt modelId="{5B421770-2B0E-48C4-B867-91FDDB95447D}">
      <dgm:prSet phldrT="[Text]"/>
      <dgm:spPr>
        <a:solidFill>
          <a:srgbClr val="C00000"/>
        </a:solidFill>
      </dgm:spPr>
      <dgm:t>
        <a:bodyPr/>
        <a:lstStyle/>
        <a:p>
          <a:r>
            <a:rPr lang="en-US" dirty="0" smtClean="0"/>
            <a:t>Transport/host to host</a:t>
          </a:r>
          <a:br>
            <a:rPr lang="en-US" dirty="0" smtClean="0"/>
          </a:br>
          <a:r>
            <a:rPr lang="en-US" dirty="0" smtClean="0"/>
            <a:t>TCP</a:t>
          </a:r>
          <a:endParaRPr lang="en-US" dirty="0"/>
        </a:p>
      </dgm:t>
    </dgm:pt>
    <dgm:pt modelId="{68ADCED9-4C19-4052-9598-6DCC1521D816}" type="parTrans" cxnId="{B22D0857-4E41-460B-A6DB-6C2DB321235D}">
      <dgm:prSet/>
      <dgm:spPr/>
      <dgm:t>
        <a:bodyPr/>
        <a:lstStyle/>
        <a:p>
          <a:endParaRPr lang="en-US"/>
        </a:p>
      </dgm:t>
    </dgm:pt>
    <dgm:pt modelId="{F8B5A236-2314-4511-9419-FDB97C849005}" type="sibTrans" cxnId="{B22D0857-4E41-460B-A6DB-6C2DB321235D}">
      <dgm:prSet/>
      <dgm:spPr/>
      <dgm:t>
        <a:bodyPr/>
        <a:lstStyle/>
        <a:p>
          <a:endParaRPr lang="en-US"/>
        </a:p>
      </dgm:t>
    </dgm:pt>
    <dgm:pt modelId="{B8125AB2-806E-4EE0-A33F-85590DD00142}">
      <dgm:prSet/>
      <dgm:spPr>
        <a:solidFill>
          <a:srgbClr val="92D050"/>
        </a:solidFill>
      </dgm:spPr>
      <dgm:t>
        <a:bodyPr/>
        <a:lstStyle/>
        <a:p>
          <a:r>
            <a:rPr lang="en-US" dirty="0" smtClean="0"/>
            <a:t>Internetworking</a:t>
          </a:r>
        </a:p>
        <a:p>
          <a:r>
            <a:rPr lang="en-US" dirty="0" smtClean="0"/>
            <a:t>IP</a:t>
          </a:r>
          <a:endParaRPr lang="en-US" dirty="0"/>
        </a:p>
      </dgm:t>
    </dgm:pt>
    <dgm:pt modelId="{37F91CF3-4E92-41C6-987C-615EC5D96410}" type="parTrans" cxnId="{16678C45-DDB9-4B01-9B47-76DC7CC75FE2}">
      <dgm:prSet/>
      <dgm:spPr/>
      <dgm:t>
        <a:bodyPr/>
        <a:lstStyle/>
        <a:p>
          <a:endParaRPr lang="en-US"/>
        </a:p>
      </dgm:t>
    </dgm:pt>
    <dgm:pt modelId="{6E5261C5-558B-438E-B19B-C0817A43CBB9}" type="sibTrans" cxnId="{16678C45-DDB9-4B01-9B47-76DC7CC75FE2}">
      <dgm:prSet/>
      <dgm:spPr/>
      <dgm:t>
        <a:bodyPr/>
        <a:lstStyle/>
        <a:p>
          <a:endParaRPr lang="en-US"/>
        </a:p>
      </dgm:t>
    </dgm:pt>
    <dgm:pt modelId="{7BD9DB20-2865-478A-B039-9CBCE5FC7750}">
      <dgm:prSet/>
      <dgm:spPr>
        <a:solidFill>
          <a:srgbClr val="FFC000"/>
        </a:solidFill>
      </dgm:spPr>
      <dgm:t>
        <a:bodyPr/>
        <a:lstStyle/>
        <a:p>
          <a:r>
            <a:rPr lang="en-US" dirty="0" smtClean="0"/>
            <a:t>Hardware – wires, hosts, routers</a:t>
          </a:r>
          <a:endParaRPr lang="en-US" dirty="0"/>
        </a:p>
      </dgm:t>
    </dgm:pt>
    <dgm:pt modelId="{26293A1F-A690-4254-B8EA-BC1E2B1AFE4A}" type="parTrans" cxnId="{67B9C58C-FEF9-4C03-90E6-DF3AF05800F5}">
      <dgm:prSet/>
      <dgm:spPr/>
      <dgm:t>
        <a:bodyPr/>
        <a:lstStyle/>
        <a:p>
          <a:endParaRPr lang="en-US"/>
        </a:p>
      </dgm:t>
    </dgm:pt>
    <dgm:pt modelId="{1A38E6B8-07C8-4BE0-B6B1-4309E58527E1}" type="sibTrans" cxnId="{67B9C58C-FEF9-4C03-90E6-DF3AF05800F5}">
      <dgm:prSet/>
      <dgm:spPr/>
      <dgm:t>
        <a:bodyPr/>
        <a:lstStyle/>
        <a:p>
          <a:endParaRPr lang="en-US"/>
        </a:p>
      </dgm:t>
    </dgm:pt>
    <dgm:pt modelId="{2CF7CE9F-22BC-458E-A7EA-5713CF4A7FC3}" type="pres">
      <dgm:prSet presAssocID="{12325481-A243-485D-9170-509DC8A2A82F}" presName="Name0" presStyleCnt="0">
        <dgm:presLayoutVars>
          <dgm:chPref val="1"/>
          <dgm:dir/>
          <dgm:animOne val="branch"/>
          <dgm:animLvl val="lvl"/>
          <dgm:resizeHandles/>
        </dgm:presLayoutVars>
      </dgm:prSet>
      <dgm:spPr/>
      <dgm:t>
        <a:bodyPr/>
        <a:lstStyle/>
        <a:p>
          <a:endParaRPr lang="en-US"/>
        </a:p>
      </dgm:t>
    </dgm:pt>
    <dgm:pt modelId="{9CE1A3CE-F4F0-4660-A9BF-03006CF3E25F}" type="pres">
      <dgm:prSet presAssocID="{4EDFE782-7E7C-4D8F-8E2F-7991A281E556}" presName="vertOne" presStyleCnt="0"/>
      <dgm:spPr/>
    </dgm:pt>
    <dgm:pt modelId="{5485F2E6-1395-46E8-923C-E43C5A9FE69B}" type="pres">
      <dgm:prSet presAssocID="{4EDFE782-7E7C-4D8F-8E2F-7991A281E556}" presName="txOne" presStyleLbl="node0" presStyleIdx="0" presStyleCnt="1">
        <dgm:presLayoutVars>
          <dgm:chPref val="3"/>
        </dgm:presLayoutVars>
      </dgm:prSet>
      <dgm:spPr/>
      <dgm:t>
        <a:bodyPr/>
        <a:lstStyle/>
        <a:p>
          <a:endParaRPr lang="en-US"/>
        </a:p>
      </dgm:t>
    </dgm:pt>
    <dgm:pt modelId="{1BCECF69-03F3-4D5F-B113-697A867C1EDE}" type="pres">
      <dgm:prSet presAssocID="{4EDFE782-7E7C-4D8F-8E2F-7991A281E556}" presName="parTransOne" presStyleCnt="0"/>
      <dgm:spPr/>
    </dgm:pt>
    <dgm:pt modelId="{C915C6D5-717B-41A7-B8C3-C3CC861DEAE0}" type="pres">
      <dgm:prSet presAssocID="{4EDFE782-7E7C-4D8F-8E2F-7991A281E556}" presName="horzOne" presStyleCnt="0"/>
      <dgm:spPr/>
    </dgm:pt>
    <dgm:pt modelId="{1E6BFD38-8D29-4F50-A3B5-53376F510362}" type="pres">
      <dgm:prSet presAssocID="{5B421770-2B0E-48C4-B867-91FDDB95447D}" presName="vertTwo" presStyleCnt="0"/>
      <dgm:spPr/>
    </dgm:pt>
    <dgm:pt modelId="{98A7BB77-2797-4CAF-B5C0-8FB47EEC922E}" type="pres">
      <dgm:prSet presAssocID="{5B421770-2B0E-48C4-B867-91FDDB95447D}" presName="txTwo" presStyleLbl="node2" presStyleIdx="0" presStyleCnt="1">
        <dgm:presLayoutVars>
          <dgm:chPref val="3"/>
        </dgm:presLayoutVars>
      </dgm:prSet>
      <dgm:spPr/>
      <dgm:t>
        <a:bodyPr/>
        <a:lstStyle/>
        <a:p>
          <a:endParaRPr lang="en-US"/>
        </a:p>
      </dgm:t>
    </dgm:pt>
    <dgm:pt modelId="{8F772104-B98A-4ABD-B431-7D13F2EA556C}" type="pres">
      <dgm:prSet presAssocID="{5B421770-2B0E-48C4-B867-91FDDB95447D}" presName="parTransTwo" presStyleCnt="0"/>
      <dgm:spPr/>
    </dgm:pt>
    <dgm:pt modelId="{B79195FB-5947-4A16-855A-020AD6754785}" type="pres">
      <dgm:prSet presAssocID="{5B421770-2B0E-48C4-B867-91FDDB95447D}" presName="horzTwo" presStyleCnt="0"/>
      <dgm:spPr/>
    </dgm:pt>
    <dgm:pt modelId="{488B3BF2-31C3-4C4B-8F24-75CA8ACB25FF}" type="pres">
      <dgm:prSet presAssocID="{B8125AB2-806E-4EE0-A33F-85590DD00142}" presName="vertThree" presStyleCnt="0"/>
      <dgm:spPr/>
    </dgm:pt>
    <dgm:pt modelId="{E5C32182-3356-4A71-82F3-C563ED276162}" type="pres">
      <dgm:prSet presAssocID="{B8125AB2-806E-4EE0-A33F-85590DD00142}" presName="txThree" presStyleLbl="node3" presStyleIdx="0" presStyleCnt="1">
        <dgm:presLayoutVars>
          <dgm:chPref val="3"/>
        </dgm:presLayoutVars>
      </dgm:prSet>
      <dgm:spPr/>
      <dgm:t>
        <a:bodyPr/>
        <a:lstStyle/>
        <a:p>
          <a:endParaRPr lang="en-US"/>
        </a:p>
      </dgm:t>
    </dgm:pt>
    <dgm:pt modelId="{67A696AF-9362-4774-8725-DB08917B13AC}" type="pres">
      <dgm:prSet presAssocID="{B8125AB2-806E-4EE0-A33F-85590DD00142}" presName="parTransThree" presStyleCnt="0"/>
      <dgm:spPr/>
    </dgm:pt>
    <dgm:pt modelId="{E58B3B0F-4B0E-4F13-ACD4-F91C44A07B27}" type="pres">
      <dgm:prSet presAssocID="{B8125AB2-806E-4EE0-A33F-85590DD00142}" presName="horzThree" presStyleCnt="0"/>
      <dgm:spPr/>
    </dgm:pt>
    <dgm:pt modelId="{633E7AD5-01A7-4D00-BFBE-F9C54F35F7F3}" type="pres">
      <dgm:prSet presAssocID="{7BD9DB20-2865-478A-B039-9CBCE5FC7750}" presName="vertFour" presStyleCnt="0">
        <dgm:presLayoutVars>
          <dgm:chPref val="3"/>
        </dgm:presLayoutVars>
      </dgm:prSet>
      <dgm:spPr/>
    </dgm:pt>
    <dgm:pt modelId="{8BADC821-DCEF-4E74-B73B-A9CD3DB16816}" type="pres">
      <dgm:prSet presAssocID="{7BD9DB20-2865-478A-B039-9CBCE5FC7750}" presName="txFour" presStyleLbl="node4" presStyleIdx="0" presStyleCnt="1">
        <dgm:presLayoutVars>
          <dgm:chPref val="3"/>
        </dgm:presLayoutVars>
      </dgm:prSet>
      <dgm:spPr/>
      <dgm:t>
        <a:bodyPr/>
        <a:lstStyle/>
        <a:p>
          <a:endParaRPr lang="en-US"/>
        </a:p>
      </dgm:t>
    </dgm:pt>
    <dgm:pt modelId="{AF188256-DCEF-4370-A1E0-EF28E2B25516}" type="pres">
      <dgm:prSet presAssocID="{7BD9DB20-2865-478A-B039-9CBCE5FC7750}" presName="horzFour" presStyleCnt="0"/>
      <dgm:spPr/>
    </dgm:pt>
  </dgm:ptLst>
  <dgm:cxnLst>
    <dgm:cxn modelId="{26CDB495-D608-4D79-97D2-09B1BD5B17E7}" type="presOf" srcId="{7BD9DB20-2865-478A-B039-9CBCE5FC7750}" destId="{8BADC821-DCEF-4E74-B73B-A9CD3DB16816}" srcOrd="0" destOrd="0" presId="urn:microsoft.com/office/officeart/2005/8/layout/hierarchy4"/>
    <dgm:cxn modelId="{67B9C58C-FEF9-4C03-90E6-DF3AF05800F5}" srcId="{B8125AB2-806E-4EE0-A33F-85590DD00142}" destId="{7BD9DB20-2865-478A-B039-9CBCE5FC7750}" srcOrd="0" destOrd="0" parTransId="{26293A1F-A690-4254-B8EA-BC1E2B1AFE4A}" sibTransId="{1A38E6B8-07C8-4BE0-B6B1-4309E58527E1}"/>
    <dgm:cxn modelId="{37FB4E54-84D2-46DF-BDA9-B98ACC4267F6}" srcId="{12325481-A243-485D-9170-509DC8A2A82F}" destId="{4EDFE782-7E7C-4D8F-8E2F-7991A281E556}" srcOrd="0" destOrd="0" parTransId="{220C5956-36D9-4658-A4E2-E3B064EB81F1}" sibTransId="{6DEDF045-3D77-4860-825F-F121EDBE68C8}"/>
    <dgm:cxn modelId="{16678C45-DDB9-4B01-9B47-76DC7CC75FE2}" srcId="{5B421770-2B0E-48C4-B867-91FDDB95447D}" destId="{B8125AB2-806E-4EE0-A33F-85590DD00142}" srcOrd="0" destOrd="0" parTransId="{37F91CF3-4E92-41C6-987C-615EC5D96410}" sibTransId="{6E5261C5-558B-438E-B19B-C0817A43CBB9}"/>
    <dgm:cxn modelId="{B22D0857-4E41-460B-A6DB-6C2DB321235D}" srcId="{4EDFE782-7E7C-4D8F-8E2F-7991A281E556}" destId="{5B421770-2B0E-48C4-B867-91FDDB95447D}" srcOrd="0" destOrd="0" parTransId="{68ADCED9-4C19-4052-9598-6DCC1521D816}" sibTransId="{F8B5A236-2314-4511-9419-FDB97C849005}"/>
    <dgm:cxn modelId="{828BEDDB-AA79-4B4E-8C33-4B40C3677F24}" type="presOf" srcId="{4EDFE782-7E7C-4D8F-8E2F-7991A281E556}" destId="{5485F2E6-1395-46E8-923C-E43C5A9FE69B}" srcOrd="0" destOrd="0" presId="urn:microsoft.com/office/officeart/2005/8/layout/hierarchy4"/>
    <dgm:cxn modelId="{318EC802-7A5B-4EFB-9CF3-DFF9B8D1E5F2}" type="presOf" srcId="{5B421770-2B0E-48C4-B867-91FDDB95447D}" destId="{98A7BB77-2797-4CAF-B5C0-8FB47EEC922E}" srcOrd="0" destOrd="0" presId="urn:microsoft.com/office/officeart/2005/8/layout/hierarchy4"/>
    <dgm:cxn modelId="{1052326E-EA5C-4B38-A4EC-C4AC90F81FE3}" type="presOf" srcId="{B8125AB2-806E-4EE0-A33F-85590DD00142}" destId="{E5C32182-3356-4A71-82F3-C563ED276162}" srcOrd="0" destOrd="0" presId="urn:microsoft.com/office/officeart/2005/8/layout/hierarchy4"/>
    <dgm:cxn modelId="{539CE416-97C0-4151-9CD1-F14E9D64F490}" type="presOf" srcId="{12325481-A243-485D-9170-509DC8A2A82F}" destId="{2CF7CE9F-22BC-458E-A7EA-5713CF4A7FC3}" srcOrd="0" destOrd="0" presId="urn:microsoft.com/office/officeart/2005/8/layout/hierarchy4"/>
    <dgm:cxn modelId="{7DEEDF75-5E5E-447E-9402-9CAE0AF6D8CA}" type="presParOf" srcId="{2CF7CE9F-22BC-458E-A7EA-5713CF4A7FC3}" destId="{9CE1A3CE-F4F0-4660-A9BF-03006CF3E25F}" srcOrd="0" destOrd="0" presId="urn:microsoft.com/office/officeart/2005/8/layout/hierarchy4"/>
    <dgm:cxn modelId="{4AA57C41-F8A9-45AD-A26F-49C01B74DE4A}" type="presParOf" srcId="{9CE1A3CE-F4F0-4660-A9BF-03006CF3E25F}" destId="{5485F2E6-1395-46E8-923C-E43C5A9FE69B}" srcOrd="0" destOrd="0" presId="urn:microsoft.com/office/officeart/2005/8/layout/hierarchy4"/>
    <dgm:cxn modelId="{F887B557-1426-4468-9142-87927580C46A}" type="presParOf" srcId="{9CE1A3CE-F4F0-4660-A9BF-03006CF3E25F}" destId="{1BCECF69-03F3-4D5F-B113-697A867C1EDE}" srcOrd="1" destOrd="0" presId="urn:microsoft.com/office/officeart/2005/8/layout/hierarchy4"/>
    <dgm:cxn modelId="{F8F7C964-23A8-4721-96FD-489CCFB47352}" type="presParOf" srcId="{9CE1A3CE-F4F0-4660-A9BF-03006CF3E25F}" destId="{C915C6D5-717B-41A7-B8C3-C3CC861DEAE0}" srcOrd="2" destOrd="0" presId="urn:microsoft.com/office/officeart/2005/8/layout/hierarchy4"/>
    <dgm:cxn modelId="{07F65FFA-1B4F-47B2-9038-08B97A92C9B9}" type="presParOf" srcId="{C915C6D5-717B-41A7-B8C3-C3CC861DEAE0}" destId="{1E6BFD38-8D29-4F50-A3B5-53376F510362}" srcOrd="0" destOrd="0" presId="urn:microsoft.com/office/officeart/2005/8/layout/hierarchy4"/>
    <dgm:cxn modelId="{46DE7872-CD14-4EFC-8B41-2C8FF9ED3CCA}" type="presParOf" srcId="{1E6BFD38-8D29-4F50-A3B5-53376F510362}" destId="{98A7BB77-2797-4CAF-B5C0-8FB47EEC922E}" srcOrd="0" destOrd="0" presId="urn:microsoft.com/office/officeart/2005/8/layout/hierarchy4"/>
    <dgm:cxn modelId="{FD67006D-A554-42CC-93E8-BCBE2D2D102B}" type="presParOf" srcId="{1E6BFD38-8D29-4F50-A3B5-53376F510362}" destId="{8F772104-B98A-4ABD-B431-7D13F2EA556C}" srcOrd="1" destOrd="0" presId="urn:microsoft.com/office/officeart/2005/8/layout/hierarchy4"/>
    <dgm:cxn modelId="{18970233-0A03-4147-9B97-F1774122CB28}" type="presParOf" srcId="{1E6BFD38-8D29-4F50-A3B5-53376F510362}" destId="{B79195FB-5947-4A16-855A-020AD6754785}" srcOrd="2" destOrd="0" presId="urn:microsoft.com/office/officeart/2005/8/layout/hierarchy4"/>
    <dgm:cxn modelId="{B2C45F4D-190C-45E1-9246-456111318346}" type="presParOf" srcId="{B79195FB-5947-4A16-855A-020AD6754785}" destId="{488B3BF2-31C3-4C4B-8F24-75CA8ACB25FF}" srcOrd="0" destOrd="0" presId="urn:microsoft.com/office/officeart/2005/8/layout/hierarchy4"/>
    <dgm:cxn modelId="{E464C990-4DD3-400C-AA6F-0DB2142A9085}" type="presParOf" srcId="{488B3BF2-31C3-4C4B-8F24-75CA8ACB25FF}" destId="{E5C32182-3356-4A71-82F3-C563ED276162}" srcOrd="0" destOrd="0" presId="urn:microsoft.com/office/officeart/2005/8/layout/hierarchy4"/>
    <dgm:cxn modelId="{9358E257-7C1E-4369-9C34-F24FD1C5F1C6}" type="presParOf" srcId="{488B3BF2-31C3-4C4B-8F24-75CA8ACB25FF}" destId="{67A696AF-9362-4774-8725-DB08917B13AC}" srcOrd="1" destOrd="0" presId="urn:microsoft.com/office/officeart/2005/8/layout/hierarchy4"/>
    <dgm:cxn modelId="{3DDD923E-5654-4E1B-A92F-0D9622636B3D}" type="presParOf" srcId="{488B3BF2-31C3-4C4B-8F24-75CA8ACB25FF}" destId="{E58B3B0F-4B0E-4F13-ACD4-F91C44A07B27}" srcOrd="2" destOrd="0" presId="urn:microsoft.com/office/officeart/2005/8/layout/hierarchy4"/>
    <dgm:cxn modelId="{12EEC7ED-4E32-425E-BEEF-C57BB06DA226}" type="presParOf" srcId="{E58B3B0F-4B0E-4F13-ACD4-F91C44A07B27}" destId="{633E7AD5-01A7-4D00-BFBE-F9C54F35F7F3}" srcOrd="0" destOrd="0" presId="urn:microsoft.com/office/officeart/2005/8/layout/hierarchy4"/>
    <dgm:cxn modelId="{6969C645-6A6F-43C9-BA41-7DEFDF429325}" type="presParOf" srcId="{633E7AD5-01A7-4D00-BFBE-F9C54F35F7F3}" destId="{8BADC821-DCEF-4E74-B73B-A9CD3DB16816}" srcOrd="0" destOrd="0" presId="urn:microsoft.com/office/officeart/2005/8/layout/hierarchy4"/>
    <dgm:cxn modelId="{B924F4DC-C32D-4515-8956-FE6D8DB5153C}" type="presParOf" srcId="{633E7AD5-01A7-4D00-BFBE-F9C54F35F7F3}" destId="{AF188256-DCEF-4370-A1E0-EF28E2B2551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2325481-A243-485D-9170-509DC8A2A82F}" type="doc">
      <dgm:prSet loTypeId="urn:microsoft.com/office/officeart/2005/8/layout/hierarchy4" loCatId="relationship" qsTypeId="urn:microsoft.com/office/officeart/2005/8/quickstyle/3d9" qsCatId="3D" csTypeId="urn:microsoft.com/office/officeart/2005/8/colors/accent1_2" csCatId="accent1" phldr="1"/>
      <dgm:spPr/>
      <dgm:t>
        <a:bodyPr/>
        <a:lstStyle/>
        <a:p>
          <a:endParaRPr lang="en-US"/>
        </a:p>
      </dgm:t>
    </dgm:pt>
    <dgm:pt modelId="{4EDFE782-7E7C-4D8F-8E2F-7991A281E556}">
      <dgm:prSet phldrT="[Text]"/>
      <dgm:spPr>
        <a:solidFill>
          <a:schemeClr val="accent1">
            <a:lumMod val="50000"/>
          </a:schemeClr>
        </a:solidFill>
      </dgm:spPr>
      <dgm:t>
        <a:bodyPr/>
        <a:lstStyle/>
        <a:p>
          <a:r>
            <a:rPr lang="en-US" dirty="0" smtClean="0"/>
            <a:t>Application/process to process</a:t>
          </a:r>
          <a:br>
            <a:rPr lang="en-US" dirty="0" smtClean="0"/>
          </a:br>
          <a:r>
            <a:rPr lang="en-US" dirty="0" smtClean="0"/>
            <a:t>FTP, telnet, HTTP, SSH</a:t>
          </a:r>
          <a:endParaRPr lang="en-US" dirty="0"/>
        </a:p>
      </dgm:t>
    </dgm:pt>
    <dgm:pt modelId="{220C5956-36D9-4658-A4E2-E3B064EB81F1}" type="parTrans" cxnId="{37FB4E54-84D2-46DF-BDA9-B98ACC4267F6}">
      <dgm:prSet/>
      <dgm:spPr/>
      <dgm:t>
        <a:bodyPr/>
        <a:lstStyle/>
        <a:p>
          <a:endParaRPr lang="en-US"/>
        </a:p>
      </dgm:t>
    </dgm:pt>
    <dgm:pt modelId="{6DEDF045-3D77-4860-825F-F121EDBE68C8}" type="sibTrans" cxnId="{37FB4E54-84D2-46DF-BDA9-B98ACC4267F6}">
      <dgm:prSet/>
      <dgm:spPr/>
      <dgm:t>
        <a:bodyPr/>
        <a:lstStyle/>
        <a:p>
          <a:endParaRPr lang="en-US"/>
        </a:p>
      </dgm:t>
    </dgm:pt>
    <dgm:pt modelId="{5B421770-2B0E-48C4-B867-91FDDB95447D}">
      <dgm:prSet phldrT="[Text]"/>
      <dgm:spPr>
        <a:solidFill>
          <a:srgbClr val="C00000"/>
        </a:solidFill>
      </dgm:spPr>
      <dgm:t>
        <a:bodyPr/>
        <a:lstStyle/>
        <a:p>
          <a:r>
            <a:rPr lang="en-US" dirty="0" smtClean="0"/>
            <a:t>Transport/host to host</a:t>
          </a:r>
          <a:br>
            <a:rPr lang="en-US" dirty="0" smtClean="0"/>
          </a:br>
          <a:r>
            <a:rPr lang="en-US" dirty="0" smtClean="0"/>
            <a:t>TCP</a:t>
          </a:r>
          <a:endParaRPr lang="en-US" dirty="0"/>
        </a:p>
      </dgm:t>
    </dgm:pt>
    <dgm:pt modelId="{68ADCED9-4C19-4052-9598-6DCC1521D816}" type="parTrans" cxnId="{B22D0857-4E41-460B-A6DB-6C2DB321235D}">
      <dgm:prSet/>
      <dgm:spPr/>
      <dgm:t>
        <a:bodyPr/>
        <a:lstStyle/>
        <a:p>
          <a:endParaRPr lang="en-US"/>
        </a:p>
      </dgm:t>
    </dgm:pt>
    <dgm:pt modelId="{F8B5A236-2314-4511-9419-FDB97C849005}" type="sibTrans" cxnId="{B22D0857-4E41-460B-A6DB-6C2DB321235D}">
      <dgm:prSet/>
      <dgm:spPr/>
      <dgm:t>
        <a:bodyPr/>
        <a:lstStyle/>
        <a:p>
          <a:endParaRPr lang="en-US"/>
        </a:p>
      </dgm:t>
    </dgm:pt>
    <dgm:pt modelId="{B8125AB2-806E-4EE0-A33F-85590DD00142}">
      <dgm:prSet/>
      <dgm:spPr>
        <a:solidFill>
          <a:srgbClr val="92D050"/>
        </a:solidFill>
      </dgm:spPr>
      <dgm:t>
        <a:bodyPr/>
        <a:lstStyle/>
        <a:p>
          <a:r>
            <a:rPr lang="en-US" dirty="0" smtClean="0"/>
            <a:t>Internetworking</a:t>
          </a:r>
        </a:p>
        <a:p>
          <a:r>
            <a:rPr lang="en-US" dirty="0" smtClean="0"/>
            <a:t>IP</a:t>
          </a:r>
          <a:endParaRPr lang="en-US" dirty="0"/>
        </a:p>
      </dgm:t>
    </dgm:pt>
    <dgm:pt modelId="{37F91CF3-4E92-41C6-987C-615EC5D96410}" type="parTrans" cxnId="{16678C45-DDB9-4B01-9B47-76DC7CC75FE2}">
      <dgm:prSet/>
      <dgm:spPr/>
      <dgm:t>
        <a:bodyPr/>
        <a:lstStyle/>
        <a:p>
          <a:endParaRPr lang="en-US"/>
        </a:p>
      </dgm:t>
    </dgm:pt>
    <dgm:pt modelId="{6E5261C5-558B-438E-B19B-C0817A43CBB9}" type="sibTrans" cxnId="{16678C45-DDB9-4B01-9B47-76DC7CC75FE2}">
      <dgm:prSet/>
      <dgm:spPr/>
      <dgm:t>
        <a:bodyPr/>
        <a:lstStyle/>
        <a:p>
          <a:endParaRPr lang="en-US"/>
        </a:p>
      </dgm:t>
    </dgm:pt>
    <dgm:pt modelId="{7BD9DB20-2865-478A-B039-9CBCE5FC7750}">
      <dgm:prSet/>
      <dgm:spPr>
        <a:solidFill>
          <a:srgbClr val="FFC000"/>
        </a:solidFill>
      </dgm:spPr>
      <dgm:t>
        <a:bodyPr/>
        <a:lstStyle/>
        <a:p>
          <a:r>
            <a:rPr lang="en-US" dirty="0" smtClean="0"/>
            <a:t>Hardware – wires, hosts, routers</a:t>
          </a:r>
          <a:endParaRPr lang="en-US" dirty="0"/>
        </a:p>
      </dgm:t>
    </dgm:pt>
    <dgm:pt modelId="{26293A1F-A690-4254-B8EA-BC1E2B1AFE4A}" type="parTrans" cxnId="{67B9C58C-FEF9-4C03-90E6-DF3AF05800F5}">
      <dgm:prSet/>
      <dgm:spPr/>
      <dgm:t>
        <a:bodyPr/>
        <a:lstStyle/>
        <a:p>
          <a:endParaRPr lang="en-US"/>
        </a:p>
      </dgm:t>
    </dgm:pt>
    <dgm:pt modelId="{1A38E6B8-07C8-4BE0-B6B1-4309E58527E1}" type="sibTrans" cxnId="{67B9C58C-FEF9-4C03-90E6-DF3AF05800F5}">
      <dgm:prSet/>
      <dgm:spPr/>
      <dgm:t>
        <a:bodyPr/>
        <a:lstStyle/>
        <a:p>
          <a:endParaRPr lang="en-US"/>
        </a:p>
      </dgm:t>
    </dgm:pt>
    <dgm:pt modelId="{2CF7CE9F-22BC-458E-A7EA-5713CF4A7FC3}" type="pres">
      <dgm:prSet presAssocID="{12325481-A243-485D-9170-509DC8A2A82F}" presName="Name0" presStyleCnt="0">
        <dgm:presLayoutVars>
          <dgm:chPref val="1"/>
          <dgm:dir/>
          <dgm:animOne val="branch"/>
          <dgm:animLvl val="lvl"/>
          <dgm:resizeHandles/>
        </dgm:presLayoutVars>
      </dgm:prSet>
      <dgm:spPr/>
      <dgm:t>
        <a:bodyPr/>
        <a:lstStyle/>
        <a:p>
          <a:endParaRPr lang="en-US"/>
        </a:p>
      </dgm:t>
    </dgm:pt>
    <dgm:pt modelId="{9CE1A3CE-F4F0-4660-A9BF-03006CF3E25F}" type="pres">
      <dgm:prSet presAssocID="{4EDFE782-7E7C-4D8F-8E2F-7991A281E556}" presName="vertOne" presStyleCnt="0"/>
      <dgm:spPr/>
    </dgm:pt>
    <dgm:pt modelId="{5485F2E6-1395-46E8-923C-E43C5A9FE69B}" type="pres">
      <dgm:prSet presAssocID="{4EDFE782-7E7C-4D8F-8E2F-7991A281E556}" presName="txOne" presStyleLbl="node0" presStyleIdx="0" presStyleCnt="1">
        <dgm:presLayoutVars>
          <dgm:chPref val="3"/>
        </dgm:presLayoutVars>
      </dgm:prSet>
      <dgm:spPr/>
      <dgm:t>
        <a:bodyPr/>
        <a:lstStyle/>
        <a:p>
          <a:endParaRPr lang="en-US"/>
        </a:p>
      </dgm:t>
    </dgm:pt>
    <dgm:pt modelId="{1BCECF69-03F3-4D5F-B113-697A867C1EDE}" type="pres">
      <dgm:prSet presAssocID="{4EDFE782-7E7C-4D8F-8E2F-7991A281E556}" presName="parTransOne" presStyleCnt="0"/>
      <dgm:spPr/>
    </dgm:pt>
    <dgm:pt modelId="{C915C6D5-717B-41A7-B8C3-C3CC861DEAE0}" type="pres">
      <dgm:prSet presAssocID="{4EDFE782-7E7C-4D8F-8E2F-7991A281E556}" presName="horzOne" presStyleCnt="0"/>
      <dgm:spPr/>
    </dgm:pt>
    <dgm:pt modelId="{1E6BFD38-8D29-4F50-A3B5-53376F510362}" type="pres">
      <dgm:prSet presAssocID="{5B421770-2B0E-48C4-B867-91FDDB95447D}" presName="vertTwo" presStyleCnt="0"/>
      <dgm:spPr/>
    </dgm:pt>
    <dgm:pt modelId="{98A7BB77-2797-4CAF-B5C0-8FB47EEC922E}" type="pres">
      <dgm:prSet presAssocID="{5B421770-2B0E-48C4-B867-91FDDB95447D}" presName="txTwo" presStyleLbl="node2" presStyleIdx="0" presStyleCnt="1">
        <dgm:presLayoutVars>
          <dgm:chPref val="3"/>
        </dgm:presLayoutVars>
      </dgm:prSet>
      <dgm:spPr/>
      <dgm:t>
        <a:bodyPr/>
        <a:lstStyle/>
        <a:p>
          <a:endParaRPr lang="en-US"/>
        </a:p>
      </dgm:t>
    </dgm:pt>
    <dgm:pt modelId="{8F772104-B98A-4ABD-B431-7D13F2EA556C}" type="pres">
      <dgm:prSet presAssocID="{5B421770-2B0E-48C4-B867-91FDDB95447D}" presName="parTransTwo" presStyleCnt="0"/>
      <dgm:spPr/>
    </dgm:pt>
    <dgm:pt modelId="{B79195FB-5947-4A16-855A-020AD6754785}" type="pres">
      <dgm:prSet presAssocID="{5B421770-2B0E-48C4-B867-91FDDB95447D}" presName="horzTwo" presStyleCnt="0"/>
      <dgm:spPr/>
    </dgm:pt>
    <dgm:pt modelId="{488B3BF2-31C3-4C4B-8F24-75CA8ACB25FF}" type="pres">
      <dgm:prSet presAssocID="{B8125AB2-806E-4EE0-A33F-85590DD00142}" presName="vertThree" presStyleCnt="0"/>
      <dgm:spPr/>
    </dgm:pt>
    <dgm:pt modelId="{E5C32182-3356-4A71-82F3-C563ED276162}" type="pres">
      <dgm:prSet presAssocID="{B8125AB2-806E-4EE0-A33F-85590DD00142}" presName="txThree" presStyleLbl="node3" presStyleIdx="0" presStyleCnt="1">
        <dgm:presLayoutVars>
          <dgm:chPref val="3"/>
        </dgm:presLayoutVars>
      </dgm:prSet>
      <dgm:spPr/>
      <dgm:t>
        <a:bodyPr/>
        <a:lstStyle/>
        <a:p>
          <a:endParaRPr lang="en-US"/>
        </a:p>
      </dgm:t>
    </dgm:pt>
    <dgm:pt modelId="{67A696AF-9362-4774-8725-DB08917B13AC}" type="pres">
      <dgm:prSet presAssocID="{B8125AB2-806E-4EE0-A33F-85590DD00142}" presName="parTransThree" presStyleCnt="0"/>
      <dgm:spPr/>
    </dgm:pt>
    <dgm:pt modelId="{E58B3B0F-4B0E-4F13-ACD4-F91C44A07B27}" type="pres">
      <dgm:prSet presAssocID="{B8125AB2-806E-4EE0-A33F-85590DD00142}" presName="horzThree" presStyleCnt="0"/>
      <dgm:spPr/>
    </dgm:pt>
    <dgm:pt modelId="{633E7AD5-01A7-4D00-BFBE-F9C54F35F7F3}" type="pres">
      <dgm:prSet presAssocID="{7BD9DB20-2865-478A-B039-9CBCE5FC7750}" presName="vertFour" presStyleCnt="0">
        <dgm:presLayoutVars>
          <dgm:chPref val="3"/>
        </dgm:presLayoutVars>
      </dgm:prSet>
      <dgm:spPr/>
    </dgm:pt>
    <dgm:pt modelId="{8BADC821-DCEF-4E74-B73B-A9CD3DB16816}" type="pres">
      <dgm:prSet presAssocID="{7BD9DB20-2865-478A-B039-9CBCE5FC7750}" presName="txFour" presStyleLbl="node4" presStyleIdx="0" presStyleCnt="1">
        <dgm:presLayoutVars>
          <dgm:chPref val="3"/>
        </dgm:presLayoutVars>
      </dgm:prSet>
      <dgm:spPr/>
      <dgm:t>
        <a:bodyPr/>
        <a:lstStyle/>
        <a:p>
          <a:endParaRPr lang="en-US"/>
        </a:p>
      </dgm:t>
    </dgm:pt>
    <dgm:pt modelId="{AF188256-DCEF-4370-A1E0-EF28E2B25516}" type="pres">
      <dgm:prSet presAssocID="{7BD9DB20-2865-478A-B039-9CBCE5FC7750}" presName="horzFour" presStyleCnt="0"/>
      <dgm:spPr/>
    </dgm:pt>
  </dgm:ptLst>
  <dgm:cxnLst>
    <dgm:cxn modelId="{67B9C58C-FEF9-4C03-90E6-DF3AF05800F5}" srcId="{B8125AB2-806E-4EE0-A33F-85590DD00142}" destId="{7BD9DB20-2865-478A-B039-9CBCE5FC7750}" srcOrd="0" destOrd="0" parTransId="{26293A1F-A690-4254-B8EA-BC1E2B1AFE4A}" sibTransId="{1A38E6B8-07C8-4BE0-B6B1-4309E58527E1}"/>
    <dgm:cxn modelId="{D35BD27E-8EE4-48C1-86A8-466F6988BB17}" type="presOf" srcId="{5B421770-2B0E-48C4-B867-91FDDB95447D}" destId="{98A7BB77-2797-4CAF-B5C0-8FB47EEC922E}" srcOrd="0" destOrd="0" presId="urn:microsoft.com/office/officeart/2005/8/layout/hierarchy4"/>
    <dgm:cxn modelId="{367DC529-2B01-4CF1-8812-76CFBE6F1603}" type="presOf" srcId="{4EDFE782-7E7C-4D8F-8E2F-7991A281E556}" destId="{5485F2E6-1395-46E8-923C-E43C5A9FE69B}" srcOrd="0" destOrd="0" presId="urn:microsoft.com/office/officeart/2005/8/layout/hierarchy4"/>
    <dgm:cxn modelId="{37FB4E54-84D2-46DF-BDA9-B98ACC4267F6}" srcId="{12325481-A243-485D-9170-509DC8A2A82F}" destId="{4EDFE782-7E7C-4D8F-8E2F-7991A281E556}" srcOrd="0" destOrd="0" parTransId="{220C5956-36D9-4658-A4E2-E3B064EB81F1}" sibTransId="{6DEDF045-3D77-4860-825F-F121EDBE68C8}"/>
    <dgm:cxn modelId="{16678C45-DDB9-4B01-9B47-76DC7CC75FE2}" srcId="{5B421770-2B0E-48C4-B867-91FDDB95447D}" destId="{B8125AB2-806E-4EE0-A33F-85590DD00142}" srcOrd="0" destOrd="0" parTransId="{37F91CF3-4E92-41C6-987C-615EC5D96410}" sibTransId="{6E5261C5-558B-438E-B19B-C0817A43CBB9}"/>
    <dgm:cxn modelId="{B22D0857-4E41-460B-A6DB-6C2DB321235D}" srcId="{4EDFE782-7E7C-4D8F-8E2F-7991A281E556}" destId="{5B421770-2B0E-48C4-B867-91FDDB95447D}" srcOrd="0" destOrd="0" parTransId="{68ADCED9-4C19-4052-9598-6DCC1521D816}" sibTransId="{F8B5A236-2314-4511-9419-FDB97C849005}"/>
    <dgm:cxn modelId="{325120D8-8026-4DAC-A06E-8FB1F4E2A077}" type="presOf" srcId="{7BD9DB20-2865-478A-B039-9CBCE5FC7750}" destId="{8BADC821-DCEF-4E74-B73B-A9CD3DB16816}" srcOrd="0" destOrd="0" presId="urn:microsoft.com/office/officeart/2005/8/layout/hierarchy4"/>
    <dgm:cxn modelId="{61C8A2A4-E722-4A4C-B3B5-D641B0C6EA08}" type="presOf" srcId="{B8125AB2-806E-4EE0-A33F-85590DD00142}" destId="{E5C32182-3356-4A71-82F3-C563ED276162}" srcOrd="0" destOrd="0" presId="urn:microsoft.com/office/officeart/2005/8/layout/hierarchy4"/>
    <dgm:cxn modelId="{441DA69B-4473-460D-AF2C-B29535158A92}" type="presOf" srcId="{12325481-A243-485D-9170-509DC8A2A82F}" destId="{2CF7CE9F-22BC-458E-A7EA-5713CF4A7FC3}" srcOrd="0" destOrd="0" presId="urn:microsoft.com/office/officeart/2005/8/layout/hierarchy4"/>
    <dgm:cxn modelId="{748EEEB0-64D9-44C8-814C-B82DA6C72F28}" type="presParOf" srcId="{2CF7CE9F-22BC-458E-A7EA-5713CF4A7FC3}" destId="{9CE1A3CE-F4F0-4660-A9BF-03006CF3E25F}" srcOrd="0" destOrd="0" presId="urn:microsoft.com/office/officeart/2005/8/layout/hierarchy4"/>
    <dgm:cxn modelId="{642E60C2-E235-4411-A4AB-19D570A08AAC}" type="presParOf" srcId="{9CE1A3CE-F4F0-4660-A9BF-03006CF3E25F}" destId="{5485F2E6-1395-46E8-923C-E43C5A9FE69B}" srcOrd="0" destOrd="0" presId="urn:microsoft.com/office/officeart/2005/8/layout/hierarchy4"/>
    <dgm:cxn modelId="{247E2F1F-2881-4D94-9E12-4EFE5972DBF9}" type="presParOf" srcId="{9CE1A3CE-F4F0-4660-A9BF-03006CF3E25F}" destId="{1BCECF69-03F3-4D5F-B113-697A867C1EDE}" srcOrd="1" destOrd="0" presId="urn:microsoft.com/office/officeart/2005/8/layout/hierarchy4"/>
    <dgm:cxn modelId="{E15EE709-9916-4B20-A214-8E03C21B416F}" type="presParOf" srcId="{9CE1A3CE-F4F0-4660-A9BF-03006CF3E25F}" destId="{C915C6D5-717B-41A7-B8C3-C3CC861DEAE0}" srcOrd="2" destOrd="0" presId="urn:microsoft.com/office/officeart/2005/8/layout/hierarchy4"/>
    <dgm:cxn modelId="{610B1F0E-70F8-4DDD-A9A9-E34E4D9CCA9E}" type="presParOf" srcId="{C915C6D5-717B-41A7-B8C3-C3CC861DEAE0}" destId="{1E6BFD38-8D29-4F50-A3B5-53376F510362}" srcOrd="0" destOrd="0" presId="urn:microsoft.com/office/officeart/2005/8/layout/hierarchy4"/>
    <dgm:cxn modelId="{08033810-E9FC-4424-9594-BBAF97526678}" type="presParOf" srcId="{1E6BFD38-8D29-4F50-A3B5-53376F510362}" destId="{98A7BB77-2797-4CAF-B5C0-8FB47EEC922E}" srcOrd="0" destOrd="0" presId="urn:microsoft.com/office/officeart/2005/8/layout/hierarchy4"/>
    <dgm:cxn modelId="{55B34AA7-CF29-4D6F-AF25-BEA243FA44EA}" type="presParOf" srcId="{1E6BFD38-8D29-4F50-A3B5-53376F510362}" destId="{8F772104-B98A-4ABD-B431-7D13F2EA556C}" srcOrd="1" destOrd="0" presId="urn:microsoft.com/office/officeart/2005/8/layout/hierarchy4"/>
    <dgm:cxn modelId="{EFE5B98F-55D4-4F9A-8770-1640557DED61}" type="presParOf" srcId="{1E6BFD38-8D29-4F50-A3B5-53376F510362}" destId="{B79195FB-5947-4A16-855A-020AD6754785}" srcOrd="2" destOrd="0" presId="urn:microsoft.com/office/officeart/2005/8/layout/hierarchy4"/>
    <dgm:cxn modelId="{32F1247D-AF83-4371-B8B2-F5A460CE2EDE}" type="presParOf" srcId="{B79195FB-5947-4A16-855A-020AD6754785}" destId="{488B3BF2-31C3-4C4B-8F24-75CA8ACB25FF}" srcOrd="0" destOrd="0" presId="urn:microsoft.com/office/officeart/2005/8/layout/hierarchy4"/>
    <dgm:cxn modelId="{AB36B2A3-F202-4D2D-9260-F013ED824BEB}" type="presParOf" srcId="{488B3BF2-31C3-4C4B-8F24-75CA8ACB25FF}" destId="{E5C32182-3356-4A71-82F3-C563ED276162}" srcOrd="0" destOrd="0" presId="urn:microsoft.com/office/officeart/2005/8/layout/hierarchy4"/>
    <dgm:cxn modelId="{87966908-DF03-4BFE-B5D9-17188B4DA30F}" type="presParOf" srcId="{488B3BF2-31C3-4C4B-8F24-75CA8ACB25FF}" destId="{67A696AF-9362-4774-8725-DB08917B13AC}" srcOrd="1" destOrd="0" presId="urn:microsoft.com/office/officeart/2005/8/layout/hierarchy4"/>
    <dgm:cxn modelId="{12B9BE40-5077-4A6F-9ADB-E4004332D23A}" type="presParOf" srcId="{488B3BF2-31C3-4C4B-8F24-75CA8ACB25FF}" destId="{E58B3B0F-4B0E-4F13-ACD4-F91C44A07B27}" srcOrd="2" destOrd="0" presId="urn:microsoft.com/office/officeart/2005/8/layout/hierarchy4"/>
    <dgm:cxn modelId="{70B54E1C-14CF-4AD0-9355-7C34F2646ACB}" type="presParOf" srcId="{E58B3B0F-4B0E-4F13-ACD4-F91C44A07B27}" destId="{633E7AD5-01A7-4D00-BFBE-F9C54F35F7F3}" srcOrd="0" destOrd="0" presId="urn:microsoft.com/office/officeart/2005/8/layout/hierarchy4"/>
    <dgm:cxn modelId="{9874436C-438C-4D68-A026-44254CA159A4}" type="presParOf" srcId="{633E7AD5-01A7-4D00-BFBE-F9C54F35F7F3}" destId="{8BADC821-DCEF-4E74-B73B-A9CD3DB16816}" srcOrd="0" destOrd="0" presId="urn:microsoft.com/office/officeart/2005/8/layout/hierarchy4"/>
    <dgm:cxn modelId="{8909D4FB-2CCB-4A3B-BA34-1CDFB4705334}" type="presParOf" srcId="{633E7AD5-01A7-4D00-BFBE-F9C54F35F7F3}" destId="{AF188256-DCEF-4370-A1E0-EF28E2B2551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2325481-A243-485D-9170-509DC8A2A82F}" type="doc">
      <dgm:prSet loTypeId="urn:microsoft.com/office/officeart/2005/8/layout/hierarchy4" loCatId="relationship" qsTypeId="urn:microsoft.com/office/officeart/2005/8/quickstyle/3d9" qsCatId="3D" csTypeId="urn:microsoft.com/office/officeart/2005/8/colors/accent1_2" csCatId="accent1" phldr="1"/>
      <dgm:spPr/>
      <dgm:t>
        <a:bodyPr/>
        <a:lstStyle/>
        <a:p>
          <a:endParaRPr lang="en-US"/>
        </a:p>
      </dgm:t>
    </dgm:pt>
    <dgm:pt modelId="{4EDFE782-7E7C-4D8F-8E2F-7991A281E556}">
      <dgm:prSet phldrT="[Text]"/>
      <dgm:spPr>
        <a:solidFill>
          <a:schemeClr val="accent1">
            <a:lumMod val="50000"/>
          </a:schemeClr>
        </a:solidFill>
      </dgm:spPr>
      <dgm:t>
        <a:bodyPr/>
        <a:lstStyle/>
        <a:p>
          <a:r>
            <a:rPr lang="en-US" dirty="0" smtClean="0"/>
            <a:t>Application/process to process</a:t>
          </a:r>
          <a:br>
            <a:rPr lang="en-US" dirty="0" smtClean="0"/>
          </a:br>
          <a:r>
            <a:rPr lang="en-US" dirty="0" smtClean="0"/>
            <a:t>FTP, telnet, HTTP, SSH</a:t>
          </a:r>
          <a:endParaRPr lang="en-US" dirty="0"/>
        </a:p>
      </dgm:t>
    </dgm:pt>
    <dgm:pt modelId="{220C5956-36D9-4658-A4E2-E3B064EB81F1}" type="parTrans" cxnId="{37FB4E54-84D2-46DF-BDA9-B98ACC4267F6}">
      <dgm:prSet/>
      <dgm:spPr/>
      <dgm:t>
        <a:bodyPr/>
        <a:lstStyle/>
        <a:p>
          <a:endParaRPr lang="en-US"/>
        </a:p>
      </dgm:t>
    </dgm:pt>
    <dgm:pt modelId="{6DEDF045-3D77-4860-825F-F121EDBE68C8}" type="sibTrans" cxnId="{37FB4E54-84D2-46DF-BDA9-B98ACC4267F6}">
      <dgm:prSet/>
      <dgm:spPr/>
      <dgm:t>
        <a:bodyPr/>
        <a:lstStyle/>
        <a:p>
          <a:endParaRPr lang="en-US"/>
        </a:p>
      </dgm:t>
    </dgm:pt>
    <dgm:pt modelId="{5B421770-2B0E-48C4-B867-91FDDB95447D}">
      <dgm:prSet phldrT="[Text]"/>
      <dgm:spPr>
        <a:solidFill>
          <a:srgbClr val="C00000"/>
        </a:solidFill>
      </dgm:spPr>
      <dgm:t>
        <a:bodyPr/>
        <a:lstStyle/>
        <a:p>
          <a:r>
            <a:rPr lang="en-US" dirty="0" smtClean="0"/>
            <a:t>Transport/host to host</a:t>
          </a:r>
          <a:br>
            <a:rPr lang="en-US" dirty="0" smtClean="0"/>
          </a:br>
          <a:r>
            <a:rPr lang="en-US" dirty="0" smtClean="0"/>
            <a:t>TCP</a:t>
          </a:r>
          <a:endParaRPr lang="en-US" dirty="0"/>
        </a:p>
      </dgm:t>
    </dgm:pt>
    <dgm:pt modelId="{68ADCED9-4C19-4052-9598-6DCC1521D816}" type="parTrans" cxnId="{B22D0857-4E41-460B-A6DB-6C2DB321235D}">
      <dgm:prSet/>
      <dgm:spPr/>
      <dgm:t>
        <a:bodyPr/>
        <a:lstStyle/>
        <a:p>
          <a:endParaRPr lang="en-US"/>
        </a:p>
      </dgm:t>
    </dgm:pt>
    <dgm:pt modelId="{F8B5A236-2314-4511-9419-FDB97C849005}" type="sibTrans" cxnId="{B22D0857-4E41-460B-A6DB-6C2DB321235D}">
      <dgm:prSet/>
      <dgm:spPr/>
      <dgm:t>
        <a:bodyPr/>
        <a:lstStyle/>
        <a:p>
          <a:endParaRPr lang="en-US"/>
        </a:p>
      </dgm:t>
    </dgm:pt>
    <dgm:pt modelId="{B8125AB2-806E-4EE0-A33F-85590DD00142}">
      <dgm:prSet/>
      <dgm:spPr>
        <a:solidFill>
          <a:srgbClr val="92D050"/>
        </a:solidFill>
      </dgm:spPr>
      <dgm:t>
        <a:bodyPr/>
        <a:lstStyle/>
        <a:p>
          <a:r>
            <a:rPr lang="en-US" dirty="0" smtClean="0"/>
            <a:t>Internetworking</a:t>
          </a:r>
        </a:p>
        <a:p>
          <a:r>
            <a:rPr lang="en-US" dirty="0" smtClean="0"/>
            <a:t>IP</a:t>
          </a:r>
          <a:endParaRPr lang="en-US" dirty="0"/>
        </a:p>
      </dgm:t>
    </dgm:pt>
    <dgm:pt modelId="{37F91CF3-4E92-41C6-987C-615EC5D96410}" type="parTrans" cxnId="{16678C45-DDB9-4B01-9B47-76DC7CC75FE2}">
      <dgm:prSet/>
      <dgm:spPr/>
      <dgm:t>
        <a:bodyPr/>
        <a:lstStyle/>
        <a:p>
          <a:endParaRPr lang="en-US"/>
        </a:p>
      </dgm:t>
    </dgm:pt>
    <dgm:pt modelId="{6E5261C5-558B-438E-B19B-C0817A43CBB9}" type="sibTrans" cxnId="{16678C45-DDB9-4B01-9B47-76DC7CC75FE2}">
      <dgm:prSet/>
      <dgm:spPr/>
      <dgm:t>
        <a:bodyPr/>
        <a:lstStyle/>
        <a:p>
          <a:endParaRPr lang="en-US"/>
        </a:p>
      </dgm:t>
    </dgm:pt>
    <dgm:pt modelId="{7BD9DB20-2865-478A-B039-9CBCE5FC7750}">
      <dgm:prSet/>
      <dgm:spPr>
        <a:solidFill>
          <a:srgbClr val="FFC000"/>
        </a:solidFill>
      </dgm:spPr>
      <dgm:t>
        <a:bodyPr/>
        <a:lstStyle/>
        <a:p>
          <a:r>
            <a:rPr lang="en-US" dirty="0" smtClean="0"/>
            <a:t>Hardware – wires, hosts, routers</a:t>
          </a:r>
          <a:endParaRPr lang="en-US" dirty="0"/>
        </a:p>
      </dgm:t>
    </dgm:pt>
    <dgm:pt modelId="{26293A1F-A690-4254-B8EA-BC1E2B1AFE4A}" type="parTrans" cxnId="{67B9C58C-FEF9-4C03-90E6-DF3AF05800F5}">
      <dgm:prSet/>
      <dgm:spPr/>
      <dgm:t>
        <a:bodyPr/>
        <a:lstStyle/>
        <a:p>
          <a:endParaRPr lang="en-US"/>
        </a:p>
      </dgm:t>
    </dgm:pt>
    <dgm:pt modelId="{1A38E6B8-07C8-4BE0-B6B1-4309E58527E1}" type="sibTrans" cxnId="{67B9C58C-FEF9-4C03-90E6-DF3AF05800F5}">
      <dgm:prSet/>
      <dgm:spPr/>
      <dgm:t>
        <a:bodyPr/>
        <a:lstStyle/>
        <a:p>
          <a:endParaRPr lang="en-US"/>
        </a:p>
      </dgm:t>
    </dgm:pt>
    <dgm:pt modelId="{2CF7CE9F-22BC-458E-A7EA-5713CF4A7FC3}" type="pres">
      <dgm:prSet presAssocID="{12325481-A243-485D-9170-509DC8A2A82F}" presName="Name0" presStyleCnt="0">
        <dgm:presLayoutVars>
          <dgm:chPref val="1"/>
          <dgm:dir/>
          <dgm:animOne val="branch"/>
          <dgm:animLvl val="lvl"/>
          <dgm:resizeHandles/>
        </dgm:presLayoutVars>
      </dgm:prSet>
      <dgm:spPr/>
      <dgm:t>
        <a:bodyPr/>
        <a:lstStyle/>
        <a:p>
          <a:endParaRPr lang="en-US"/>
        </a:p>
      </dgm:t>
    </dgm:pt>
    <dgm:pt modelId="{9CE1A3CE-F4F0-4660-A9BF-03006CF3E25F}" type="pres">
      <dgm:prSet presAssocID="{4EDFE782-7E7C-4D8F-8E2F-7991A281E556}" presName="vertOne" presStyleCnt="0"/>
      <dgm:spPr/>
    </dgm:pt>
    <dgm:pt modelId="{5485F2E6-1395-46E8-923C-E43C5A9FE69B}" type="pres">
      <dgm:prSet presAssocID="{4EDFE782-7E7C-4D8F-8E2F-7991A281E556}" presName="txOne" presStyleLbl="node0" presStyleIdx="0" presStyleCnt="1">
        <dgm:presLayoutVars>
          <dgm:chPref val="3"/>
        </dgm:presLayoutVars>
      </dgm:prSet>
      <dgm:spPr/>
      <dgm:t>
        <a:bodyPr/>
        <a:lstStyle/>
        <a:p>
          <a:endParaRPr lang="en-US"/>
        </a:p>
      </dgm:t>
    </dgm:pt>
    <dgm:pt modelId="{1BCECF69-03F3-4D5F-B113-697A867C1EDE}" type="pres">
      <dgm:prSet presAssocID="{4EDFE782-7E7C-4D8F-8E2F-7991A281E556}" presName="parTransOne" presStyleCnt="0"/>
      <dgm:spPr/>
    </dgm:pt>
    <dgm:pt modelId="{C915C6D5-717B-41A7-B8C3-C3CC861DEAE0}" type="pres">
      <dgm:prSet presAssocID="{4EDFE782-7E7C-4D8F-8E2F-7991A281E556}" presName="horzOne" presStyleCnt="0"/>
      <dgm:spPr/>
    </dgm:pt>
    <dgm:pt modelId="{1E6BFD38-8D29-4F50-A3B5-53376F510362}" type="pres">
      <dgm:prSet presAssocID="{5B421770-2B0E-48C4-B867-91FDDB95447D}" presName="vertTwo" presStyleCnt="0"/>
      <dgm:spPr/>
    </dgm:pt>
    <dgm:pt modelId="{98A7BB77-2797-4CAF-B5C0-8FB47EEC922E}" type="pres">
      <dgm:prSet presAssocID="{5B421770-2B0E-48C4-B867-91FDDB95447D}" presName="txTwo" presStyleLbl="node2" presStyleIdx="0" presStyleCnt="1">
        <dgm:presLayoutVars>
          <dgm:chPref val="3"/>
        </dgm:presLayoutVars>
      </dgm:prSet>
      <dgm:spPr/>
      <dgm:t>
        <a:bodyPr/>
        <a:lstStyle/>
        <a:p>
          <a:endParaRPr lang="en-US"/>
        </a:p>
      </dgm:t>
    </dgm:pt>
    <dgm:pt modelId="{8F772104-B98A-4ABD-B431-7D13F2EA556C}" type="pres">
      <dgm:prSet presAssocID="{5B421770-2B0E-48C4-B867-91FDDB95447D}" presName="parTransTwo" presStyleCnt="0"/>
      <dgm:spPr/>
    </dgm:pt>
    <dgm:pt modelId="{B79195FB-5947-4A16-855A-020AD6754785}" type="pres">
      <dgm:prSet presAssocID="{5B421770-2B0E-48C4-B867-91FDDB95447D}" presName="horzTwo" presStyleCnt="0"/>
      <dgm:spPr/>
    </dgm:pt>
    <dgm:pt modelId="{488B3BF2-31C3-4C4B-8F24-75CA8ACB25FF}" type="pres">
      <dgm:prSet presAssocID="{B8125AB2-806E-4EE0-A33F-85590DD00142}" presName="vertThree" presStyleCnt="0"/>
      <dgm:spPr/>
    </dgm:pt>
    <dgm:pt modelId="{E5C32182-3356-4A71-82F3-C563ED276162}" type="pres">
      <dgm:prSet presAssocID="{B8125AB2-806E-4EE0-A33F-85590DD00142}" presName="txThree" presStyleLbl="node3" presStyleIdx="0" presStyleCnt="1">
        <dgm:presLayoutVars>
          <dgm:chPref val="3"/>
        </dgm:presLayoutVars>
      </dgm:prSet>
      <dgm:spPr/>
      <dgm:t>
        <a:bodyPr/>
        <a:lstStyle/>
        <a:p>
          <a:endParaRPr lang="en-US"/>
        </a:p>
      </dgm:t>
    </dgm:pt>
    <dgm:pt modelId="{67A696AF-9362-4774-8725-DB08917B13AC}" type="pres">
      <dgm:prSet presAssocID="{B8125AB2-806E-4EE0-A33F-85590DD00142}" presName="parTransThree" presStyleCnt="0"/>
      <dgm:spPr/>
    </dgm:pt>
    <dgm:pt modelId="{E58B3B0F-4B0E-4F13-ACD4-F91C44A07B27}" type="pres">
      <dgm:prSet presAssocID="{B8125AB2-806E-4EE0-A33F-85590DD00142}" presName="horzThree" presStyleCnt="0"/>
      <dgm:spPr/>
    </dgm:pt>
    <dgm:pt modelId="{633E7AD5-01A7-4D00-BFBE-F9C54F35F7F3}" type="pres">
      <dgm:prSet presAssocID="{7BD9DB20-2865-478A-B039-9CBCE5FC7750}" presName="vertFour" presStyleCnt="0">
        <dgm:presLayoutVars>
          <dgm:chPref val="3"/>
        </dgm:presLayoutVars>
      </dgm:prSet>
      <dgm:spPr/>
    </dgm:pt>
    <dgm:pt modelId="{8BADC821-DCEF-4E74-B73B-A9CD3DB16816}" type="pres">
      <dgm:prSet presAssocID="{7BD9DB20-2865-478A-B039-9CBCE5FC7750}" presName="txFour" presStyleLbl="node4" presStyleIdx="0" presStyleCnt="1">
        <dgm:presLayoutVars>
          <dgm:chPref val="3"/>
        </dgm:presLayoutVars>
      </dgm:prSet>
      <dgm:spPr/>
      <dgm:t>
        <a:bodyPr/>
        <a:lstStyle/>
        <a:p>
          <a:endParaRPr lang="en-US"/>
        </a:p>
      </dgm:t>
    </dgm:pt>
    <dgm:pt modelId="{AF188256-DCEF-4370-A1E0-EF28E2B25516}" type="pres">
      <dgm:prSet presAssocID="{7BD9DB20-2865-478A-B039-9CBCE5FC7750}" presName="horzFour" presStyleCnt="0"/>
      <dgm:spPr/>
    </dgm:pt>
  </dgm:ptLst>
  <dgm:cxnLst>
    <dgm:cxn modelId="{E59CEDB6-515B-489A-A06A-36D0FC823A15}" type="presOf" srcId="{B8125AB2-806E-4EE0-A33F-85590DD00142}" destId="{E5C32182-3356-4A71-82F3-C563ED276162}" srcOrd="0" destOrd="0" presId="urn:microsoft.com/office/officeart/2005/8/layout/hierarchy4"/>
    <dgm:cxn modelId="{67B9C58C-FEF9-4C03-90E6-DF3AF05800F5}" srcId="{B8125AB2-806E-4EE0-A33F-85590DD00142}" destId="{7BD9DB20-2865-478A-B039-9CBCE5FC7750}" srcOrd="0" destOrd="0" parTransId="{26293A1F-A690-4254-B8EA-BC1E2B1AFE4A}" sibTransId="{1A38E6B8-07C8-4BE0-B6B1-4309E58527E1}"/>
    <dgm:cxn modelId="{182D8A81-896D-4C08-9953-C65E4B49DA60}" type="presOf" srcId="{7BD9DB20-2865-478A-B039-9CBCE5FC7750}" destId="{8BADC821-DCEF-4E74-B73B-A9CD3DB16816}" srcOrd="0" destOrd="0" presId="urn:microsoft.com/office/officeart/2005/8/layout/hierarchy4"/>
    <dgm:cxn modelId="{37FB4E54-84D2-46DF-BDA9-B98ACC4267F6}" srcId="{12325481-A243-485D-9170-509DC8A2A82F}" destId="{4EDFE782-7E7C-4D8F-8E2F-7991A281E556}" srcOrd="0" destOrd="0" parTransId="{220C5956-36D9-4658-A4E2-E3B064EB81F1}" sibTransId="{6DEDF045-3D77-4860-825F-F121EDBE68C8}"/>
    <dgm:cxn modelId="{11858DFE-88D7-4FCA-B553-C2A179AF8739}" type="presOf" srcId="{5B421770-2B0E-48C4-B867-91FDDB95447D}" destId="{98A7BB77-2797-4CAF-B5C0-8FB47EEC922E}" srcOrd="0" destOrd="0" presId="urn:microsoft.com/office/officeart/2005/8/layout/hierarchy4"/>
    <dgm:cxn modelId="{16678C45-DDB9-4B01-9B47-76DC7CC75FE2}" srcId="{5B421770-2B0E-48C4-B867-91FDDB95447D}" destId="{B8125AB2-806E-4EE0-A33F-85590DD00142}" srcOrd="0" destOrd="0" parTransId="{37F91CF3-4E92-41C6-987C-615EC5D96410}" sibTransId="{6E5261C5-558B-438E-B19B-C0817A43CBB9}"/>
    <dgm:cxn modelId="{B22D0857-4E41-460B-A6DB-6C2DB321235D}" srcId="{4EDFE782-7E7C-4D8F-8E2F-7991A281E556}" destId="{5B421770-2B0E-48C4-B867-91FDDB95447D}" srcOrd="0" destOrd="0" parTransId="{68ADCED9-4C19-4052-9598-6DCC1521D816}" sibTransId="{F8B5A236-2314-4511-9419-FDB97C849005}"/>
    <dgm:cxn modelId="{0D5810A3-DAC9-4019-AFAD-0AE0B73D9D41}" type="presOf" srcId="{12325481-A243-485D-9170-509DC8A2A82F}" destId="{2CF7CE9F-22BC-458E-A7EA-5713CF4A7FC3}" srcOrd="0" destOrd="0" presId="urn:microsoft.com/office/officeart/2005/8/layout/hierarchy4"/>
    <dgm:cxn modelId="{79E6E218-52E5-4FE1-A6DA-0676870C2BA4}" type="presOf" srcId="{4EDFE782-7E7C-4D8F-8E2F-7991A281E556}" destId="{5485F2E6-1395-46E8-923C-E43C5A9FE69B}" srcOrd="0" destOrd="0" presId="urn:microsoft.com/office/officeart/2005/8/layout/hierarchy4"/>
    <dgm:cxn modelId="{28BAED51-7905-4DBD-B57E-DE0F3FD06870}" type="presParOf" srcId="{2CF7CE9F-22BC-458E-A7EA-5713CF4A7FC3}" destId="{9CE1A3CE-F4F0-4660-A9BF-03006CF3E25F}" srcOrd="0" destOrd="0" presId="urn:microsoft.com/office/officeart/2005/8/layout/hierarchy4"/>
    <dgm:cxn modelId="{E7096922-8933-4C67-B18A-41566122F026}" type="presParOf" srcId="{9CE1A3CE-F4F0-4660-A9BF-03006CF3E25F}" destId="{5485F2E6-1395-46E8-923C-E43C5A9FE69B}" srcOrd="0" destOrd="0" presId="urn:microsoft.com/office/officeart/2005/8/layout/hierarchy4"/>
    <dgm:cxn modelId="{8FC6D771-7CE5-4C21-A945-9B9BD0836A19}" type="presParOf" srcId="{9CE1A3CE-F4F0-4660-A9BF-03006CF3E25F}" destId="{1BCECF69-03F3-4D5F-B113-697A867C1EDE}" srcOrd="1" destOrd="0" presId="urn:microsoft.com/office/officeart/2005/8/layout/hierarchy4"/>
    <dgm:cxn modelId="{5FDC4318-1743-47EE-B227-1F324AF605D6}" type="presParOf" srcId="{9CE1A3CE-F4F0-4660-A9BF-03006CF3E25F}" destId="{C915C6D5-717B-41A7-B8C3-C3CC861DEAE0}" srcOrd="2" destOrd="0" presId="urn:microsoft.com/office/officeart/2005/8/layout/hierarchy4"/>
    <dgm:cxn modelId="{BBF8EC9B-E432-4230-B677-1F4458A940B6}" type="presParOf" srcId="{C915C6D5-717B-41A7-B8C3-C3CC861DEAE0}" destId="{1E6BFD38-8D29-4F50-A3B5-53376F510362}" srcOrd="0" destOrd="0" presId="urn:microsoft.com/office/officeart/2005/8/layout/hierarchy4"/>
    <dgm:cxn modelId="{02E861DE-371B-40E6-9E6F-E092019D92F2}" type="presParOf" srcId="{1E6BFD38-8D29-4F50-A3B5-53376F510362}" destId="{98A7BB77-2797-4CAF-B5C0-8FB47EEC922E}" srcOrd="0" destOrd="0" presId="urn:microsoft.com/office/officeart/2005/8/layout/hierarchy4"/>
    <dgm:cxn modelId="{4CAC7D22-207F-4B85-ACCA-2CBD7DAFEDEF}" type="presParOf" srcId="{1E6BFD38-8D29-4F50-A3B5-53376F510362}" destId="{8F772104-B98A-4ABD-B431-7D13F2EA556C}" srcOrd="1" destOrd="0" presId="urn:microsoft.com/office/officeart/2005/8/layout/hierarchy4"/>
    <dgm:cxn modelId="{85047598-14E3-45D8-A592-50AF8C383074}" type="presParOf" srcId="{1E6BFD38-8D29-4F50-A3B5-53376F510362}" destId="{B79195FB-5947-4A16-855A-020AD6754785}" srcOrd="2" destOrd="0" presId="urn:microsoft.com/office/officeart/2005/8/layout/hierarchy4"/>
    <dgm:cxn modelId="{AA61B247-CD74-4EBA-821D-5682F6BD5D88}" type="presParOf" srcId="{B79195FB-5947-4A16-855A-020AD6754785}" destId="{488B3BF2-31C3-4C4B-8F24-75CA8ACB25FF}" srcOrd="0" destOrd="0" presId="urn:microsoft.com/office/officeart/2005/8/layout/hierarchy4"/>
    <dgm:cxn modelId="{4C389FE9-8DDA-47DA-8A76-1C630514EB32}" type="presParOf" srcId="{488B3BF2-31C3-4C4B-8F24-75CA8ACB25FF}" destId="{E5C32182-3356-4A71-82F3-C563ED276162}" srcOrd="0" destOrd="0" presId="urn:microsoft.com/office/officeart/2005/8/layout/hierarchy4"/>
    <dgm:cxn modelId="{AB046B01-847C-47D9-BE37-463091BBA2D4}" type="presParOf" srcId="{488B3BF2-31C3-4C4B-8F24-75CA8ACB25FF}" destId="{67A696AF-9362-4774-8725-DB08917B13AC}" srcOrd="1" destOrd="0" presId="urn:microsoft.com/office/officeart/2005/8/layout/hierarchy4"/>
    <dgm:cxn modelId="{9BBC0317-34AA-4B5B-9A9F-2F29D91F270D}" type="presParOf" srcId="{488B3BF2-31C3-4C4B-8F24-75CA8ACB25FF}" destId="{E58B3B0F-4B0E-4F13-ACD4-F91C44A07B27}" srcOrd="2" destOrd="0" presId="urn:microsoft.com/office/officeart/2005/8/layout/hierarchy4"/>
    <dgm:cxn modelId="{F2CBB65D-D786-4A03-AE6E-DB165C4638AE}" type="presParOf" srcId="{E58B3B0F-4B0E-4F13-ACD4-F91C44A07B27}" destId="{633E7AD5-01A7-4D00-BFBE-F9C54F35F7F3}" srcOrd="0" destOrd="0" presId="urn:microsoft.com/office/officeart/2005/8/layout/hierarchy4"/>
    <dgm:cxn modelId="{9B073F1C-107A-4127-8795-784FDE39B2DA}" type="presParOf" srcId="{633E7AD5-01A7-4D00-BFBE-F9C54F35F7F3}" destId="{8BADC821-DCEF-4E74-B73B-A9CD3DB16816}" srcOrd="0" destOrd="0" presId="urn:microsoft.com/office/officeart/2005/8/layout/hierarchy4"/>
    <dgm:cxn modelId="{5EF11859-B91C-4473-BEFF-824B5B91DFB2}" type="presParOf" srcId="{633E7AD5-01A7-4D00-BFBE-F9C54F35F7F3}" destId="{AF188256-DCEF-4370-A1E0-EF28E2B2551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2325481-A243-485D-9170-509DC8A2A82F}" type="doc">
      <dgm:prSet loTypeId="urn:microsoft.com/office/officeart/2005/8/layout/hierarchy4" loCatId="relationship" qsTypeId="urn:microsoft.com/office/officeart/2005/8/quickstyle/3d9" qsCatId="3D" csTypeId="urn:microsoft.com/office/officeart/2005/8/colors/accent1_2" csCatId="accent1" phldr="1"/>
      <dgm:spPr/>
      <dgm:t>
        <a:bodyPr/>
        <a:lstStyle/>
        <a:p>
          <a:endParaRPr lang="en-US"/>
        </a:p>
      </dgm:t>
    </dgm:pt>
    <dgm:pt modelId="{4EDFE782-7E7C-4D8F-8E2F-7991A281E556}">
      <dgm:prSet phldrT="[Text]"/>
      <dgm:spPr>
        <a:solidFill>
          <a:schemeClr val="accent1">
            <a:lumMod val="50000"/>
          </a:schemeClr>
        </a:solidFill>
      </dgm:spPr>
      <dgm:t>
        <a:bodyPr/>
        <a:lstStyle/>
        <a:p>
          <a:r>
            <a:rPr lang="en-US" dirty="0" smtClean="0"/>
            <a:t>Application/process to process</a:t>
          </a:r>
          <a:br>
            <a:rPr lang="en-US" dirty="0" smtClean="0"/>
          </a:br>
          <a:r>
            <a:rPr lang="en-US" dirty="0" smtClean="0"/>
            <a:t>FTP, telnet, HTTP, SSH</a:t>
          </a:r>
          <a:endParaRPr lang="en-US" dirty="0"/>
        </a:p>
      </dgm:t>
    </dgm:pt>
    <dgm:pt modelId="{220C5956-36D9-4658-A4E2-E3B064EB81F1}" type="parTrans" cxnId="{37FB4E54-84D2-46DF-BDA9-B98ACC4267F6}">
      <dgm:prSet/>
      <dgm:spPr/>
      <dgm:t>
        <a:bodyPr/>
        <a:lstStyle/>
        <a:p>
          <a:endParaRPr lang="en-US"/>
        </a:p>
      </dgm:t>
    </dgm:pt>
    <dgm:pt modelId="{6DEDF045-3D77-4860-825F-F121EDBE68C8}" type="sibTrans" cxnId="{37FB4E54-84D2-46DF-BDA9-B98ACC4267F6}">
      <dgm:prSet/>
      <dgm:spPr/>
      <dgm:t>
        <a:bodyPr/>
        <a:lstStyle/>
        <a:p>
          <a:endParaRPr lang="en-US"/>
        </a:p>
      </dgm:t>
    </dgm:pt>
    <dgm:pt modelId="{5B421770-2B0E-48C4-B867-91FDDB95447D}">
      <dgm:prSet phldrT="[Text]"/>
      <dgm:spPr>
        <a:solidFill>
          <a:srgbClr val="C00000"/>
        </a:solidFill>
      </dgm:spPr>
      <dgm:t>
        <a:bodyPr/>
        <a:lstStyle/>
        <a:p>
          <a:r>
            <a:rPr lang="en-US" dirty="0" smtClean="0"/>
            <a:t>Transport/host to host</a:t>
          </a:r>
          <a:br>
            <a:rPr lang="en-US" dirty="0" smtClean="0"/>
          </a:br>
          <a:r>
            <a:rPr lang="en-US" dirty="0" smtClean="0"/>
            <a:t>TCP</a:t>
          </a:r>
          <a:endParaRPr lang="en-US" dirty="0"/>
        </a:p>
      </dgm:t>
    </dgm:pt>
    <dgm:pt modelId="{68ADCED9-4C19-4052-9598-6DCC1521D816}" type="parTrans" cxnId="{B22D0857-4E41-460B-A6DB-6C2DB321235D}">
      <dgm:prSet/>
      <dgm:spPr/>
      <dgm:t>
        <a:bodyPr/>
        <a:lstStyle/>
        <a:p>
          <a:endParaRPr lang="en-US"/>
        </a:p>
      </dgm:t>
    </dgm:pt>
    <dgm:pt modelId="{F8B5A236-2314-4511-9419-FDB97C849005}" type="sibTrans" cxnId="{B22D0857-4E41-460B-A6DB-6C2DB321235D}">
      <dgm:prSet/>
      <dgm:spPr/>
      <dgm:t>
        <a:bodyPr/>
        <a:lstStyle/>
        <a:p>
          <a:endParaRPr lang="en-US"/>
        </a:p>
      </dgm:t>
    </dgm:pt>
    <dgm:pt modelId="{B8125AB2-806E-4EE0-A33F-85590DD00142}">
      <dgm:prSet/>
      <dgm:spPr>
        <a:solidFill>
          <a:srgbClr val="92D050"/>
        </a:solidFill>
      </dgm:spPr>
      <dgm:t>
        <a:bodyPr/>
        <a:lstStyle/>
        <a:p>
          <a:r>
            <a:rPr lang="en-US" dirty="0" smtClean="0"/>
            <a:t>Internetworking</a:t>
          </a:r>
        </a:p>
        <a:p>
          <a:r>
            <a:rPr lang="en-US" dirty="0" smtClean="0"/>
            <a:t>IP</a:t>
          </a:r>
          <a:endParaRPr lang="en-US" dirty="0"/>
        </a:p>
      </dgm:t>
    </dgm:pt>
    <dgm:pt modelId="{37F91CF3-4E92-41C6-987C-615EC5D96410}" type="parTrans" cxnId="{16678C45-DDB9-4B01-9B47-76DC7CC75FE2}">
      <dgm:prSet/>
      <dgm:spPr/>
      <dgm:t>
        <a:bodyPr/>
        <a:lstStyle/>
        <a:p>
          <a:endParaRPr lang="en-US"/>
        </a:p>
      </dgm:t>
    </dgm:pt>
    <dgm:pt modelId="{6E5261C5-558B-438E-B19B-C0817A43CBB9}" type="sibTrans" cxnId="{16678C45-DDB9-4B01-9B47-76DC7CC75FE2}">
      <dgm:prSet/>
      <dgm:spPr/>
      <dgm:t>
        <a:bodyPr/>
        <a:lstStyle/>
        <a:p>
          <a:endParaRPr lang="en-US"/>
        </a:p>
      </dgm:t>
    </dgm:pt>
    <dgm:pt modelId="{7BD9DB20-2865-478A-B039-9CBCE5FC7750}">
      <dgm:prSet/>
      <dgm:spPr>
        <a:solidFill>
          <a:srgbClr val="FFC000"/>
        </a:solidFill>
      </dgm:spPr>
      <dgm:t>
        <a:bodyPr/>
        <a:lstStyle/>
        <a:p>
          <a:r>
            <a:rPr lang="en-US" dirty="0" smtClean="0"/>
            <a:t>Hardware – wires, hosts, routers</a:t>
          </a:r>
          <a:endParaRPr lang="en-US" dirty="0"/>
        </a:p>
      </dgm:t>
    </dgm:pt>
    <dgm:pt modelId="{26293A1F-A690-4254-B8EA-BC1E2B1AFE4A}" type="parTrans" cxnId="{67B9C58C-FEF9-4C03-90E6-DF3AF05800F5}">
      <dgm:prSet/>
      <dgm:spPr/>
      <dgm:t>
        <a:bodyPr/>
        <a:lstStyle/>
        <a:p>
          <a:endParaRPr lang="en-US"/>
        </a:p>
      </dgm:t>
    </dgm:pt>
    <dgm:pt modelId="{1A38E6B8-07C8-4BE0-B6B1-4309E58527E1}" type="sibTrans" cxnId="{67B9C58C-FEF9-4C03-90E6-DF3AF05800F5}">
      <dgm:prSet/>
      <dgm:spPr/>
      <dgm:t>
        <a:bodyPr/>
        <a:lstStyle/>
        <a:p>
          <a:endParaRPr lang="en-US"/>
        </a:p>
      </dgm:t>
    </dgm:pt>
    <dgm:pt modelId="{2CF7CE9F-22BC-458E-A7EA-5713CF4A7FC3}" type="pres">
      <dgm:prSet presAssocID="{12325481-A243-485D-9170-509DC8A2A82F}" presName="Name0" presStyleCnt="0">
        <dgm:presLayoutVars>
          <dgm:chPref val="1"/>
          <dgm:dir/>
          <dgm:animOne val="branch"/>
          <dgm:animLvl val="lvl"/>
          <dgm:resizeHandles/>
        </dgm:presLayoutVars>
      </dgm:prSet>
      <dgm:spPr/>
      <dgm:t>
        <a:bodyPr/>
        <a:lstStyle/>
        <a:p>
          <a:endParaRPr lang="en-US"/>
        </a:p>
      </dgm:t>
    </dgm:pt>
    <dgm:pt modelId="{9CE1A3CE-F4F0-4660-A9BF-03006CF3E25F}" type="pres">
      <dgm:prSet presAssocID="{4EDFE782-7E7C-4D8F-8E2F-7991A281E556}" presName="vertOne" presStyleCnt="0"/>
      <dgm:spPr/>
    </dgm:pt>
    <dgm:pt modelId="{5485F2E6-1395-46E8-923C-E43C5A9FE69B}" type="pres">
      <dgm:prSet presAssocID="{4EDFE782-7E7C-4D8F-8E2F-7991A281E556}" presName="txOne" presStyleLbl="node0" presStyleIdx="0" presStyleCnt="1">
        <dgm:presLayoutVars>
          <dgm:chPref val="3"/>
        </dgm:presLayoutVars>
      </dgm:prSet>
      <dgm:spPr/>
      <dgm:t>
        <a:bodyPr/>
        <a:lstStyle/>
        <a:p>
          <a:endParaRPr lang="en-US"/>
        </a:p>
      </dgm:t>
    </dgm:pt>
    <dgm:pt modelId="{1BCECF69-03F3-4D5F-B113-697A867C1EDE}" type="pres">
      <dgm:prSet presAssocID="{4EDFE782-7E7C-4D8F-8E2F-7991A281E556}" presName="parTransOne" presStyleCnt="0"/>
      <dgm:spPr/>
    </dgm:pt>
    <dgm:pt modelId="{C915C6D5-717B-41A7-B8C3-C3CC861DEAE0}" type="pres">
      <dgm:prSet presAssocID="{4EDFE782-7E7C-4D8F-8E2F-7991A281E556}" presName="horzOne" presStyleCnt="0"/>
      <dgm:spPr/>
    </dgm:pt>
    <dgm:pt modelId="{1E6BFD38-8D29-4F50-A3B5-53376F510362}" type="pres">
      <dgm:prSet presAssocID="{5B421770-2B0E-48C4-B867-91FDDB95447D}" presName="vertTwo" presStyleCnt="0"/>
      <dgm:spPr/>
    </dgm:pt>
    <dgm:pt modelId="{98A7BB77-2797-4CAF-B5C0-8FB47EEC922E}" type="pres">
      <dgm:prSet presAssocID="{5B421770-2B0E-48C4-B867-91FDDB95447D}" presName="txTwo" presStyleLbl="node2" presStyleIdx="0" presStyleCnt="1">
        <dgm:presLayoutVars>
          <dgm:chPref val="3"/>
        </dgm:presLayoutVars>
      </dgm:prSet>
      <dgm:spPr/>
      <dgm:t>
        <a:bodyPr/>
        <a:lstStyle/>
        <a:p>
          <a:endParaRPr lang="en-US"/>
        </a:p>
      </dgm:t>
    </dgm:pt>
    <dgm:pt modelId="{8F772104-B98A-4ABD-B431-7D13F2EA556C}" type="pres">
      <dgm:prSet presAssocID="{5B421770-2B0E-48C4-B867-91FDDB95447D}" presName="parTransTwo" presStyleCnt="0"/>
      <dgm:spPr/>
    </dgm:pt>
    <dgm:pt modelId="{B79195FB-5947-4A16-855A-020AD6754785}" type="pres">
      <dgm:prSet presAssocID="{5B421770-2B0E-48C4-B867-91FDDB95447D}" presName="horzTwo" presStyleCnt="0"/>
      <dgm:spPr/>
    </dgm:pt>
    <dgm:pt modelId="{488B3BF2-31C3-4C4B-8F24-75CA8ACB25FF}" type="pres">
      <dgm:prSet presAssocID="{B8125AB2-806E-4EE0-A33F-85590DD00142}" presName="vertThree" presStyleCnt="0"/>
      <dgm:spPr/>
    </dgm:pt>
    <dgm:pt modelId="{E5C32182-3356-4A71-82F3-C563ED276162}" type="pres">
      <dgm:prSet presAssocID="{B8125AB2-806E-4EE0-A33F-85590DD00142}" presName="txThree" presStyleLbl="node3" presStyleIdx="0" presStyleCnt="1">
        <dgm:presLayoutVars>
          <dgm:chPref val="3"/>
        </dgm:presLayoutVars>
      </dgm:prSet>
      <dgm:spPr/>
      <dgm:t>
        <a:bodyPr/>
        <a:lstStyle/>
        <a:p>
          <a:endParaRPr lang="en-US"/>
        </a:p>
      </dgm:t>
    </dgm:pt>
    <dgm:pt modelId="{67A696AF-9362-4774-8725-DB08917B13AC}" type="pres">
      <dgm:prSet presAssocID="{B8125AB2-806E-4EE0-A33F-85590DD00142}" presName="parTransThree" presStyleCnt="0"/>
      <dgm:spPr/>
    </dgm:pt>
    <dgm:pt modelId="{E58B3B0F-4B0E-4F13-ACD4-F91C44A07B27}" type="pres">
      <dgm:prSet presAssocID="{B8125AB2-806E-4EE0-A33F-85590DD00142}" presName="horzThree" presStyleCnt="0"/>
      <dgm:spPr/>
    </dgm:pt>
    <dgm:pt modelId="{633E7AD5-01A7-4D00-BFBE-F9C54F35F7F3}" type="pres">
      <dgm:prSet presAssocID="{7BD9DB20-2865-478A-B039-9CBCE5FC7750}" presName="vertFour" presStyleCnt="0">
        <dgm:presLayoutVars>
          <dgm:chPref val="3"/>
        </dgm:presLayoutVars>
      </dgm:prSet>
      <dgm:spPr/>
    </dgm:pt>
    <dgm:pt modelId="{8BADC821-DCEF-4E74-B73B-A9CD3DB16816}" type="pres">
      <dgm:prSet presAssocID="{7BD9DB20-2865-478A-B039-9CBCE5FC7750}" presName="txFour" presStyleLbl="node4" presStyleIdx="0" presStyleCnt="1">
        <dgm:presLayoutVars>
          <dgm:chPref val="3"/>
        </dgm:presLayoutVars>
      </dgm:prSet>
      <dgm:spPr/>
      <dgm:t>
        <a:bodyPr/>
        <a:lstStyle/>
        <a:p>
          <a:endParaRPr lang="en-US"/>
        </a:p>
      </dgm:t>
    </dgm:pt>
    <dgm:pt modelId="{AF188256-DCEF-4370-A1E0-EF28E2B25516}" type="pres">
      <dgm:prSet presAssocID="{7BD9DB20-2865-478A-B039-9CBCE5FC7750}" presName="horzFour" presStyleCnt="0"/>
      <dgm:spPr/>
    </dgm:pt>
  </dgm:ptLst>
  <dgm:cxnLst>
    <dgm:cxn modelId="{67B9C58C-FEF9-4C03-90E6-DF3AF05800F5}" srcId="{B8125AB2-806E-4EE0-A33F-85590DD00142}" destId="{7BD9DB20-2865-478A-B039-9CBCE5FC7750}" srcOrd="0" destOrd="0" parTransId="{26293A1F-A690-4254-B8EA-BC1E2B1AFE4A}" sibTransId="{1A38E6B8-07C8-4BE0-B6B1-4309E58527E1}"/>
    <dgm:cxn modelId="{E83C37C0-C1D8-43C0-AAB7-D4E4683CB330}" type="presOf" srcId="{B8125AB2-806E-4EE0-A33F-85590DD00142}" destId="{E5C32182-3356-4A71-82F3-C563ED276162}" srcOrd="0" destOrd="0" presId="urn:microsoft.com/office/officeart/2005/8/layout/hierarchy4"/>
    <dgm:cxn modelId="{37FB4E54-84D2-46DF-BDA9-B98ACC4267F6}" srcId="{12325481-A243-485D-9170-509DC8A2A82F}" destId="{4EDFE782-7E7C-4D8F-8E2F-7991A281E556}" srcOrd="0" destOrd="0" parTransId="{220C5956-36D9-4658-A4E2-E3B064EB81F1}" sibTransId="{6DEDF045-3D77-4860-825F-F121EDBE68C8}"/>
    <dgm:cxn modelId="{E6DA7264-AFC0-4F33-8252-CA7C063D1EE5}" type="presOf" srcId="{4EDFE782-7E7C-4D8F-8E2F-7991A281E556}" destId="{5485F2E6-1395-46E8-923C-E43C5A9FE69B}" srcOrd="0" destOrd="0" presId="urn:microsoft.com/office/officeart/2005/8/layout/hierarchy4"/>
    <dgm:cxn modelId="{7E132783-E245-4C0E-BDF5-2C0724BE1C2B}" type="presOf" srcId="{12325481-A243-485D-9170-509DC8A2A82F}" destId="{2CF7CE9F-22BC-458E-A7EA-5713CF4A7FC3}" srcOrd="0" destOrd="0" presId="urn:microsoft.com/office/officeart/2005/8/layout/hierarchy4"/>
    <dgm:cxn modelId="{72D3BE80-FB16-4AF1-B141-DDA225B2FD27}" type="presOf" srcId="{5B421770-2B0E-48C4-B867-91FDDB95447D}" destId="{98A7BB77-2797-4CAF-B5C0-8FB47EEC922E}" srcOrd="0" destOrd="0" presId="urn:microsoft.com/office/officeart/2005/8/layout/hierarchy4"/>
    <dgm:cxn modelId="{16678C45-DDB9-4B01-9B47-76DC7CC75FE2}" srcId="{5B421770-2B0E-48C4-B867-91FDDB95447D}" destId="{B8125AB2-806E-4EE0-A33F-85590DD00142}" srcOrd="0" destOrd="0" parTransId="{37F91CF3-4E92-41C6-987C-615EC5D96410}" sibTransId="{6E5261C5-558B-438E-B19B-C0817A43CBB9}"/>
    <dgm:cxn modelId="{B22D0857-4E41-460B-A6DB-6C2DB321235D}" srcId="{4EDFE782-7E7C-4D8F-8E2F-7991A281E556}" destId="{5B421770-2B0E-48C4-B867-91FDDB95447D}" srcOrd="0" destOrd="0" parTransId="{68ADCED9-4C19-4052-9598-6DCC1521D816}" sibTransId="{F8B5A236-2314-4511-9419-FDB97C849005}"/>
    <dgm:cxn modelId="{DCE069FD-C8FB-499F-A71C-180A07E9B4F9}" type="presOf" srcId="{7BD9DB20-2865-478A-B039-9CBCE5FC7750}" destId="{8BADC821-DCEF-4E74-B73B-A9CD3DB16816}" srcOrd="0" destOrd="0" presId="urn:microsoft.com/office/officeart/2005/8/layout/hierarchy4"/>
    <dgm:cxn modelId="{E2B5B77D-DA18-4F8B-8178-02EC05E38738}" type="presParOf" srcId="{2CF7CE9F-22BC-458E-A7EA-5713CF4A7FC3}" destId="{9CE1A3CE-F4F0-4660-A9BF-03006CF3E25F}" srcOrd="0" destOrd="0" presId="urn:microsoft.com/office/officeart/2005/8/layout/hierarchy4"/>
    <dgm:cxn modelId="{05E85377-9933-45D1-A056-9F5BB1396543}" type="presParOf" srcId="{9CE1A3CE-F4F0-4660-A9BF-03006CF3E25F}" destId="{5485F2E6-1395-46E8-923C-E43C5A9FE69B}" srcOrd="0" destOrd="0" presId="urn:microsoft.com/office/officeart/2005/8/layout/hierarchy4"/>
    <dgm:cxn modelId="{BA867BCA-973C-4FE4-A512-C6F88A46B828}" type="presParOf" srcId="{9CE1A3CE-F4F0-4660-A9BF-03006CF3E25F}" destId="{1BCECF69-03F3-4D5F-B113-697A867C1EDE}" srcOrd="1" destOrd="0" presId="urn:microsoft.com/office/officeart/2005/8/layout/hierarchy4"/>
    <dgm:cxn modelId="{70F90C66-A75A-45FB-94E8-E61709B9BAC2}" type="presParOf" srcId="{9CE1A3CE-F4F0-4660-A9BF-03006CF3E25F}" destId="{C915C6D5-717B-41A7-B8C3-C3CC861DEAE0}" srcOrd="2" destOrd="0" presId="urn:microsoft.com/office/officeart/2005/8/layout/hierarchy4"/>
    <dgm:cxn modelId="{2B894029-C240-4E99-9962-9A1F8A79627C}" type="presParOf" srcId="{C915C6D5-717B-41A7-B8C3-C3CC861DEAE0}" destId="{1E6BFD38-8D29-4F50-A3B5-53376F510362}" srcOrd="0" destOrd="0" presId="urn:microsoft.com/office/officeart/2005/8/layout/hierarchy4"/>
    <dgm:cxn modelId="{97208CD9-9E06-4B88-AB32-0A3FEBB77CFB}" type="presParOf" srcId="{1E6BFD38-8D29-4F50-A3B5-53376F510362}" destId="{98A7BB77-2797-4CAF-B5C0-8FB47EEC922E}" srcOrd="0" destOrd="0" presId="urn:microsoft.com/office/officeart/2005/8/layout/hierarchy4"/>
    <dgm:cxn modelId="{0BFD5B6A-8A38-420B-9B25-31F41AC84F24}" type="presParOf" srcId="{1E6BFD38-8D29-4F50-A3B5-53376F510362}" destId="{8F772104-B98A-4ABD-B431-7D13F2EA556C}" srcOrd="1" destOrd="0" presId="urn:microsoft.com/office/officeart/2005/8/layout/hierarchy4"/>
    <dgm:cxn modelId="{498DEA17-F10E-411D-8FCC-282AB03E238B}" type="presParOf" srcId="{1E6BFD38-8D29-4F50-A3B5-53376F510362}" destId="{B79195FB-5947-4A16-855A-020AD6754785}" srcOrd="2" destOrd="0" presId="urn:microsoft.com/office/officeart/2005/8/layout/hierarchy4"/>
    <dgm:cxn modelId="{0977E5AB-A5BC-4149-8342-87FF680AE7BB}" type="presParOf" srcId="{B79195FB-5947-4A16-855A-020AD6754785}" destId="{488B3BF2-31C3-4C4B-8F24-75CA8ACB25FF}" srcOrd="0" destOrd="0" presId="urn:microsoft.com/office/officeart/2005/8/layout/hierarchy4"/>
    <dgm:cxn modelId="{93A6F76F-E61F-405B-895B-9B36BED563E1}" type="presParOf" srcId="{488B3BF2-31C3-4C4B-8F24-75CA8ACB25FF}" destId="{E5C32182-3356-4A71-82F3-C563ED276162}" srcOrd="0" destOrd="0" presId="urn:microsoft.com/office/officeart/2005/8/layout/hierarchy4"/>
    <dgm:cxn modelId="{5CBBC743-5BFF-437C-895E-A7D001322E03}" type="presParOf" srcId="{488B3BF2-31C3-4C4B-8F24-75CA8ACB25FF}" destId="{67A696AF-9362-4774-8725-DB08917B13AC}" srcOrd="1" destOrd="0" presId="urn:microsoft.com/office/officeart/2005/8/layout/hierarchy4"/>
    <dgm:cxn modelId="{0D3987A9-94B6-4CDD-8A14-575699AF943A}" type="presParOf" srcId="{488B3BF2-31C3-4C4B-8F24-75CA8ACB25FF}" destId="{E58B3B0F-4B0E-4F13-ACD4-F91C44A07B27}" srcOrd="2" destOrd="0" presId="urn:microsoft.com/office/officeart/2005/8/layout/hierarchy4"/>
    <dgm:cxn modelId="{BAD6D6AB-FC14-4231-B480-ED3C67EFB143}" type="presParOf" srcId="{E58B3B0F-4B0E-4F13-ACD4-F91C44A07B27}" destId="{633E7AD5-01A7-4D00-BFBE-F9C54F35F7F3}" srcOrd="0" destOrd="0" presId="urn:microsoft.com/office/officeart/2005/8/layout/hierarchy4"/>
    <dgm:cxn modelId="{D8382796-72DA-4097-A692-A915D84FE10A}" type="presParOf" srcId="{633E7AD5-01A7-4D00-BFBE-F9C54F35F7F3}" destId="{8BADC821-DCEF-4E74-B73B-A9CD3DB16816}" srcOrd="0" destOrd="0" presId="urn:microsoft.com/office/officeart/2005/8/layout/hierarchy4"/>
    <dgm:cxn modelId="{EAFF5F6A-51AA-4940-AD98-D4B29F3BC85E}" type="presParOf" srcId="{633E7AD5-01A7-4D00-BFBE-F9C54F35F7F3}" destId="{AF188256-DCEF-4370-A1E0-EF28E2B2551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E7A20-8C67-42A2-B566-7CF2695BF43C}">
      <dsp:nvSpPr>
        <dsp:cNvPr id="0" name=""/>
        <dsp:cNvSpPr/>
      </dsp:nvSpPr>
      <dsp:spPr>
        <a:xfrm>
          <a:off x="906847" y="1511858"/>
          <a:ext cx="745492" cy="745492"/>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sp3d extrusionH="28000" prstMaterial="matte"/>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kern="1200" cap="none" normalizeH="0" baseline="0" smtClean="0">
              <a:ln/>
              <a:effectLst/>
              <a:latin typeface="Arial" charset="0"/>
              <a:cs typeface="Arial" charset="0"/>
            </a:rPr>
            <a:t>Sw1</a:t>
          </a:r>
          <a:endParaRPr kumimoji="0" lang="en-US" sz="2000" b="0" i="0" u="none" strike="noStrike" kern="1200" cap="none" normalizeH="0" baseline="0" dirty="0" smtClean="0">
            <a:ln/>
            <a:effectLst/>
            <a:latin typeface="Arial" charset="0"/>
            <a:cs typeface="Arial" charset="0"/>
          </a:endParaRPr>
        </a:p>
      </dsp:txBody>
      <dsp:txXfrm>
        <a:off x="1016022" y="1621033"/>
        <a:ext cx="527142" cy="527142"/>
      </dsp:txXfrm>
    </dsp:sp>
    <dsp:sp modelId="{DBDCEF0B-670E-4E23-9C1D-68D71FCEA67B}">
      <dsp:nvSpPr>
        <dsp:cNvPr id="0" name=""/>
        <dsp:cNvSpPr/>
      </dsp:nvSpPr>
      <dsp:spPr>
        <a:xfrm rot="16294446">
          <a:off x="1180038" y="1373464"/>
          <a:ext cx="225791" cy="51363"/>
        </a:xfrm>
        <a:custGeom>
          <a:avLst/>
          <a:gdLst/>
          <a:ahLst/>
          <a:cxnLst/>
          <a:rect l="0" t="0" r="0" b="0"/>
          <a:pathLst>
            <a:path>
              <a:moveTo>
                <a:pt x="0" y="25681"/>
              </a:moveTo>
              <a:lnTo>
                <a:pt x="225791" y="25681"/>
              </a:lnTo>
            </a:path>
          </a:pathLst>
        </a:custGeom>
        <a:noFill/>
        <a:ln w="25400" cap="flat" cmpd="sng" algn="ctr">
          <a:solidFill>
            <a:schemeClr val="accent2">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287289" y="1393501"/>
        <a:ext cx="11289" cy="11289"/>
      </dsp:txXfrm>
    </dsp:sp>
    <dsp:sp modelId="{55A7AF62-1883-42A0-BA11-9718CE9A9B5B}">
      <dsp:nvSpPr>
        <dsp:cNvPr id="0" name=""/>
        <dsp:cNvSpPr/>
      </dsp:nvSpPr>
      <dsp:spPr>
        <a:xfrm>
          <a:off x="933528" y="540940"/>
          <a:ext cx="745492" cy="745492"/>
        </a:xfrm>
        <a:prstGeom prst="ellipse">
          <a:avLst/>
        </a:prstGeom>
        <a:solidFill>
          <a:srgbClr val="00B0F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875" tIns="15875" rIns="15875" bIns="15875" numCol="1" spcCol="1270" anchor="ctr" anchorCtr="0">
          <a:noAutofit/>
          <a:sp3d extrusionH="28000" prstMaterial="matte"/>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500" b="0" i="0" u="none" strike="noStrike" kern="1200" cap="none" normalizeH="0" baseline="0" smtClean="0">
              <a:ln/>
              <a:effectLst/>
              <a:latin typeface="Arial" charset="0"/>
              <a:cs typeface="Arial" charset="0"/>
            </a:rPr>
            <a:t>1.A</a:t>
          </a:r>
          <a:endParaRPr kumimoji="0" lang="en-US" sz="2500" b="0" i="0" u="none" strike="noStrike" kern="1200" cap="none" normalizeH="0" baseline="0" dirty="0" smtClean="0">
            <a:ln/>
            <a:effectLst/>
            <a:latin typeface="Arial" charset="0"/>
            <a:cs typeface="Arial" charset="0"/>
          </a:endParaRPr>
        </a:p>
      </dsp:txBody>
      <dsp:txXfrm>
        <a:off x="1042703" y="650115"/>
        <a:ext cx="527142" cy="527142"/>
      </dsp:txXfrm>
    </dsp:sp>
    <dsp:sp modelId="{1DB7FBC6-5569-4B51-A241-5FBA05FA72E8}">
      <dsp:nvSpPr>
        <dsp:cNvPr id="0" name=""/>
        <dsp:cNvSpPr/>
      </dsp:nvSpPr>
      <dsp:spPr>
        <a:xfrm rot="20548448">
          <a:off x="1629215" y="1708908"/>
          <a:ext cx="250834" cy="51363"/>
        </a:xfrm>
        <a:custGeom>
          <a:avLst/>
          <a:gdLst/>
          <a:ahLst/>
          <a:cxnLst/>
          <a:rect l="0" t="0" r="0" b="0"/>
          <a:pathLst>
            <a:path>
              <a:moveTo>
                <a:pt x="0" y="25681"/>
              </a:moveTo>
              <a:lnTo>
                <a:pt x="250834" y="25681"/>
              </a:lnTo>
            </a:path>
          </a:pathLst>
        </a:custGeom>
        <a:noFill/>
        <a:ln w="25400" cap="flat" cmpd="sng" algn="ctr">
          <a:solidFill>
            <a:schemeClr val="accent2">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748362" y="1728318"/>
        <a:ext cx="12541" cy="12541"/>
      </dsp:txXfrm>
    </dsp:sp>
    <dsp:sp modelId="{20DE4AE9-4874-4E8A-8005-FECA2BA3203E}">
      <dsp:nvSpPr>
        <dsp:cNvPr id="0" name=""/>
        <dsp:cNvSpPr/>
      </dsp:nvSpPr>
      <dsp:spPr>
        <a:xfrm>
          <a:off x="1856925" y="1211828"/>
          <a:ext cx="745492" cy="745492"/>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875" tIns="15875" rIns="15875" bIns="15875" numCol="1" spcCol="1270" anchor="ctr" anchorCtr="0">
          <a:noAutofit/>
          <a:sp3d extrusionH="28000" prstMaterial="matte"/>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500" b="0" i="0" u="none" strike="noStrike" kern="1200" cap="none" normalizeH="0" baseline="0" smtClean="0">
              <a:ln/>
              <a:effectLst/>
              <a:latin typeface="Arial" charset="0"/>
              <a:cs typeface="Arial" charset="0"/>
            </a:rPr>
            <a:t>1.B</a:t>
          </a:r>
          <a:endParaRPr kumimoji="0" lang="en-US" sz="2500" b="0" i="0" u="none" strike="noStrike" kern="1200" cap="none" normalizeH="0" baseline="0" dirty="0" smtClean="0">
            <a:ln/>
            <a:effectLst/>
            <a:latin typeface="Arial" charset="0"/>
            <a:cs typeface="Arial" charset="0"/>
          </a:endParaRPr>
        </a:p>
      </dsp:txBody>
      <dsp:txXfrm>
        <a:off x="1966100" y="1321003"/>
        <a:ext cx="527142" cy="527142"/>
      </dsp:txXfrm>
    </dsp:sp>
    <dsp:sp modelId="{0D707897-2613-418B-807B-79A1E1A098F3}">
      <dsp:nvSpPr>
        <dsp:cNvPr id="0" name=""/>
        <dsp:cNvSpPr/>
      </dsp:nvSpPr>
      <dsp:spPr>
        <a:xfrm rot="3164800">
          <a:off x="1457607" y="2251667"/>
          <a:ext cx="241343" cy="51363"/>
        </a:xfrm>
        <a:custGeom>
          <a:avLst/>
          <a:gdLst/>
          <a:ahLst/>
          <a:cxnLst/>
          <a:rect l="0" t="0" r="0" b="0"/>
          <a:pathLst>
            <a:path>
              <a:moveTo>
                <a:pt x="0" y="25681"/>
              </a:moveTo>
              <a:lnTo>
                <a:pt x="241343" y="25681"/>
              </a:lnTo>
            </a:path>
          </a:pathLst>
        </a:custGeom>
        <a:noFill/>
        <a:ln w="25400" cap="flat" cmpd="sng" algn="ctr">
          <a:solidFill>
            <a:schemeClr val="accent2">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572246" y="2271315"/>
        <a:ext cx="12067" cy="12067"/>
      </dsp:txXfrm>
    </dsp:sp>
    <dsp:sp modelId="{24B3F8C3-3296-4288-BC06-E6990F0424F1}">
      <dsp:nvSpPr>
        <dsp:cNvPr id="0" name=""/>
        <dsp:cNvSpPr/>
      </dsp:nvSpPr>
      <dsp:spPr>
        <a:xfrm>
          <a:off x="1504219" y="2297347"/>
          <a:ext cx="745492" cy="745492"/>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875" tIns="15875" rIns="15875" bIns="15875" numCol="1" spcCol="1270" anchor="ctr" anchorCtr="0">
          <a:noAutofit/>
          <a:sp3d extrusionH="28000" prstMaterial="matte"/>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500" b="0" i="0" u="none" strike="noStrike" kern="1200" cap="none" normalizeH="0" baseline="0" smtClean="0">
              <a:ln/>
              <a:effectLst/>
              <a:latin typeface="Arial" charset="0"/>
              <a:cs typeface="Arial" charset="0"/>
            </a:rPr>
            <a:t>1.C</a:t>
          </a:r>
          <a:endParaRPr kumimoji="0" lang="en-US" sz="2500" b="0" i="0" u="none" strike="noStrike" kern="1200" cap="none" normalizeH="0" baseline="0" dirty="0" smtClean="0">
            <a:ln/>
            <a:effectLst/>
            <a:latin typeface="Arial" charset="0"/>
            <a:cs typeface="Arial" charset="0"/>
          </a:endParaRPr>
        </a:p>
      </dsp:txBody>
      <dsp:txXfrm>
        <a:off x="1613394" y="2406522"/>
        <a:ext cx="527142" cy="527142"/>
      </dsp:txXfrm>
    </dsp:sp>
    <dsp:sp modelId="{947CEB9A-55F1-4C9D-8DA4-0043ECEF0AD3}">
      <dsp:nvSpPr>
        <dsp:cNvPr id="0" name=""/>
        <dsp:cNvSpPr/>
      </dsp:nvSpPr>
      <dsp:spPr>
        <a:xfrm rot="7482331">
          <a:off x="902595" y="2251667"/>
          <a:ext cx="209986" cy="51363"/>
        </a:xfrm>
        <a:custGeom>
          <a:avLst/>
          <a:gdLst/>
          <a:ahLst/>
          <a:cxnLst/>
          <a:rect l="0" t="0" r="0" b="0"/>
          <a:pathLst>
            <a:path>
              <a:moveTo>
                <a:pt x="0" y="25681"/>
              </a:moveTo>
              <a:lnTo>
                <a:pt x="209986" y="25681"/>
              </a:lnTo>
            </a:path>
          </a:pathLst>
        </a:custGeom>
        <a:noFill/>
        <a:ln w="25400" cap="flat" cmpd="sng" algn="ctr">
          <a:solidFill>
            <a:schemeClr val="accent2">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002338" y="2272099"/>
        <a:ext cx="10499" cy="10499"/>
      </dsp:txXfrm>
    </dsp:sp>
    <dsp:sp modelId="{86F5F91B-90B6-40D3-BB92-00E5D4F6CD08}">
      <dsp:nvSpPr>
        <dsp:cNvPr id="0" name=""/>
        <dsp:cNvSpPr/>
      </dsp:nvSpPr>
      <dsp:spPr>
        <a:xfrm>
          <a:off x="362836" y="2297347"/>
          <a:ext cx="745492" cy="745492"/>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875" tIns="15875" rIns="15875" bIns="15875" numCol="1" spcCol="1270" anchor="ctr" anchorCtr="0">
          <a:noAutofit/>
          <a:sp3d extrusionH="28000" prstMaterial="matte"/>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500" b="0" i="0" u="none" strike="noStrike" kern="1200" cap="none" normalizeH="0" baseline="0" smtClean="0">
              <a:ln/>
              <a:effectLst/>
              <a:latin typeface="Arial" charset="0"/>
              <a:cs typeface="Arial" charset="0"/>
            </a:rPr>
            <a:t>1.D</a:t>
          </a:r>
          <a:endParaRPr kumimoji="0" lang="en-US" sz="2500" b="0" i="0" u="none" strike="noStrike" kern="1200" cap="none" normalizeH="0" baseline="0" dirty="0" smtClean="0">
            <a:ln/>
            <a:effectLst/>
            <a:latin typeface="Arial" charset="0"/>
            <a:cs typeface="Arial" charset="0"/>
          </a:endParaRPr>
        </a:p>
      </dsp:txBody>
      <dsp:txXfrm>
        <a:off x="472011" y="2406522"/>
        <a:ext cx="527142" cy="527142"/>
      </dsp:txXfrm>
    </dsp:sp>
    <dsp:sp modelId="{B4A30BAC-6882-4648-AB29-C6297BA59EF3}">
      <dsp:nvSpPr>
        <dsp:cNvPr id="0" name=""/>
        <dsp:cNvSpPr/>
      </dsp:nvSpPr>
      <dsp:spPr>
        <a:xfrm rot="11909975">
          <a:off x="731192" y="1708908"/>
          <a:ext cx="200085" cy="51363"/>
        </a:xfrm>
        <a:custGeom>
          <a:avLst/>
          <a:gdLst/>
          <a:ahLst/>
          <a:cxnLst/>
          <a:rect l="0" t="0" r="0" b="0"/>
          <a:pathLst>
            <a:path>
              <a:moveTo>
                <a:pt x="0" y="25681"/>
              </a:moveTo>
              <a:lnTo>
                <a:pt x="200085" y="25681"/>
              </a:lnTo>
            </a:path>
          </a:pathLst>
        </a:custGeom>
        <a:noFill/>
        <a:ln w="25400" cap="flat" cmpd="sng" algn="ctr">
          <a:solidFill>
            <a:schemeClr val="accent2">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826233" y="1729587"/>
        <a:ext cx="10004" cy="10004"/>
      </dsp:txXfrm>
    </dsp:sp>
    <dsp:sp modelId="{B7609E9E-A70F-4783-BCF7-D078B03184B3}">
      <dsp:nvSpPr>
        <dsp:cNvPr id="0" name=""/>
        <dsp:cNvSpPr/>
      </dsp:nvSpPr>
      <dsp:spPr>
        <a:xfrm>
          <a:off x="10130" y="1211828"/>
          <a:ext cx="745492" cy="745492"/>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875" tIns="15875" rIns="15875" bIns="15875" numCol="1" spcCol="1270" anchor="ctr" anchorCtr="0">
          <a:noAutofit/>
          <a:sp3d extrusionH="28000" prstMaterial="matte"/>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500" b="0" i="0" u="none" strike="noStrike" kern="1200" cap="none" normalizeH="0" baseline="0" smtClean="0">
              <a:ln/>
              <a:effectLst/>
              <a:latin typeface="Arial" charset="0"/>
              <a:cs typeface="Arial" charset="0"/>
            </a:rPr>
            <a:t>1.E</a:t>
          </a:r>
          <a:endParaRPr kumimoji="0" lang="en-US" sz="2500" b="0" i="0" u="none" strike="noStrike" kern="1200" cap="none" normalizeH="0" baseline="0" dirty="0" smtClean="0">
            <a:ln/>
            <a:effectLst/>
            <a:latin typeface="Arial" charset="0"/>
            <a:cs typeface="Arial" charset="0"/>
          </a:endParaRPr>
        </a:p>
      </dsp:txBody>
      <dsp:txXfrm>
        <a:off x="119305" y="1321003"/>
        <a:ext cx="527142" cy="5271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ADBA5-7034-4824-A792-091BEBDEC233}">
      <dsp:nvSpPr>
        <dsp:cNvPr id="0" name=""/>
        <dsp:cNvSpPr/>
      </dsp:nvSpPr>
      <dsp:spPr>
        <a:xfrm>
          <a:off x="1035765" y="942102"/>
          <a:ext cx="723262" cy="723262"/>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065" tIns="12065" rIns="12065" bIns="12065" numCol="1" spcCol="1270" anchor="ctr" anchorCtr="0">
          <a:noAutofit/>
          <a:sp3d extrusionH="28000" prstMaterial="matte"/>
        </a:bodyPr>
        <a:lstStyle/>
        <a:p>
          <a:pPr lvl="0" algn="ctr" defTabSz="844550" rtl="0" eaLnBrk="0" latinLnBrk="0">
            <a:lnSpc>
              <a:spcPct val="90000"/>
            </a:lnSpc>
            <a:spcBef>
              <a:spcPct val="0"/>
            </a:spcBef>
            <a:spcAft>
              <a:spcPct val="35000"/>
            </a:spcAft>
          </a:pPr>
          <a:r>
            <a:rPr lang="en-US" sz="1900" kern="1200" dirty="0" smtClean="0"/>
            <a:t>Sw2</a:t>
          </a:r>
        </a:p>
      </dsp:txBody>
      <dsp:txXfrm>
        <a:off x="1141684" y="1048021"/>
        <a:ext cx="511424" cy="511424"/>
      </dsp:txXfrm>
    </dsp:sp>
    <dsp:sp modelId="{464C830A-367A-4FED-9BC2-AE23D899A043}">
      <dsp:nvSpPr>
        <dsp:cNvPr id="0" name=""/>
        <dsp:cNvSpPr/>
      </dsp:nvSpPr>
      <dsp:spPr>
        <a:xfrm rot="16200000">
          <a:off x="1288493" y="809908"/>
          <a:ext cx="217806" cy="46582"/>
        </a:xfrm>
        <a:custGeom>
          <a:avLst/>
          <a:gdLst/>
          <a:ahLst/>
          <a:cxnLst/>
          <a:rect l="0" t="0" r="0" b="0"/>
          <a:pathLst>
            <a:path>
              <a:moveTo>
                <a:pt x="0" y="23291"/>
              </a:moveTo>
              <a:lnTo>
                <a:pt x="217806" y="23291"/>
              </a:lnTo>
            </a:path>
          </a:pathLst>
        </a:custGeom>
        <a:noFill/>
        <a:ln w="25400" cap="flat" cmpd="sng" algn="ctr">
          <a:solidFill>
            <a:schemeClr val="accent2">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91951" y="827754"/>
        <a:ext cx="10890" cy="10890"/>
      </dsp:txXfrm>
    </dsp:sp>
    <dsp:sp modelId="{90416D04-3B7B-4151-9BD7-58185CE4CA21}">
      <dsp:nvSpPr>
        <dsp:cNvPr id="0" name=""/>
        <dsp:cNvSpPr/>
      </dsp:nvSpPr>
      <dsp:spPr>
        <a:xfrm>
          <a:off x="1035765" y="1033"/>
          <a:ext cx="723262" cy="723262"/>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sp3d extrusionH="28000" prstMaterial="matte"/>
        </a:bodyPr>
        <a:lstStyle/>
        <a:p>
          <a:pPr lvl="0" algn="ctr" defTabSz="1066800" rtl="0" eaLnBrk="0" latinLnBrk="0">
            <a:lnSpc>
              <a:spcPct val="90000"/>
            </a:lnSpc>
            <a:spcBef>
              <a:spcPct val="0"/>
            </a:spcBef>
            <a:spcAft>
              <a:spcPct val="35000"/>
            </a:spcAft>
          </a:pPr>
          <a:r>
            <a:rPr lang="en-US" sz="2400" kern="1200" dirty="0" smtClean="0"/>
            <a:t>2.A</a:t>
          </a:r>
        </a:p>
      </dsp:txBody>
      <dsp:txXfrm>
        <a:off x="1141684" y="106952"/>
        <a:ext cx="511424" cy="511424"/>
      </dsp:txXfrm>
    </dsp:sp>
    <dsp:sp modelId="{6B83745B-0591-4BF5-9130-E192D404862E}">
      <dsp:nvSpPr>
        <dsp:cNvPr id="0" name=""/>
        <dsp:cNvSpPr/>
      </dsp:nvSpPr>
      <dsp:spPr>
        <a:xfrm rot="1800000">
          <a:off x="1695988" y="1515709"/>
          <a:ext cx="217806" cy="46582"/>
        </a:xfrm>
        <a:custGeom>
          <a:avLst/>
          <a:gdLst/>
          <a:ahLst/>
          <a:cxnLst/>
          <a:rect l="0" t="0" r="0" b="0"/>
          <a:pathLst>
            <a:path>
              <a:moveTo>
                <a:pt x="0" y="23291"/>
              </a:moveTo>
              <a:lnTo>
                <a:pt x="217806" y="23291"/>
              </a:lnTo>
            </a:path>
          </a:pathLst>
        </a:custGeom>
        <a:noFill/>
        <a:ln w="25400" cap="flat" cmpd="sng" algn="ctr">
          <a:solidFill>
            <a:schemeClr val="accent2">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799446" y="1533555"/>
        <a:ext cx="10890" cy="10890"/>
      </dsp:txXfrm>
    </dsp:sp>
    <dsp:sp modelId="{6A9F0F57-EEB1-49EF-80AE-4DB21F7D9C28}">
      <dsp:nvSpPr>
        <dsp:cNvPr id="0" name=""/>
        <dsp:cNvSpPr/>
      </dsp:nvSpPr>
      <dsp:spPr>
        <a:xfrm>
          <a:off x="1850755" y="1412637"/>
          <a:ext cx="723262" cy="723262"/>
        </a:xfrm>
        <a:prstGeom prst="ellipse">
          <a:avLst/>
        </a:prstGeom>
        <a:solidFill>
          <a:srgbClr val="FF990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sp3d extrusionH="28000" prstMaterial="matte"/>
        </a:bodyPr>
        <a:lstStyle/>
        <a:p>
          <a:pPr lvl="0" algn="ctr" defTabSz="1066800" rtl="0" eaLnBrk="0" latinLnBrk="0">
            <a:lnSpc>
              <a:spcPct val="90000"/>
            </a:lnSpc>
            <a:spcBef>
              <a:spcPct val="0"/>
            </a:spcBef>
            <a:spcAft>
              <a:spcPct val="35000"/>
            </a:spcAft>
          </a:pPr>
          <a:r>
            <a:rPr lang="en-US" sz="2400" kern="1200" dirty="0" smtClean="0"/>
            <a:t>2.B</a:t>
          </a:r>
        </a:p>
      </dsp:txBody>
      <dsp:txXfrm>
        <a:off x="1956674" y="1518556"/>
        <a:ext cx="511424" cy="511424"/>
      </dsp:txXfrm>
    </dsp:sp>
    <dsp:sp modelId="{70DC5DAB-11A7-47D6-BCA2-4E9A0746F6C1}">
      <dsp:nvSpPr>
        <dsp:cNvPr id="0" name=""/>
        <dsp:cNvSpPr/>
      </dsp:nvSpPr>
      <dsp:spPr>
        <a:xfrm rot="9000000">
          <a:off x="880998" y="1515709"/>
          <a:ext cx="217806" cy="46582"/>
        </a:xfrm>
        <a:custGeom>
          <a:avLst/>
          <a:gdLst/>
          <a:ahLst/>
          <a:cxnLst/>
          <a:rect l="0" t="0" r="0" b="0"/>
          <a:pathLst>
            <a:path>
              <a:moveTo>
                <a:pt x="0" y="23291"/>
              </a:moveTo>
              <a:lnTo>
                <a:pt x="217806" y="23291"/>
              </a:lnTo>
            </a:path>
          </a:pathLst>
        </a:custGeom>
        <a:noFill/>
        <a:ln w="25400" cap="flat" cmpd="sng" algn="ctr">
          <a:solidFill>
            <a:schemeClr val="accent2">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984457" y="1533555"/>
        <a:ext cx="10890" cy="10890"/>
      </dsp:txXfrm>
    </dsp:sp>
    <dsp:sp modelId="{F1F232F9-EBF7-4E74-A04B-9232E88AE171}">
      <dsp:nvSpPr>
        <dsp:cNvPr id="0" name=""/>
        <dsp:cNvSpPr/>
      </dsp:nvSpPr>
      <dsp:spPr>
        <a:xfrm>
          <a:off x="220776" y="1412637"/>
          <a:ext cx="723262" cy="723262"/>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sp3d extrusionH="28000" prstMaterial="matte"/>
        </a:bodyPr>
        <a:lstStyle/>
        <a:p>
          <a:pPr lvl="0" algn="ctr" defTabSz="1066800" rtl="0" eaLnBrk="0" latinLnBrk="0">
            <a:lnSpc>
              <a:spcPct val="90000"/>
            </a:lnSpc>
            <a:spcBef>
              <a:spcPct val="0"/>
            </a:spcBef>
            <a:spcAft>
              <a:spcPct val="35000"/>
            </a:spcAft>
          </a:pPr>
          <a:r>
            <a:rPr lang="en-US" sz="2400" kern="1200" dirty="0" smtClean="0"/>
            <a:t>2.C</a:t>
          </a:r>
        </a:p>
      </dsp:txBody>
      <dsp:txXfrm>
        <a:off x="326695" y="1518556"/>
        <a:ext cx="511424" cy="5114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5F2E6-1395-46E8-923C-E43C5A9FE69B}">
      <dsp:nvSpPr>
        <dsp:cNvPr id="0" name=""/>
        <dsp:cNvSpPr/>
      </dsp:nvSpPr>
      <dsp:spPr>
        <a:xfrm>
          <a:off x="2976" y="656"/>
          <a:ext cx="6090046" cy="955476"/>
        </a:xfrm>
        <a:prstGeom prst="roundRect">
          <a:avLst>
            <a:gd name="adj" fmla="val 10000"/>
          </a:avLst>
        </a:prstGeom>
        <a:solidFill>
          <a:schemeClr val="accent1">
            <a:lumMod val="5000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sp3d extrusionH="28000" prstMaterial="matte"/>
        </a:bodyPr>
        <a:lstStyle/>
        <a:p>
          <a:pPr lvl="0" algn="ctr" defTabSz="1111250">
            <a:lnSpc>
              <a:spcPct val="90000"/>
            </a:lnSpc>
            <a:spcBef>
              <a:spcPct val="0"/>
            </a:spcBef>
            <a:spcAft>
              <a:spcPct val="35000"/>
            </a:spcAft>
          </a:pPr>
          <a:r>
            <a:rPr lang="en-US" sz="2500" kern="1200" dirty="0" smtClean="0"/>
            <a:t>Application/process to process</a:t>
          </a:r>
          <a:br>
            <a:rPr lang="en-US" sz="2500" kern="1200" dirty="0" smtClean="0"/>
          </a:br>
          <a:r>
            <a:rPr lang="en-US" sz="2500" kern="1200" dirty="0" smtClean="0"/>
            <a:t>FTP, telnet, HTTP, SSH</a:t>
          </a:r>
          <a:endParaRPr lang="en-US" sz="2500" kern="1200" dirty="0"/>
        </a:p>
      </dsp:txBody>
      <dsp:txXfrm>
        <a:off x="30961" y="28641"/>
        <a:ext cx="6034076" cy="899506"/>
      </dsp:txXfrm>
    </dsp:sp>
    <dsp:sp modelId="{98A7BB77-2797-4CAF-B5C0-8FB47EEC922E}">
      <dsp:nvSpPr>
        <dsp:cNvPr id="0" name=""/>
        <dsp:cNvSpPr/>
      </dsp:nvSpPr>
      <dsp:spPr>
        <a:xfrm>
          <a:off x="2976" y="1036393"/>
          <a:ext cx="6090046" cy="955476"/>
        </a:xfrm>
        <a:prstGeom prst="roundRect">
          <a:avLst>
            <a:gd name="adj" fmla="val 10000"/>
          </a:avLst>
        </a:prstGeom>
        <a:solidFill>
          <a:srgbClr val="C0000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sp3d extrusionH="28000" prstMaterial="matte"/>
        </a:bodyPr>
        <a:lstStyle/>
        <a:p>
          <a:pPr lvl="0" algn="ctr" defTabSz="1111250">
            <a:lnSpc>
              <a:spcPct val="90000"/>
            </a:lnSpc>
            <a:spcBef>
              <a:spcPct val="0"/>
            </a:spcBef>
            <a:spcAft>
              <a:spcPct val="35000"/>
            </a:spcAft>
          </a:pPr>
          <a:r>
            <a:rPr lang="en-US" sz="2500" kern="1200" dirty="0" smtClean="0"/>
            <a:t>Transport/host to host</a:t>
          </a:r>
          <a:br>
            <a:rPr lang="en-US" sz="2500" kern="1200" dirty="0" smtClean="0"/>
          </a:br>
          <a:r>
            <a:rPr lang="en-US" sz="2500" kern="1200" dirty="0" smtClean="0"/>
            <a:t>TCP</a:t>
          </a:r>
          <a:endParaRPr lang="en-US" sz="2500" kern="1200" dirty="0"/>
        </a:p>
      </dsp:txBody>
      <dsp:txXfrm>
        <a:off x="30961" y="1064378"/>
        <a:ext cx="6034076" cy="899506"/>
      </dsp:txXfrm>
    </dsp:sp>
    <dsp:sp modelId="{E5C32182-3356-4A71-82F3-C563ED276162}">
      <dsp:nvSpPr>
        <dsp:cNvPr id="0" name=""/>
        <dsp:cNvSpPr/>
      </dsp:nvSpPr>
      <dsp:spPr>
        <a:xfrm>
          <a:off x="2976" y="2072130"/>
          <a:ext cx="6090046" cy="955476"/>
        </a:xfrm>
        <a:prstGeom prst="roundRect">
          <a:avLst>
            <a:gd name="adj" fmla="val 10000"/>
          </a:avLst>
        </a:prstGeom>
        <a:solidFill>
          <a:srgbClr val="92D05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t>Internetworking</a:t>
          </a:r>
        </a:p>
        <a:p>
          <a:pPr lvl="0" algn="ctr" defTabSz="977900">
            <a:lnSpc>
              <a:spcPct val="90000"/>
            </a:lnSpc>
            <a:spcBef>
              <a:spcPct val="0"/>
            </a:spcBef>
            <a:spcAft>
              <a:spcPct val="35000"/>
            </a:spcAft>
          </a:pPr>
          <a:r>
            <a:rPr lang="en-US" sz="2200" kern="1200" dirty="0" smtClean="0"/>
            <a:t>IP</a:t>
          </a:r>
          <a:endParaRPr lang="en-US" sz="2200" kern="1200" dirty="0"/>
        </a:p>
      </dsp:txBody>
      <dsp:txXfrm>
        <a:off x="30961" y="2100115"/>
        <a:ext cx="6034076" cy="899506"/>
      </dsp:txXfrm>
    </dsp:sp>
    <dsp:sp modelId="{8BADC821-DCEF-4E74-B73B-A9CD3DB16816}">
      <dsp:nvSpPr>
        <dsp:cNvPr id="0" name=""/>
        <dsp:cNvSpPr/>
      </dsp:nvSpPr>
      <dsp:spPr>
        <a:xfrm>
          <a:off x="2976" y="3107866"/>
          <a:ext cx="6090046" cy="955476"/>
        </a:xfrm>
        <a:prstGeom prst="roundRect">
          <a:avLst>
            <a:gd name="adj" fmla="val 10000"/>
          </a:avLst>
        </a:prstGeom>
        <a:solidFill>
          <a:srgbClr val="FFC00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t>Hardware – wires, hosts, routers</a:t>
          </a:r>
          <a:endParaRPr lang="en-US" sz="2200" kern="1200" dirty="0"/>
        </a:p>
      </dsp:txBody>
      <dsp:txXfrm>
        <a:off x="30961" y="3135851"/>
        <a:ext cx="6034076" cy="8995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5F2E6-1395-46E8-923C-E43C5A9FE69B}">
      <dsp:nvSpPr>
        <dsp:cNvPr id="0" name=""/>
        <dsp:cNvSpPr/>
      </dsp:nvSpPr>
      <dsp:spPr>
        <a:xfrm>
          <a:off x="2976" y="656"/>
          <a:ext cx="6090046" cy="955476"/>
        </a:xfrm>
        <a:prstGeom prst="roundRect">
          <a:avLst>
            <a:gd name="adj" fmla="val 10000"/>
          </a:avLst>
        </a:prstGeom>
        <a:solidFill>
          <a:schemeClr val="accent1">
            <a:lumMod val="5000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sp3d extrusionH="28000" prstMaterial="matte"/>
        </a:bodyPr>
        <a:lstStyle/>
        <a:p>
          <a:pPr lvl="0" algn="ctr" defTabSz="1111250">
            <a:lnSpc>
              <a:spcPct val="90000"/>
            </a:lnSpc>
            <a:spcBef>
              <a:spcPct val="0"/>
            </a:spcBef>
            <a:spcAft>
              <a:spcPct val="35000"/>
            </a:spcAft>
          </a:pPr>
          <a:r>
            <a:rPr lang="en-US" sz="2500" kern="1200" dirty="0" smtClean="0"/>
            <a:t>Application/process to process</a:t>
          </a:r>
          <a:br>
            <a:rPr lang="en-US" sz="2500" kern="1200" dirty="0" smtClean="0"/>
          </a:br>
          <a:r>
            <a:rPr lang="en-US" sz="2500" kern="1200" dirty="0" smtClean="0"/>
            <a:t>FTP, telnet, HTTP, SSH</a:t>
          </a:r>
          <a:endParaRPr lang="en-US" sz="2500" kern="1200" dirty="0"/>
        </a:p>
      </dsp:txBody>
      <dsp:txXfrm>
        <a:off x="30961" y="28641"/>
        <a:ext cx="6034076" cy="899506"/>
      </dsp:txXfrm>
    </dsp:sp>
    <dsp:sp modelId="{98A7BB77-2797-4CAF-B5C0-8FB47EEC922E}">
      <dsp:nvSpPr>
        <dsp:cNvPr id="0" name=""/>
        <dsp:cNvSpPr/>
      </dsp:nvSpPr>
      <dsp:spPr>
        <a:xfrm>
          <a:off x="2976" y="1036393"/>
          <a:ext cx="6090046" cy="955476"/>
        </a:xfrm>
        <a:prstGeom prst="roundRect">
          <a:avLst>
            <a:gd name="adj" fmla="val 10000"/>
          </a:avLst>
        </a:prstGeom>
        <a:solidFill>
          <a:srgbClr val="C0000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sp3d extrusionH="28000" prstMaterial="matte"/>
        </a:bodyPr>
        <a:lstStyle/>
        <a:p>
          <a:pPr lvl="0" algn="ctr" defTabSz="1111250">
            <a:lnSpc>
              <a:spcPct val="90000"/>
            </a:lnSpc>
            <a:spcBef>
              <a:spcPct val="0"/>
            </a:spcBef>
            <a:spcAft>
              <a:spcPct val="35000"/>
            </a:spcAft>
          </a:pPr>
          <a:r>
            <a:rPr lang="en-US" sz="2500" kern="1200" dirty="0" smtClean="0"/>
            <a:t>Transport/host to host</a:t>
          </a:r>
          <a:br>
            <a:rPr lang="en-US" sz="2500" kern="1200" dirty="0" smtClean="0"/>
          </a:br>
          <a:r>
            <a:rPr lang="en-US" sz="2500" kern="1200" dirty="0" smtClean="0"/>
            <a:t>TCP</a:t>
          </a:r>
          <a:endParaRPr lang="en-US" sz="2500" kern="1200" dirty="0"/>
        </a:p>
      </dsp:txBody>
      <dsp:txXfrm>
        <a:off x="30961" y="1064378"/>
        <a:ext cx="6034076" cy="899506"/>
      </dsp:txXfrm>
    </dsp:sp>
    <dsp:sp modelId="{E5C32182-3356-4A71-82F3-C563ED276162}">
      <dsp:nvSpPr>
        <dsp:cNvPr id="0" name=""/>
        <dsp:cNvSpPr/>
      </dsp:nvSpPr>
      <dsp:spPr>
        <a:xfrm>
          <a:off x="2976" y="2072130"/>
          <a:ext cx="6090046" cy="955476"/>
        </a:xfrm>
        <a:prstGeom prst="roundRect">
          <a:avLst>
            <a:gd name="adj" fmla="val 10000"/>
          </a:avLst>
        </a:prstGeom>
        <a:solidFill>
          <a:srgbClr val="92D05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t>Internetworking</a:t>
          </a:r>
        </a:p>
        <a:p>
          <a:pPr lvl="0" algn="ctr" defTabSz="977900">
            <a:lnSpc>
              <a:spcPct val="90000"/>
            </a:lnSpc>
            <a:spcBef>
              <a:spcPct val="0"/>
            </a:spcBef>
            <a:spcAft>
              <a:spcPct val="35000"/>
            </a:spcAft>
          </a:pPr>
          <a:r>
            <a:rPr lang="en-US" sz="2200" kern="1200" dirty="0" smtClean="0"/>
            <a:t>IP</a:t>
          </a:r>
          <a:endParaRPr lang="en-US" sz="2200" kern="1200" dirty="0"/>
        </a:p>
      </dsp:txBody>
      <dsp:txXfrm>
        <a:off x="30961" y="2100115"/>
        <a:ext cx="6034076" cy="899506"/>
      </dsp:txXfrm>
    </dsp:sp>
    <dsp:sp modelId="{8BADC821-DCEF-4E74-B73B-A9CD3DB16816}">
      <dsp:nvSpPr>
        <dsp:cNvPr id="0" name=""/>
        <dsp:cNvSpPr/>
      </dsp:nvSpPr>
      <dsp:spPr>
        <a:xfrm>
          <a:off x="2976" y="3107866"/>
          <a:ext cx="6090046" cy="955476"/>
        </a:xfrm>
        <a:prstGeom prst="roundRect">
          <a:avLst>
            <a:gd name="adj" fmla="val 10000"/>
          </a:avLst>
        </a:prstGeom>
        <a:solidFill>
          <a:srgbClr val="FFC00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t>Hardware – wires, hosts, routers</a:t>
          </a:r>
          <a:endParaRPr lang="en-US" sz="2200" kern="1200" dirty="0"/>
        </a:p>
      </dsp:txBody>
      <dsp:txXfrm>
        <a:off x="30961" y="3135851"/>
        <a:ext cx="6034076" cy="8995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5F2E6-1395-46E8-923C-E43C5A9FE69B}">
      <dsp:nvSpPr>
        <dsp:cNvPr id="0" name=""/>
        <dsp:cNvSpPr/>
      </dsp:nvSpPr>
      <dsp:spPr>
        <a:xfrm>
          <a:off x="2976" y="656"/>
          <a:ext cx="6090046" cy="955476"/>
        </a:xfrm>
        <a:prstGeom prst="roundRect">
          <a:avLst>
            <a:gd name="adj" fmla="val 10000"/>
          </a:avLst>
        </a:prstGeom>
        <a:solidFill>
          <a:schemeClr val="accent1">
            <a:lumMod val="5000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sp3d extrusionH="28000" prstMaterial="matte"/>
        </a:bodyPr>
        <a:lstStyle/>
        <a:p>
          <a:pPr lvl="0" algn="ctr" defTabSz="1111250">
            <a:lnSpc>
              <a:spcPct val="90000"/>
            </a:lnSpc>
            <a:spcBef>
              <a:spcPct val="0"/>
            </a:spcBef>
            <a:spcAft>
              <a:spcPct val="35000"/>
            </a:spcAft>
          </a:pPr>
          <a:r>
            <a:rPr lang="en-US" sz="2500" kern="1200" dirty="0" smtClean="0"/>
            <a:t>Application/process to process</a:t>
          </a:r>
          <a:br>
            <a:rPr lang="en-US" sz="2500" kern="1200" dirty="0" smtClean="0"/>
          </a:br>
          <a:r>
            <a:rPr lang="en-US" sz="2500" kern="1200" dirty="0" smtClean="0"/>
            <a:t>FTP, telnet, HTTP, SSH</a:t>
          </a:r>
          <a:endParaRPr lang="en-US" sz="2500" kern="1200" dirty="0"/>
        </a:p>
      </dsp:txBody>
      <dsp:txXfrm>
        <a:off x="30961" y="28641"/>
        <a:ext cx="6034076" cy="899506"/>
      </dsp:txXfrm>
    </dsp:sp>
    <dsp:sp modelId="{98A7BB77-2797-4CAF-B5C0-8FB47EEC922E}">
      <dsp:nvSpPr>
        <dsp:cNvPr id="0" name=""/>
        <dsp:cNvSpPr/>
      </dsp:nvSpPr>
      <dsp:spPr>
        <a:xfrm>
          <a:off x="2976" y="1036393"/>
          <a:ext cx="6090046" cy="955476"/>
        </a:xfrm>
        <a:prstGeom prst="roundRect">
          <a:avLst>
            <a:gd name="adj" fmla="val 10000"/>
          </a:avLst>
        </a:prstGeom>
        <a:solidFill>
          <a:srgbClr val="C0000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sp3d extrusionH="28000" prstMaterial="matte"/>
        </a:bodyPr>
        <a:lstStyle/>
        <a:p>
          <a:pPr lvl="0" algn="ctr" defTabSz="1111250">
            <a:lnSpc>
              <a:spcPct val="90000"/>
            </a:lnSpc>
            <a:spcBef>
              <a:spcPct val="0"/>
            </a:spcBef>
            <a:spcAft>
              <a:spcPct val="35000"/>
            </a:spcAft>
          </a:pPr>
          <a:r>
            <a:rPr lang="en-US" sz="2500" kern="1200" dirty="0" smtClean="0"/>
            <a:t>Transport/host to host</a:t>
          </a:r>
          <a:br>
            <a:rPr lang="en-US" sz="2500" kern="1200" dirty="0" smtClean="0"/>
          </a:br>
          <a:r>
            <a:rPr lang="en-US" sz="2500" kern="1200" dirty="0" smtClean="0"/>
            <a:t>TCP</a:t>
          </a:r>
          <a:endParaRPr lang="en-US" sz="2500" kern="1200" dirty="0"/>
        </a:p>
      </dsp:txBody>
      <dsp:txXfrm>
        <a:off x="30961" y="1064378"/>
        <a:ext cx="6034076" cy="899506"/>
      </dsp:txXfrm>
    </dsp:sp>
    <dsp:sp modelId="{E5C32182-3356-4A71-82F3-C563ED276162}">
      <dsp:nvSpPr>
        <dsp:cNvPr id="0" name=""/>
        <dsp:cNvSpPr/>
      </dsp:nvSpPr>
      <dsp:spPr>
        <a:xfrm>
          <a:off x="2976" y="2072130"/>
          <a:ext cx="6090046" cy="955476"/>
        </a:xfrm>
        <a:prstGeom prst="roundRect">
          <a:avLst>
            <a:gd name="adj" fmla="val 10000"/>
          </a:avLst>
        </a:prstGeom>
        <a:solidFill>
          <a:srgbClr val="92D05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t>Internetworking</a:t>
          </a:r>
        </a:p>
        <a:p>
          <a:pPr lvl="0" algn="ctr" defTabSz="977900">
            <a:lnSpc>
              <a:spcPct val="90000"/>
            </a:lnSpc>
            <a:spcBef>
              <a:spcPct val="0"/>
            </a:spcBef>
            <a:spcAft>
              <a:spcPct val="35000"/>
            </a:spcAft>
          </a:pPr>
          <a:r>
            <a:rPr lang="en-US" sz="2200" kern="1200" dirty="0" smtClean="0"/>
            <a:t>IP</a:t>
          </a:r>
          <a:endParaRPr lang="en-US" sz="2200" kern="1200" dirty="0"/>
        </a:p>
      </dsp:txBody>
      <dsp:txXfrm>
        <a:off x="30961" y="2100115"/>
        <a:ext cx="6034076" cy="899506"/>
      </dsp:txXfrm>
    </dsp:sp>
    <dsp:sp modelId="{8BADC821-DCEF-4E74-B73B-A9CD3DB16816}">
      <dsp:nvSpPr>
        <dsp:cNvPr id="0" name=""/>
        <dsp:cNvSpPr/>
      </dsp:nvSpPr>
      <dsp:spPr>
        <a:xfrm>
          <a:off x="2976" y="3107866"/>
          <a:ext cx="6090046" cy="955476"/>
        </a:xfrm>
        <a:prstGeom prst="roundRect">
          <a:avLst>
            <a:gd name="adj" fmla="val 10000"/>
          </a:avLst>
        </a:prstGeom>
        <a:solidFill>
          <a:srgbClr val="FFC00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t>Hardware – wires, hosts, routers</a:t>
          </a:r>
          <a:endParaRPr lang="en-US" sz="2200" kern="1200" dirty="0"/>
        </a:p>
      </dsp:txBody>
      <dsp:txXfrm>
        <a:off x="30961" y="3135851"/>
        <a:ext cx="6034076" cy="8995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5F2E6-1395-46E8-923C-E43C5A9FE69B}">
      <dsp:nvSpPr>
        <dsp:cNvPr id="0" name=""/>
        <dsp:cNvSpPr/>
      </dsp:nvSpPr>
      <dsp:spPr>
        <a:xfrm>
          <a:off x="2976" y="656"/>
          <a:ext cx="6090046" cy="955476"/>
        </a:xfrm>
        <a:prstGeom prst="roundRect">
          <a:avLst>
            <a:gd name="adj" fmla="val 10000"/>
          </a:avLst>
        </a:prstGeom>
        <a:solidFill>
          <a:schemeClr val="accent1">
            <a:lumMod val="5000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sp3d extrusionH="28000" prstMaterial="matte"/>
        </a:bodyPr>
        <a:lstStyle/>
        <a:p>
          <a:pPr lvl="0" algn="ctr" defTabSz="1111250">
            <a:lnSpc>
              <a:spcPct val="90000"/>
            </a:lnSpc>
            <a:spcBef>
              <a:spcPct val="0"/>
            </a:spcBef>
            <a:spcAft>
              <a:spcPct val="35000"/>
            </a:spcAft>
          </a:pPr>
          <a:r>
            <a:rPr lang="en-US" sz="2500" kern="1200" dirty="0" smtClean="0"/>
            <a:t>Application/process to process</a:t>
          </a:r>
          <a:br>
            <a:rPr lang="en-US" sz="2500" kern="1200" dirty="0" smtClean="0"/>
          </a:br>
          <a:r>
            <a:rPr lang="en-US" sz="2500" kern="1200" dirty="0" smtClean="0"/>
            <a:t>FTP, telnet, HTTP, SSH</a:t>
          </a:r>
          <a:endParaRPr lang="en-US" sz="2500" kern="1200" dirty="0"/>
        </a:p>
      </dsp:txBody>
      <dsp:txXfrm>
        <a:off x="30961" y="28641"/>
        <a:ext cx="6034076" cy="899506"/>
      </dsp:txXfrm>
    </dsp:sp>
    <dsp:sp modelId="{98A7BB77-2797-4CAF-B5C0-8FB47EEC922E}">
      <dsp:nvSpPr>
        <dsp:cNvPr id="0" name=""/>
        <dsp:cNvSpPr/>
      </dsp:nvSpPr>
      <dsp:spPr>
        <a:xfrm>
          <a:off x="2976" y="1036393"/>
          <a:ext cx="6090046" cy="955476"/>
        </a:xfrm>
        <a:prstGeom prst="roundRect">
          <a:avLst>
            <a:gd name="adj" fmla="val 10000"/>
          </a:avLst>
        </a:prstGeom>
        <a:solidFill>
          <a:srgbClr val="C0000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sp3d extrusionH="28000" prstMaterial="matte"/>
        </a:bodyPr>
        <a:lstStyle/>
        <a:p>
          <a:pPr lvl="0" algn="ctr" defTabSz="1111250">
            <a:lnSpc>
              <a:spcPct val="90000"/>
            </a:lnSpc>
            <a:spcBef>
              <a:spcPct val="0"/>
            </a:spcBef>
            <a:spcAft>
              <a:spcPct val="35000"/>
            </a:spcAft>
          </a:pPr>
          <a:r>
            <a:rPr lang="en-US" sz="2500" kern="1200" dirty="0" smtClean="0"/>
            <a:t>Transport/host to host</a:t>
          </a:r>
          <a:br>
            <a:rPr lang="en-US" sz="2500" kern="1200" dirty="0" smtClean="0"/>
          </a:br>
          <a:r>
            <a:rPr lang="en-US" sz="2500" kern="1200" dirty="0" smtClean="0"/>
            <a:t>TCP</a:t>
          </a:r>
          <a:endParaRPr lang="en-US" sz="2500" kern="1200" dirty="0"/>
        </a:p>
      </dsp:txBody>
      <dsp:txXfrm>
        <a:off x="30961" y="1064378"/>
        <a:ext cx="6034076" cy="899506"/>
      </dsp:txXfrm>
    </dsp:sp>
    <dsp:sp modelId="{E5C32182-3356-4A71-82F3-C563ED276162}">
      <dsp:nvSpPr>
        <dsp:cNvPr id="0" name=""/>
        <dsp:cNvSpPr/>
      </dsp:nvSpPr>
      <dsp:spPr>
        <a:xfrm>
          <a:off x="2976" y="2072130"/>
          <a:ext cx="6090046" cy="955476"/>
        </a:xfrm>
        <a:prstGeom prst="roundRect">
          <a:avLst>
            <a:gd name="adj" fmla="val 10000"/>
          </a:avLst>
        </a:prstGeom>
        <a:solidFill>
          <a:srgbClr val="92D05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t>Internetworking</a:t>
          </a:r>
        </a:p>
        <a:p>
          <a:pPr lvl="0" algn="ctr" defTabSz="977900">
            <a:lnSpc>
              <a:spcPct val="90000"/>
            </a:lnSpc>
            <a:spcBef>
              <a:spcPct val="0"/>
            </a:spcBef>
            <a:spcAft>
              <a:spcPct val="35000"/>
            </a:spcAft>
          </a:pPr>
          <a:r>
            <a:rPr lang="en-US" sz="2200" kern="1200" dirty="0" smtClean="0"/>
            <a:t>IP</a:t>
          </a:r>
          <a:endParaRPr lang="en-US" sz="2200" kern="1200" dirty="0"/>
        </a:p>
      </dsp:txBody>
      <dsp:txXfrm>
        <a:off x="30961" y="2100115"/>
        <a:ext cx="6034076" cy="899506"/>
      </dsp:txXfrm>
    </dsp:sp>
    <dsp:sp modelId="{8BADC821-DCEF-4E74-B73B-A9CD3DB16816}">
      <dsp:nvSpPr>
        <dsp:cNvPr id="0" name=""/>
        <dsp:cNvSpPr/>
      </dsp:nvSpPr>
      <dsp:spPr>
        <a:xfrm>
          <a:off x="2976" y="3107866"/>
          <a:ext cx="6090046" cy="955476"/>
        </a:xfrm>
        <a:prstGeom prst="roundRect">
          <a:avLst>
            <a:gd name="adj" fmla="val 10000"/>
          </a:avLst>
        </a:prstGeom>
        <a:solidFill>
          <a:srgbClr val="FFC00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t>Hardware – wires, hosts, routers</a:t>
          </a:r>
          <a:endParaRPr lang="en-US" sz="2200" kern="1200" dirty="0"/>
        </a:p>
      </dsp:txBody>
      <dsp:txXfrm>
        <a:off x="30961" y="3135851"/>
        <a:ext cx="6034076" cy="8995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5F2E6-1395-46E8-923C-E43C5A9FE69B}">
      <dsp:nvSpPr>
        <dsp:cNvPr id="0" name=""/>
        <dsp:cNvSpPr/>
      </dsp:nvSpPr>
      <dsp:spPr>
        <a:xfrm>
          <a:off x="2976" y="656"/>
          <a:ext cx="6090046" cy="955476"/>
        </a:xfrm>
        <a:prstGeom prst="roundRect">
          <a:avLst>
            <a:gd name="adj" fmla="val 10000"/>
          </a:avLst>
        </a:prstGeom>
        <a:solidFill>
          <a:schemeClr val="accent1">
            <a:lumMod val="5000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sp3d extrusionH="28000" prstMaterial="matte"/>
        </a:bodyPr>
        <a:lstStyle/>
        <a:p>
          <a:pPr lvl="0" algn="ctr" defTabSz="1111250">
            <a:lnSpc>
              <a:spcPct val="90000"/>
            </a:lnSpc>
            <a:spcBef>
              <a:spcPct val="0"/>
            </a:spcBef>
            <a:spcAft>
              <a:spcPct val="35000"/>
            </a:spcAft>
          </a:pPr>
          <a:r>
            <a:rPr lang="en-US" sz="2500" kern="1200" dirty="0" smtClean="0"/>
            <a:t>Application/process to process</a:t>
          </a:r>
          <a:br>
            <a:rPr lang="en-US" sz="2500" kern="1200" dirty="0" smtClean="0"/>
          </a:br>
          <a:r>
            <a:rPr lang="en-US" sz="2500" kern="1200" dirty="0" smtClean="0"/>
            <a:t>FTP, telnet, HTTP, SSH</a:t>
          </a:r>
          <a:endParaRPr lang="en-US" sz="2500" kern="1200" dirty="0"/>
        </a:p>
      </dsp:txBody>
      <dsp:txXfrm>
        <a:off x="30961" y="28641"/>
        <a:ext cx="6034076" cy="899506"/>
      </dsp:txXfrm>
    </dsp:sp>
    <dsp:sp modelId="{98A7BB77-2797-4CAF-B5C0-8FB47EEC922E}">
      <dsp:nvSpPr>
        <dsp:cNvPr id="0" name=""/>
        <dsp:cNvSpPr/>
      </dsp:nvSpPr>
      <dsp:spPr>
        <a:xfrm>
          <a:off x="2976" y="1036393"/>
          <a:ext cx="6090046" cy="955476"/>
        </a:xfrm>
        <a:prstGeom prst="roundRect">
          <a:avLst>
            <a:gd name="adj" fmla="val 10000"/>
          </a:avLst>
        </a:prstGeom>
        <a:solidFill>
          <a:srgbClr val="C0000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sp3d extrusionH="28000" prstMaterial="matte"/>
        </a:bodyPr>
        <a:lstStyle/>
        <a:p>
          <a:pPr lvl="0" algn="ctr" defTabSz="1111250">
            <a:lnSpc>
              <a:spcPct val="90000"/>
            </a:lnSpc>
            <a:spcBef>
              <a:spcPct val="0"/>
            </a:spcBef>
            <a:spcAft>
              <a:spcPct val="35000"/>
            </a:spcAft>
          </a:pPr>
          <a:r>
            <a:rPr lang="en-US" sz="2500" kern="1200" dirty="0" smtClean="0"/>
            <a:t>Transport/host to host</a:t>
          </a:r>
          <a:br>
            <a:rPr lang="en-US" sz="2500" kern="1200" dirty="0" smtClean="0"/>
          </a:br>
          <a:r>
            <a:rPr lang="en-US" sz="2500" kern="1200" dirty="0" smtClean="0"/>
            <a:t>TCP</a:t>
          </a:r>
          <a:endParaRPr lang="en-US" sz="2500" kern="1200" dirty="0"/>
        </a:p>
      </dsp:txBody>
      <dsp:txXfrm>
        <a:off x="30961" y="1064378"/>
        <a:ext cx="6034076" cy="899506"/>
      </dsp:txXfrm>
    </dsp:sp>
    <dsp:sp modelId="{E5C32182-3356-4A71-82F3-C563ED276162}">
      <dsp:nvSpPr>
        <dsp:cNvPr id="0" name=""/>
        <dsp:cNvSpPr/>
      </dsp:nvSpPr>
      <dsp:spPr>
        <a:xfrm>
          <a:off x="2976" y="2072130"/>
          <a:ext cx="6090046" cy="955476"/>
        </a:xfrm>
        <a:prstGeom prst="roundRect">
          <a:avLst>
            <a:gd name="adj" fmla="val 10000"/>
          </a:avLst>
        </a:prstGeom>
        <a:solidFill>
          <a:srgbClr val="92D05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t>Internetworking</a:t>
          </a:r>
        </a:p>
        <a:p>
          <a:pPr lvl="0" algn="ctr" defTabSz="977900">
            <a:lnSpc>
              <a:spcPct val="90000"/>
            </a:lnSpc>
            <a:spcBef>
              <a:spcPct val="0"/>
            </a:spcBef>
            <a:spcAft>
              <a:spcPct val="35000"/>
            </a:spcAft>
          </a:pPr>
          <a:r>
            <a:rPr lang="en-US" sz="2200" kern="1200" dirty="0" smtClean="0"/>
            <a:t>IP</a:t>
          </a:r>
          <a:endParaRPr lang="en-US" sz="2200" kern="1200" dirty="0"/>
        </a:p>
      </dsp:txBody>
      <dsp:txXfrm>
        <a:off x="30961" y="2100115"/>
        <a:ext cx="6034076" cy="899506"/>
      </dsp:txXfrm>
    </dsp:sp>
    <dsp:sp modelId="{8BADC821-DCEF-4E74-B73B-A9CD3DB16816}">
      <dsp:nvSpPr>
        <dsp:cNvPr id="0" name=""/>
        <dsp:cNvSpPr/>
      </dsp:nvSpPr>
      <dsp:spPr>
        <a:xfrm>
          <a:off x="2976" y="3107866"/>
          <a:ext cx="6090046" cy="955476"/>
        </a:xfrm>
        <a:prstGeom prst="roundRect">
          <a:avLst>
            <a:gd name="adj" fmla="val 10000"/>
          </a:avLst>
        </a:prstGeom>
        <a:solidFill>
          <a:srgbClr val="FFC00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t>Hardware – wires, hosts, routers</a:t>
          </a:r>
          <a:endParaRPr lang="en-US" sz="2200" kern="1200" dirty="0"/>
        </a:p>
      </dsp:txBody>
      <dsp:txXfrm>
        <a:off x="30961" y="3135851"/>
        <a:ext cx="6034076" cy="8995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5F2E6-1395-46E8-923C-E43C5A9FE69B}">
      <dsp:nvSpPr>
        <dsp:cNvPr id="0" name=""/>
        <dsp:cNvSpPr/>
      </dsp:nvSpPr>
      <dsp:spPr>
        <a:xfrm>
          <a:off x="2976" y="656"/>
          <a:ext cx="6090046" cy="955476"/>
        </a:xfrm>
        <a:prstGeom prst="roundRect">
          <a:avLst>
            <a:gd name="adj" fmla="val 10000"/>
          </a:avLst>
        </a:prstGeom>
        <a:solidFill>
          <a:schemeClr val="accent1">
            <a:lumMod val="5000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sp3d extrusionH="28000" prstMaterial="matte"/>
        </a:bodyPr>
        <a:lstStyle/>
        <a:p>
          <a:pPr lvl="0" algn="ctr" defTabSz="1111250">
            <a:lnSpc>
              <a:spcPct val="90000"/>
            </a:lnSpc>
            <a:spcBef>
              <a:spcPct val="0"/>
            </a:spcBef>
            <a:spcAft>
              <a:spcPct val="35000"/>
            </a:spcAft>
          </a:pPr>
          <a:r>
            <a:rPr lang="en-US" sz="2500" kern="1200" dirty="0" smtClean="0"/>
            <a:t>Application/process to process</a:t>
          </a:r>
          <a:br>
            <a:rPr lang="en-US" sz="2500" kern="1200" dirty="0" smtClean="0"/>
          </a:br>
          <a:r>
            <a:rPr lang="en-US" sz="2500" kern="1200" dirty="0" smtClean="0"/>
            <a:t>FTP, telnet, HTTP, SSH</a:t>
          </a:r>
          <a:endParaRPr lang="en-US" sz="2500" kern="1200" dirty="0"/>
        </a:p>
      </dsp:txBody>
      <dsp:txXfrm>
        <a:off x="30961" y="28641"/>
        <a:ext cx="6034076" cy="899506"/>
      </dsp:txXfrm>
    </dsp:sp>
    <dsp:sp modelId="{98A7BB77-2797-4CAF-B5C0-8FB47EEC922E}">
      <dsp:nvSpPr>
        <dsp:cNvPr id="0" name=""/>
        <dsp:cNvSpPr/>
      </dsp:nvSpPr>
      <dsp:spPr>
        <a:xfrm>
          <a:off x="2976" y="1036393"/>
          <a:ext cx="6090046" cy="955476"/>
        </a:xfrm>
        <a:prstGeom prst="roundRect">
          <a:avLst>
            <a:gd name="adj" fmla="val 10000"/>
          </a:avLst>
        </a:prstGeom>
        <a:solidFill>
          <a:srgbClr val="C0000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sp3d extrusionH="28000" prstMaterial="matte"/>
        </a:bodyPr>
        <a:lstStyle/>
        <a:p>
          <a:pPr lvl="0" algn="ctr" defTabSz="1111250">
            <a:lnSpc>
              <a:spcPct val="90000"/>
            </a:lnSpc>
            <a:spcBef>
              <a:spcPct val="0"/>
            </a:spcBef>
            <a:spcAft>
              <a:spcPct val="35000"/>
            </a:spcAft>
          </a:pPr>
          <a:r>
            <a:rPr lang="en-US" sz="2500" kern="1200" dirty="0" smtClean="0"/>
            <a:t>Transport/host to host</a:t>
          </a:r>
          <a:br>
            <a:rPr lang="en-US" sz="2500" kern="1200" dirty="0" smtClean="0"/>
          </a:br>
          <a:r>
            <a:rPr lang="en-US" sz="2500" kern="1200" dirty="0" smtClean="0"/>
            <a:t>TCP</a:t>
          </a:r>
          <a:endParaRPr lang="en-US" sz="2500" kern="1200" dirty="0"/>
        </a:p>
      </dsp:txBody>
      <dsp:txXfrm>
        <a:off x="30961" y="1064378"/>
        <a:ext cx="6034076" cy="899506"/>
      </dsp:txXfrm>
    </dsp:sp>
    <dsp:sp modelId="{E5C32182-3356-4A71-82F3-C563ED276162}">
      <dsp:nvSpPr>
        <dsp:cNvPr id="0" name=""/>
        <dsp:cNvSpPr/>
      </dsp:nvSpPr>
      <dsp:spPr>
        <a:xfrm>
          <a:off x="2976" y="2072130"/>
          <a:ext cx="6090046" cy="955476"/>
        </a:xfrm>
        <a:prstGeom prst="roundRect">
          <a:avLst>
            <a:gd name="adj" fmla="val 10000"/>
          </a:avLst>
        </a:prstGeom>
        <a:solidFill>
          <a:srgbClr val="92D05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t>Internetworking</a:t>
          </a:r>
        </a:p>
        <a:p>
          <a:pPr lvl="0" algn="ctr" defTabSz="977900">
            <a:lnSpc>
              <a:spcPct val="90000"/>
            </a:lnSpc>
            <a:spcBef>
              <a:spcPct val="0"/>
            </a:spcBef>
            <a:spcAft>
              <a:spcPct val="35000"/>
            </a:spcAft>
          </a:pPr>
          <a:r>
            <a:rPr lang="en-US" sz="2200" kern="1200" dirty="0" smtClean="0"/>
            <a:t>IP</a:t>
          </a:r>
          <a:endParaRPr lang="en-US" sz="2200" kern="1200" dirty="0"/>
        </a:p>
      </dsp:txBody>
      <dsp:txXfrm>
        <a:off x="30961" y="2100115"/>
        <a:ext cx="6034076" cy="899506"/>
      </dsp:txXfrm>
    </dsp:sp>
    <dsp:sp modelId="{8BADC821-DCEF-4E74-B73B-A9CD3DB16816}">
      <dsp:nvSpPr>
        <dsp:cNvPr id="0" name=""/>
        <dsp:cNvSpPr/>
      </dsp:nvSpPr>
      <dsp:spPr>
        <a:xfrm>
          <a:off x="2976" y="3107866"/>
          <a:ext cx="6090046" cy="955476"/>
        </a:xfrm>
        <a:prstGeom prst="roundRect">
          <a:avLst>
            <a:gd name="adj" fmla="val 10000"/>
          </a:avLst>
        </a:prstGeom>
        <a:solidFill>
          <a:srgbClr val="FFC00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t>Hardware – wires, hosts, routers</a:t>
          </a:r>
          <a:endParaRPr lang="en-US" sz="2200" kern="1200" dirty="0"/>
        </a:p>
      </dsp:txBody>
      <dsp:txXfrm>
        <a:off x="30961" y="3135851"/>
        <a:ext cx="6034076" cy="8995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5F2E6-1395-46E8-923C-E43C5A9FE69B}">
      <dsp:nvSpPr>
        <dsp:cNvPr id="0" name=""/>
        <dsp:cNvSpPr/>
      </dsp:nvSpPr>
      <dsp:spPr>
        <a:xfrm>
          <a:off x="2976" y="656"/>
          <a:ext cx="6090046" cy="955476"/>
        </a:xfrm>
        <a:prstGeom prst="roundRect">
          <a:avLst>
            <a:gd name="adj" fmla="val 10000"/>
          </a:avLst>
        </a:prstGeom>
        <a:solidFill>
          <a:schemeClr val="accent1">
            <a:lumMod val="5000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sp3d extrusionH="28000" prstMaterial="matte"/>
        </a:bodyPr>
        <a:lstStyle/>
        <a:p>
          <a:pPr lvl="0" algn="ctr" defTabSz="1111250">
            <a:lnSpc>
              <a:spcPct val="90000"/>
            </a:lnSpc>
            <a:spcBef>
              <a:spcPct val="0"/>
            </a:spcBef>
            <a:spcAft>
              <a:spcPct val="35000"/>
            </a:spcAft>
          </a:pPr>
          <a:r>
            <a:rPr lang="en-US" sz="2500" kern="1200" dirty="0" smtClean="0"/>
            <a:t>Application/process to process</a:t>
          </a:r>
          <a:br>
            <a:rPr lang="en-US" sz="2500" kern="1200" dirty="0" smtClean="0"/>
          </a:br>
          <a:r>
            <a:rPr lang="en-US" sz="2500" kern="1200" dirty="0" smtClean="0"/>
            <a:t>FTP, telnet, HTTP, SSH</a:t>
          </a:r>
          <a:endParaRPr lang="en-US" sz="2500" kern="1200" dirty="0"/>
        </a:p>
      </dsp:txBody>
      <dsp:txXfrm>
        <a:off x="30961" y="28641"/>
        <a:ext cx="6034076" cy="899506"/>
      </dsp:txXfrm>
    </dsp:sp>
    <dsp:sp modelId="{98A7BB77-2797-4CAF-B5C0-8FB47EEC922E}">
      <dsp:nvSpPr>
        <dsp:cNvPr id="0" name=""/>
        <dsp:cNvSpPr/>
      </dsp:nvSpPr>
      <dsp:spPr>
        <a:xfrm>
          <a:off x="2976" y="1036393"/>
          <a:ext cx="6090046" cy="955476"/>
        </a:xfrm>
        <a:prstGeom prst="roundRect">
          <a:avLst>
            <a:gd name="adj" fmla="val 10000"/>
          </a:avLst>
        </a:prstGeom>
        <a:solidFill>
          <a:srgbClr val="C0000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sp3d extrusionH="28000" prstMaterial="matte"/>
        </a:bodyPr>
        <a:lstStyle/>
        <a:p>
          <a:pPr lvl="0" algn="ctr" defTabSz="1111250">
            <a:lnSpc>
              <a:spcPct val="90000"/>
            </a:lnSpc>
            <a:spcBef>
              <a:spcPct val="0"/>
            </a:spcBef>
            <a:spcAft>
              <a:spcPct val="35000"/>
            </a:spcAft>
          </a:pPr>
          <a:r>
            <a:rPr lang="en-US" sz="2500" kern="1200" dirty="0" smtClean="0"/>
            <a:t>Transport/host to host</a:t>
          </a:r>
          <a:br>
            <a:rPr lang="en-US" sz="2500" kern="1200" dirty="0" smtClean="0"/>
          </a:br>
          <a:r>
            <a:rPr lang="en-US" sz="2500" kern="1200" dirty="0" smtClean="0"/>
            <a:t>TCP</a:t>
          </a:r>
          <a:endParaRPr lang="en-US" sz="2500" kern="1200" dirty="0"/>
        </a:p>
      </dsp:txBody>
      <dsp:txXfrm>
        <a:off x="30961" y="1064378"/>
        <a:ext cx="6034076" cy="899506"/>
      </dsp:txXfrm>
    </dsp:sp>
    <dsp:sp modelId="{E5C32182-3356-4A71-82F3-C563ED276162}">
      <dsp:nvSpPr>
        <dsp:cNvPr id="0" name=""/>
        <dsp:cNvSpPr/>
      </dsp:nvSpPr>
      <dsp:spPr>
        <a:xfrm>
          <a:off x="2976" y="2072130"/>
          <a:ext cx="6090046" cy="955476"/>
        </a:xfrm>
        <a:prstGeom prst="roundRect">
          <a:avLst>
            <a:gd name="adj" fmla="val 10000"/>
          </a:avLst>
        </a:prstGeom>
        <a:solidFill>
          <a:srgbClr val="92D05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t>Internetworking</a:t>
          </a:r>
        </a:p>
        <a:p>
          <a:pPr lvl="0" algn="ctr" defTabSz="977900">
            <a:lnSpc>
              <a:spcPct val="90000"/>
            </a:lnSpc>
            <a:spcBef>
              <a:spcPct val="0"/>
            </a:spcBef>
            <a:spcAft>
              <a:spcPct val="35000"/>
            </a:spcAft>
          </a:pPr>
          <a:r>
            <a:rPr lang="en-US" sz="2200" kern="1200" dirty="0" smtClean="0"/>
            <a:t>IP</a:t>
          </a:r>
          <a:endParaRPr lang="en-US" sz="2200" kern="1200" dirty="0"/>
        </a:p>
      </dsp:txBody>
      <dsp:txXfrm>
        <a:off x="30961" y="2100115"/>
        <a:ext cx="6034076" cy="899506"/>
      </dsp:txXfrm>
    </dsp:sp>
    <dsp:sp modelId="{8BADC821-DCEF-4E74-B73B-A9CD3DB16816}">
      <dsp:nvSpPr>
        <dsp:cNvPr id="0" name=""/>
        <dsp:cNvSpPr/>
      </dsp:nvSpPr>
      <dsp:spPr>
        <a:xfrm>
          <a:off x="2976" y="3107866"/>
          <a:ext cx="6090046" cy="955476"/>
        </a:xfrm>
        <a:prstGeom prst="roundRect">
          <a:avLst>
            <a:gd name="adj" fmla="val 10000"/>
          </a:avLst>
        </a:prstGeom>
        <a:solidFill>
          <a:srgbClr val="FFC00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sp3d extrusionH="28000" prstMaterial="matte"/>
        </a:bodyPr>
        <a:lstStyle/>
        <a:p>
          <a:pPr lvl="0" algn="ctr" defTabSz="977900">
            <a:lnSpc>
              <a:spcPct val="90000"/>
            </a:lnSpc>
            <a:spcBef>
              <a:spcPct val="0"/>
            </a:spcBef>
            <a:spcAft>
              <a:spcPct val="35000"/>
            </a:spcAft>
          </a:pPr>
          <a:r>
            <a:rPr lang="en-US" sz="2200" kern="1200" dirty="0" smtClean="0"/>
            <a:t>Hardware – wires, hosts, routers</a:t>
          </a:r>
          <a:endParaRPr lang="en-US" sz="2200" kern="1200" dirty="0"/>
        </a:p>
      </dsp:txBody>
      <dsp:txXfrm>
        <a:off x="30961" y="3135851"/>
        <a:ext cx="6034076" cy="89950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ffectLst/>
                <a:latin typeface="Arial" charset="0"/>
              </a:defRPr>
            </a:lvl1pPr>
          </a:lstStyle>
          <a:p>
            <a:endParaRPr lang="en-US"/>
          </a:p>
        </p:txBody>
      </p:sp>
      <p:sp>
        <p:nvSpPr>
          <p:cNvPr id="399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ffectLst/>
                <a:latin typeface="Arial" charset="0"/>
              </a:defRPr>
            </a:lvl1pPr>
          </a:lstStyle>
          <a:p>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latin typeface="Arial" charset="0"/>
              </a:defRPr>
            </a:lvl1pPr>
          </a:lstStyle>
          <a:p>
            <a:endParaRPr lang="en-US"/>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latin typeface="Arial" charset="0"/>
              </a:defRPr>
            </a:lvl1pPr>
          </a:lstStyle>
          <a:p>
            <a:fld id="{FCB93C68-DA01-4C2D-8079-021647C99782}" type="slidenum">
              <a:rPr lang="en-US"/>
              <a:pPr/>
              <a:t>‹#›</a:t>
            </a:fld>
            <a:endParaRPr lang="en-US"/>
          </a:p>
        </p:txBody>
      </p:sp>
    </p:spTree>
    <p:extLst>
      <p:ext uri="{BB962C8B-B14F-4D97-AF65-F5344CB8AC3E}">
        <p14:creationId xmlns:p14="http://schemas.microsoft.com/office/powerpoint/2010/main" val="39899558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B560CC-8628-A345-B7B8-DCB4E36EDC90}" type="slidenum">
              <a:rPr lang="en-US"/>
              <a:pPr/>
              <a:t>2</a:t>
            </a:fld>
            <a:endParaRPr lang="en-US"/>
          </a:p>
        </p:txBody>
      </p:sp>
      <p:sp>
        <p:nvSpPr>
          <p:cNvPr id="21506" name="Rectangle 2"/>
          <p:cNvSpPr>
            <a:spLocks noGrp="1" noRot="1" noChangeAspect="1" noChangeArrowheads="1" noTextEdit="1"/>
          </p:cNvSpPr>
          <p:nvPr>
            <p:ph type="sldImg"/>
          </p:nvPr>
        </p:nvSpPr>
        <p:spPr>
          <a:xfrm>
            <a:off x="1341438" y="915988"/>
            <a:ext cx="4176712" cy="3132137"/>
          </a:xfrm>
          <a:solidFill>
            <a:srgbClr val="FFFFFF"/>
          </a:solidFill>
          <a:ln/>
          <a:extLst>
            <a:ext uri="{FAA26D3D-D897-4be2-8F04-BA451C77F1D7}">
              <ma14:placeholderFlag xmlns:ma14="http://schemas.microsoft.com/office/mac/drawingml/2011/main" val="1"/>
            </a:ext>
          </a:extLst>
        </p:spPr>
      </p:sp>
      <p:sp>
        <p:nvSpPr>
          <p:cNvPr id="21507" name="Text Box 3"/>
          <p:cNvSpPr txBox="1">
            <a:spLocks noGrp="1" noChangeArrowheads="1"/>
          </p:cNvSpPr>
          <p:nvPr>
            <p:ph type="body" idx="1"/>
          </p:nvPr>
        </p:nvSpPr>
        <p:spPr>
          <a:xfrm>
            <a:off x="1046163" y="4352925"/>
            <a:ext cx="4770437" cy="3476625"/>
          </a:xfrm>
          <a:ln/>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A3631D-5ED3-9D48-9A4F-F35E12DA0E8A}" type="slidenum">
              <a:rPr lang="en-US"/>
              <a:pPr/>
              <a:t>11</a:t>
            </a:fld>
            <a:endParaRPr lang="en-US"/>
          </a:p>
        </p:txBody>
      </p:sp>
      <p:sp>
        <p:nvSpPr>
          <p:cNvPr id="39938" name="Rectangle 2"/>
          <p:cNvSpPr>
            <a:spLocks noGrp="1" noRot="1" noChangeAspect="1" noChangeArrowheads="1" noTextEdit="1"/>
          </p:cNvSpPr>
          <p:nvPr>
            <p:ph type="sldImg"/>
          </p:nvPr>
        </p:nvSpPr>
        <p:spPr>
          <a:xfrm>
            <a:off x="1341438" y="915988"/>
            <a:ext cx="4176712" cy="3132137"/>
          </a:xfrm>
          <a:solidFill>
            <a:srgbClr val="FFFFFF"/>
          </a:solidFill>
          <a:ln/>
          <a:extLst>
            <a:ext uri="{FAA26D3D-D897-4be2-8F04-BA451C77F1D7}">
              <ma14:placeholderFlag xmlns:ma14="http://schemas.microsoft.com/office/mac/drawingml/2011/main" val="1"/>
            </a:ext>
          </a:extLst>
        </p:spPr>
      </p:sp>
      <p:sp>
        <p:nvSpPr>
          <p:cNvPr id="39939" name="Text Box 3"/>
          <p:cNvSpPr txBox="1">
            <a:spLocks noGrp="1" noChangeArrowheads="1"/>
          </p:cNvSpPr>
          <p:nvPr>
            <p:ph type="body" idx="1"/>
          </p:nvPr>
        </p:nvSpPr>
        <p:spPr>
          <a:xfrm>
            <a:off x="1046163" y="4352925"/>
            <a:ext cx="4770437" cy="3476625"/>
          </a:xfrm>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E06DA9-3AF7-6B4D-A156-5A65AD3C46D5}" type="slidenum">
              <a:rPr lang="en-US"/>
              <a:pPr/>
              <a:t>12</a:t>
            </a:fld>
            <a:endParaRPr lang="en-US"/>
          </a:p>
        </p:txBody>
      </p:sp>
      <p:sp>
        <p:nvSpPr>
          <p:cNvPr id="41986" name="Rectangle 2"/>
          <p:cNvSpPr>
            <a:spLocks noGrp="1" noRot="1" noChangeAspect="1" noChangeArrowheads="1" noTextEdit="1"/>
          </p:cNvSpPr>
          <p:nvPr>
            <p:ph type="sldImg"/>
          </p:nvPr>
        </p:nvSpPr>
        <p:spPr>
          <a:xfrm>
            <a:off x="1341438" y="915988"/>
            <a:ext cx="4176712" cy="3132137"/>
          </a:xfrm>
          <a:solidFill>
            <a:srgbClr val="FFFFFF"/>
          </a:solidFill>
          <a:ln/>
          <a:extLst>
            <a:ext uri="{FAA26D3D-D897-4be2-8F04-BA451C77F1D7}">
              <ma14:placeholderFlag xmlns:ma14="http://schemas.microsoft.com/office/mac/drawingml/2011/main" val="1"/>
            </a:ext>
          </a:extLst>
        </p:spPr>
      </p:sp>
      <p:sp>
        <p:nvSpPr>
          <p:cNvPr id="41987" name="Text Box 3"/>
          <p:cNvSpPr txBox="1">
            <a:spLocks noGrp="1" noChangeArrowheads="1"/>
          </p:cNvSpPr>
          <p:nvPr>
            <p:ph type="body" idx="1"/>
          </p:nvPr>
        </p:nvSpPr>
        <p:spPr>
          <a:xfrm>
            <a:off x="1046163" y="4352925"/>
            <a:ext cx="4770437" cy="3476625"/>
          </a:xfrm>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2F62CC-486A-5E40-ABA1-BE60A522248A}" type="slidenum">
              <a:rPr lang="en-US"/>
              <a:pPr/>
              <a:t>3</a:t>
            </a:fld>
            <a:endParaRPr lang="en-US"/>
          </a:p>
        </p:txBody>
      </p:sp>
      <p:sp>
        <p:nvSpPr>
          <p:cNvPr id="23554" name="Rectangle 2"/>
          <p:cNvSpPr>
            <a:spLocks noGrp="1" noRot="1" noChangeAspect="1" noChangeArrowheads="1" noTextEdit="1"/>
          </p:cNvSpPr>
          <p:nvPr>
            <p:ph type="sldImg"/>
          </p:nvPr>
        </p:nvSpPr>
        <p:spPr>
          <a:xfrm>
            <a:off x="1341438" y="915988"/>
            <a:ext cx="4176712" cy="3132137"/>
          </a:xfrm>
          <a:solidFill>
            <a:srgbClr val="FFFFFF"/>
          </a:solidFill>
          <a:ln/>
          <a:extLst>
            <a:ext uri="{FAA26D3D-D897-4be2-8F04-BA451C77F1D7}">
              <ma14:placeholderFlag xmlns:ma14="http://schemas.microsoft.com/office/mac/drawingml/2011/main" val="1"/>
            </a:ext>
          </a:extLst>
        </p:spPr>
      </p:sp>
      <p:sp>
        <p:nvSpPr>
          <p:cNvPr id="23555" name="Text Box 3"/>
          <p:cNvSpPr txBox="1">
            <a:spLocks noGrp="1" noChangeArrowheads="1"/>
          </p:cNvSpPr>
          <p:nvPr>
            <p:ph type="body" idx="1"/>
          </p:nvPr>
        </p:nvSpPr>
        <p:spPr>
          <a:xfrm>
            <a:off x="1046163" y="4352925"/>
            <a:ext cx="4770437" cy="3476625"/>
          </a:xfrm>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82CCA2-FDC6-CF40-A081-A6F88A301DE8}" type="slidenum">
              <a:rPr lang="en-US"/>
              <a:pPr/>
              <a:t>4</a:t>
            </a:fld>
            <a:endParaRPr lang="en-US"/>
          </a:p>
        </p:txBody>
      </p:sp>
      <p:sp>
        <p:nvSpPr>
          <p:cNvPr id="25602" name="Rectangle 2"/>
          <p:cNvSpPr>
            <a:spLocks noGrp="1" noRot="1" noChangeAspect="1" noChangeArrowheads="1" noTextEdit="1"/>
          </p:cNvSpPr>
          <p:nvPr>
            <p:ph type="sldImg"/>
          </p:nvPr>
        </p:nvSpPr>
        <p:spPr>
          <a:xfrm>
            <a:off x="1341438" y="915988"/>
            <a:ext cx="4176712" cy="3132137"/>
          </a:xfrm>
          <a:solidFill>
            <a:srgbClr val="FFFFFF"/>
          </a:solidFill>
          <a:ln/>
          <a:extLst>
            <a:ext uri="{FAA26D3D-D897-4be2-8F04-BA451C77F1D7}">
              <ma14:placeholderFlag xmlns:ma14="http://schemas.microsoft.com/office/mac/drawingml/2011/main" val="1"/>
            </a:ext>
          </a:extLst>
        </p:spPr>
      </p:sp>
      <p:sp>
        <p:nvSpPr>
          <p:cNvPr id="25603" name="Text Box 3"/>
          <p:cNvSpPr txBox="1">
            <a:spLocks noGrp="1" noChangeArrowheads="1"/>
          </p:cNvSpPr>
          <p:nvPr>
            <p:ph type="body" idx="1"/>
          </p:nvPr>
        </p:nvSpPr>
        <p:spPr>
          <a:xfrm>
            <a:off x="1046163" y="4352925"/>
            <a:ext cx="4770437" cy="3476625"/>
          </a:xfrm>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544A1F-CB75-5A45-8A04-4065D29C2CD4}" type="slidenum">
              <a:rPr lang="en-US"/>
              <a:pPr/>
              <a:t>5</a:t>
            </a:fld>
            <a:endParaRPr lang="en-US"/>
          </a:p>
        </p:txBody>
      </p:sp>
      <p:sp>
        <p:nvSpPr>
          <p:cNvPr id="27650" name="Rectangle 2"/>
          <p:cNvSpPr>
            <a:spLocks noGrp="1" noRot="1" noChangeAspect="1" noChangeArrowheads="1" noTextEdit="1"/>
          </p:cNvSpPr>
          <p:nvPr>
            <p:ph type="sldImg"/>
          </p:nvPr>
        </p:nvSpPr>
        <p:spPr>
          <a:xfrm>
            <a:off x="1341438" y="915988"/>
            <a:ext cx="4176712" cy="3132137"/>
          </a:xfrm>
          <a:solidFill>
            <a:srgbClr val="FFFFFF"/>
          </a:solidFill>
          <a:ln/>
          <a:extLst>
            <a:ext uri="{FAA26D3D-D897-4be2-8F04-BA451C77F1D7}">
              <ma14:placeholderFlag xmlns:ma14="http://schemas.microsoft.com/office/mac/drawingml/2011/main" val="1"/>
            </a:ext>
          </a:extLst>
        </p:spPr>
      </p:sp>
      <p:sp>
        <p:nvSpPr>
          <p:cNvPr id="27651" name="Text Box 3"/>
          <p:cNvSpPr txBox="1">
            <a:spLocks noGrp="1" noChangeArrowheads="1"/>
          </p:cNvSpPr>
          <p:nvPr>
            <p:ph type="body" idx="1"/>
          </p:nvPr>
        </p:nvSpPr>
        <p:spPr>
          <a:xfrm>
            <a:off x="1046163" y="4352925"/>
            <a:ext cx="4770437" cy="3476625"/>
          </a:xfrm>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995573-5D01-BF42-BE81-D85A0D1C5C47}" type="slidenum">
              <a:rPr lang="en-US"/>
              <a:pPr/>
              <a:t>6</a:t>
            </a:fld>
            <a:endParaRPr lang="en-US"/>
          </a:p>
        </p:txBody>
      </p:sp>
      <p:sp>
        <p:nvSpPr>
          <p:cNvPr id="29698" name="Rectangle 2"/>
          <p:cNvSpPr>
            <a:spLocks noGrp="1" noRot="1" noChangeAspect="1" noChangeArrowheads="1" noTextEdit="1"/>
          </p:cNvSpPr>
          <p:nvPr>
            <p:ph type="sldImg"/>
          </p:nvPr>
        </p:nvSpPr>
        <p:spPr>
          <a:xfrm>
            <a:off x="1341438" y="915988"/>
            <a:ext cx="4176712" cy="3132137"/>
          </a:xfrm>
          <a:solidFill>
            <a:srgbClr val="FFFFFF"/>
          </a:solidFill>
          <a:ln/>
          <a:extLst>
            <a:ext uri="{FAA26D3D-D897-4be2-8F04-BA451C77F1D7}">
              <ma14:placeholderFlag xmlns:ma14="http://schemas.microsoft.com/office/mac/drawingml/2011/main" val="1"/>
            </a:ext>
          </a:extLst>
        </p:spPr>
      </p:sp>
      <p:sp>
        <p:nvSpPr>
          <p:cNvPr id="29699" name="Text Box 3"/>
          <p:cNvSpPr txBox="1">
            <a:spLocks noGrp="1" noChangeArrowheads="1"/>
          </p:cNvSpPr>
          <p:nvPr>
            <p:ph type="body" idx="1"/>
          </p:nvPr>
        </p:nvSpPr>
        <p:spPr>
          <a:xfrm>
            <a:off x="1046163" y="4352925"/>
            <a:ext cx="4770437" cy="3476625"/>
          </a:xfrm>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61FB7D-8B53-0A47-AE12-73919A41F079}" type="slidenum">
              <a:rPr lang="en-US"/>
              <a:pPr/>
              <a:t>7</a:t>
            </a:fld>
            <a:endParaRPr lang="en-US"/>
          </a:p>
        </p:txBody>
      </p:sp>
      <p:sp>
        <p:nvSpPr>
          <p:cNvPr id="31746" name="Rectangle 2"/>
          <p:cNvSpPr>
            <a:spLocks noGrp="1" noRot="1" noChangeAspect="1" noChangeArrowheads="1" noTextEdit="1"/>
          </p:cNvSpPr>
          <p:nvPr>
            <p:ph type="sldImg"/>
          </p:nvPr>
        </p:nvSpPr>
        <p:spPr>
          <a:xfrm>
            <a:off x="1341438" y="915988"/>
            <a:ext cx="4176712" cy="3132137"/>
          </a:xfrm>
          <a:solidFill>
            <a:srgbClr val="FFFFFF"/>
          </a:solidFill>
          <a:ln/>
          <a:extLst>
            <a:ext uri="{FAA26D3D-D897-4be2-8F04-BA451C77F1D7}">
              <ma14:placeholderFlag xmlns:ma14="http://schemas.microsoft.com/office/mac/drawingml/2011/main" val="1"/>
            </a:ext>
          </a:extLst>
        </p:spPr>
      </p:sp>
      <p:sp>
        <p:nvSpPr>
          <p:cNvPr id="31747" name="Text Box 3"/>
          <p:cNvSpPr txBox="1">
            <a:spLocks noGrp="1" noChangeArrowheads="1"/>
          </p:cNvSpPr>
          <p:nvPr>
            <p:ph type="body" idx="1"/>
          </p:nvPr>
        </p:nvSpPr>
        <p:spPr>
          <a:xfrm>
            <a:off x="1046163" y="4352925"/>
            <a:ext cx="4770437" cy="3476625"/>
          </a:xfrm>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35B464-DE96-C440-BF6C-72F1987E20C9}" type="slidenum">
              <a:rPr lang="en-US"/>
              <a:pPr/>
              <a:t>8</a:t>
            </a:fld>
            <a:endParaRPr lang="en-US"/>
          </a:p>
        </p:txBody>
      </p:sp>
      <p:sp>
        <p:nvSpPr>
          <p:cNvPr id="33794" name="Rectangle 2"/>
          <p:cNvSpPr>
            <a:spLocks noGrp="1" noRot="1" noChangeAspect="1" noChangeArrowheads="1" noTextEdit="1"/>
          </p:cNvSpPr>
          <p:nvPr>
            <p:ph type="sldImg"/>
          </p:nvPr>
        </p:nvSpPr>
        <p:spPr>
          <a:xfrm>
            <a:off x="1341438" y="915988"/>
            <a:ext cx="4176712" cy="3132137"/>
          </a:xfrm>
          <a:solidFill>
            <a:srgbClr val="FFFFFF"/>
          </a:solidFill>
          <a:ln/>
          <a:extLst>
            <a:ext uri="{FAA26D3D-D897-4be2-8F04-BA451C77F1D7}">
              <ma14:placeholderFlag xmlns:ma14="http://schemas.microsoft.com/office/mac/drawingml/2011/main" val="1"/>
            </a:ext>
          </a:extLst>
        </p:spPr>
      </p:sp>
      <p:sp>
        <p:nvSpPr>
          <p:cNvPr id="33795" name="Text Box 3"/>
          <p:cNvSpPr txBox="1">
            <a:spLocks noGrp="1" noChangeArrowheads="1"/>
          </p:cNvSpPr>
          <p:nvPr>
            <p:ph type="body" idx="1"/>
          </p:nvPr>
        </p:nvSpPr>
        <p:spPr>
          <a:xfrm>
            <a:off x="1046163" y="4352925"/>
            <a:ext cx="4770437" cy="3476625"/>
          </a:xfrm>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309C99-568A-7C48-9182-58FAB396B6D0}" type="slidenum">
              <a:rPr lang="en-US"/>
              <a:pPr/>
              <a:t>9</a:t>
            </a:fld>
            <a:endParaRPr lang="en-US"/>
          </a:p>
        </p:txBody>
      </p:sp>
      <p:sp>
        <p:nvSpPr>
          <p:cNvPr id="35842" name="Rectangle 2"/>
          <p:cNvSpPr>
            <a:spLocks noGrp="1" noRot="1" noChangeAspect="1" noChangeArrowheads="1" noTextEdit="1"/>
          </p:cNvSpPr>
          <p:nvPr>
            <p:ph type="sldImg"/>
          </p:nvPr>
        </p:nvSpPr>
        <p:spPr>
          <a:xfrm>
            <a:off x="1341438" y="915988"/>
            <a:ext cx="4176712" cy="3132137"/>
          </a:xfrm>
          <a:solidFill>
            <a:srgbClr val="FFFFFF"/>
          </a:solidFill>
          <a:ln/>
          <a:extLst>
            <a:ext uri="{FAA26D3D-D897-4be2-8F04-BA451C77F1D7}">
              <ma14:placeholderFlag xmlns:ma14="http://schemas.microsoft.com/office/mac/drawingml/2011/main" val="1"/>
            </a:ext>
          </a:extLst>
        </p:spPr>
      </p:sp>
      <p:sp>
        <p:nvSpPr>
          <p:cNvPr id="35843" name="Text Box 3"/>
          <p:cNvSpPr txBox="1">
            <a:spLocks noGrp="1" noChangeArrowheads="1"/>
          </p:cNvSpPr>
          <p:nvPr>
            <p:ph type="body" idx="1"/>
          </p:nvPr>
        </p:nvSpPr>
        <p:spPr>
          <a:xfrm>
            <a:off x="1046163" y="4352925"/>
            <a:ext cx="4770437" cy="3476625"/>
          </a:xfrm>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C14B2-28C0-7744-ADD5-6E2386B968B5}" type="slidenum">
              <a:rPr lang="en-US"/>
              <a:pPr/>
              <a:t>10</a:t>
            </a:fld>
            <a:endParaRPr lang="en-US"/>
          </a:p>
        </p:txBody>
      </p:sp>
      <p:sp>
        <p:nvSpPr>
          <p:cNvPr id="37890" name="Rectangle 2"/>
          <p:cNvSpPr>
            <a:spLocks noGrp="1" noRot="1" noChangeAspect="1" noChangeArrowheads="1" noTextEdit="1"/>
          </p:cNvSpPr>
          <p:nvPr>
            <p:ph type="sldImg"/>
          </p:nvPr>
        </p:nvSpPr>
        <p:spPr>
          <a:xfrm>
            <a:off x="1341438" y="915988"/>
            <a:ext cx="4176712" cy="3132137"/>
          </a:xfrm>
          <a:solidFill>
            <a:srgbClr val="FFFFFF"/>
          </a:solidFill>
          <a:ln/>
          <a:extLst>
            <a:ext uri="{FAA26D3D-D897-4be2-8F04-BA451C77F1D7}">
              <ma14:placeholderFlag xmlns:ma14="http://schemas.microsoft.com/office/mac/drawingml/2011/main" val="1"/>
            </a:ext>
          </a:extLst>
        </p:spPr>
      </p:sp>
      <p:sp>
        <p:nvSpPr>
          <p:cNvPr id="37891" name="Text Box 3"/>
          <p:cNvSpPr txBox="1">
            <a:spLocks noGrp="1" noChangeArrowheads="1"/>
          </p:cNvSpPr>
          <p:nvPr>
            <p:ph type="body" idx="1"/>
          </p:nvPr>
        </p:nvSpPr>
        <p:spPr>
          <a:xfrm>
            <a:off x="1046163" y="4352925"/>
            <a:ext cx="4770437" cy="3476625"/>
          </a:xfrm>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953000"/>
            <a:ext cx="7772400" cy="838200"/>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2057400" y="5867400"/>
            <a:ext cx="6553200" cy="457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399" y="4406900"/>
            <a:ext cx="7580313"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914399" y="2906713"/>
            <a:ext cx="75803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914400" y="1371600"/>
            <a:ext cx="8001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914400" y="588962"/>
            <a:ext cx="8001000" cy="782638"/>
          </a:xfrm>
        </p:spPr>
        <p:txBody>
          <a:bodyPr/>
          <a:lstStyle/>
          <a:p>
            <a:r>
              <a:rPr lang="en-US" smtClean="0"/>
              <a:t>Click to edit Master title style</a:t>
            </a:r>
            <a:endParaRPr lang="en-US" dirty="0"/>
          </a:p>
        </p:txBody>
      </p:sp>
      <p:sp>
        <p:nvSpPr>
          <p:cNvPr id="9" name="Rectangle 8"/>
          <p:cNvSpPr/>
          <p:nvPr userDrawn="1"/>
        </p:nvSpPr>
        <p:spPr bwMode="auto">
          <a:xfrm>
            <a:off x="0" y="2514600"/>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Networks</a:t>
            </a:r>
          </a:p>
        </p:txBody>
      </p:sp>
      <p:sp>
        <p:nvSpPr>
          <p:cNvPr id="10" name="Rectangle 9"/>
          <p:cNvSpPr/>
          <p:nvPr userDrawn="1"/>
        </p:nvSpPr>
        <p:spPr bwMode="auto">
          <a:xfrm>
            <a:off x="-4779" y="3419554"/>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Inter</a:t>
            </a:r>
          </a:p>
          <a:p>
            <a:pPr eaLnBrk="1" hangingPunct="1"/>
            <a:r>
              <a:rPr lang="en-US" sz="700" b="1" dirty="0" smtClean="0">
                <a:solidFill>
                  <a:srgbClr val="F4F6F9"/>
                </a:solidFill>
                <a:effectLst/>
                <a:latin typeface="MetaCorrespondence"/>
              </a:rPr>
              <a:t>networks</a:t>
            </a:r>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userDrawn="1"/>
        </p:nvSpPr>
        <p:spPr bwMode="auto">
          <a:xfrm>
            <a:off x="0" y="2514600"/>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Networks</a:t>
            </a:r>
          </a:p>
        </p:txBody>
      </p:sp>
      <p:sp>
        <p:nvSpPr>
          <p:cNvPr id="7" name="Rectangle 6"/>
          <p:cNvSpPr/>
          <p:nvPr userDrawn="1"/>
        </p:nvSpPr>
        <p:spPr bwMode="auto">
          <a:xfrm>
            <a:off x="-4779" y="3419554"/>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Inter</a:t>
            </a:r>
          </a:p>
          <a:p>
            <a:pPr eaLnBrk="1" hangingPunct="1"/>
            <a:r>
              <a:rPr lang="en-US" sz="700" b="1" dirty="0" smtClean="0">
                <a:solidFill>
                  <a:srgbClr val="F4F6F9"/>
                </a:solidFill>
                <a:effectLst/>
                <a:latin typeface="MetaCorrespondence"/>
              </a:rPr>
              <a:t>networks</a:t>
            </a:r>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371600"/>
            <a:ext cx="3657600" cy="4754563"/>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05400" y="1371600"/>
            <a:ext cx="3657600" cy="4754563"/>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bwMode="auto">
          <a:xfrm>
            <a:off x="0" y="2514600"/>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Networks</a:t>
            </a:r>
          </a:p>
        </p:txBody>
      </p:sp>
      <p:sp>
        <p:nvSpPr>
          <p:cNvPr id="10" name="Rectangle 9"/>
          <p:cNvSpPr/>
          <p:nvPr userDrawn="1"/>
        </p:nvSpPr>
        <p:spPr bwMode="auto">
          <a:xfrm>
            <a:off x="-4779" y="3419554"/>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Inter</a:t>
            </a:r>
          </a:p>
          <a:p>
            <a:pPr eaLnBrk="1" hangingPunct="1"/>
            <a:r>
              <a:rPr lang="en-US" sz="700" b="1" dirty="0" smtClean="0">
                <a:solidFill>
                  <a:srgbClr val="F4F6F9"/>
                </a:solidFill>
                <a:effectLst/>
                <a:latin typeface="MetaCorrespondence"/>
              </a:rPr>
              <a:t>networks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588962"/>
            <a:ext cx="7924800" cy="78263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535113"/>
            <a:ext cx="3735388" cy="639762"/>
          </a:xfrm>
          <a:solidFill>
            <a:schemeClr val="accent1"/>
          </a:solidFill>
        </p:spPr>
        <p:txBody>
          <a:bodyPr anchor="ctr" anchorCtr="0"/>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2174875"/>
            <a:ext cx="3735388" cy="3951288"/>
          </a:xfrm>
        </p:spPr>
        <p:txBody>
          <a:bodyPr/>
          <a:lstStyle>
            <a:lvl1pPr>
              <a:defRPr sz="2000" b="0"/>
            </a:lvl1pPr>
            <a:lvl2pPr>
              <a:defRPr sz="1800" b="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425" y="1535113"/>
            <a:ext cx="4041775" cy="639762"/>
          </a:xfrm>
          <a:solidFill>
            <a:schemeClr val="accent1"/>
          </a:solidFill>
        </p:spPr>
        <p:txBody>
          <a:bodyPr anchor="ctr" anchorCtr="0"/>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7425" y="2174875"/>
            <a:ext cx="4041775" cy="3951288"/>
          </a:xfrm>
        </p:spPr>
        <p:txBody>
          <a:bodyPr/>
          <a:lstStyle>
            <a:lvl1pPr>
              <a:defRPr sz="2000" b="0"/>
            </a:lvl1pPr>
            <a:lvl2pPr>
              <a:defRPr sz="1800" b="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bwMode="auto">
          <a:xfrm>
            <a:off x="0" y="2514600"/>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Networks</a:t>
            </a:r>
          </a:p>
        </p:txBody>
      </p:sp>
      <p:sp>
        <p:nvSpPr>
          <p:cNvPr id="12" name="Rectangle 11"/>
          <p:cNvSpPr/>
          <p:nvPr userDrawn="1"/>
        </p:nvSpPr>
        <p:spPr bwMode="auto">
          <a:xfrm>
            <a:off x="-4779" y="3419554"/>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Inter</a:t>
            </a:r>
          </a:p>
          <a:p>
            <a:pPr eaLnBrk="1" hangingPunct="1"/>
            <a:r>
              <a:rPr lang="en-US" sz="700" b="1" dirty="0" smtClean="0">
                <a:solidFill>
                  <a:srgbClr val="F4F6F9"/>
                </a:solidFill>
                <a:effectLst/>
                <a:latin typeface="MetaCorrespondence"/>
              </a:rPr>
              <a:t>networks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00238" y="114300"/>
            <a:ext cx="70151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55725" y="1395413"/>
            <a:ext cx="3703638" cy="4852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11763" y="1395413"/>
            <a:ext cx="3703637" cy="234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11763" y="3897313"/>
            <a:ext cx="3703637" cy="2351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11"/>
          <p:cNvSpPr/>
          <p:nvPr userDrawn="1"/>
        </p:nvSpPr>
        <p:spPr bwMode="auto">
          <a:xfrm>
            <a:off x="0" y="2514600"/>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Networks</a:t>
            </a:r>
          </a:p>
        </p:txBody>
      </p:sp>
      <p:sp>
        <p:nvSpPr>
          <p:cNvPr id="13" name="Rectangle 12"/>
          <p:cNvSpPr/>
          <p:nvPr userDrawn="1"/>
        </p:nvSpPr>
        <p:spPr bwMode="auto">
          <a:xfrm>
            <a:off x="-4779" y="3419554"/>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Inter</a:t>
            </a:r>
          </a:p>
          <a:p>
            <a:pPr eaLnBrk="1" hangingPunct="1"/>
            <a:r>
              <a:rPr lang="en-US" sz="700" b="1" dirty="0" smtClean="0">
                <a:solidFill>
                  <a:srgbClr val="F4F6F9"/>
                </a:solidFill>
                <a:effectLst/>
                <a:latin typeface="MetaCorrespondence"/>
              </a:rPr>
              <a:t>networks</a:t>
            </a:r>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7"/>
          <p:cNvSpPr/>
          <p:nvPr userDrawn="1"/>
        </p:nvSpPr>
        <p:spPr bwMode="auto">
          <a:xfrm>
            <a:off x="0" y="2514600"/>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Networks</a:t>
            </a:r>
          </a:p>
        </p:txBody>
      </p:sp>
      <p:sp>
        <p:nvSpPr>
          <p:cNvPr id="9" name="Rectangle 8"/>
          <p:cNvSpPr/>
          <p:nvPr userDrawn="1"/>
        </p:nvSpPr>
        <p:spPr bwMode="auto">
          <a:xfrm>
            <a:off x="-4779" y="3419554"/>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Inter</a:t>
            </a:r>
          </a:p>
          <a:p>
            <a:pPr eaLnBrk="1" hangingPunct="1"/>
            <a:r>
              <a:rPr lang="en-US" sz="700" b="1" dirty="0" smtClean="0">
                <a:solidFill>
                  <a:srgbClr val="F4F6F9"/>
                </a:solidFill>
                <a:effectLst/>
                <a:latin typeface="MetaCorrespondence"/>
              </a:rPr>
              <a:t>networks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ellipse">
            <a:avLst/>
          </a:prstGeom>
        </p:spPr>
        <p:txBody>
          <a:bodyPr/>
          <a:lstStyle>
            <a:lvl1pPr>
              <a:defRPr/>
            </a:lvl1pPr>
          </a:lstStyle>
          <a:p>
            <a:fld id="{FE653697-0D0E-1C44-BB5D-CB2048BF2C72}" type="slidenum">
              <a:rPr lang="en-US"/>
              <a:pPr/>
              <a:t>‹#›</a:t>
            </a:fld>
            <a:endParaRPr lang="en-US"/>
          </a:p>
        </p:txBody>
      </p:sp>
    </p:spTree>
    <p:extLst>
      <p:ext uri="{BB962C8B-B14F-4D97-AF65-F5344CB8AC3E}">
        <p14:creationId xmlns:p14="http://schemas.microsoft.com/office/powerpoint/2010/main" val="19041011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a:spLocks noChangeArrowheads="1"/>
          </p:cNvSpPr>
          <p:nvPr/>
        </p:nvSpPr>
        <p:spPr bwMode="auto">
          <a:xfrm>
            <a:off x="457200" y="0"/>
            <a:ext cx="457200" cy="6629400"/>
          </a:xfrm>
          <a:prstGeom prst="rect">
            <a:avLst/>
          </a:prstGeom>
          <a:solidFill>
            <a:schemeClr val="accent1">
              <a:lumMod val="75000"/>
            </a:schemeClr>
          </a:solidFill>
          <a:ln w="9525">
            <a:noFill/>
            <a:miter lim="800000"/>
            <a:headEnd/>
            <a:tailEnd/>
          </a:ln>
          <a:effectLst/>
        </p:spPr>
        <p:txBody>
          <a:bodyPr wrap="none" anchor="ctr"/>
          <a:lstStyle/>
          <a:p>
            <a:pPr eaLnBrk="1" hangingPunct="1"/>
            <a:endParaRPr lang="en-US">
              <a:solidFill>
                <a:srgbClr val="000000"/>
              </a:solidFill>
              <a:effectLst/>
              <a:latin typeface="Arial" charset="0"/>
            </a:endParaRPr>
          </a:p>
        </p:txBody>
      </p:sp>
      <p:sp>
        <p:nvSpPr>
          <p:cNvPr id="524291" name="Rectangle 3"/>
          <p:cNvSpPr>
            <a:spLocks noChangeArrowheads="1"/>
          </p:cNvSpPr>
          <p:nvPr/>
        </p:nvSpPr>
        <p:spPr bwMode="auto">
          <a:xfrm>
            <a:off x="0" y="-1"/>
            <a:ext cx="457200" cy="6858000"/>
          </a:xfrm>
          <a:prstGeom prst="rect">
            <a:avLst/>
          </a:prstGeom>
          <a:solidFill>
            <a:schemeClr val="hlink"/>
          </a:solidFill>
          <a:ln w="9525">
            <a:noFill/>
            <a:miter lim="800000"/>
            <a:headEnd/>
            <a:tailEnd/>
          </a:ln>
          <a:effectLst/>
        </p:spPr>
        <p:txBody>
          <a:bodyPr wrap="none" anchor="ctr"/>
          <a:lstStyle/>
          <a:p>
            <a:pPr eaLnBrk="1" hangingPunct="1"/>
            <a:endParaRPr lang="en-US">
              <a:solidFill>
                <a:srgbClr val="000000"/>
              </a:solidFill>
              <a:effectLst/>
              <a:latin typeface="Arial" charset="0"/>
            </a:endParaRPr>
          </a:p>
        </p:txBody>
      </p:sp>
      <p:sp>
        <p:nvSpPr>
          <p:cNvPr id="524298" name="Rectangle 10"/>
          <p:cNvSpPr>
            <a:spLocks noChangeArrowheads="1"/>
          </p:cNvSpPr>
          <p:nvPr/>
        </p:nvSpPr>
        <p:spPr bwMode="auto">
          <a:xfrm>
            <a:off x="0" y="6624638"/>
            <a:ext cx="9144000" cy="233362"/>
          </a:xfrm>
          <a:prstGeom prst="rect">
            <a:avLst/>
          </a:prstGeom>
          <a:solidFill>
            <a:schemeClr val="hlink"/>
          </a:solidFill>
          <a:ln w="9525">
            <a:noFill/>
            <a:miter lim="800000"/>
            <a:headEnd/>
            <a:tailEnd/>
          </a:ln>
          <a:effectLst/>
        </p:spPr>
        <p:txBody>
          <a:bodyPr wrap="none" anchor="ctr"/>
          <a:lstStyle/>
          <a:p>
            <a:pPr eaLnBrk="1" hangingPunct="1"/>
            <a:endParaRPr lang="en-US">
              <a:solidFill>
                <a:srgbClr val="000000"/>
              </a:solidFill>
              <a:effectLst/>
              <a:latin typeface="Arial" charset="0"/>
            </a:endParaRPr>
          </a:p>
        </p:txBody>
      </p:sp>
      <p:sp>
        <p:nvSpPr>
          <p:cNvPr id="524299" name="Rectangle 11"/>
          <p:cNvSpPr>
            <a:spLocks noGrp="1" noChangeArrowheads="1"/>
          </p:cNvSpPr>
          <p:nvPr>
            <p:ph type="title"/>
          </p:nvPr>
        </p:nvSpPr>
        <p:spPr bwMode="auto">
          <a:xfrm>
            <a:off x="914400" y="588962"/>
            <a:ext cx="7848600" cy="782638"/>
          </a:xfrm>
          <a:prstGeom prst="rect">
            <a:avLst/>
          </a:prstGeom>
          <a:noFill/>
          <a:ln w="9525">
            <a:noFill/>
            <a:miter lim="800000"/>
            <a:headEnd/>
            <a:tailEnd/>
          </a:ln>
          <a:effectLst/>
        </p:spPr>
        <p:txBody>
          <a:bodyPr vert="horz" wrap="square" lIns="91440" tIns="0" rIns="0" bIns="0" numCol="1" anchor="t" anchorCtr="0" compatLnSpc="1">
            <a:prstTxWarp prst="textNoShape">
              <a:avLst/>
            </a:prstTxWarp>
          </a:bodyPr>
          <a:lstStyle/>
          <a:p>
            <a:pPr lvl="0"/>
            <a:r>
              <a:rPr lang="de-DE" dirty="0" smtClean="0"/>
              <a:t>Klicken Sie, um das Titelformat zu bearbeiten</a:t>
            </a:r>
          </a:p>
        </p:txBody>
      </p:sp>
      <p:sp>
        <p:nvSpPr>
          <p:cNvPr id="524300" name="Text Box 12"/>
          <p:cNvSpPr txBox="1">
            <a:spLocks noChangeArrowheads="1"/>
          </p:cNvSpPr>
          <p:nvPr/>
        </p:nvSpPr>
        <p:spPr bwMode="auto">
          <a:xfrm>
            <a:off x="82296" y="6656388"/>
            <a:ext cx="1447800" cy="152400"/>
          </a:xfrm>
          <a:prstGeom prst="rect">
            <a:avLst/>
          </a:prstGeom>
          <a:noFill/>
          <a:ln w="9525">
            <a:noFill/>
            <a:miter lim="800000"/>
            <a:headEnd/>
            <a:tailEnd/>
          </a:ln>
          <a:effectLst/>
        </p:spPr>
        <p:txBody>
          <a:bodyPr lIns="0" tIns="0" rIns="0" bIns="0">
            <a:spAutoFit/>
          </a:bodyPr>
          <a:lstStyle/>
          <a:p>
            <a:pPr eaLnBrk="1" hangingPunct="1"/>
            <a:fld id="{A7CB1368-E71C-4A01-8DE4-C6BECB45C682}" type="datetime3">
              <a:rPr lang="en-US" sz="1000" smtClean="0">
                <a:solidFill>
                  <a:srgbClr val="FFFFFF"/>
                </a:solidFill>
                <a:effectLst/>
                <a:latin typeface="MetaCorrespondence" pitchFamily="34" charset="0"/>
              </a:rPr>
              <a:pPr eaLnBrk="1" hangingPunct="1"/>
              <a:t>14 August 2014</a:t>
            </a:fld>
            <a:endParaRPr lang="de-DE" sz="1000" dirty="0">
              <a:solidFill>
                <a:srgbClr val="FFFFFF"/>
              </a:solidFill>
              <a:effectLst/>
              <a:latin typeface="MetaCorrespondence" pitchFamily="34" charset="0"/>
            </a:endParaRPr>
          </a:p>
        </p:txBody>
      </p:sp>
      <p:sp>
        <p:nvSpPr>
          <p:cNvPr id="524302" name="Rectangle 14"/>
          <p:cNvSpPr>
            <a:spLocks noGrp="1" noChangeArrowheads="1"/>
          </p:cNvSpPr>
          <p:nvPr>
            <p:ph type="body" idx="1"/>
          </p:nvPr>
        </p:nvSpPr>
        <p:spPr bwMode="auto">
          <a:xfrm>
            <a:off x="914400" y="1371600"/>
            <a:ext cx="7848600" cy="5257800"/>
          </a:xfrm>
          <a:prstGeom prst="rect">
            <a:avLst/>
          </a:prstGeom>
          <a:noFill/>
          <a:ln w="9525">
            <a:noFill/>
            <a:miter lim="800000"/>
            <a:headEnd/>
            <a:tailEnd/>
          </a:ln>
          <a:effectLst/>
        </p:spPr>
        <p:txBody>
          <a:bodyPr vert="horz" wrap="square" lIns="9144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smtClean="0"/>
          </a:p>
        </p:txBody>
      </p:sp>
      <p:sp>
        <p:nvSpPr>
          <p:cNvPr id="524305" name="Text Box 17"/>
          <p:cNvSpPr txBox="1">
            <a:spLocks noChangeArrowheads="1"/>
          </p:cNvSpPr>
          <p:nvPr/>
        </p:nvSpPr>
        <p:spPr bwMode="auto">
          <a:xfrm>
            <a:off x="6446837" y="6656388"/>
            <a:ext cx="2620963" cy="152400"/>
          </a:xfrm>
          <a:prstGeom prst="rect">
            <a:avLst/>
          </a:prstGeom>
          <a:noFill/>
          <a:ln w="9525">
            <a:noFill/>
            <a:miter lim="800000"/>
            <a:headEnd/>
            <a:tailEnd/>
          </a:ln>
          <a:effectLst/>
        </p:spPr>
        <p:txBody>
          <a:bodyPr lIns="0" tIns="0" rIns="0" bIns="0">
            <a:spAutoFit/>
          </a:bodyPr>
          <a:lstStyle/>
          <a:p>
            <a:pPr algn="r" eaLnBrk="1" hangingPunct="1"/>
            <a:r>
              <a:rPr lang="de-DE" sz="1000" dirty="0" smtClean="0">
                <a:solidFill>
                  <a:srgbClr val="FFFFFF"/>
                </a:solidFill>
                <a:effectLst/>
                <a:latin typeface="MetaCorrespondence" pitchFamily="34" charset="0"/>
              </a:rPr>
              <a:t>Tools for Information Literacy</a:t>
            </a:r>
            <a:endParaRPr lang="de-DE" sz="1000" dirty="0">
              <a:solidFill>
                <a:srgbClr val="FFFFFF"/>
              </a:solidFill>
              <a:effectLst/>
              <a:latin typeface="MetaCorrespondence" pitchFamily="34" charset="0"/>
            </a:endParaRPr>
          </a:p>
        </p:txBody>
      </p:sp>
      <p:sp>
        <p:nvSpPr>
          <p:cNvPr id="524303" name="Line 15"/>
          <p:cNvSpPr>
            <a:spLocks noChangeShapeType="1"/>
          </p:cNvSpPr>
          <p:nvPr/>
        </p:nvSpPr>
        <p:spPr bwMode="auto">
          <a:xfrm>
            <a:off x="0" y="896112"/>
            <a:ext cx="5341938" cy="0"/>
          </a:xfrm>
          <a:prstGeom prst="line">
            <a:avLst/>
          </a:prstGeom>
          <a:noFill/>
          <a:ln w="9525">
            <a:solidFill>
              <a:schemeClr val="bg2"/>
            </a:solidFill>
            <a:prstDash val="dash"/>
            <a:round/>
            <a:headEnd/>
            <a:tailEnd/>
          </a:ln>
          <a:effectLst/>
        </p:spPr>
        <p:txBody>
          <a:bodyPr/>
          <a:lstStyle/>
          <a:p>
            <a:pPr eaLnBrk="1" hangingPunct="1"/>
            <a:endParaRPr lang="en-US">
              <a:solidFill>
                <a:srgbClr val="000000"/>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6" r:id="rId4"/>
    <p:sldLayoutId id="2147483727" r:id="rId5"/>
    <p:sldLayoutId id="2147483728" r:id="rId6"/>
    <p:sldLayoutId id="2147483732" r:id="rId7"/>
    <p:sldLayoutId id="2147483735" r:id="rId8"/>
    <p:sldLayoutId id="2147483736" r:id="rId9"/>
  </p:sldLayoutIdLst>
  <p:transition xmlns:p14="http://schemas.microsoft.com/office/powerpoint/2010/main">
    <p:fade/>
  </p:transition>
  <p:timing>
    <p:tnLst>
      <p:par>
        <p:cTn xmlns:p14="http://schemas.microsoft.com/office/powerpoint/2010/main" id="1" dur="indefinite" restart="never" nodeType="tmRoot"/>
      </p:par>
    </p:tnLst>
  </p:timing>
  <p:hf sldNum="0" hdr="0"/>
  <p:txStyles>
    <p:titleStyle>
      <a:lvl1pPr algn="l" rtl="0" eaLnBrk="1" fontAlgn="base" hangingPunct="1">
        <a:spcBef>
          <a:spcPct val="0"/>
        </a:spcBef>
        <a:spcAft>
          <a:spcPct val="0"/>
        </a:spcAft>
        <a:defRPr sz="2400" b="1" i="1">
          <a:solidFill>
            <a:schemeClr val="accent2"/>
          </a:solidFill>
          <a:effectLst>
            <a:reflection blurRad="6350" stA="55000" endA="300" endPos="45500" dir="5400000" sy="-100000" algn="bl" rotWithShape="0"/>
          </a:effectLst>
          <a:latin typeface="+mj-lt"/>
          <a:ea typeface="+mj-ea"/>
          <a:cs typeface="+mj-cs"/>
        </a:defRPr>
      </a:lvl1pPr>
      <a:lvl2pPr algn="l" rtl="0" eaLnBrk="1" fontAlgn="base" hangingPunct="1">
        <a:spcBef>
          <a:spcPct val="0"/>
        </a:spcBef>
        <a:spcAft>
          <a:spcPct val="0"/>
        </a:spcAft>
        <a:defRPr sz="2400" b="1" i="1">
          <a:solidFill>
            <a:schemeClr val="accent2"/>
          </a:solidFill>
          <a:latin typeface="MetaCorrespondence" pitchFamily="34" charset="0"/>
        </a:defRPr>
      </a:lvl2pPr>
      <a:lvl3pPr algn="l" rtl="0" eaLnBrk="1" fontAlgn="base" hangingPunct="1">
        <a:spcBef>
          <a:spcPct val="0"/>
        </a:spcBef>
        <a:spcAft>
          <a:spcPct val="0"/>
        </a:spcAft>
        <a:defRPr sz="2400" b="1" i="1">
          <a:solidFill>
            <a:schemeClr val="accent2"/>
          </a:solidFill>
          <a:latin typeface="MetaCorrespondence" pitchFamily="34" charset="0"/>
        </a:defRPr>
      </a:lvl3pPr>
      <a:lvl4pPr algn="l" rtl="0" eaLnBrk="1" fontAlgn="base" hangingPunct="1">
        <a:spcBef>
          <a:spcPct val="0"/>
        </a:spcBef>
        <a:spcAft>
          <a:spcPct val="0"/>
        </a:spcAft>
        <a:defRPr sz="2400" b="1" i="1">
          <a:solidFill>
            <a:schemeClr val="accent2"/>
          </a:solidFill>
          <a:latin typeface="MetaCorrespondence" pitchFamily="34" charset="0"/>
        </a:defRPr>
      </a:lvl4pPr>
      <a:lvl5pPr algn="l" rtl="0" eaLnBrk="1" fontAlgn="base" hangingPunct="1">
        <a:spcBef>
          <a:spcPct val="0"/>
        </a:spcBef>
        <a:spcAft>
          <a:spcPct val="0"/>
        </a:spcAft>
        <a:defRPr sz="2400" b="1" i="1">
          <a:solidFill>
            <a:schemeClr val="accent2"/>
          </a:solidFill>
          <a:latin typeface="MetaCorrespondence" pitchFamily="34" charset="0"/>
        </a:defRPr>
      </a:lvl5pPr>
      <a:lvl6pPr marL="457200" algn="l" rtl="0" eaLnBrk="1" fontAlgn="base" hangingPunct="1">
        <a:spcBef>
          <a:spcPct val="0"/>
        </a:spcBef>
        <a:spcAft>
          <a:spcPct val="0"/>
        </a:spcAft>
        <a:defRPr sz="2400" b="1" i="1">
          <a:solidFill>
            <a:schemeClr val="accent2"/>
          </a:solidFill>
          <a:latin typeface="MetaCorrespondence" pitchFamily="34" charset="0"/>
        </a:defRPr>
      </a:lvl6pPr>
      <a:lvl7pPr marL="914400" algn="l" rtl="0" eaLnBrk="1" fontAlgn="base" hangingPunct="1">
        <a:spcBef>
          <a:spcPct val="0"/>
        </a:spcBef>
        <a:spcAft>
          <a:spcPct val="0"/>
        </a:spcAft>
        <a:defRPr sz="2400" b="1" i="1">
          <a:solidFill>
            <a:schemeClr val="accent2"/>
          </a:solidFill>
          <a:latin typeface="MetaCorrespondence" pitchFamily="34" charset="0"/>
        </a:defRPr>
      </a:lvl7pPr>
      <a:lvl8pPr marL="1371600" algn="l" rtl="0" eaLnBrk="1" fontAlgn="base" hangingPunct="1">
        <a:spcBef>
          <a:spcPct val="0"/>
        </a:spcBef>
        <a:spcAft>
          <a:spcPct val="0"/>
        </a:spcAft>
        <a:defRPr sz="2400" b="1" i="1">
          <a:solidFill>
            <a:schemeClr val="accent2"/>
          </a:solidFill>
          <a:latin typeface="MetaCorrespondence" pitchFamily="34" charset="0"/>
        </a:defRPr>
      </a:lvl8pPr>
      <a:lvl9pPr marL="1828800" algn="l" rtl="0" eaLnBrk="1" fontAlgn="base" hangingPunct="1">
        <a:spcBef>
          <a:spcPct val="0"/>
        </a:spcBef>
        <a:spcAft>
          <a:spcPct val="0"/>
        </a:spcAft>
        <a:defRPr sz="2400" b="1" i="1">
          <a:solidFill>
            <a:schemeClr val="accent2"/>
          </a:solidFill>
          <a:latin typeface="MetaCorrespondence" pitchFamily="34" charset="0"/>
        </a:defRPr>
      </a:lvl9pPr>
    </p:titleStyle>
    <p:bodyStyle>
      <a:lvl1pPr marL="342900" indent="-342900" algn="l" rtl="0" eaLnBrk="1" fontAlgn="base" hangingPunct="1">
        <a:spcBef>
          <a:spcPct val="50000"/>
        </a:spcBef>
        <a:spcAft>
          <a:spcPct val="0"/>
        </a:spcAft>
        <a:buClr>
          <a:schemeClr val="folHlink"/>
        </a:buClr>
        <a:buSzPct val="60000"/>
        <a:buFont typeface="Wingdings 2" pitchFamily="18" charset="2"/>
        <a:buChar char=""/>
        <a:defRPr sz="2000" b="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1600" b="0">
          <a:solidFill>
            <a:schemeClr val="tx1"/>
          </a:solidFill>
          <a:latin typeface="+mn-lt"/>
        </a:defRPr>
      </a:lvl2pPr>
      <a:lvl3pPr marL="1143000" indent="-228600" algn="l" rtl="0" eaLnBrk="1" fontAlgn="base" hangingPunct="1">
        <a:spcBef>
          <a:spcPct val="20000"/>
        </a:spcBef>
        <a:spcAft>
          <a:spcPct val="0"/>
        </a:spcAft>
        <a:buClr>
          <a:schemeClr val="tx1"/>
        </a:buClr>
        <a:buChar char="•"/>
        <a:defRPr sz="1600" b="0">
          <a:solidFill>
            <a:schemeClr val="tx1"/>
          </a:solidFill>
          <a:latin typeface="+mn-lt"/>
        </a:defRPr>
      </a:lvl3pPr>
      <a:lvl4pPr marL="1600200" indent="-228600" algn="l" rtl="0" eaLnBrk="1" fontAlgn="base" hangingPunct="1">
        <a:spcBef>
          <a:spcPct val="20000"/>
        </a:spcBef>
        <a:spcAft>
          <a:spcPct val="0"/>
        </a:spcAft>
        <a:buClr>
          <a:schemeClr val="tx1"/>
        </a:buClr>
        <a:buChar char="•"/>
        <a:defRPr sz="1400" b="0">
          <a:solidFill>
            <a:schemeClr val="tx1"/>
          </a:solidFill>
          <a:latin typeface="+mn-lt"/>
        </a:defRPr>
      </a:lvl4pPr>
      <a:lvl5pPr marL="2057400" indent="-228600" algn="l" rtl="0" eaLnBrk="1" fontAlgn="base" hangingPunct="1">
        <a:spcBef>
          <a:spcPct val="20000"/>
        </a:spcBef>
        <a:spcAft>
          <a:spcPct val="0"/>
        </a:spcAft>
        <a:buClr>
          <a:schemeClr val="tx1"/>
        </a:buClr>
        <a:buChar char="•"/>
        <a:defRPr sz="1200" b="0">
          <a:solidFill>
            <a:schemeClr val="tx1"/>
          </a:solidFill>
          <a:latin typeface="+mn-lt"/>
        </a:defRPr>
      </a:lvl5pPr>
      <a:lvl6pPr marL="2514600" indent="-228600" algn="l" rtl="0" eaLnBrk="1" fontAlgn="base" hangingPunct="1">
        <a:spcBef>
          <a:spcPct val="20000"/>
        </a:spcBef>
        <a:spcAft>
          <a:spcPct val="0"/>
        </a:spcAft>
        <a:buClr>
          <a:schemeClr val="tx1"/>
        </a:buClr>
        <a:buChar char="•"/>
        <a:defRPr sz="1200">
          <a:solidFill>
            <a:schemeClr val="tx1"/>
          </a:solidFill>
          <a:latin typeface="+mn-lt"/>
        </a:defRPr>
      </a:lvl6pPr>
      <a:lvl7pPr marL="2971800" indent="-228600" algn="l" rtl="0" eaLnBrk="1" fontAlgn="base" hangingPunct="1">
        <a:spcBef>
          <a:spcPct val="20000"/>
        </a:spcBef>
        <a:spcAft>
          <a:spcPct val="0"/>
        </a:spcAft>
        <a:buClr>
          <a:schemeClr val="tx1"/>
        </a:buClr>
        <a:buChar char="•"/>
        <a:defRPr sz="1200">
          <a:solidFill>
            <a:schemeClr val="tx1"/>
          </a:solidFill>
          <a:latin typeface="+mn-lt"/>
        </a:defRPr>
      </a:lvl7pPr>
      <a:lvl8pPr marL="3429000" indent="-228600" algn="l" rtl="0" eaLnBrk="1" fontAlgn="base" hangingPunct="1">
        <a:spcBef>
          <a:spcPct val="20000"/>
        </a:spcBef>
        <a:spcAft>
          <a:spcPct val="0"/>
        </a:spcAft>
        <a:buClr>
          <a:schemeClr val="tx1"/>
        </a:buClr>
        <a:buChar char="•"/>
        <a:defRPr sz="1200">
          <a:solidFill>
            <a:schemeClr val="tx1"/>
          </a:solidFill>
          <a:latin typeface="+mn-lt"/>
        </a:defRPr>
      </a:lvl8pPr>
      <a:lvl9pPr marL="3886200" indent="-228600" algn="l" rtl="0" eaLnBrk="1" fontAlgn="base" hangingPunct="1">
        <a:spcBef>
          <a:spcPct val="20000"/>
        </a:spcBef>
        <a:spcAft>
          <a:spcPct val="0"/>
        </a:spcAft>
        <a:buClr>
          <a:schemeClr val="tx1"/>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0.png"/><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 Id="rId11"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ethermanage.com/ethernet/ethernet.html" TargetMode="Externa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its.unc.edu/netcomm/datanet.php" TargetMode="External"/><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its.unc.edu/netcomm/datanet.php" TargetMode="External"/><Relationship Id="rId3"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its.unc.edu/netcomm/datanet.php" TargetMode="Externa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 Id="rId3" Type="http://schemas.openxmlformats.org/officeDocument/2006/relationships/hyperlink" Target="http://lookout.ncren.net/graph.php?local_graph_id=903&amp;rra_id=al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3.xml"/><Relationship Id="rId2" Type="http://schemas.openxmlformats.org/officeDocument/2006/relationships/diagramData" Target="../diagrams/data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3.xml"/><Relationship Id="rId2" Type="http://schemas.openxmlformats.org/officeDocument/2006/relationships/diagramData" Target="../diagrams/data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3.xml"/><Relationship Id="rId2" Type="http://schemas.openxmlformats.org/officeDocument/2006/relationships/diagramData" Target="../diagrams/data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3.xml"/><Relationship Id="rId2" Type="http://schemas.openxmlformats.org/officeDocument/2006/relationships/diagramData" Target="../diagrams/data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3.xml"/><Relationship Id="rId2" Type="http://schemas.openxmlformats.org/officeDocument/2006/relationships/diagramData" Target="../diagrams/data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3.xml"/><Relationship Id="rId2" Type="http://schemas.openxmlformats.org/officeDocument/2006/relationships/diagramData" Target="../diagrams/data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3.xml"/><Relationship Id="rId2" Type="http://schemas.openxmlformats.org/officeDocument/2006/relationships/diagramData" Target="../diagrams/data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3.xml"/><Relationship Id="rId2" Type="http://schemas.openxmlformats.org/officeDocument/2006/relationships/diagramData" Target="../diagrams/data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0.wmf"/><Relationship Id="rId5" Type="http://schemas.openxmlformats.org/officeDocument/2006/relationships/oleObject" Target="../embeddings/oleObject2.bin"/><Relationship Id="rId6" Type="http://schemas.openxmlformats.org/officeDocument/2006/relationships/oleObject" Target="../embeddings/oleObject3.bin"/><Relationship Id="rId7" Type="http://schemas.openxmlformats.org/officeDocument/2006/relationships/oleObject" Target="../embeddings/oleObject4.bin"/><Relationship Id="rId8" Type="http://schemas.openxmlformats.org/officeDocument/2006/relationships/oleObject" Target="../embeddings/oleObject5.bin"/><Relationship Id="rId9" Type="http://schemas.openxmlformats.org/officeDocument/2006/relationships/oleObject" Target="../embeddings/oleObject6.bin"/><Relationship Id="rId10" Type="http://schemas.openxmlformats.org/officeDocument/2006/relationships/oleObject" Target="../embeddings/oleObject7.bin"/><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30.wmf"/><Relationship Id="rId5" Type="http://schemas.openxmlformats.org/officeDocument/2006/relationships/oleObject" Target="../embeddings/oleObject9.bin"/><Relationship Id="rId6" Type="http://schemas.openxmlformats.org/officeDocument/2006/relationships/oleObject" Target="../embeddings/oleObject10.bin"/><Relationship Id="rId7" Type="http://schemas.openxmlformats.org/officeDocument/2006/relationships/oleObject" Target="../embeddings/oleObject11.bin"/><Relationship Id="rId8" Type="http://schemas.openxmlformats.org/officeDocument/2006/relationships/oleObject" Target="../embeddings/oleObject12.bin"/><Relationship Id="rId9" Type="http://schemas.openxmlformats.org/officeDocument/2006/relationships/oleObject" Target="../embeddings/oleObject13.bin"/><Relationship Id="rId10" Type="http://schemas.openxmlformats.org/officeDocument/2006/relationships/oleObject" Target="../embeddings/oleObject14.bin"/><Relationship Id="rId1" Type="http://schemas.openxmlformats.org/officeDocument/2006/relationships/vmlDrawing" Target="../drawings/vmlDrawing2.vml"/><Relationship Id="rId2"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30.wmf"/><Relationship Id="rId5" Type="http://schemas.openxmlformats.org/officeDocument/2006/relationships/oleObject" Target="../embeddings/oleObject16.bin"/><Relationship Id="rId6" Type="http://schemas.openxmlformats.org/officeDocument/2006/relationships/oleObject" Target="../embeddings/oleObject17.bin"/><Relationship Id="rId7" Type="http://schemas.openxmlformats.org/officeDocument/2006/relationships/oleObject" Target="../embeddings/oleObject18.bin"/><Relationship Id="rId8" Type="http://schemas.openxmlformats.org/officeDocument/2006/relationships/oleObject" Target="../embeddings/oleObject19.bin"/><Relationship Id="rId9" Type="http://schemas.openxmlformats.org/officeDocument/2006/relationships/oleObject" Target="../embeddings/oleObject20.bin"/><Relationship Id="rId10" Type="http://schemas.openxmlformats.org/officeDocument/2006/relationships/oleObject" Target="../embeddings/oleObject21.bin"/><Relationship Id="rId1" Type="http://schemas.openxmlformats.org/officeDocument/2006/relationships/vmlDrawing" Target="../drawings/vmlDrawing3.vml"/><Relationship Id="rId2"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2.bin"/><Relationship Id="rId4" Type="http://schemas.openxmlformats.org/officeDocument/2006/relationships/image" Target="../media/image30.wmf"/><Relationship Id="rId5" Type="http://schemas.openxmlformats.org/officeDocument/2006/relationships/oleObject" Target="../embeddings/oleObject23.bin"/><Relationship Id="rId6" Type="http://schemas.openxmlformats.org/officeDocument/2006/relationships/oleObject" Target="../embeddings/oleObject24.bin"/><Relationship Id="rId7" Type="http://schemas.openxmlformats.org/officeDocument/2006/relationships/oleObject" Target="../embeddings/oleObject25.bin"/><Relationship Id="rId8" Type="http://schemas.openxmlformats.org/officeDocument/2006/relationships/oleObject" Target="../embeddings/oleObject26.bin"/><Relationship Id="rId9" Type="http://schemas.openxmlformats.org/officeDocument/2006/relationships/oleObject" Target="../embeddings/oleObject27.bin"/><Relationship Id="rId10" Type="http://schemas.openxmlformats.org/officeDocument/2006/relationships/oleObject" Target="../embeddings/oleObject28.bin"/><Relationship Id="rId1" Type="http://schemas.openxmlformats.org/officeDocument/2006/relationships/vmlDrawing" Target="../drawings/vmlDrawing4.vml"/><Relationship Id="rId2"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9.bin"/><Relationship Id="rId4" Type="http://schemas.openxmlformats.org/officeDocument/2006/relationships/image" Target="../media/image30.wmf"/><Relationship Id="rId5" Type="http://schemas.openxmlformats.org/officeDocument/2006/relationships/oleObject" Target="../embeddings/oleObject30.bin"/><Relationship Id="rId6" Type="http://schemas.openxmlformats.org/officeDocument/2006/relationships/oleObject" Target="../embeddings/oleObject31.bin"/><Relationship Id="rId7" Type="http://schemas.openxmlformats.org/officeDocument/2006/relationships/oleObject" Target="../embeddings/oleObject32.bin"/><Relationship Id="rId8" Type="http://schemas.openxmlformats.org/officeDocument/2006/relationships/oleObject" Target="../embeddings/oleObject33.bin"/><Relationship Id="rId9" Type="http://schemas.openxmlformats.org/officeDocument/2006/relationships/oleObject" Target="../embeddings/oleObject34.bin"/><Relationship Id="rId10" Type="http://schemas.openxmlformats.org/officeDocument/2006/relationships/oleObject" Target="../embeddings/oleObject35.bin"/><Relationship Id="rId1" Type="http://schemas.openxmlformats.org/officeDocument/2006/relationships/vmlDrawing" Target="../drawings/vmlDrawing5.vml"/><Relationship Id="rId2"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6.bin"/><Relationship Id="rId4" Type="http://schemas.openxmlformats.org/officeDocument/2006/relationships/image" Target="../media/image30.wmf"/><Relationship Id="rId5" Type="http://schemas.openxmlformats.org/officeDocument/2006/relationships/oleObject" Target="../embeddings/oleObject37.bin"/><Relationship Id="rId6" Type="http://schemas.openxmlformats.org/officeDocument/2006/relationships/oleObject" Target="../embeddings/oleObject38.bin"/><Relationship Id="rId7" Type="http://schemas.openxmlformats.org/officeDocument/2006/relationships/oleObject" Target="../embeddings/oleObject39.bin"/><Relationship Id="rId8" Type="http://schemas.openxmlformats.org/officeDocument/2006/relationships/oleObject" Target="../embeddings/oleObject40.bin"/><Relationship Id="rId9" Type="http://schemas.openxmlformats.org/officeDocument/2006/relationships/oleObject" Target="../embeddings/oleObject41.bin"/><Relationship Id="rId10" Type="http://schemas.openxmlformats.org/officeDocument/2006/relationships/oleObject" Target="../embeddings/oleObject42.bin"/><Relationship Id="rId1" Type="http://schemas.openxmlformats.org/officeDocument/2006/relationships/vmlDrawing" Target="../drawings/vmlDrawing6.vml"/><Relationship Id="rId2"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3.bin"/><Relationship Id="rId4" Type="http://schemas.openxmlformats.org/officeDocument/2006/relationships/image" Target="../media/image30.wmf"/><Relationship Id="rId5" Type="http://schemas.openxmlformats.org/officeDocument/2006/relationships/oleObject" Target="../embeddings/oleObject44.bin"/><Relationship Id="rId6" Type="http://schemas.openxmlformats.org/officeDocument/2006/relationships/oleObject" Target="../embeddings/oleObject45.bin"/><Relationship Id="rId7" Type="http://schemas.openxmlformats.org/officeDocument/2006/relationships/oleObject" Target="../embeddings/oleObject46.bin"/><Relationship Id="rId8" Type="http://schemas.openxmlformats.org/officeDocument/2006/relationships/oleObject" Target="../embeddings/oleObject47.bin"/><Relationship Id="rId9" Type="http://schemas.openxmlformats.org/officeDocument/2006/relationships/oleObject" Target="../embeddings/oleObject48.bin"/><Relationship Id="rId10" Type="http://schemas.openxmlformats.org/officeDocument/2006/relationships/oleObject" Target="../embeddings/oleObject49.bin"/><Relationship Id="rId1" Type="http://schemas.openxmlformats.org/officeDocument/2006/relationships/vmlDrawing" Target="../drawings/vmlDrawing7.vml"/><Relationship Id="rId2"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50.bin"/><Relationship Id="rId4" Type="http://schemas.openxmlformats.org/officeDocument/2006/relationships/image" Target="../media/image30.wmf"/><Relationship Id="rId5" Type="http://schemas.openxmlformats.org/officeDocument/2006/relationships/oleObject" Target="../embeddings/oleObject51.bin"/><Relationship Id="rId6" Type="http://schemas.openxmlformats.org/officeDocument/2006/relationships/oleObject" Target="../embeddings/oleObject52.bin"/><Relationship Id="rId7" Type="http://schemas.openxmlformats.org/officeDocument/2006/relationships/oleObject" Target="../embeddings/oleObject53.bin"/><Relationship Id="rId8" Type="http://schemas.openxmlformats.org/officeDocument/2006/relationships/oleObject" Target="../embeddings/oleObject54.bin"/><Relationship Id="rId9" Type="http://schemas.openxmlformats.org/officeDocument/2006/relationships/oleObject" Target="../embeddings/oleObject55.bin"/><Relationship Id="rId10" Type="http://schemas.openxmlformats.org/officeDocument/2006/relationships/oleObject" Target="../embeddings/oleObject56.bin"/><Relationship Id="rId1" Type="http://schemas.openxmlformats.org/officeDocument/2006/relationships/vmlDrawing" Target="../drawings/vmlDrawing8.vml"/><Relationship Id="rId2"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3.xml"/><Relationship Id="rId2" Type="http://schemas.openxmlformats.org/officeDocument/2006/relationships/diagramData" Target="../diagrams/data11.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3.xml"/><Relationship Id="rId2" Type="http://schemas.openxmlformats.org/officeDocument/2006/relationships/diagramData" Target="../diagrams/data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7" Type="http://schemas.openxmlformats.org/officeDocument/2006/relationships/image" Target="../media/image31.png"/><Relationship Id="rId1" Type="http://schemas.openxmlformats.org/officeDocument/2006/relationships/slideLayout" Target="../slideLayouts/slideLayout3.xml"/><Relationship Id="rId2" Type="http://schemas.openxmlformats.org/officeDocument/2006/relationships/diagramData" Target="../diagrams/data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9.png"/><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Rectangle 2"/>
          <p:cNvSpPr>
            <a:spLocks noGrp="1" noChangeArrowheads="1"/>
          </p:cNvSpPr>
          <p:nvPr>
            <p:ph type="ctrTitle"/>
          </p:nvPr>
        </p:nvSpPr>
        <p:spPr/>
        <p:txBody>
          <a:bodyPr/>
          <a:lstStyle/>
          <a:p>
            <a:r>
              <a:rPr lang="en-US" smtClean="0"/>
              <a:t>Local &amp; Inter Networks</a:t>
            </a:r>
            <a:endParaRPr lang="en-US"/>
          </a:p>
        </p:txBody>
      </p:sp>
      <p:sp>
        <p:nvSpPr>
          <p:cNvPr id="141315" name="Rectangle 3"/>
          <p:cNvSpPr>
            <a:spLocks noGrp="1" noChangeArrowheads="1"/>
          </p:cNvSpPr>
          <p:nvPr>
            <p:ph type="subTitle" idx="1"/>
          </p:nvPr>
        </p:nvSpPr>
        <p:spPr/>
        <p:txBody>
          <a:bodyPr/>
          <a:lstStyle/>
          <a:p>
            <a:r>
              <a:rPr lang="en-US" smtClean="0"/>
              <a:t>how are we all wired together?</a:t>
            </a:r>
          </a:p>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93788" y="674688"/>
            <a:ext cx="7808912" cy="1147762"/>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b="1">
                <a:solidFill>
                  <a:srgbClr val="E4005C"/>
                </a:solidFill>
              </a:rPr>
              <a:t>Network Components</a:t>
            </a:r>
            <a:endParaRPr lang="en-GB" sz="4000" b="1">
              <a:solidFill>
                <a:srgbClr val="E4005C"/>
              </a:solidFill>
            </a:endParaRPr>
          </a:p>
        </p:txBody>
      </p:sp>
      <p:sp>
        <p:nvSpPr>
          <p:cNvPr id="36873" name="Rectangle 9"/>
          <p:cNvSpPr>
            <a:spLocks noGrp="1" noChangeArrowheads="1"/>
          </p:cNvSpPr>
          <p:nvPr>
            <p:ph idx="1"/>
          </p:nvPr>
        </p:nvSpPr>
        <p:spPr>
          <a:xfrm>
            <a:off x="457200" y="1600200"/>
            <a:ext cx="8229600" cy="5257800"/>
          </a:xfrm>
        </p:spPr>
        <p:txBody>
          <a:bodyPr/>
          <a:lstStyle/>
          <a:p>
            <a:pPr marL="392113" indent="-293688" defTabSz="414338">
              <a:lnSpc>
                <a:spcPct val="80000"/>
              </a:lnSpc>
              <a:spcBef>
                <a:spcPct val="50000"/>
              </a:spcBef>
              <a:buClr>
                <a:srgbClr val="CC0000"/>
              </a:buClr>
              <a:buFont typeface="Wingdings" charset="0"/>
              <a:buBlip>
                <a:blip r:embed="rId3"/>
              </a:buBlip>
            </a:pPr>
            <a:endParaRPr lang="en-US" sz="2400" b="1">
              <a:solidFill>
                <a:srgbClr val="000066"/>
              </a:solidFill>
            </a:endParaRPr>
          </a:p>
          <a:p>
            <a:pPr marL="392113" indent="-293688" defTabSz="414338">
              <a:lnSpc>
                <a:spcPct val="80000"/>
              </a:lnSpc>
              <a:spcBef>
                <a:spcPct val="50000"/>
              </a:spcBef>
              <a:buClr>
                <a:srgbClr val="CC0000"/>
              </a:buClr>
              <a:buFont typeface="Wingdings" charset="0"/>
              <a:buBlip>
                <a:blip r:embed="rId3"/>
              </a:buBlip>
            </a:pPr>
            <a:r>
              <a:rPr lang="en-US" sz="2400" b="1">
                <a:solidFill>
                  <a:srgbClr val="000066"/>
                </a:solidFill>
              </a:rPr>
              <a:t>Physical Media</a:t>
            </a:r>
          </a:p>
          <a:p>
            <a:pPr marL="392113" indent="-293688" defTabSz="414338">
              <a:lnSpc>
                <a:spcPct val="80000"/>
              </a:lnSpc>
              <a:spcBef>
                <a:spcPct val="50000"/>
              </a:spcBef>
              <a:buClr>
                <a:srgbClr val="CC0000"/>
              </a:buClr>
              <a:buFont typeface="Wingdings" charset="0"/>
              <a:buBlip>
                <a:blip r:embed="rId3"/>
              </a:buBlip>
            </a:pPr>
            <a:r>
              <a:rPr lang="en-US" sz="2400" b="1">
                <a:solidFill>
                  <a:srgbClr val="000066"/>
                </a:solidFill>
              </a:rPr>
              <a:t>Interconnecting Devices</a:t>
            </a:r>
          </a:p>
          <a:p>
            <a:pPr marL="392113" indent="-293688" defTabSz="414338">
              <a:lnSpc>
                <a:spcPct val="80000"/>
              </a:lnSpc>
              <a:spcBef>
                <a:spcPct val="50000"/>
              </a:spcBef>
              <a:buClr>
                <a:srgbClr val="CC0000"/>
              </a:buClr>
              <a:buFont typeface="Wingdings" charset="0"/>
              <a:buBlip>
                <a:blip r:embed="rId3"/>
              </a:buBlip>
            </a:pPr>
            <a:r>
              <a:rPr lang="en-US" sz="2400" b="1">
                <a:solidFill>
                  <a:srgbClr val="000066"/>
                </a:solidFill>
              </a:rPr>
              <a:t>Computers</a:t>
            </a:r>
          </a:p>
          <a:p>
            <a:pPr marL="392113" indent="-293688" defTabSz="414338">
              <a:lnSpc>
                <a:spcPct val="80000"/>
              </a:lnSpc>
              <a:spcBef>
                <a:spcPct val="50000"/>
              </a:spcBef>
              <a:buClr>
                <a:srgbClr val="CC0000"/>
              </a:buClr>
              <a:buFont typeface="Wingdings" charset="0"/>
              <a:buBlip>
                <a:blip r:embed="rId3"/>
              </a:buBlip>
            </a:pPr>
            <a:r>
              <a:rPr lang="en-US" sz="2400" b="1">
                <a:solidFill>
                  <a:srgbClr val="000066"/>
                </a:solidFill>
              </a:rPr>
              <a:t>Networking Software</a:t>
            </a:r>
          </a:p>
          <a:p>
            <a:pPr marL="392113" indent="-293688" defTabSz="414338">
              <a:lnSpc>
                <a:spcPct val="80000"/>
              </a:lnSpc>
              <a:spcBef>
                <a:spcPct val="50000"/>
              </a:spcBef>
              <a:buClr>
                <a:srgbClr val="CC0000"/>
              </a:buClr>
              <a:buFont typeface="Wingdings" charset="0"/>
              <a:buBlip>
                <a:blip r:embed="rId3"/>
              </a:buBlip>
            </a:pPr>
            <a:r>
              <a:rPr lang="en-US" sz="2400" b="1">
                <a:solidFill>
                  <a:srgbClr val="000066"/>
                </a:solidFill>
              </a:rPr>
              <a:t>Applications</a:t>
            </a:r>
          </a:p>
        </p:txBody>
      </p:sp>
      <p:sp>
        <p:nvSpPr>
          <p:cNvPr id="36867" name="AutoShape 3"/>
          <p:cNvSpPr>
            <a:spLocks noChangeArrowheads="1"/>
          </p:cNvSpPr>
          <p:nvPr/>
        </p:nvSpPr>
        <p:spPr bwMode="auto">
          <a:xfrm>
            <a:off x="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
        <p:nvSpPr>
          <p:cNvPr id="36868" name="AutoShape 4"/>
          <p:cNvSpPr>
            <a:spLocks noChangeArrowheads="1"/>
          </p:cNvSpPr>
          <p:nvPr/>
        </p:nvSpPr>
        <p:spPr bwMode="auto">
          <a:xfrm>
            <a:off x="511175" y="1270000"/>
            <a:ext cx="247650" cy="247650"/>
          </a:xfrm>
          <a:prstGeom prst="roundRect">
            <a:avLst>
              <a:gd name="adj" fmla="val 579"/>
            </a:avLst>
          </a:prstGeom>
          <a:solidFill>
            <a:srgbClr val="214263"/>
          </a:solidFill>
          <a:ln w="9525">
            <a:solidFill>
              <a:srgbClr val="000000"/>
            </a:solidFill>
            <a:round/>
            <a:headEnd/>
            <a:tailEnd/>
          </a:ln>
        </p:spPr>
        <p:txBody>
          <a:bodyPr wrap="none" anchor="ctr"/>
          <a:lstStyle/>
          <a:p>
            <a:endParaRPr lang="en-US"/>
          </a:p>
        </p:txBody>
      </p:sp>
      <p:sp>
        <p:nvSpPr>
          <p:cNvPr id="36869" name="AutoShape 5"/>
          <p:cNvSpPr>
            <a:spLocks noChangeArrowheads="1"/>
          </p:cNvSpPr>
          <p:nvPr/>
        </p:nvSpPr>
        <p:spPr bwMode="auto">
          <a:xfrm>
            <a:off x="635000" y="1392238"/>
            <a:ext cx="247650" cy="247650"/>
          </a:xfrm>
          <a:prstGeom prst="roundRect">
            <a:avLst>
              <a:gd name="adj" fmla="val 579"/>
            </a:avLst>
          </a:prstGeom>
          <a:solidFill>
            <a:srgbClr val="00B8FF"/>
          </a:solidFill>
          <a:ln w="9525">
            <a:solidFill>
              <a:srgbClr val="000000"/>
            </a:solidFill>
            <a:round/>
            <a:headEnd/>
            <a:tailEnd/>
          </a:ln>
        </p:spPr>
        <p:txBody>
          <a:bodyPr wrap="none" anchor="ctr"/>
          <a:lstStyle/>
          <a:p>
            <a:endParaRPr lang="en-US"/>
          </a:p>
        </p:txBody>
      </p:sp>
      <p:sp>
        <p:nvSpPr>
          <p:cNvPr id="36870" name="AutoShape 6"/>
          <p:cNvSpPr>
            <a:spLocks noChangeArrowheads="1"/>
          </p:cNvSpPr>
          <p:nvPr/>
        </p:nvSpPr>
        <p:spPr bwMode="auto">
          <a:xfrm>
            <a:off x="969963" y="1552575"/>
            <a:ext cx="7407275" cy="36513"/>
          </a:xfrm>
          <a:prstGeom prst="roundRect">
            <a:avLst>
              <a:gd name="adj" fmla="val 4167"/>
            </a:avLst>
          </a:prstGeom>
          <a:gradFill rotWithShape="0">
            <a:gsLst>
              <a:gs pos="0">
                <a:srgbClr val="800080"/>
              </a:gs>
              <a:gs pos="100000">
                <a:srgbClr val="008000"/>
              </a:gs>
            </a:gsLst>
            <a:lin ang="9000000" scaled="1"/>
          </a:gradFill>
          <a:ln w="9525">
            <a:solidFill>
              <a:srgbClr val="000000"/>
            </a:solidFill>
            <a:round/>
            <a:headEnd/>
            <a:tailEnd/>
          </a:ln>
        </p:spPr>
        <p:txBody>
          <a:bodyPr wrap="none" anchor="ctr"/>
          <a:lstStyle/>
          <a:p>
            <a:endParaRPr lang="en-US"/>
          </a:p>
        </p:txBody>
      </p:sp>
      <p:sp>
        <p:nvSpPr>
          <p:cNvPr id="36871" name="Text Box 7"/>
          <p:cNvSpPr txBox="1">
            <a:spLocks noChangeArrowheads="1"/>
          </p:cNvSpPr>
          <p:nvPr/>
        </p:nvSpPr>
        <p:spPr bwMode="auto">
          <a:xfrm>
            <a:off x="123825" y="104775"/>
            <a:ext cx="58197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1pPr>
            <a:lvl2pPr marL="414338"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2pPr>
            <a:lvl3pPr marL="828675"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3pPr>
            <a:lvl4pPr marL="1244600"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4pPr>
            <a:lvl5pPr marL="1658938"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9pPr>
          </a:lstStyle>
          <a:p>
            <a:pPr hangingPunct="0">
              <a:lnSpc>
                <a:spcPct val="95000"/>
              </a:lnSpc>
              <a:buClr>
                <a:srgbClr val="000000"/>
              </a:buClr>
              <a:buSzPct val="45000"/>
              <a:buFont typeface="StarSymbol" charset="0"/>
              <a:buNone/>
            </a:pPr>
            <a:r>
              <a:rPr lang="en-GB" sz="2000" b="1">
                <a:solidFill>
                  <a:schemeClr val="bg1"/>
                </a:solidFill>
              </a:rPr>
              <a:t>Introduction to Computer Networks</a:t>
            </a:r>
          </a:p>
        </p:txBody>
      </p:sp>
      <p:sp>
        <p:nvSpPr>
          <p:cNvPr id="36872" name="AutoShape 8"/>
          <p:cNvSpPr>
            <a:spLocks noChangeArrowheads="1"/>
          </p:cNvSpPr>
          <p:nvPr/>
        </p:nvSpPr>
        <p:spPr bwMode="auto">
          <a:xfrm>
            <a:off x="0" y="4989513"/>
            <a:ext cx="106363" cy="1868487"/>
          </a:xfrm>
          <a:prstGeom prst="roundRect">
            <a:avLst>
              <a:gd name="adj" fmla="val 1347"/>
            </a:avLst>
          </a:prstGeom>
          <a:solidFill>
            <a:srgbClr val="214263"/>
          </a:solidFill>
          <a:ln w="9525">
            <a:solidFill>
              <a:srgbClr val="000000"/>
            </a:solidFill>
            <a:round/>
            <a:headEnd/>
            <a:tailEnd/>
          </a:ln>
        </p:spPr>
        <p:txBody>
          <a:bodyPr wrap="none" anchor="ctr"/>
          <a:lstStyle/>
          <a:p>
            <a:endParaRPr lang="en-US"/>
          </a:p>
        </p:txBody>
      </p:sp>
    </p:spTree>
    <p:extLst>
      <p:ext uri="{BB962C8B-B14F-4D97-AF65-F5344CB8AC3E}">
        <p14:creationId xmlns:p14="http://schemas.microsoft.com/office/powerpoint/2010/main" val="48979290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762000"/>
            <a:ext cx="8229600" cy="990600"/>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b="1">
                <a:solidFill>
                  <a:srgbClr val="E4005C"/>
                </a:solidFill>
              </a:rPr>
              <a:t>Networking Media</a:t>
            </a:r>
            <a:endParaRPr lang="en-GB" sz="4000" b="1">
              <a:solidFill>
                <a:srgbClr val="E4005C"/>
              </a:solidFill>
            </a:endParaRPr>
          </a:p>
        </p:txBody>
      </p:sp>
      <p:sp>
        <p:nvSpPr>
          <p:cNvPr id="38915" name="Rectangle 3"/>
          <p:cNvSpPr>
            <a:spLocks noGrp="1" noChangeArrowheads="1"/>
          </p:cNvSpPr>
          <p:nvPr>
            <p:ph type="body" sz="half" idx="1"/>
          </p:nvPr>
        </p:nvSpPr>
        <p:spPr/>
        <p:txBody>
          <a:bodyPr/>
          <a:lstStyle/>
          <a:p>
            <a:pPr marL="392113" indent="-293688" defTabSz="414338">
              <a:lnSpc>
                <a:spcPct val="80000"/>
              </a:lnSpc>
              <a:spcBef>
                <a:spcPct val="50000"/>
              </a:spcBef>
              <a:buClr>
                <a:srgbClr val="CC0000"/>
              </a:buClr>
              <a:buFont typeface="Wingdings" charset="0"/>
              <a:buBlip>
                <a:blip r:embed="rId3"/>
              </a:buBlip>
            </a:pPr>
            <a:endParaRPr lang="en-US" sz="2000" b="1">
              <a:solidFill>
                <a:srgbClr val="000066"/>
              </a:solidFill>
            </a:endParaRPr>
          </a:p>
          <a:p>
            <a:pPr marL="392113" indent="-293688" algn="just" defTabSz="414338">
              <a:lnSpc>
                <a:spcPct val="80000"/>
              </a:lnSpc>
              <a:spcBef>
                <a:spcPct val="50000"/>
              </a:spcBef>
              <a:buClr>
                <a:srgbClr val="CC0000"/>
              </a:buClr>
              <a:buFont typeface="Wingdings" charset="0"/>
              <a:buBlip>
                <a:blip r:embed="rId3"/>
              </a:buBlip>
            </a:pPr>
            <a:r>
              <a:rPr lang="en-US" sz="2400" b="1">
                <a:solidFill>
                  <a:srgbClr val="000066"/>
                </a:solidFill>
                <a:cs typeface="Times New Roman" charset="0"/>
              </a:rPr>
              <a:t>Networking media can be defined simply as the means by which signals (data) are sent from one computer to another (either by cable or wireless means).</a:t>
            </a:r>
          </a:p>
        </p:txBody>
      </p:sp>
      <p:pic>
        <p:nvPicPr>
          <p:cNvPr id="38922" name="Picture 10"/>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l="10976" r="10976"/>
          <a:stretch>
            <a:fillRect/>
          </a:stretch>
        </p:blipFill>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38916" name="AutoShape 4"/>
          <p:cNvSpPr>
            <a:spLocks noChangeArrowheads="1"/>
          </p:cNvSpPr>
          <p:nvPr/>
        </p:nvSpPr>
        <p:spPr bwMode="auto">
          <a:xfrm>
            <a:off x="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
        <p:nvSpPr>
          <p:cNvPr id="38917" name="AutoShape 5"/>
          <p:cNvSpPr>
            <a:spLocks noChangeArrowheads="1"/>
          </p:cNvSpPr>
          <p:nvPr/>
        </p:nvSpPr>
        <p:spPr bwMode="auto">
          <a:xfrm>
            <a:off x="511175" y="1270000"/>
            <a:ext cx="247650" cy="247650"/>
          </a:xfrm>
          <a:prstGeom prst="roundRect">
            <a:avLst>
              <a:gd name="adj" fmla="val 579"/>
            </a:avLst>
          </a:prstGeom>
          <a:solidFill>
            <a:srgbClr val="214263"/>
          </a:solidFill>
          <a:ln w="9525">
            <a:solidFill>
              <a:srgbClr val="000000"/>
            </a:solidFill>
            <a:round/>
            <a:headEnd/>
            <a:tailEnd/>
          </a:ln>
        </p:spPr>
        <p:txBody>
          <a:bodyPr wrap="none" anchor="ctr"/>
          <a:lstStyle/>
          <a:p>
            <a:endParaRPr lang="en-US"/>
          </a:p>
        </p:txBody>
      </p:sp>
      <p:sp>
        <p:nvSpPr>
          <p:cNvPr id="38918" name="AutoShape 6"/>
          <p:cNvSpPr>
            <a:spLocks noChangeArrowheads="1"/>
          </p:cNvSpPr>
          <p:nvPr/>
        </p:nvSpPr>
        <p:spPr bwMode="auto">
          <a:xfrm>
            <a:off x="635000" y="1392238"/>
            <a:ext cx="247650" cy="247650"/>
          </a:xfrm>
          <a:prstGeom prst="roundRect">
            <a:avLst>
              <a:gd name="adj" fmla="val 579"/>
            </a:avLst>
          </a:prstGeom>
          <a:solidFill>
            <a:srgbClr val="00B8FF"/>
          </a:solidFill>
          <a:ln w="9525">
            <a:solidFill>
              <a:srgbClr val="000000"/>
            </a:solidFill>
            <a:round/>
            <a:headEnd/>
            <a:tailEnd/>
          </a:ln>
        </p:spPr>
        <p:txBody>
          <a:bodyPr wrap="none" anchor="ctr"/>
          <a:lstStyle/>
          <a:p>
            <a:endParaRPr lang="en-US"/>
          </a:p>
        </p:txBody>
      </p:sp>
      <p:sp>
        <p:nvSpPr>
          <p:cNvPr id="38919" name="AutoShape 7"/>
          <p:cNvSpPr>
            <a:spLocks noChangeArrowheads="1"/>
          </p:cNvSpPr>
          <p:nvPr/>
        </p:nvSpPr>
        <p:spPr bwMode="auto">
          <a:xfrm>
            <a:off x="969963" y="1552575"/>
            <a:ext cx="7407275" cy="36513"/>
          </a:xfrm>
          <a:prstGeom prst="roundRect">
            <a:avLst>
              <a:gd name="adj" fmla="val 4167"/>
            </a:avLst>
          </a:prstGeom>
          <a:gradFill rotWithShape="0">
            <a:gsLst>
              <a:gs pos="0">
                <a:srgbClr val="800080"/>
              </a:gs>
              <a:gs pos="100000">
                <a:srgbClr val="008000"/>
              </a:gs>
            </a:gsLst>
            <a:lin ang="9000000" scaled="1"/>
          </a:gradFill>
          <a:ln w="9525">
            <a:solidFill>
              <a:srgbClr val="000000"/>
            </a:solidFill>
            <a:round/>
            <a:headEnd/>
            <a:tailEnd/>
          </a:ln>
        </p:spPr>
        <p:txBody>
          <a:bodyPr wrap="none" anchor="ctr"/>
          <a:lstStyle/>
          <a:p>
            <a:endParaRPr lang="en-US"/>
          </a:p>
        </p:txBody>
      </p:sp>
      <p:sp>
        <p:nvSpPr>
          <p:cNvPr id="38920" name="Text Box 8"/>
          <p:cNvSpPr txBox="1">
            <a:spLocks noChangeArrowheads="1"/>
          </p:cNvSpPr>
          <p:nvPr/>
        </p:nvSpPr>
        <p:spPr bwMode="auto">
          <a:xfrm>
            <a:off x="123825" y="104775"/>
            <a:ext cx="58197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1pPr>
            <a:lvl2pPr marL="414338"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2pPr>
            <a:lvl3pPr marL="828675"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3pPr>
            <a:lvl4pPr marL="1244600"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4pPr>
            <a:lvl5pPr marL="1658938"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9pPr>
          </a:lstStyle>
          <a:p>
            <a:pPr hangingPunct="0">
              <a:lnSpc>
                <a:spcPct val="95000"/>
              </a:lnSpc>
              <a:buClr>
                <a:srgbClr val="000000"/>
              </a:buClr>
              <a:buSzPct val="45000"/>
              <a:buFont typeface="StarSymbol" charset="0"/>
              <a:buNone/>
            </a:pPr>
            <a:r>
              <a:rPr lang="en-GB" sz="2000" b="1">
                <a:solidFill>
                  <a:schemeClr val="bg1"/>
                </a:solidFill>
              </a:rPr>
              <a:t>Introduction to Computer Networks</a:t>
            </a:r>
          </a:p>
        </p:txBody>
      </p:sp>
      <p:sp>
        <p:nvSpPr>
          <p:cNvPr id="38921" name="AutoShape 9"/>
          <p:cNvSpPr>
            <a:spLocks noChangeArrowheads="1"/>
          </p:cNvSpPr>
          <p:nvPr/>
        </p:nvSpPr>
        <p:spPr bwMode="auto">
          <a:xfrm>
            <a:off x="0" y="4989513"/>
            <a:ext cx="106363" cy="1868487"/>
          </a:xfrm>
          <a:prstGeom prst="roundRect">
            <a:avLst>
              <a:gd name="adj" fmla="val 1347"/>
            </a:avLst>
          </a:prstGeom>
          <a:solidFill>
            <a:srgbClr val="214263"/>
          </a:solidFill>
          <a:ln w="9525">
            <a:solidFill>
              <a:srgbClr val="000000"/>
            </a:solidFill>
            <a:round/>
            <a:headEnd/>
            <a:tailEnd/>
          </a:ln>
        </p:spPr>
        <p:txBody>
          <a:bodyPr wrap="none" anchor="ctr"/>
          <a:lstStyle/>
          <a:p>
            <a:endParaRPr lang="en-US"/>
          </a:p>
        </p:txBody>
      </p:sp>
    </p:spTree>
    <p:extLst>
      <p:ext uri="{BB962C8B-B14F-4D97-AF65-F5344CB8AC3E}">
        <p14:creationId xmlns:p14="http://schemas.microsoft.com/office/powerpoint/2010/main" val="119184065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093788" y="674688"/>
            <a:ext cx="7808912" cy="1147762"/>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b="1">
                <a:solidFill>
                  <a:srgbClr val="E4005C"/>
                </a:solidFill>
              </a:rPr>
              <a:t>Networking Devices</a:t>
            </a:r>
            <a:endParaRPr lang="en-GB" sz="4000" b="1">
              <a:solidFill>
                <a:srgbClr val="E4005C"/>
              </a:solidFill>
            </a:endParaRPr>
          </a:p>
        </p:txBody>
      </p:sp>
      <p:sp>
        <p:nvSpPr>
          <p:cNvPr id="40969" name="Rectangle 9"/>
          <p:cNvSpPr>
            <a:spLocks noGrp="1" noChangeArrowheads="1"/>
          </p:cNvSpPr>
          <p:nvPr>
            <p:ph idx="1"/>
          </p:nvPr>
        </p:nvSpPr>
        <p:spPr>
          <a:xfrm>
            <a:off x="457200" y="1600200"/>
            <a:ext cx="4572000" cy="5257800"/>
          </a:xfrm>
        </p:spPr>
        <p:txBody>
          <a:bodyPr/>
          <a:lstStyle/>
          <a:p>
            <a:pPr marL="392113" indent="-293688" defTabSz="414338">
              <a:lnSpc>
                <a:spcPct val="80000"/>
              </a:lnSpc>
              <a:spcBef>
                <a:spcPct val="50000"/>
              </a:spcBef>
              <a:buClr>
                <a:srgbClr val="CC0000"/>
              </a:buClr>
              <a:buFont typeface="Wingdings" charset="0"/>
              <a:buBlip>
                <a:blip r:embed="rId3"/>
              </a:buBlip>
            </a:pPr>
            <a:endParaRPr lang="en-US" sz="2400" b="1">
              <a:solidFill>
                <a:srgbClr val="000066"/>
              </a:solidFill>
            </a:endParaRPr>
          </a:p>
          <a:p>
            <a:pPr marL="392113" indent="-293688" algn="just" defTabSz="414338">
              <a:lnSpc>
                <a:spcPct val="80000"/>
              </a:lnSpc>
              <a:buClr>
                <a:srgbClr val="CC0000"/>
              </a:buClr>
              <a:buFont typeface="Wingdings" charset="0"/>
              <a:buBlip>
                <a:blip r:embed="rId3"/>
              </a:buBlip>
            </a:pPr>
            <a:r>
              <a:rPr lang="en-US" sz="2400" b="1">
                <a:solidFill>
                  <a:srgbClr val="000066"/>
                </a:solidFill>
              </a:rPr>
              <a:t>HUB, Switches, Routers, Wireless Access Points, Modems etc.</a:t>
            </a:r>
          </a:p>
        </p:txBody>
      </p:sp>
      <p:sp>
        <p:nvSpPr>
          <p:cNvPr id="40963" name="AutoShape 3"/>
          <p:cNvSpPr>
            <a:spLocks noChangeArrowheads="1"/>
          </p:cNvSpPr>
          <p:nvPr/>
        </p:nvSpPr>
        <p:spPr bwMode="auto">
          <a:xfrm>
            <a:off x="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
        <p:nvSpPr>
          <p:cNvPr id="40964" name="AutoShape 4"/>
          <p:cNvSpPr>
            <a:spLocks noChangeArrowheads="1"/>
          </p:cNvSpPr>
          <p:nvPr/>
        </p:nvSpPr>
        <p:spPr bwMode="auto">
          <a:xfrm>
            <a:off x="511175" y="1270000"/>
            <a:ext cx="247650" cy="247650"/>
          </a:xfrm>
          <a:prstGeom prst="roundRect">
            <a:avLst>
              <a:gd name="adj" fmla="val 579"/>
            </a:avLst>
          </a:prstGeom>
          <a:solidFill>
            <a:srgbClr val="214263"/>
          </a:solidFill>
          <a:ln w="9525">
            <a:solidFill>
              <a:srgbClr val="000000"/>
            </a:solidFill>
            <a:round/>
            <a:headEnd/>
            <a:tailEnd/>
          </a:ln>
        </p:spPr>
        <p:txBody>
          <a:bodyPr wrap="none" anchor="ctr"/>
          <a:lstStyle/>
          <a:p>
            <a:endParaRPr lang="en-US"/>
          </a:p>
        </p:txBody>
      </p:sp>
      <p:sp>
        <p:nvSpPr>
          <p:cNvPr id="40965" name="AutoShape 5"/>
          <p:cNvSpPr>
            <a:spLocks noChangeArrowheads="1"/>
          </p:cNvSpPr>
          <p:nvPr/>
        </p:nvSpPr>
        <p:spPr bwMode="auto">
          <a:xfrm>
            <a:off x="635000" y="1392238"/>
            <a:ext cx="247650" cy="247650"/>
          </a:xfrm>
          <a:prstGeom prst="roundRect">
            <a:avLst>
              <a:gd name="adj" fmla="val 579"/>
            </a:avLst>
          </a:prstGeom>
          <a:solidFill>
            <a:srgbClr val="00B8FF"/>
          </a:solidFill>
          <a:ln w="9525">
            <a:solidFill>
              <a:srgbClr val="000000"/>
            </a:solidFill>
            <a:round/>
            <a:headEnd/>
            <a:tailEnd/>
          </a:ln>
        </p:spPr>
        <p:txBody>
          <a:bodyPr wrap="none" anchor="ctr"/>
          <a:lstStyle/>
          <a:p>
            <a:endParaRPr lang="en-US"/>
          </a:p>
        </p:txBody>
      </p:sp>
      <p:sp>
        <p:nvSpPr>
          <p:cNvPr id="40966" name="AutoShape 6"/>
          <p:cNvSpPr>
            <a:spLocks noChangeArrowheads="1"/>
          </p:cNvSpPr>
          <p:nvPr/>
        </p:nvSpPr>
        <p:spPr bwMode="auto">
          <a:xfrm>
            <a:off x="969963" y="1552575"/>
            <a:ext cx="7407275" cy="36513"/>
          </a:xfrm>
          <a:prstGeom prst="roundRect">
            <a:avLst>
              <a:gd name="adj" fmla="val 4167"/>
            </a:avLst>
          </a:prstGeom>
          <a:gradFill rotWithShape="0">
            <a:gsLst>
              <a:gs pos="0">
                <a:srgbClr val="800080"/>
              </a:gs>
              <a:gs pos="100000">
                <a:srgbClr val="008000"/>
              </a:gs>
            </a:gsLst>
            <a:lin ang="9000000" scaled="1"/>
          </a:gradFill>
          <a:ln w="9525">
            <a:solidFill>
              <a:srgbClr val="000000"/>
            </a:solidFill>
            <a:round/>
            <a:headEnd/>
            <a:tailEnd/>
          </a:ln>
        </p:spPr>
        <p:txBody>
          <a:bodyPr wrap="none" anchor="ctr"/>
          <a:lstStyle/>
          <a:p>
            <a:endParaRPr lang="en-US"/>
          </a:p>
        </p:txBody>
      </p:sp>
      <p:sp>
        <p:nvSpPr>
          <p:cNvPr id="40967" name="Text Box 7"/>
          <p:cNvSpPr txBox="1">
            <a:spLocks noChangeArrowheads="1"/>
          </p:cNvSpPr>
          <p:nvPr/>
        </p:nvSpPr>
        <p:spPr bwMode="auto">
          <a:xfrm>
            <a:off x="123825" y="104775"/>
            <a:ext cx="58197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1pPr>
            <a:lvl2pPr marL="414338"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2pPr>
            <a:lvl3pPr marL="828675"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3pPr>
            <a:lvl4pPr marL="1244600"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4pPr>
            <a:lvl5pPr marL="1658938"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9pPr>
          </a:lstStyle>
          <a:p>
            <a:pPr hangingPunct="0">
              <a:lnSpc>
                <a:spcPct val="95000"/>
              </a:lnSpc>
              <a:buClr>
                <a:srgbClr val="000000"/>
              </a:buClr>
              <a:buSzPct val="45000"/>
              <a:buFont typeface="StarSymbol" charset="0"/>
              <a:buNone/>
            </a:pPr>
            <a:r>
              <a:rPr lang="en-GB" sz="2000" b="1">
                <a:solidFill>
                  <a:schemeClr val="bg1"/>
                </a:solidFill>
              </a:rPr>
              <a:t>Introduction to Computer Networks</a:t>
            </a:r>
          </a:p>
          <a:p>
            <a:pPr hangingPunct="0">
              <a:lnSpc>
                <a:spcPct val="95000"/>
              </a:lnSpc>
              <a:buClr>
                <a:srgbClr val="000000"/>
              </a:buClr>
              <a:buSzPct val="45000"/>
              <a:buFont typeface="StarSymbol" charset="0"/>
              <a:buNone/>
            </a:pPr>
            <a:endParaRPr lang="en-GB" sz="2000" b="1">
              <a:solidFill>
                <a:schemeClr val="bg1"/>
              </a:solidFill>
              <a:latin typeface="Times" charset="0"/>
            </a:endParaRPr>
          </a:p>
        </p:txBody>
      </p:sp>
      <p:sp>
        <p:nvSpPr>
          <p:cNvPr id="40968" name="AutoShape 8"/>
          <p:cNvSpPr>
            <a:spLocks noChangeArrowheads="1"/>
          </p:cNvSpPr>
          <p:nvPr/>
        </p:nvSpPr>
        <p:spPr bwMode="auto">
          <a:xfrm>
            <a:off x="0" y="4989513"/>
            <a:ext cx="106363" cy="1868487"/>
          </a:xfrm>
          <a:prstGeom prst="roundRect">
            <a:avLst>
              <a:gd name="adj" fmla="val 1347"/>
            </a:avLst>
          </a:prstGeom>
          <a:solidFill>
            <a:srgbClr val="214263"/>
          </a:solidFill>
          <a:ln w="9525">
            <a:solidFill>
              <a:srgbClr val="000000"/>
            </a:solidFill>
            <a:round/>
            <a:headEnd/>
            <a:tailEnd/>
          </a:ln>
        </p:spPr>
        <p:txBody>
          <a:bodyPr wrap="none" anchor="ctr"/>
          <a:lstStyle/>
          <a:p>
            <a:endParaRPr lang="en-US"/>
          </a:p>
        </p:txBody>
      </p:sp>
      <p:pic>
        <p:nvPicPr>
          <p:cNvPr id="40970" name="Picture 10" descr="PC6209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8725" y="2114550"/>
            <a:ext cx="387667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11"/>
          <p:cNvPicPr>
            <a:picLocks noChangeAspect="1" noChangeArrowheads="1"/>
          </p:cNvPicPr>
          <p:nvPr/>
        </p:nvPicPr>
        <p:blipFill>
          <a:blip r:embed="rId5">
            <a:extLst>
              <a:ext uri="{28A0092B-C50C-407E-A947-70E740481C1C}">
                <a14:useLocalDpi xmlns:a14="http://schemas.microsoft.com/office/drawing/2010/main" val="0"/>
              </a:ext>
            </a:extLst>
          </a:blip>
          <a:srcRect t="18462" r="5984" b="10428"/>
          <a:stretch>
            <a:fillRect/>
          </a:stretch>
        </p:blipFill>
        <p:spPr bwMode="auto">
          <a:xfrm>
            <a:off x="5289550" y="3938588"/>
            <a:ext cx="3373438"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381735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7" name="Rectangle 3"/>
          <p:cNvSpPr>
            <a:spLocks noGrp="1" noChangeArrowheads="1"/>
          </p:cNvSpPr>
          <p:nvPr>
            <p:ph type="title"/>
          </p:nvPr>
        </p:nvSpPr>
        <p:spPr/>
        <p:txBody>
          <a:bodyPr/>
          <a:lstStyle/>
          <a:p>
            <a:r>
              <a:rPr lang="en-US" smtClean="0"/>
              <a:t>How do networks work?</a:t>
            </a:r>
            <a:endParaRPr lang="en-US"/>
          </a:p>
        </p:txBody>
      </p:sp>
      <p:sp>
        <p:nvSpPr>
          <p:cNvPr id="144388" name="Rectangle 4"/>
          <p:cNvSpPr>
            <a:spLocks noChangeArrowheads="1"/>
          </p:cNvSpPr>
          <p:nvPr/>
        </p:nvSpPr>
        <p:spPr bwMode="auto">
          <a:xfrm>
            <a:off x="2286000" y="2559050"/>
            <a:ext cx="4572000" cy="641350"/>
          </a:xfrm>
          <a:prstGeom prst="rect">
            <a:avLst/>
          </a:prstGeom>
          <a:noFill/>
          <a:ln w="9525">
            <a:noFill/>
            <a:miter lim="800000"/>
            <a:headEnd/>
            <a:tailEnd/>
          </a:ln>
          <a:effectLst/>
        </p:spPr>
        <p:txBody>
          <a:bodyPr>
            <a:spAutoFit/>
          </a:bodyPr>
          <a:lstStyle/>
          <a:p>
            <a:r>
              <a:rPr lang="en-US">
                <a:effectLst>
                  <a:outerShdw blurRad="38100" dist="38100" dir="2700000" algn="tl">
                    <a:srgbClr val="000000"/>
                  </a:outerShdw>
                </a:effectLst>
              </a:rPr>
              <a:t>	</a:t>
            </a:r>
          </a:p>
          <a:p>
            <a:pPr lvl="1"/>
            <a:endParaRPr lang="en-US">
              <a:effectLst>
                <a:outerShdw blurRad="38100" dist="38100" dir="2700000" algn="tl">
                  <a:srgbClr val="000000"/>
                </a:outerShdw>
              </a:effectLst>
            </a:endParaRPr>
          </a:p>
        </p:txBody>
      </p:sp>
      <p:pic>
        <p:nvPicPr>
          <p:cNvPr id="379922" name="Picture 18" descr="C:\Users\R.E. Bergquist\AppData\Local\Microsoft\Windows\Temporary Internet Files\Content.IE5\B6SX02HC\MC900237491[1].wmf"/>
          <p:cNvPicPr>
            <a:picLocks noChangeAspect="1" noChangeArrowheads="1"/>
          </p:cNvPicPr>
          <p:nvPr/>
        </p:nvPicPr>
        <p:blipFill>
          <a:blip r:embed="rId2" cstate="print"/>
          <a:srcRect/>
          <a:stretch>
            <a:fillRect/>
          </a:stretch>
        </p:blipFill>
        <p:spPr bwMode="auto">
          <a:xfrm>
            <a:off x="3461352" y="1993939"/>
            <a:ext cx="2086824" cy="2278455"/>
          </a:xfrm>
          <a:prstGeom prst="rect">
            <a:avLst/>
          </a:prstGeom>
          <a:ln>
            <a:noFill/>
          </a:ln>
          <a:effectLst>
            <a:outerShdw blurRad="292100" dist="139700" dir="2700000" algn="tl" rotWithShape="0">
              <a:srgbClr val="333333">
                <a:alpha val="65000"/>
              </a:srgbClr>
            </a:outerShdw>
          </a:effectLst>
        </p:spPr>
      </p:pic>
      <p:sp>
        <p:nvSpPr>
          <p:cNvPr id="144391" name="AutoShape 7"/>
          <p:cNvSpPr>
            <a:spLocks/>
          </p:cNvSpPr>
          <p:nvPr/>
        </p:nvSpPr>
        <p:spPr bwMode="auto">
          <a:xfrm>
            <a:off x="6129619" y="3533775"/>
            <a:ext cx="2705100" cy="738664"/>
          </a:xfrm>
          <a:prstGeom prst="borderCallout1">
            <a:avLst>
              <a:gd name="adj1" fmla="val 10588"/>
              <a:gd name="adj2" fmla="val -2815"/>
              <a:gd name="adj3" fmla="val 11375"/>
              <a:gd name="adj4" fmla="val -36636"/>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r>
              <a:rPr lang="en-US" sz="1400" dirty="0">
                <a:effectLst>
                  <a:outerShdw blurRad="38100" dist="38100" dir="2700000" algn="tl">
                    <a:srgbClr val="000000"/>
                  </a:outerShdw>
                </a:effectLst>
              </a:rPr>
              <a:t>another software “packetizes” the data and addresses the “envelope” to send to...</a:t>
            </a:r>
          </a:p>
        </p:txBody>
      </p:sp>
      <p:sp>
        <p:nvSpPr>
          <p:cNvPr id="144390" name="AutoShape 6"/>
          <p:cNvSpPr>
            <a:spLocks/>
          </p:cNvSpPr>
          <p:nvPr/>
        </p:nvSpPr>
        <p:spPr bwMode="auto">
          <a:xfrm>
            <a:off x="5903258" y="1882869"/>
            <a:ext cx="2425700" cy="523220"/>
          </a:xfrm>
          <a:prstGeom prst="borderCallout1">
            <a:avLst>
              <a:gd name="adj1" fmla="val 126693"/>
              <a:gd name="adj2" fmla="val 47709"/>
              <a:gd name="adj3" fmla="val 179502"/>
              <a:gd name="adj4" fmla="val -46804"/>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r>
              <a:rPr lang="en-US" sz="1400" dirty="0">
                <a:effectLst>
                  <a:outerShdw blurRad="38100" dist="38100" dir="2700000" algn="tl">
                    <a:srgbClr val="000000"/>
                  </a:outerShdw>
                </a:effectLst>
              </a:rPr>
              <a:t>an application asks for or receives data</a:t>
            </a:r>
          </a:p>
        </p:txBody>
      </p:sp>
      <p:sp>
        <p:nvSpPr>
          <p:cNvPr id="10" name="Down Arrow Callout 9"/>
          <p:cNvSpPr/>
          <p:nvPr/>
        </p:nvSpPr>
        <p:spPr bwMode="auto">
          <a:xfrm>
            <a:off x="4024415" y="1358153"/>
            <a:ext cx="1095172" cy="565785"/>
          </a:xfrm>
          <a:prstGeom prst="downArrowCallou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t" anchorCtr="0" compatLnSpc="1">
            <a:prstTxWarp prst="textNoShape">
              <a:avLst/>
            </a:prstTxWarp>
            <a:spAutoFit/>
          </a:bodyPr>
          <a:lstStyle/>
          <a:p>
            <a:pPr lvl="0" algn="ctr"/>
            <a:r>
              <a:rPr lang="en-US" dirty="0" smtClean="0">
                <a:solidFill>
                  <a:srgbClr val="FFFFFF"/>
                </a:solidFill>
                <a:effectLst>
                  <a:outerShdw blurRad="38100" dist="38100" dir="2700000" algn="tl">
                    <a:srgbClr val="000000"/>
                  </a:outerShdw>
                </a:effectLst>
                <a:latin typeface="MetaCorrespondence"/>
              </a:rPr>
              <a:t>Software</a:t>
            </a:r>
          </a:p>
        </p:txBody>
      </p:sp>
      <p:sp>
        <p:nvSpPr>
          <p:cNvPr id="8" name="Rectangle 7"/>
          <p:cNvSpPr/>
          <p:nvPr/>
        </p:nvSpPr>
        <p:spPr bwMode="auto">
          <a:xfrm>
            <a:off x="0" y="2514600"/>
            <a:ext cx="457200" cy="15240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Networks</a:t>
            </a:r>
          </a:p>
        </p:txBody>
      </p:sp>
      <p:sp>
        <p:nvSpPr>
          <p:cNvPr id="11" name="Rectangle 10"/>
          <p:cNvSpPr/>
          <p:nvPr/>
        </p:nvSpPr>
        <p:spPr bwMode="auto">
          <a:xfrm>
            <a:off x="457232" y="2362168"/>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hardware</a:t>
            </a:r>
          </a:p>
        </p:txBody>
      </p:sp>
      <p:sp>
        <p:nvSpPr>
          <p:cNvPr id="13" name="Rectangle 12"/>
          <p:cNvSpPr/>
          <p:nvPr/>
        </p:nvSpPr>
        <p:spPr bwMode="auto">
          <a:xfrm>
            <a:off x="457216" y="2514568"/>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wires</a:t>
            </a:r>
          </a:p>
        </p:txBody>
      </p:sp>
      <p:sp>
        <p:nvSpPr>
          <p:cNvPr id="14" name="Rectangle 13"/>
          <p:cNvSpPr/>
          <p:nvPr/>
        </p:nvSpPr>
        <p:spPr bwMode="auto">
          <a:xfrm>
            <a:off x="452437" y="2666968"/>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switches</a:t>
            </a:r>
          </a:p>
        </p:txBody>
      </p:sp>
      <p:sp>
        <p:nvSpPr>
          <p:cNvPr id="15" name="Rectangle 14"/>
          <p:cNvSpPr/>
          <p:nvPr/>
        </p:nvSpPr>
        <p:spPr bwMode="auto">
          <a:xfrm>
            <a:off x="454834" y="2819368"/>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err="1" smtClean="0">
                <a:solidFill>
                  <a:srgbClr val="F4F6F9"/>
                </a:solidFill>
                <a:effectLst/>
                <a:latin typeface="MetaCorrespondence"/>
              </a:rPr>
              <a:t>ethernet</a:t>
            </a:r>
            <a:endParaRPr lang="en-US" sz="700" b="1" dirty="0" smtClean="0">
              <a:solidFill>
                <a:srgbClr val="F4F6F9"/>
              </a:solidFill>
              <a:effectLst/>
              <a:latin typeface="MetaCorrespondence"/>
            </a:endParaRPr>
          </a:p>
        </p:txBody>
      </p:sp>
      <p:sp>
        <p:nvSpPr>
          <p:cNvPr id="16" name="Rectangle 15"/>
          <p:cNvSpPr/>
          <p:nvPr/>
        </p:nvSpPr>
        <p:spPr bwMode="auto">
          <a:xfrm>
            <a:off x="453030" y="2210616"/>
            <a:ext cx="457200" cy="1524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software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3"/>
          <p:cNvPicPr>
            <a:picLocks noGrp="1" noChangeArrowheads="1"/>
          </p:cNvPicPr>
          <p:nvPr>
            <p:ph sz="quarter" idx="1"/>
          </p:nvPr>
        </p:nvPicPr>
        <p:blipFill>
          <a:blip r:embed="rId2" cstate="print"/>
          <a:srcRect/>
          <a:stretch>
            <a:fillRect/>
          </a:stretch>
        </p:blipFill>
        <p:spPr>
          <a:xfrm>
            <a:off x="2794958" y="2130725"/>
            <a:ext cx="3329797" cy="3286663"/>
          </a:xfrm>
          <a:prstGeom prst="rect">
            <a:avLst/>
          </a:prstGeom>
          <a:ln>
            <a:noFill/>
          </a:ln>
          <a:effectLst>
            <a:outerShdw blurRad="292100" dist="139700" dir="2700000" algn="tl" rotWithShape="0">
              <a:srgbClr val="333333">
                <a:alpha val="65000"/>
              </a:srgbClr>
            </a:outerShdw>
          </a:effectLst>
        </p:spPr>
      </p:pic>
      <p:sp>
        <p:nvSpPr>
          <p:cNvPr id="144387" name="Rectangle 3"/>
          <p:cNvSpPr>
            <a:spLocks noGrp="1" noChangeArrowheads="1"/>
          </p:cNvSpPr>
          <p:nvPr>
            <p:ph type="title"/>
          </p:nvPr>
        </p:nvSpPr>
        <p:spPr/>
        <p:txBody>
          <a:bodyPr/>
          <a:lstStyle/>
          <a:p>
            <a:r>
              <a:rPr lang="en-US" smtClean="0"/>
              <a:t>How do networks work?</a:t>
            </a:r>
            <a:endParaRPr lang="en-US"/>
          </a:p>
        </p:txBody>
      </p:sp>
      <p:sp>
        <p:nvSpPr>
          <p:cNvPr id="144388" name="Rectangle 4"/>
          <p:cNvSpPr>
            <a:spLocks noChangeArrowheads="1"/>
          </p:cNvSpPr>
          <p:nvPr/>
        </p:nvSpPr>
        <p:spPr bwMode="auto">
          <a:xfrm>
            <a:off x="2286000" y="2559050"/>
            <a:ext cx="4572000" cy="641350"/>
          </a:xfrm>
          <a:prstGeom prst="rect">
            <a:avLst/>
          </a:prstGeom>
          <a:noFill/>
          <a:ln w="9525">
            <a:noFill/>
            <a:miter lim="800000"/>
            <a:headEnd/>
            <a:tailEnd/>
          </a:ln>
          <a:effectLst/>
        </p:spPr>
        <p:txBody>
          <a:bodyPr>
            <a:spAutoFit/>
          </a:bodyPr>
          <a:lstStyle/>
          <a:p>
            <a:r>
              <a:rPr lang="en-US">
                <a:effectLst>
                  <a:outerShdw blurRad="38100" dist="38100" dir="2700000" algn="tl">
                    <a:srgbClr val="000000"/>
                  </a:outerShdw>
                </a:effectLst>
              </a:rPr>
              <a:t>	</a:t>
            </a:r>
          </a:p>
          <a:p>
            <a:pPr lvl="1"/>
            <a:endParaRPr lang="en-US">
              <a:effectLst>
                <a:outerShdw blurRad="38100" dist="38100" dir="2700000" algn="tl">
                  <a:srgbClr val="000000"/>
                </a:outerShdw>
              </a:effectLst>
            </a:endParaRPr>
          </a:p>
        </p:txBody>
      </p:sp>
      <p:sp>
        <p:nvSpPr>
          <p:cNvPr id="144391" name="AutoShape 7"/>
          <p:cNvSpPr>
            <a:spLocks/>
          </p:cNvSpPr>
          <p:nvPr/>
        </p:nvSpPr>
        <p:spPr bwMode="auto">
          <a:xfrm>
            <a:off x="6129619" y="3533775"/>
            <a:ext cx="2705100" cy="738664"/>
          </a:xfrm>
          <a:prstGeom prst="borderCallout1">
            <a:avLst>
              <a:gd name="adj1" fmla="val 10588"/>
              <a:gd name="adj2" fmla="val -2815"/>
              <a:gd name="adj3" fmla="val -6830"/>
              <a:gd name="adj4" fmla="val -32162"/>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r>
              <a:rPr lang="en-US" sz="1400" dirty="0" smtClean="0">
                <a:effectLst>
                  <a:outerShdw blurRad="38100" dist="38100" dir="2700000" algn="tl">
                    <a:srgbClr val="000000"/>
                  </a:outerShdw>
                </a:effectLst>
              </a:rPr>
              <a:t>the network computer receives these packets and pushes them out the door over...</a:t>
            </a:r>
            <a:endParaRPr lang="en-US" sz="1400" dirty="0">
              <a:effectLst>
                <a:outerShdw blurRad="38100" dist="38100" dir="2700000" algn="tl">
                  <a:srgbClr val="000000"/>
                </a:outerShdw>
              </a:effectLst>
            </a:endParaRPr>
          </a:p>
        </p:txBody>
      </p:sp>
      <p:sp>
        <p:nvSpPr>
          <p:cNvPr id="10" name="Down Arrow Callout 9"/>
          <p:cNvSpPr/>
          <p:nvPr/>
        </p:nvSpPr>
        <p:spPr bwMode="auto">
          <a:xfrm>
            <a:off x="3979531" y="1358153"/>
            <a:ext cx="1184941" cy="565785"/>
          </a:xfrm>
          <a:prstGeom prst="downArrowCallou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t" anchorCtr="0" compatLnSpc="1">
            <a:prstTxWarp prst="textNoShape">
              <a:avLst/>
            </a:prstTxWarp>
            <a:spAutoFit/>
          </a:bodyPr>
          <a:lstStyle/>
          <a:p>
            <a:pPr lvl="0" algn="ctr"/>
            <a:r>
              <a:rPr lang="en-US" dirty="0" smtClean="0">
                <a:solidFill>
                  <a:srgbClr val="FFFFFF"/>
                </a:solidFill>
                <a:effectLst>
                  <a:outerShdw blurRad="38100" dist="38100" dir="2700000" algn="tl">
                    <a:srgbClr val="000000"/>
                  </a:outerShdw>
                </a:effectLst>
                <a:latin typeface="MetaCorrespondence"/>
              </a:rPr>
              <a:t>Hardware</a:t>
            </a:r>
          </a:p>
        </p:txBody>
      </p:sp>
      <p:sp>
        <p:nvSpPr>
          <p:cNvPr id="7" name="Rectangle 6"/>
          <p:cNvSpPr/>
          <p:nvPr/>
        </p:nvSpPr>
        <p:spPr bwMode="auto">
          <a:xfrm>
            <a:off x="0" y="2514600"/>
            <a:ext cx="457200" cy="15240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Networks</a:t>
            </a:r>
          </a:p>
        </p:txBody>
      </p:sp>
      <p:sp>
        <p:nvSpPr>
          <p:cNvPr id="9" name="Rectangle 8"/>
          <p:cNvSpPr/>
          <p:nvPr/>
        </p:nvSpPr>
        <p:spPr bwMode="auto">
          <a:xfrm>
            <a:off x="457232" y="23621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hardware</a:t>
            </a:r>
          </a:p>
        </p:txBody>
      </p:sp>
      <p:sp>
        <p:nvSpPr>
          <p:cNvPr id="11" name="Rectangle 10"/>
          <p:cNvSpPr/>
          <p:nvPr/>
        </p:nvSpPr>
        <p:spPr bwMode="auto">
          <a:xfrm>
            <a:off x="457216" y="2514568"/>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wires</a:t>
            </a:r>
          </a:p>
        </p:txBody>
      </p:sp>
      <p:sp>
        <p:nvSpPr>
          <p:cNvPr id="12" name="Rectangle 11"/>
          <p:cNvSpPr/>
          <p:nvPr/>
        </p:nvSpPr>
        <p:spPr bwMode="auto">
          <a:xfrm>
            <a:off x="452437" y="2666968"/>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switches</a:t>
            </a:r>
          </a:p>
        </p:txBody>
      </p:sp>
      <p:sp>
        <p:nvSpPr>
          <p:cNvPr id="13" name="Rectangle 12"/>
          <p:cNvSpPr/>
          <p:nvPr/>
        </p:nvSpPr>
        <p:spPr bwMode="auto">
          <a:xfrm>
            <a:off x="454834" y="2819368"/>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err="1" smtClean="0">
                <a:solidFill>
                  <a:srgbClr val="F4F6F9"/>
                </a:solidFill>
                <a:effectLst/>
                <a:latin typeface="MetaCorrespondence"/>
              </a:rPr>
              <a:t>ethernet</a:t>
            </a:r>
            <a:endParaRPr lang="en-US" sz="700" b="1" dirty="0" smtClean="0">
              <a:solidFill>
                <a:srgbClr val="F4F6F9"/>
              </a:solidFill>
              <a:effectLst/>
              <a:latin typeface="MetaCorrespondence"/>
            </a:endParaRPr>
          </a:p>
        </p:txBody>
      </p:sp>
      <p:sp>
        <p:nvSpPr>
          <p:cNvPr id="14" name="Rectangle 13"/>
          <p:cNvSpPr/>
          <p:nvPr/>
        </p:nvSpPr>
        <p:spPr bwMode="auto">
          <a:xfrm>
            <a:off x="453030" y="2210616"/>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software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6435" name="Picture 3" descr="MPj03828400000[1]"/>
          <p:cNvPicPr>
            <a:picLocks noGrp="1" noChangeArrowheads="1"/>
          </p:cNvPicPr>
          <p:nvPr>
            <p:ph sz="quarter" idx="1"/>
          </p:nvPr>
        </p:nvPicPr>
        <p:blipFill>
          <a:blip r:embed="rId2" cstate="print"/>
          <a:srcRect/>
          <a:stretch>
            <a:fillRect/>
          </a:stretch>
        </p:blipFill>
        <p:spPr>
          <a:xfrm>
            <a:off x="1384300" y="1192213"/>
            <a:ext cx="6407150" cy="4579937"/>
          </a:xfrm>
          <a:prstGeom prst="rect">
            <a:avLst/>
          </a:prstGeom>
          <a:ln>
            <a:noFill/>
          </a:ln>
          <a:effectLst>
            <a:outerShdw blurRad="292100" dist="139700" dir="2700000" algn="tl" rotWithShape="0">
              <a:srgbClr val="333333">
                <a:alpha val="65000"/>
              </a:srgbClr>
            </a:outerShdw>
          </a:effectLst>
        </p:spPr>
      </p:pic>
      <p:sp>
        <p:nvSpPr>
          <p:cNvPr id="146434" name="Rectangle 2"/>
          <p:cNvSpPr>
            <a:spLocks noGrp="1" noChangeArrowheads="1"/>
          </p:cNvSpPr>
          <p:nvPr>
            <p:ph type="title"/>
          </p:nvPr>
        </p:nvSpPr>
        <p:spPr/>
        <p:txBody>
          <a:bodyPr/>
          <a:lstStyle/>
          <a:p>
            <a:r>
              <a:rPr lang="en-US"/>
              <a:t>How do networks work?</a:t>
            </a:r>
          </a:p>
        </p:txBody>
      </p:sp>
      <p:sp>
        <p:nvSpPr>
          <p:cNvPr id="146437" name="AutoShape 5"/>
          <p:cNvSpPr>
            <a:spLocks/>
          </p:cNvSpPr>
          <p:nvPr/>
        </p:nvSpPr>
        <p:spPr bwMode="auto">
          <a:xfrm>
            <a:off x="6438900" y="3533775"/>
            <a:ext cx="2705100" cy="738664"/>
          </a:xfrm>
          <a:prstGeom prst="borderCallout1">
            <a:avLst>
              <a:gd name="adj1" fmla="val 10588"/>
              <a:gd name="adj2" fmla="val -2815"/>
              <a:gd name="adj3" fmla="val 41412"/>
              <a:gd name="adj4" fmla="val -38320"/>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r>
              <a:rPr lang="en-US" sz="1400" dirty="0">
                <a:effectLst>
                  <a:outerShdw blurRad="38100" dist="38100" dir="2700000" algn="tl">
                    <a:srgbClr val="000000"/>
                  </a:outerShdw>
                </a:effectLst>
              </a:rPr>
              <a:t>the cable connecting the computer to the network electronics</a:t>
            </a:r>
          </a:p>
        </p:txBody>
      </p:sp>
      <p:sp>
        <p:nvSpPr>
          <p:cNvPr id="146438" name="AutoShape 6"/>
          <p:cNvSpPr>
            <a:spLocks noChangeArrowheads="1"/>
          </p:cNvSpPr>
          <p:nvPr/>
        </p:nvSpPr>
        <p:spPr bwMode="auto">
          <a:xfrm>
            <a:off x="4121150" y="4737100"/>
            <a:ext cx="4173538" cy="1124426"/>
          </a:xfrm>
          <a:prstGeom prst="cloudCallout">
            <a:avLst>
              <a:gd name="adj1" fmla="val 30029"/>
              <a:gd name="adj2" fmla="val -83875"/>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n-US" sz="1400">
                <a:effectLst>
                  <a:outerShdw blurRad="38100" dist="38100" dir="2700000" algn="tl">
                    <a:srgbClr val="000000"/>
                  </a:outerShdw>
                </a:effectLst>
              </a:rPr>
              <a:t>which forwards the packets to other electronics until they get to their destination</a:t>
            </a:r>
          </a:p>
        </p:txBody>
      </p:sp>
      <p:sp>
        <p:nvSpPr>
          <p:cNvPr id="8" name="Down Arrow Callout 7"/>
          <p:cNvSpPr/>
          <p:nvPr/>
        </p:nvSpPr>
        <p:spPr bwMode="auto">
          <a:xfrm>
            <a:off x="3590807" y="1358153"/>
            <a:ext cx="1962397" cy="518636"/>
          </a:xfrm>
          <a:prstGeom prst="downArrowCallou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t" anchorCtr="0" compatLnSpc="1">
            <a:prstTxWarp prst="textNoShape">
              <a:avLst/>
            </a:prstTxWarp>
            <a:spAutoFit/>
          </a:bodyPr>
          <a:lstStyle/>
          <a:p>
            <a:pPr lvl="0" algn="ctr"/>
            <a:r>
              <a:rPr lang="en-US" sz="1600" dirty="0" smtClean="0">
                <a:solidFill>
                  <a:srgbClr val="FFFFFF"/>
                </a:solidFill>
                <a:effectLst>
                  <a:outerShdw blurRad="38100" dist="38100" dir="2700000" algn="tl">
                    <a:srgbClr val="000000"/>
                  </a:outerShdw>
                </a:effectLst>
                <a:latin typeface="MetaCorrespondence"/>
              </a:rPr>
              <a:t>Wires &amp; Electronics</a:t>
            </a:r>
          </a:p>
        </p:txBody>
      </p:sp>
      <p:sp>
        <p:nvSpPr>
          <p:cNvPr id="7" name="Rectangle 6"/>
          <p:cNvSpPr/>
          <p:nvPr/>
        </p:nvSpPr>
        <p:spPr bwMode="auto">
          <a:xfrm>
            <a:off x="0" y="2514600"/>
            <a:ext cx="457200" cy="15240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Networks</a:t>
            </a:r>
          </a:p>
        </p:txBody>
      </p:sp>
      <p:sp>
        <p:nvSpPr>
          <p:cNvPr id="9" name="Rectangle 8"/>
          <p:cNvSpPr/>
          <p:nvPr/>
        </p:nvSpPr>
        <p:spPr bwMode="auto">
          <a:xfrm>
            <a:off x="457232" y="2362168"/>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hardware</a:t>
            </a:r>
          </a:p>
        </p:txBody>
      </p:sp>
      <p:sp>
        <p:nvSpPr>
          <p:cNvPr id="10" name="Rectangle 9"/>
          <p:cNvSpPr/>
          <p:nvPr/>
        </p:nvSpPr>
        <p:spPr bwMode="auto">
          <a:xfrm>
            <a:off x="457216" y="25145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wires</a:t>
            </a:r>
          </a:p>
        </p:txBody>
      </p:sp>
      <p:sp>
        <p:nvSpPr>
          <p:cNvPr id="11" name="Rectangle 10"/>
          <p:cNvSpPr/>
          <p:nvPr/>
        </p:nvSpPr>
        <p:spPr bwMode="auto">
          <a:xfrm>
            <a:off x="452437" y="2666968"/>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switches</a:t>
            </a:r>
          </a:p>
        </p:txBody>
      </p:sp>
      <p:sp>
        <p:nvSpPr>
          <p:cNvPr id="12" name="Rectangle 11"/>
          <p:cNvSpPr/>
          <p:nvPr/>
        </p:nvSpPr>
        <p:spPr bwMode="auto">
          <a:xfrm>
            <a:off x="454834" y="2819368"/>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err="1" smtClean="0">
                <a:solidFill>
                  <a:srgbClr val="F4F6F9"/>
                </a:solidFill>
                <a:effectLst/>
                <a:latin typeface="MetaCorrespondence"/>
              </a:rPr>
              <a:t>ethernet</a:t>
            </a:r>
            <a:endParaRPr lang="en-US" sz="700" b="1" dirty="0" smtClean="0">
              <a:solidFill>
                <a:srgbClr val="F4F6F9"/>
              </a:solidFill>
              <a:effectLst/>
              <a:latin typeface="MetaCorrespondence"/>
            </a:endParaRPr>
          </a:p>
        </p:txBody>
      </p:sp>
      <p:sp>
        <p:nvSpPr>
          <p:cNvPr id="13" name="Rectangle 12"/>
          <p:cNvSpPr/>
          <p:nvPr/>
        </p:nvSpPr>
        <p:spPr bwMode="auto">
          <a:xfrm>
            <a:off x="453030" y="2210616"/>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software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smtClean="0"/>
              <a:t>Switches</a:t>
            </a:r>
            <a:endParaRPr lang="en-US" dirty="0"/>
          </a:p>
        </p:txBody>
      </p:sp>
      <p:graphicFrame>
        <p:nvGraphicFramePr>
          <p:cNvPr id="18" name="Diagram 17"/>
          <p:cNvGraphicFramePr>
            <a:graphicFrameLocks noChangeAspect="1"/>
          </p:cNvGraphicFramePr>
          <p:nvPr/>
        </p:nvGraphicFramePr>
        <p:xfrm>
          <a:off x="1974850" y="1020763"/>
          <a:ext cx="2612549" cy="3583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Diagram 16"/>
          <p:cNvGrpSpPr>
            <a:grpSpLocks noChangeAspect="1"/>
          </p:cNvGrpSpPr>
          <p:nvPr/>
        </p:nvGrpSpPr>
        <p:grpSpPr bwMode="auto">
          <a:xfrm>
            <a:off x="3683479" y="2997679"/>
            <a:ext cx="4196080" cy="2538094"/>
            <a:chOff x="341" y="509"/>
            <a:chExt cx="3776" cy="2284"/>
          </a:xfrm>
        </p:grpSpPr>
        <p:graphicFrame>
          <p:nvGraphicFramePr>
            <p:cNvPr id="17" name="Diagram 16"/>
            <p:cNvGraphicFramePr/>
            <p:nvPr/>
          </p:nvGraphicFramePr>
          <p:xfrm>
            <a:off x="1602" y="870"/>
            <a:ext cx="2515" cy="19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47482" name="AutoShape 26"/>
            <p:cNvCxnSpPr>
              <a:cxnSpLocks noChangeShapeType="1"/>
            </p:cNvCxnSpPr>
            <p:nvPr/>
          </p:nvCxnSpPr>
          <p:spPr bwMode="auto">
            <a:xfrm>
              <a:off x="341" y="509"/>
              <a:ext cx="2800" cy="1371"/>
            </a:xfrm>
            <a:prstGeom prst="curvedConnector3">
              <a:avLst>
                <a:gd name="adj1" fmla="val 112449"/>
              </a:avLst>
            </a:prstGeom>
            <a:noFill/>
            <a:ln w="38100">
              <a:solidFill>
                <a:srgbClr val="FF9900"/>
              </a:solidFill>
              <a:round/>
              <a:headEnd/>
              <a:tailEnd type="triangle" w="med" len="med"/>
            </a:ln>
            <a:effectLst/>
          </p:spPr>
        </p:cxnSp>
      </p:grpSp>
      <p:sp>
        <p:nvSpPr>
          <p:cNvPr id="147485" name="Rectangle 29"/>
          <p:cNvSpPr>
            <a:spLocks noChangeArrowheads="1"/>
          </p:cNvSpPr>
          <p:nvPr/>
        </p:nvSpPr>
        <p:spPr bwMode="auto">
          <a:xfrm>
            <a:off x="438150" y="3111500"/>
            <a:ext cx="4037013" cy="3143250"/>
          </a:xfrm>
          <a:prstGeom prst="rect">
            <a:avLst/>
          </a:prstGeom>
          <a:noFill/>
          <a:ln w="9525">
            <a:noFill/>
            <a:miter lim="800000"/>
            <a:headEnd/>
            <a:tailEnd/>
          </a:ln>
          <a:effectLst/>
        </p:spPr>
        <p:txBody>
          <a:bodyPr/>
          <a:lstStyle/>
          <a:p>
            <a:pPr marL="342900" indent="-342900" eaLnBrk="1" hangingPunct="1">
              <a:lnSpc>
                <a:spcPct val="90000"/>
              </a:lnSpc>
              <a:spcBef>
                <a:spcPct val="20000"/>
              </a:spcBef>
              <a:buFontTx/>
              <a:buChar char="•"/>
            </a:pPr>
            <a:endParaRPr lang="en-US" sz="2400">
              <a:effectLst>
                <a:outerShdw blurRad="38100" dist="38100" dir="2700000" algn="tl">
                  <a:srgbClr val="000000"/>
                </a:outerShdw>
              </a:effectLst>
              <a:latin typeface="Trebuchet MS" pitchFamily="34" charset="0"/>
            </a:endParaRPr>
          </a:p>
        </p:txBody>
      </p:sp>
      <p:sp>
        <p:nvSpPr>
          <p:cNvPr id="147487" name="AutoShape 31"/>
          <p:cNvSpPr>
            <a:spLocks/>
          </p:cNvSpPr>
          <p:nvPr/>
        </p:nvSpPr>
        <p:spPr bwMode="auto">
          <a:xfrm>
            <a:off x="1012731" y="4149725"/>
            <a:ext cx="4281487" cy="954107"/>
          </a:xfrm>
          <a:prstGeom prst="borderCallout1">
            <a:avLst>
              <a:gd name="adj1" fmla="val 8509"/>
              <a:gd name="adj2" fmla="val 101778"/>
              <a:gd name="adj3" fmla="val 42922"/>
              <a:gd name="adj4" fmla="val 122908"/>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r>
              <a:rPr lang="en-US" sz="1400" dirty="0">
                <a:effectLst>
                  <a:outerShdw blurRad="38100" dist="38100" dir="2700000" algn="tl">
                    <a:srgbClr val="000000"/>
                  </a:outerShdw>
                </a:effectLst>
              </a:rPr>
              <a:t>if the system that is sought is not connected to that switch, the switch will send the request to other switches until it is able to find the switch that contains the sought system.</a:t>
            </a:r>
          </a:p>
        </p:txBody>
      </p:sp>
      <p:sp>
        <p:nvSpPr>
          <p:cNvPr id="147486" name="AutoShape 30"/>
          <p:cNvSpPr>
            <a:spLocks/>
          </p:cNvSpPr>
          <p:nvPr/>
        </p:nvSpPr>
        <p:spPr bwMode="auto">
          <a:xfrm>
            <a:off x="5427663" y="2065338"/>
            <a:ext cx="3076575" cy="523220"/>
          </a:xfrm>
          <a:prstGeom prst="borderCallout1">
            <a:avLst>
              <a:gd name="adj1" fmla="val 52046"/>
              <a:gd name="adj2" fmla="val -1961"/>
              <a:gd name="adj3" fmla="val 146960"/>
              <a:gd name="adj4" fmla="val -60371"/>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r>
              <a:rPr lang="en-US" sz="1400" dirty="0">
                <a:effectLst>
                  <a:outerShdw blurRad="38100" dist="38100" dir="2700000" algn="tl">
                    <a:srgbClr val="000000"/>
                  </a:outerShdw>
                </a:effectLst>
              </a:rPr>
              <a:t>Switches work by keeping track of the systems located off their ports</a:t>
            </a:r>
          </a:p>
        </p:txBody>
      </p:sp>
      <p:sp>
        <p:nvSpPr>
          <p:cNvPr id="11" name="Down Arrow Callout 10"/>
          <p:cNvSpPr/>
          <p:nvPr/>
        </p:nvSpPr>
        <p:spPr bwMode="auto">
          <a:xfrm>
            <a:off x="1240886" y="1358153"/>
            <a:ext cx="3454857" cy="565785"/>
          </a:xfrm>
          <a:prstGeom prst="downArrowCallou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t" anchorCtr="0" compatLnSpc="1">
            <a:prstTxWarp prst="textNoShape">
              <a:avLst/>
            </a:prstTxWarp>
            <a:spAutoFit/>
          </a:bodyPr>
          <a:lstStyle/>
          <a:p>
            <a:pPr>
              <a:spcBef>
                <a:spcPct val="50000"/>
              </a:spcBef>
            </a:pPr>
            <a:r>
              <a:rPr lang="en-US" dirty="0" smtClean="0">
                <a:effectLst>
                  <a:outerShdw blurRad="38100" dist="38100" dir="2700000" algn="tl">
                    <a:srgbClr val="000000"/>
                  </a:outerShdw>
                </a:effectLst>
              </a:rPr>
              <a:t>System </a:t>
            </a:r>
            <a:r>
              <a:rPr lang="en-US" dirty="0" smtClean="0">
                <a:solidFill>
                  <a:srgbClr val="00B0F0"/>
                </a:solidFill>
                <a:effectLst>
                  <a:outerShdw blurRad="38100" dist="38100" dir="2700000" algn="tl">
                    <a:srgbClr val="000000"/>
                  </a:outerShdw>
                </a:effectLst>
              </a:rPr>
              <a:t>1.A</a:t>
            </a:r>
            <a:r>
              <a:rPr lang="en-US" dirty="0" smtClean="0">
                <a:effectLst>
                  <a:outerShdw blurRad="38100" dist="38100" dir="2700000" algn="tl">
                    <a:srgbClr val="000000"/>
                  </a:outerShdw>
                </a:effectLst>
              </a:rPr>
              <a:t> seeking System </a:t>
            </a:r>
            <a:r>
              <a:rPr lang="en-US" dirty="0" smtClean="0">
                <a:solidFill>
                  <a:srgbClr val="FF9900"/>
                </a:solidFill>
                <a:effectLst>
                  <a:outerShdw blurRad="38100" dist="38100" dir="2700000" algn="tl">
                    <a:srgbClr val="000000"/>
                  </a:outerShdw>
                </a:effectLst>
              </a:rPr>
              <a:t>2.B</a:t>
            </a:r>
            <a:endParaRPr lang="en-US" dirty="0">
              <a:solidFill>
                <a:srgbClr val="FF9900"/>
              </a:solidFill>
              <a:effectLst>
                <a:outerShdw blurRad="38100" dist="38100" dir="2700000" algn="tl">
                  <a:srgbClr val="000000"/>
                </a:outerShdw>
              </a:effectLst>
            </a:endParaRPr>
          </a:p>
        </p:txBody>
      </p:sp>
      <p:sp>
        <p:nvSpPr>
          <p:cNvPr id="12" name="Rectangle 11"/>
          <p:cNvSpPr/>
          <p:nvPr/>
        </p:nvSpPr>
        <p:spPr bwMode="auto">
          <a:xfrm>
            <a:off x="0" y="2514600"/>
            <a:ext cx="457200" cy="15240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dirty="0" smtClean="0">
                <a:solidFill>
                  <a:srgbClr val="F4F6F9"/>
                </a:solidFill>
                <a:effectLst/>
                <a:latin typeface="MetaCorrespondence"/>
              </a:rPr>
              <a:t>Networks</a:t>
            </a:r>
          </a:p>
        </p:txBody>
      </p:sp>
      <p:sp>
        <p:nvSpPr>
          <p:cNvPr id="13" name="Rectangle 12"/>
          <p:cNvSpPr/>
          <p:nvPr/>
        </p:nvSpPr>
        <p:spPr bwMode="auto">
          <a:xfrm>
            <a:off x="457232" y="2362168"/>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hardware</a:t>
            </a:r>
          </a:p>
        </p:txBody>
      </p:sp>
      <p:sp>
        <p:nvSpPr>
          <p:cNvPr id="15" name="Rectangle 14"/>
          <p:cNvSpPr/>
          <p:nvPr/>
        </p:nvSpPr>
        <p:spPr bwMode="auto">
          <a:xfrm>
            <a:off x="457216" y="2514568"/>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wires</a:t>
            </a:r>
          </a:p>
        </p:txBody>
      </p:sp>
      <p:sp>
        <p:nvSpPr>
          <p:cNvPr id="16" name="Rectangle 15"/>
          <p:cNvSpPr/>
          <p:nvPr/>
        </p:nvSpPr>
        <p:spPr bwMode="auto">
          <a:xfrm>
            <a:off x="452437" y="26669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switches</a:t>
            </a:r>
          </a:p>
        </p:txBody>
      </p:sp>
      <p:sp>
        <p:nvSpPr>
          <p:cNvPr id="19" name="Rectangle 18"/>
          <p:cNvSpPr/>
          <p:nvPr/>
        </p:nvSpPr>
        <p:spPr bwMode="auto">
          <a:xfrm>
            <a:off x="454834" y="2819368"/>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err="1" smtClean="0">
                <a:solidFill>
                  <a:srgbClr val="F4F6F9"/>
                </a:solidFill>
                <a:effectLst/>
                <a:latin typeface="MetaCorrespondence"/>
              </a:rPr>
              <a:t>ethernet</a:t>
            </a:r>
            <a:endParaRPr lang="en-US" sz="700" b="1" dirty="0" smtClean="0">
              <a:solidFill>
                <a:srgbClr val="F4F6F9"/>
              </a:solidFill>
              <a:effectLst/>
              <a:latin typeface="MetaCorrespondence"/>
            </a:endParaRPr>
          </a:p>
        </p:txBody>
      </p:sp>
      <p:sp>
        <p:nvSpPr>
          <p:cNvPr id="20" name="Rectangle 19"/>
          <p:cNvSpPr/>
          <p:nvPr/>
        </p:nvSpPr>
        <p:spPr bwMode="auto">
          <a:xfrm>
            <a:off x="453030" y="2210616"/>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software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47486"/>
                                        </p:tgtEl>
                                        <p:attrNameLst>
                                          <p:attrName>style.visibility</p:attrName>
                                        </p:attrNameLst>
                                      </p:cBhvr>
                                      <p:to>
                                        <p:strVal val="visible"/>
                                      </p:to>
                                    </p:set>
                                    <p:animEffect transition="in" filter="wipe(right)">
                                      <p:cBhvr>
                                        <p:cTn id="7" dur="1000"/>
                                        <p:tgtEl>
                                          <p:spTgt spid="1474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7487"/>
                                        </p:tgtEl>
                                        <p:attrNameLst>
                                          <p:attrName>style.visibility</p:attrName>
                                        </p:attrNameLst>
                                      </p:cBhvr>
                                      <p:to>
                                        <p:strVal val="visible"/>
                                      </p:to>
                                    </p:set>
                                    <p:animEffect transition="in" filter="wipe(left)">
                                      <p:cBhvr>
                                        <p:cTn id="17" dur="500"/>
                                        <p:tgtEl>
                                          <p:spTgt spid="147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147487" grpId="0" animBg="1"/>
      <p:bldP spid="14748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8483" name="Picture 3"/>
          <p:cNvPicPr>
            <a:picLocks noGrp="1" noChangeArrowheads="1"/>
          </p:cNvPicPr>
          <p:nvPr>
            <p:ph sz="quarter" idx="1"/>
          </p:nvPr>
        </p:nvPicPr>
        <p:blipFill>
          <a:blip r:embed="rId2" cstate="print"/>
          <a:stretch>
            <a:fillRect/>
          </a:stretch>
        </p:blipFill>
        <p:spPr>
          <a:xfrm>
            <a:off x="2472042" y="2481452"/>
            <a:ext cx="4885715" cy="3038095"/>
          </a:xfrm>
          <a:prstGeom prst="rect">
            <a:avLst/>
          </a:prstGeom>
          <a:ln>
            <a:noFill/>
          </a:ln>
          <a:effectLst>
            <a:outerShdw blurRad="292100" dist="139700" dir="2700000" algn="tl" rotWithShape="0">
              <a:srgbClr val="333333">
                <a:alpha val="65000"/>
              </a:srgbClr>
            </a:outerShdw>
          </a:effectLst>
        </p:spPr>
      </p:pic>
      <p:sp>
        <p:nvSpPr>
          <p:cNvPr id="148482" name="Rectangle 2"/>
          <p:cNvSpPr>
            <a:spLocks noGrp="1" noChangeArrowheads="1"/>
          </p:cNvSpPr>
          <p:nvPr>
            <p:ph type="title"/>
          </p:nvPr>
        </p:nvSpPr>
        <p:spPr/>
        <p:txBody>
          <a:bodyPr/>
          <a:lstStyle/>
          <a:p>
            <a:r>
              <a:rPr lang="en-US"/>
              <a:t>Internal Switches</a:t>
            </a:r>
          </a:p>
        </p:txBody>
      </p:sp>
      <p:sp>
        <p:nvSpPr>
          <p:cNvPr id="148484" name="AutoShape 4"/>
          <p:cNvSpPr>
            <a:spLocks/>
          </p:cNvSpPr>
          <p:nvPr/>
        </p:nvSpPr>
        <p:spPr bwMode="auto">
          <a:xfrm>
            <a:off x="1006942" y="1303992"/>
            <a:ext cx="3871912" cy="954107"/>
          </a:xfrm>
          <a:prstGeom prst="borderCallout1">
            <a:avLst>
              <a:gd name="adj1" fmla="val 10403"/>
              <a:gd name="adj2" fmla="val 101968"/>
              <a:gd name="adj3" fmla="val 224278"/>
              <a:gd name="adj4" fmla="val 129197"/>
            </a:avLst>
          </a:prstGeom>
          <a:ln>
            <a:solidFill>
              <a:srgbClr val="FF0000"/>
            </a:solidFill>
            <a:headEnd/>
            <a:tailEnd/>
          </a:ln>
        </p:spPr>
        <p:style>
          <a:lnRef idx="3">
            <a:schemeClr val="lt1"/>
          </a:lnRef>
          <a:fillRef idx="1">
            <a:schemeClr val="accent2"/>
          </a:fillRef>
          <a:effectRef idx="1">
            <a:schemeClr val="accent2"/>
          </a:effectRef>
          <a:fontRef idx="minor">
            <a:schemeClr val="lt1"/>
          </a:fontRef>
        </p:style>
        <p:txBody>
          <a:bodyPr>
            <a:spAutoFit/>
          </a:bodyPr>
          <a:lstStyle/>
          <a:p>
            <a:r>
              <a:rPr lang="en-US" sz="1400" dirty="0">
                <a:effectLst>
                  <a:outerShdw blurRad="38100" dist="38100" dir="2700000" algn="tl">
                    <a:srgbClr val="000000"/>
                  </a:outerShdw>
                </a:effectLst>
              </a:rPr>
              <a:t>So, in </a:t>
            </a:r>
            <a:r>
              <a:rPr lang="en-US" sz="1400" dirty="0">
                <a:solidFill>
                  <a:srgbClr val="FF0000"/>
                </a:solidFill>
                <a:effectLst>
                  <a:outerShdw blurRad="38100" dist="38100" dir="2700000" algn="tl">
                    <a:srgbClr val="000000"/>
                  </a:outerShdw>
                </a:effectLst>
              </a:rPr>
              <a:t>Manning</a:t>
            </a:r>
            <a:r>
              <a:rPr lang="en-US" sz="1400" dirty="0">
                <a:effectLst>
                  <a:outerShdw blurRad="38100" dist="38100" dir="2700000" algn="tl">
                    <a:srgbClr val="000000"/>
                  </a:outerShdw>
                </a:effectLst>
              </a:rPr>
              <a:t>, </a:t>
            </a:r>
            <a:endParaRPr lang="en-US" sz="1400" dirty="0" smtClean="0">
              <a:effectLst>
                <a:outerShdw blurRad="38100" dist="38100" dir="2700000" algn="tl">
                  <a:srgbClr val="000000"/>
                </a:outerShdw>
              </a:effectLst>
            </a:endParaRPr>
          </a:p>
          <a:p>
            <a:r>
              <a:rPr lang="en-US" sz="1400" dirty="0" smtClean="0">
                <a:effectLst>
                  <a:outerShdw blurRad="38100" dist="38100" dir="2700000" algn="tl">
                    <a:srgbClr val="000000"/>
                  </a:outerShdw>
                </a:effectLst>
              </a:rPr>
              <a:t>we </a:t>
            </a:r>
            <a:r>
              <a:rPr lang="en-US" sz="1400" dirty="0">
                <a:effectLst>
                  <a:outerShdw blurRad="38100" dist="38100" dir="2700000" algn="tl">
                    <a:srgbClr val="000000"/>
                  </a:outerShdw>
                </a:effectLst>
              </a:rPr>
              <a:t>have several switches</a:t>
            </a:r>
            <a:r>
              <a:rPr lang="en-US" sz="1400" dirty="0" smtClean="0">
                <a:effectLst>
                  <a:outerShdw blurRad="38100" dist="38100" dir="2700000" algn="tl">
                    <a:srgbClr val="000000"/>
                  </a:outerShdw>
                </a:effectLst>
              </a:rPr>
              <a:t>, </a:t>
            </a:r>
          </a:p>
          <a:p>
            <a:r>
              <a:rPr lang="en-US" sz="1400" dirty="0" smtClean="0">
                <a:effectLst>
                  <a:outerShdw blurRad="38100" dist="38100" dir="2700000" algn="tl">
                    <a:srgbClr val="000000"/>
                  </a:outerShdw>
                </a:effectLst>
              </a:rPr>
              <a:t>several </a:t>
            </a:r>
            <a:r>
              <a:rPr lang="en-US" sz="1400" dirty="0">
                <a:effectLst>
                  <a:outerShdw blurRad="38100" dist="38100" dir="2700000" algn="tl">
                    <a:srgbClr val="000000"/>
                  </a:outerShdw>
                </a:effectLst>
              </a:rPr>
              <a:t>servers, </a:t>
            </a:r>
            <a:endParaRPr lang="en-US" sz="1400" dirty="0" smtClean="0">
              <a:effectLst>
                <a:outerShdw blurRad="38100" dist="38100" dir="2700000" algn="tl">
                  <a:srgbClr val="000000"/>
                </a:outerShdw>
              </a:effectLst>
            </a:endParaRPr>
          </a:p>
          <a:p>
            <a:r>
              <a:rPr lang="en-US" sz="1400" dirty="0" smtClean="0">
                <a:effectLst>
                  <a:outerShdw blurRad="38100" dist="38100" dir="2700000" algn="tl">
                    <a:srgbClr val="000000"/>
                  </a:outerShdw>
                </a:effectLst>
              </a:rPr>
              <a:t>and several </a:t>
            </a:r>
            <a:r>
              <a:rPr lang="en-US" sz="1400" dirty="0">
                <a:effectLst>
                  <a:outerShdw blurRad="38100" dist="38100" dir="2700000" algn="tl">
                    <a:srgbClr val="000000"/>
                  </a:outerShdw>
                </a:effectLst>
              </a:rPr>
              <a:t>networks</a:t>
            </a:r>
          </a:p>
        </p:txBody>
      </p:sp>
      <p:sp>
        <p:nvSpPr>
          <p:cNvPr id="148485" name="AutoShape 5"/>
          <p:cNvSpPr>
            <a:spLocks/>
          </p:cNvSpPr>
          <p:nvPr/>
        </p:nvSpPr>
        <p:spPr bwMode="auto">
          <a:xfrm>
            <a:off x="1008530" y="5684838"/>
            <a:ext cx="3871913" cy="738664"/>
          </a:xfrm>
          <a:prstGeom prst="borderCallout1">
            <a:avLst>
              <a:gd name="adj1" fmla="val 13384"/>
              <a:gd name="adj2" fmla="val 101968"/>
              <a:gd name="adj3" fmla="val -260515"/>
              <a:gd name="adj4" fmla="val 130835"/>
            </a:avLst>
          </a:prstGeom>
          <a:ln>
            <a:solidFill>
              <a:srgbClr val="FF0000"/>
            </a:solidFill>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r>
              <a:rPr lang="en-US" sz="1400" dirty="0">
                <a:effectLst>
                  <a:outerShdw blurRad="38100" dist="38100" dir="2700000" algn="tl">
                    <a:srgbClr val="000000"/>
                  </a:outerShdw>
                </a:effectLst>
              </a:rPr>
              <a:t>Our switches and "main" servers for the building plug into the main switch for Manning itself.</a:t>
            </a:r>
          </a:p>
        </p:txBody>
      </p:sp>
      <p:sp>
        <p:nvSpPr>
          <p:cNvPr id="6" name="Rectangle 5"/>
          <p:cNvSpPr/>
          <p:nvPr/>
        </p:nvSpPr>
        <p:spPr bwMode="auto">
          <a:xfrm>
            <a:off x="0" y="2514600"/>
            <a:ext cx="457200" cy="15240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Networks</a:t>
            </a:r>
          </a:p>
        </p:txBody>
      </p:sp>
      <p:sp>
        <p:nvSpPr>
          <p:cNvPr id="13" name="Rectangle 12"/>
          <p:cNvSpPr/>
          <p:nvPr/>
        </p:nvSpPr>
        <p:spPr bwMode="auto">
          <a:xfrm>
            <a:off x="457232" y="2362168"/>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hardware</a:t>
            </a:r>
          </a:p>
        </p:txBody>
      </p:sp>
      <p:sp>
        <p:nvSpPr>
          <p:cNvPr id="14" name="Rectangle 13"/>
          <p:cNvSpPr/>
          <p:nvPr/>
        </p:nvSpPr>
        <p:spPr bwMode="auto">
          <a:xfrm>
            <a:off x="457216" y="2514568"/>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wires</a:t>
            </a:r>
          </a:p>
        </p:txBody>
      </p:sp>
      <p:sp>
        <p:nvSpPr>
          <p:cNvPr id="15" name="Rectangle 14"/>
          <p:cNvSpPr/>
          <p:nvPr/>
        </p:nvSpPr>
        <p:spPr bwMode="auto">
          <a:xfrm>
            <a:off x="452437" y="26669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switches</a:t>
            </a:r>
          </a:p>
        </p:txBody>
      </p:sp>
      <p:sp>
        <p:nvSpPr>
          <p:cNvPr id="16" name="Rectangle 15"/>
          <p:cNvSpPr/>
          <p:nvPr/>
        </p:nvSpPr>
        <p:spPr bwMode="auto">
          <a:xfrm>
            <a:off x="454834" y="2819368"/>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err="1" smtClean="0">
                <a:solidFill>
                  <a:srgbClr val="F4F6F9"/>
                </a:solidFill>
                <a:effectLst/>
                <a:latin typeface="MetaCorrespondence"/>
              </a:rPr>
              <a:t>ethernet</a:t>
            </a:r>
            <a:endParaRPr lang="en-US" sz="700" b="1" dirty="0" smtClean="0">
              <a:solidFill>
                <a:srgbClr val="F4F6F9"/>
              </a:solidFill>
              <a:effectLst/>
              <a:latin typeface="MetaCorrespondence"/>
            </a:endParaRPr>
          </a:p>
        </p:txBody>
      </p:sp>
      <p:sp>
        <p:nvSpPr>
          <p:cNvPr id="17" name="Rectangle 16"/>
          <p:cNvSpPr/>
          <p:nvPr/>
        </p:nvSpPr>
        <p:spPr bwMode="auto">
          <a:xfrm>
            <a:off x="453030" y="2210616"/>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software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p:txBody>
          <a:bodyPr/>
          <a:lstStyle/>
          <a:p>
            <a:r>
              <a:rPr lang="en-US" dirty="0" smtClean="0"/>
              <a:t>Ethernet</a:t>
            </a:r>
            <a:endParaRPr lang="en-US" dirty="0"/>
          </a:p>
        </p:txBody>
      </p:sp>
      <p:sp>
        <p:nvSpPr>
          <p:cNvPr id="9" name="Text Placeholder 8"/>
          <p:cNvSpPr>
            <a:spLocks noGrp="1"/>
          </p:cNvSpPr>
          <p:nvPr>
            <p:ph type="body" idx="1"/>
          </p:nvPr>
        </p:nvSpPr>
        <p:spPr>
          <a:xfrm>
            <a:off x="1013012" y="1103313"/>
            <a:ext cx="4040188" cy="1815882"/>
          </a:xfrm>
        </p:spPr>
        <p:style>
          <a:lnRef idx="0">
            <a:schemeClr val="accent6"/>
          </a:lnRef>
          <a:fillRef idx="3">
            <a:schemeClr val="accent6"/>
          </a:fillRef>
          <a:effectRef idx="3">
            <a:schemeClr val="accent6"/>
          </a:effectRef>
          <a:fontRef idx="minor">
            <a:schemeClr val="lt1"/>
          </a:fontRef>
        </p:style>
        <p:txBody>
          <a:bodyPr>
            <a:spAutoFit/>
          </a:bodyPr>
          <a:lstStyle/>
          <a:p>
            <a:r>
              <a:rPr lang="en-US" sz="1400" smtClean="0">
                <a:effectLst>
                  <a:outerShdw blurRad="38100" dist="38100" dir="2700000" algn="tl">
                    <a:srgbClr val="000000"/>
                  </a:outerShdw>
                </a:effectLst>
              </a:rPr>
              <a:t>In 1973, while working on a way to link Xerox’s "Alto" computer to a printer, Bob Metcalfe developed the physical method of cabling that connected devices as well as the standards that governed communication on the cable. Called Ethernet, it has since become the most popular and most widely deployed network technology in the world.</a:t>
            </a:r>
            <a:endParaRPr lang="en-US" sz="1400" dirty="0" smtClean="0">
              <a:effectLst>
                <a:outerShdw blurRad="38100" dist="38100" dir="2700000" algn="tl">
                  <a:srgbClr val="000000"/>
                </a:outerShdw>
              </a:effectLst>
            </a:endParaRPr>
          </a:p>
        </p:txBody>
      </p:sp>
      <p:pic>
        <p:nvPicPr>
          <p:cNvPr id="15" name="Picture 1"/>
          <p:cNvPicPr>
            <a:picLocks noGrp="1" noChangeAspect="1" noChangeArrowheads="1"/>
          </p:cNvPicPr>
          <p:nvPr>
            <p:ph sz="half" idx="2"/>
          </p:nvPr>
        </p:nvPicPr>
        <p:blipFill>
          <a:blip r:embed="rId2" cstate="print"/>
          <a:stretch>
            <a:fillRect/>
          </a:stretch>
        </p:blipFill>
        <p:spPr bwMode="auto">
          <a:xfrm>
            <a:off x="1196788" y="3074059"/>
            <a:ext cx="3735388" cy="2448754"/>
          </a:xfrm>
          <a:prstGeom prst="rect">
            <a:avLst/>
          </a:prstGeom>
          <a:ln>
            <a:noFill/>
          </a:ln>
          <a:effectLst>
            <a:outerShdw blurRad="292100" dist="139700" dir="2700000" algn="tl" rotWithShape="0">
              <a:srgbClr val="333333">
                <a:alpha val="65000"/>
              </a:srgbClr>
            </a:outerShdw>
          </a:effectLst>
        </p:spPr>
      </p:pic>
      <p:sp>
        <p:nvSpPr>
          <p:cNvPr id="10" name="Text Placeholder 9"/>
          <p:cNvSpPr>
            <a:spLocks noGrp="1"/>
          </p:cNvSpPr>
          <p:nvPr>
            <p:ph type="body" sz="quarter" idx="3"/>
          </p:nvPr>
        </p:nvSpPr>
        <p:spPr>
          <a:xfrm>
            <a:off x="5943600" y="2975442"/>
            <a:ext cx="3200400" cy="1169551"/>
          </a:xfrm>
        </p:spPr>
        <p:style>
          <a:lnRef idx="0">
            <a:schemeClr val="accent6"/>
          </a:lnRef>
          <a:fillRef idx="3">
            <a:schemeClr val="accent6"/>
          </a:fillRef>
          <a:effectRef idx="3">
            <a:schemeClr val="accent6"/>
          </a:effectRef>
          <a:fontRef idx="minor">
            <a:schemeClr val="lt1"/>
          </a:fontRef>
        </p:style>
        <p:txBody>
          <a:bodyPr wrap="square">
            <a:spAutoFit/>
          </a:bodyPr>
          <a:lstStyle/>
          <a:p>
            <a:r>
              <a:rPr lang="en-US" sz="1400" smtClean="0">
                <a:effectLst>
                  <a:outerShdw blurRad="38100" dist="38100" dir="2700000" algn="tl">
                    <a:srgbClr val="000000"/>
                  </a:outerShdw>
                </a:effectLst>
              </a:rPr>
              <a:t>Since a signal on the Ethernet medium reaches every attached node, the destination address is critical to identify the intended recipient of the frame.</a:t>
            </a:r>
            <a:endParaRPr lang="en-US" sz="1400" dirty="0" smtClean="0">
              <a:effectLst>
                <a:outerShdw blurRad="38100" dist="38100" dir="2700000" algn="tl">
                  <a:srgbClr val="000000"/>
                </a:outerShdw>
              </a:effectLst>
            </a:endParaRPr>
          </a:p>
        </p:txBody>
      </p:sp>
      <p:pic>
        <p:nvPicPr>
          <p:cNvPr id="16" name="Picture 8"/>
          <p:cNvPicPr>
            <a:picLocks noGrp="1" noChangeAspect="1" noChangeArrowheads="1"/>
          </p:cNvPicPr>
          <p:nvPr>
            <p:ph sz="quarter" idx="4"/>
          </p:nvPr>
        </p:nvPicPr>
        <p:blipFill>
          <a:blip r:embed="rId3" cstate="print"/>
          <a:stretch>
            <a:fillRect/>
          </a:stretch>
        </p:blipFill>
        <p:spPr>
          <a:xfrm>
            <a:off x="5963047" y="4207236"/>
            <a:ext cx="3180953" cy="2038095"/>
          </a:xfrm>
          <a:prstGeom prst="rect">
            <a:avLst/>
          </a:prstGeom>
          <a:ln>
            <a:noFill/>
          </a:ln>
          <a:effectLst>
            <a:outerShdw blurRad="292100" dist="139700" dir="2700000" algn="tl" rotWithShape="0">
              <a:srgbClr val="333333">
                <a:alpha val="65000"/>
              </a:srgbClr>
            </a:outerShdw>
          </a:effectLst>
        </p:spPr>
      </p:pic>
      <p:pic>
        <p:nvPicPr>
          <p:cNvPr id="374785" name="Picture 1"/>
          <p:cNvPicPr>
            <a:picLocks noChangeAspect="1" noChangeArrowheads="1"/>
          </p:cNvPicPr>
          <p:nvPr/>
        </p:nvPicPr>
        <p:blipFill>
          <a:blip r:embed="rId4" cstate="print"/>
          <a:srcRect/>
          <a:stretch>
            <a:fillRect/>
          </a:stretch>
        </p:blipFill>
        <p:spPr bwMode="auto">
          <a:xfrm>
            <a:off x="5405722" y="282389"/>
            <a:ext cx="1671917" cy="2411419"/>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bwMode="auto">
          <a:xfrm>
            <a:off x="0" y="2514600"/>
            <a:ext cx="457200" cy="15240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Networks</a:t>
            </a:r>
          </a:p>
        </p:txBody>
      </p:sp>
      <p:sp>
        <p:nvSpPr>
          <p:cNvPr id="11" name="Rectangle 10"/>
          <p:cNvSpPr/>
          <p:nvPr/>
        </p:nvSpPr>
        <p:spPr bwMode="auto">
          <a:xfrm>
            <a:off x="457232" y="2362168"/>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hardware</a:t>
            </a:r>
          </a:p>
        </p:txBody>
      </p:sp>
      <p:sp>
        <p:nvSpPr>
          <p:cNvPr id="12" name="Rectangle 11"/>
          <p:cNvSpPr/>
          <p:nvPr/>
        </p:nvSpPr>
        <p:spPr bwMode="auto">
          <a:xfrm>
            <a:off x="457216" y="2514568"/>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wires</a:t>
            </a:r>
          </a:p>
        </p:txBody>
      </p:sp>
      <p:sp>
        <p:nvSpPr>
          <p:cNvPr id="13" name="Rectangle 12"/>
          <p:cNvSpPr/>
          <p:nvPr/>
        </p:nvSpPr>
        <p:spPr bwMode="auto">
          <a:xfrm>
            <a:off x="452437" y="2666968"/>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switches</a:t>
            </a:r>
          </a:p>
        </p:txBody>
      </p:sp>
      <p:sp>
        <p:nvSpPr>
          <p:cNvPr id="14" name="Rectangle 13"/>
          <p:cNvSpPr/>
          <p:nvPr/>
        </p:nvSpPr>
        <p:spPr bwMode="auto">
          <a:xfrm>
            <a:off x="454834" y="28193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err="1" smtClean="0">
                <a:solidFill>
                  <a:srgbClr val="F4F6F9"/>
                </a:solidFill>
                <a:effectLst/>
                <a:latin typeface="MetaCorrespondence"/>
              </a:rPr>
              <a:t>ethernet</a:t>
            </a:r>
            <a:endParaRPr lang="en-US" sz="700" b="1" dirty="0" smtClean="0">
              <a:solidFill>
                <a:srgbClr val="F4F6F9"/>
              </a:solidFill>
              <a:effectLst/>
              <a:latin typeface="MetaCorrespondence"/>
            </a:endParaRPr>
          </a:p>
        </p:txBody>
      </p:sp>
      <p:sp>
        <p:nvSpPr>
          <p:cNvPr id="17" name="Rectangle 16"/>
          <p:cNvSpPr/>
          <p:nvPr/>
        </p:nvSpPr>
        <p:spPr bwMode="auto">
          <a:xfrm>
            <a:off x="453030" y="2210616"/>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software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9507" name="Picture 3">
            <a:hlinkClick r:id="rId2"/>
          </p:cNvPr>
          <p:cNvPicPr>
            <a:picLocks noGrp="1" noChangeArrowheads="1"/>
          </p:cNvPicPr>
          <p:nvPr>
            <p:ph sz="quarter" idx="1"/>
          </p:nvPr>
        </p:nvPicPr>
        <p:blipFill>
          <a:blip r:embed="rId3" cstate="print"/>
          <a:srcRect/>
          <a:stretch>
            <a:fillRect/>
          </a:stretch>
        </p:blipFill>
        <p:spPr>
          <a:xfrm>
            <a:off x="3859877" y="1310094"/>
            <a:ext cx="3858164" cy="2019048"/>
          </a:xfrm>
          <a:prstGeom prst="rect">
            <a:avLst/>
          </a:prstGeom>
          <a:ln>
            <a:noFill/>
          </a:ln>
          <a:effectLst>
            <a:outerShdw blurRad="292100" dist="139700" dir="2700000" algn="tl" rotWithShape="0">
              <a:srgbClr val="333333">
                <a:alpha val="65000"/>
              </a:srgbClr>
            </a:outerShdw>
          </a:effectLst>
        </p:spPr>
      </p:pic>
      <p:sp>
        <p:nvSpPr>
          <p:cNvPr id="15" name="Rectangle 2"/>
          <p:cNvSpPr>
            <a:spLocks noGrp="1" noChangeArrowheads="1"/>
          </p:cNvSpPr>
          <p:nvPr>
            <p:ph type="title"/>
          </p:nvPr>
        </p:nvSpPr>
        <p:spPr/>
        <p:txBody>
          <a:bodyPr/>
          <a:lstStyle/>
          <a:p>
            <a:r>
              <a:rPr lang="en-US" smtClean="0"/>
              <a:t>Ethernet</a:t>
            </a:r>
            <a:endParaRPr lang="en-US" dirty="0"/>
          </a:p>
        </p:txBody>
      </p:sp>
      <p:sp>
        <p:nvSpPr>
          <p:cNvPr id="149508" name="AutoShape 4"/>
          <p:cNvSpPr>
            <a:spLocks/>
          </p:cNvSpPr>
          <p:nvPr/>
        </p:nvSpPr>
        <p:spPr bwMode="auto">
          <a:xfrm>
            <a:off x="1183435" y="4107329"/>
            <a:ext cx="3076575" cy="523220"/>
          </a:xfrm>
          <a:prstGeom prst="borderCallout1">
            <a:avLst>
              <a:gd name="adj1" fmla="val 13384"/>
              <a:gd name="adj2" fmla="val 102477"/>
              <a:gd name="adj3" fmla="val -179819"/>
              <a:gd name="adj4" fmla="val 120005"/>
            </a:avLst>
          </a:prstGeom>
          <a:ln>
            <a:headEnd/>
            <a:tailEnd/>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a:spAutoFit/>
          </a:bodyPr>
          <a:lstStyle/>
          <a:p>
            <a:r>
              <a:rPr lang="en-US" sz="1400">
                <a:effectLst>
                  <a:outerShdw blurRad="38100" dist="38100" dir="2700000" algn="tl">
                    <a:srgbClr val="000000"/>
                  </a:outerShdw>
                </a:effectLst>
              </a:rPr>
              <a:t>Most of the Ethernet ports in SILS have a speed set to 100mb</a:t>
            </a:r>
          </a:p>
        </p:txBody>
      </p:sp>
      <p:sp>
        <p:nvSpPr>
          <p:cNvPr id="149509" name="Rectangle 5"/>
          <p:cNvSpPr>
            <a:spLocks noChangeArrowheads="1"/>
          </p:cNvSpPr>
          <p:nvPr/>
        </p:nvSpPr>
        <p:spPr bwMode="auto">
          <a:xfrm>
            <a:off x="4474789" y="4605618"/>
            <a:ext cx="4002087" cy="95410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spAutoFit/>
          </a:bodyPr>
          <a:lstStyle/>
          <a:p>
            <a:r>
              <a:rPr lang="en-US" sz="1400" dirty="0">
                <a:effectLst>
                  <a:outerShdw blurRad="38100" dist="38100" dir="2700000" algn="tl">
                    <a:srgbClr val="000000"/>
                  </a:outerShdw>
                </a:effectLst>
              </a:rPr>
              <a:t>In comparison, the wireless ports are set to about 11.7 </a:t>
            </a:r>
            <a:r>
              <a:rPr lang="en-US" sz="1400" dirty="0" err="1">
                <a:effectLst>
                  <a:outerShdw blurRad="38100" dist="38100" dir="2700000" algn="tl">
                    <a:srgbClr val="000000"/>
                  </a:outerShdw>
                </a:effectLst>
              </a:rPr>
              <a:t>mb</a:t>
            </a:r>
            <a:r>
              <a:rPr lang="en-US" sz="1400" dirty="0">
                <a:effectLst>
                  <a:outerShdw blurRad="38100" dist="38100" dir="2700000" algn="tl">
                    <a:srgbClr val="000000"/>
                  </a:outerShdw>
                </a:effectLst>
              </a:rPr>
              <a:t>.  </a:t>
            </a:r>
          </a:p>
          <a:p>
            <a:pPr lvl="1"/>
            <a:r>
              <a:rPr lang="en-US" sz="1400" dirty="0">
                <a:effectLst>
                  <a:outerShdw blurRad="38100" dist="38100" dir="2700000" algn="tl">
                    <a:srgbClr val="000000"/>
                  </a:outerShdw>
                </a:effectLst>
              </a:rPr>
              <a:t>The speed on the wireless is limited by the current available technology.</a:t>
            </a:r>
          </a:p>
        </p:txBody>
      </p:sp>
      <p:sp>
        <p:nvSpPr>
          <p:cNvPr id="6" name="Rectangle 5"/>
          <p:cNvSpPr/>
          <p:nvPr/>
        </p:nvSpPr>
        <p:spPr bwMode="auto">
          <a:xfrm>
            <a:off x="0" y="2514600"/>
            <a:ext cx="457200" cy="15240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Networks</a:t>
            </a:r>
          </a:p>
        </p:txBody>
      </p:sp>
      <p:sp>
        <p:nvSpPr>
          <p:cNvPr id="7" name="Rectangle 6"/>
          <p:cNvSpPr/>
          <p:nvPr/>
        </p:nvSpPr>
        <p:spPr bwMode="auto">
          <a:xfrm>
            <a:off x="457232" y="2362168"/>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hardware</a:t>
            </a:r>
          </a:p>
        </p:txBody>
      </p:sp>
      <p:sp>
        <p:nvSpPr>
          <p:cNvPr id="8" name="Rectangle 7"/>
          <p:cNvSpPr/>
          <p:nvPr/>
        </p:nvSpPr>
        <p:spPr bwMode="auto">
          <a:xfrm>
            <a:off x="457216" y="2514568"/>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wires</a:t>
            </a:r>
          </a:p>
        </p:txBody>
      </p:sp>
      <p:sp>
        <p:nvSpPr>
          <p:cNvPr id="9" name="Rectangle 8"/>
          <p:cNvSpPr/>
          <p:nvPr/>
        </p:nvSpPr>
        <p:spPr bwMode="auto">
          <a:xfrm>
            <a:off x="452437" y="2666968"/>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switches</a:t>
            </a:r>
          </a:p>
        </p:txBody>
      </p:sp>
      <p:sp>
        <p:nvSpPr>
          <p:cNvPr id="10" name="Rectangle 9"/>
          <p:cNvSpPr/>
          <p:nvPr/>
        </p:nvSpPr>
        <p:spPr bwMode="auto">
          <a:xfrm>
            <a:off x="454834" y="28193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err="1" smtClean="0">
                <a:solidFill>
                  <a:srgbClr val="F4F6F9"/>
                </a:solidFill>
                <a:effectLst/>
                <a:latin typeface="MetaCorrespondence"/>
              </a:rPr>
              <a:t>ethernet</a:t>
            </a:r>
            <a:endParaRPr lang="en-US" sz="700" b="1" dirty="0" smtClean="0">
              <a:solidFill>
                <a:srgbClr val="F4F6F9"/>
              </a:solidFill>
              <a:effectLst/>
              <a:latin typeface="MetaCorrespondence"/>
            </a:endParaRPr>
          </a:p>
        </p:txBody>
      </p:sp>
      <p:sp>
        <p:nvSpPr>
          <p:cNvPr id="11" name="Rectangle 10"/>
          <p:cNvSpPr/>
          <p:nvPr/>
        </p:nvSpPr>
        <p:spPr bwMode="auto">
          <a:xfrm>
            <a:off x="453030" y="2210616"/>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software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685800"/>
            <a:ext cx="8229600" cy="1066800"/>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b="1">
                <a:solidFill>
                  <a:srgbClr val="E4005C"/>
                </a:solidFill>
              </a:rPr>
              <a:t>Computer Networks</a:t>
            </a:r>
            <a:endParaRPr lang="en-GB" sz="4000" b="1">
              <a:solidFill>
                <a:srgbClr val="E4005C"/>
              </a:solidFill>
            </a:endParaRPr>
          </a:p>
        </p:txBody>
      </p:sp>
      <p:sp>
        <p:nvSpPr>
          <p:cNvPr id="20483" name="Rectangle 3"/>
          <p:cNvSpPr>
            <a:spLocks noGrp="1" noChangeArrowheads="1"/>
          </p:cNvSpPr>
          <p:nvPr>
            <p:ph type="body" sz="half" idx="1"/>
          </p:nvPr>
        </p:nvSpPr>
        <p:spPr>
          <a:xfrm>
            <a:off x="457200" y="1600200"/>
            <a:ext cx="4191000" cy="4525963"/>
          </a:xfrm>
        </p:spPr>
        <p:txBody>
          <a:bodyPr>
            <a:normAutofit fontScale="92500" lnSpcReduction="10000"/>
          </a:bodyPr>
          <a:lstStyle/>
          <a:p>
            <a:pPr marL="392113" indent="-293688" defTabSz="414338">
              <a:lnSpc>
                <a:spcPct val="80000"/>
              </a:lnSpc>
              <a:spcBef>
                <a:spcPct val="50000"/>
              </a:spcBef>
              <a:buClr>
                <a:srgbClr val="CC0000"/>
              </a:buClr>
              <a:buFont typeface="Wingdings" charset="0"/>
              <a:buBlip>
                <a:blip r:embed="rId3"/>
              </a:buBlip>
            </a:pPr>
            <a:endParaRPr lang="en-US" sz="2000" b="1">
              <a:solidFill>
                <a:srgbClr val="000066"/>
              </a:solidFill>
            </a:endParaRPr>
          </a:p>
          <a:p>
            <a:pPr marL="392113" indent="-293688" algn="just" defTabSz="414338">
              <a:lnSpc>
                <a:spcPct val="80000"/>
              </a:lnSpc>
              <a:buClr>
                <a:srgbClr val="CC0000"/>
              </a:buClr>
              <a:buFont typeface="Wingdings" charset="0"/>
              <a:buBlip>
                <a:blip r:embed="rId3"/>
              </a:buBlip>
            </a:pPr>
            <a:r>
              <a:rPr lang="en-US" sz="2400" b="1">
                <a:solidFill>
                  <a:srgbClr val="000066"/>
                </a:solidFill>
              </a:rPr>
              <a:t>Computer network connects two or more autonomous computers.</a:t>
            </a:r>
          </a:p>
          <a:p>
            <a:pPr marL="392113" indent="-293688" algn="just" defTabSz="414338">
              <a:lnSpc>
                <a:spcPct val="80000"/>
              </a:lnSpc>
              <a:buClr>
                <a:srgbClr val="CC0000"/>
              </a:buClr>
              <a:buFont typeface="Wingdings" charset="0"/>
              <a:buBlip>
                <a:blip r:embed="rId3"/>
              </a:buBlip>
            </a:pPr>
            <a:endParaRPr lang="en-US" sz="2400" b="1">
              <a:solidFill>
                <a:srgbClr val="000066"/>
              </a:solidFill>
            </a:endParaRPr>
          </a:p>
          <a:p>
            <a:pPr marL="392113" indent="-293688" algn="just" defTabSz="414338">
              <a:lnSpc>
                <a:spcPct val="80000"/>
              </a:lnSpc>
              <a:buClr>
                <a:srgbClr val="CC0000"/>
              </a:buClr>
              <a:buFont typeface="Wingdings" charset="0"/>
              <a:buBlip>
                <a:blip r:embed="rId3"/>
              </a:buBlip>
            </a:pPr>
            <a:endParaRPr lang="en-US" sz="2400" b="1">
              <a:solidFill>
                <a:srgbClr val="000066"/>
              </a:solidFill>
            </a:endParaRPr>
          </a:p>
          <a:p>
            <a:pPr marL="392113" indent="-293688" algn="just" defTabSz="414338">
              <a:lnSpc>
                <a:spcPct val="80000"/>
              </a:lnSpc>
              <a:buClr>
                <a:srgbClr val="CC0000"/>
              </a:buClr>
              <a:buFont typeface="Wingdings" charset="0"/>
              <a:buNone/>
            </a:pPr>
            <a:endParaRPr lang="en-US" sz="2400" b="1">
              <a:solidFill>
                <a:srgbClr val="000066"/>
              </a:solidFill>
            </a:endParaRPr>
          </a:p>
          <a:p>
            <a:pPr marL="392113" indent="-293688" algn="just" defTabSz="414338">
              <a:lnSpc>
                <a:spcPct val="80000"/>
              </a:lnSpc>
              <a:buClr>
                <a:srgbClr val="CC0000"/>
              </a:buClr>
              <a:buFont typeface="Wingdings" charset="0"/>
              <a:buNone/>
            </a:pPr>
            <a:endParaRPr lang="en-US" sz="2400" b="1">
              <a:solidFill>
                <a:srgbClr val="000066"/>
              </a:solidFill>
            </a:endParaRPr>
          </a:p>
          <a:p>
            <a:pPr marL="392113" indent="-293688" algn="just" defTabSz="414338">
              <a:lnSpc>
                <a:spcPct val="80000"/>
              </a:lnSpc>
              <a:buClr>
                <a:srgbClr val="CC0000"/>
              </a:buClr>
              <a:buFont typeface="Wingdings" charset="0"/>
              <a:buNone/>
            </a:pPr>
            <a:endParaRPr lang="en-US" sz="2400" b="1">
              <a:solidFill>
                <a:srgbClr val="000066"/>
              </a:solidFill>
            </a:endParaRPr>
          </a:p>
          <a:p>
            <a:pPr marL="392113" indent="-293688" algn="just" defTabSz="414338">
              <a:lnSpc>
                <a:spcPct val="80000"/>
              </a:lnSpc>
              <a:buClr>
                <a:srgbClr val="CC0000"/>
              </a:buClr>
              <a:buFont typeface="Wingdings" charset="0"/>
              <a:buBlip>
                <a:blip r:embed="rId3"/>
              </a:buBlip>
            </a:pPr>
            <a:endParaRPr lang="en-US" sz="2400" b="1">
              <a:solidFill>
                <a:srgbClr val="000066"/>
              </a:solidFill>
            </a:endParaRPr>
          </a:p>
          <a:p>
            <a:pPr marL="392113" indent="-293688" algn="just" defTabSz="414338">
              <a:lnSpc>
                <a:spcPct val="80000"/>
              </a:lnSpc>
              <a:buClr>
                <a:srgbClr val="CC0000"/>
              </a:buClr>
              <a:buFont typeface="Wingdings" charset="0"/>
              <a:buBlip>
                <a:blip r:embed="rId3"/>
              </a:buBlip>
            </a:pPr>
            <a:r>
              <a:rPr lang="en-US" sz="2400" b="1">
                <a:solidFill>
                  <a:srgbClr val="000066"/>
                </a:solidFill>
              </a:rPr>
              <a:t>The computers can be geographically located anywhere.</a:t>
            </a:r>
          </a:p>
        </p:txBody>
      </p:sp>
      <p:pic>
        <p:nvPicPr>
          <p:cNvPr id="20490" name="Picture 10"/>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l="10666" r="10666"/>
          <a:stretch>
            <a:fillRect/>
          </a:stretch>
        </p:blipFill>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0484" name="AutoShape 4"/>
          <p:cNvSpPr>
            <a:spLocks noChangeArrowheads="1"/>
          </p:cNvSpPr>
          <p:nvPr/>
        </p:nvSpPr>
        <p:spPr bwMode="auto">
          <a:xfrm>
            <a:off x="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
        <p:nvSpPr>
          <p:cNvPr id="20485" name="AutoShape 5"/>
          <p:cNvSpPr>
            <a:spLocks noChangeArrowheads="1"/>
          </p:cNvSpPr>
          <p:nvPr/>
        </p:nvSpPr>
        <p:spPr bwMode="auto">
          <a:xfrm>
            <a:off x="511175" y="1270000"/>
            <a:ext cx="247650" cy="247650"/>
          </a:xfrm>
          <a:prstGeom prst="roundRect">
            <a:avLst>
              <a:gd name="adj" fmla="val 579"/>
            </a:avLst>
          </a:prstGeom>
          <a:solidFill>
            <a:srgbClr val="214263"/>
          </a:solidFill>
          <a:ln w="9525">
            <a:solidFill>
              <a:srgbClr val="000000"/>
            </a:solidFill>
            <a:round/>
            <a:headEnd/>
            <a:tailEnd/>
          </a:ln>
        </p:spPr>
        <p:txBody>
          <a:bodyPr wrap="none" anchor="ctr"/>
          <a:lstStyle/>
          <a:p>
            <a:endParaRPr lang="en-US"/>
          </a:p>
        </p:txBody>
      </p:sp>
      <p:sp>
        <p:nvSpPr>
          <p:cNvPr id="20486" name="AutoShape 6"/>
          <p:cNvSpPr>
            <a:spLocks noChangeArrowheads="1"/>
          </p:cNvSpPr>
          <p:nvPr/>
        </p:nvSpPr>
        <p:spPr bwMode="auto">
          <a:xfrm>
            <a:off x="635000" y="1392238"/>
            <a:ext cx="247650" cy="247650"/>
          </a:xfrm>
          <a:prstGeom prst="roundRect">
            <a:avLst>
              <a:gd name="adj" fmla="val 579"/>
            </a:avLst>
          </a:prstGeom>
          <a:solidFill>
            <a:srgbClr val="00B8FF"/>
          </a:solidFill>
          <a:ln w="9525">
            <a:solidFill>
              <a:srgbClr val="000000"/>
            </a:solidFill>
            <a:round/>
            <a:headEnd/>
            <a:tailEnd/>
          </a:ln>
        </p:spPr>
        <p:txBody>
          <a:bodyPr wrap="none" anchor="ctr"/>
          <a:lstStyle/>
          <a:p>
            <a:endParaRPr lang="en-US"/>
          </a:p>
        </p:txBody>
      </p:sp>
      <p:sp>
        <p:nvSpPr>
          <p:cNvPr id="20487" name="AutoShape 7"/>
          <p:cNvSpPr>
            <a:spLocks noChangeArrowheads="1"/>
          </p:cNvSpPr>
          <p:nvPr/>
        </p:nvSpPr>
        <p:spPr bwMode="auto">
          <a:xfrm>
            <a:off x="969963" y="1552575"/>
            <a:ext cx="7407275" cy="36513"/>
          </a:xfrm>
          <a:prstGeom prst="roundRect">
            <a:avLst>
              <a:gd name="adj" fmla="val 4167"/>
            </a:avLst>
          </a:prstGeom>
          <a:gradFill rotWithShape="0">
            <a:gsLst>
              <a:gs pos="0">
                <a:srgbClr val="800080"/>
              </a:gs>
              <a:gs pos="100000">
                <a:srgbClr val="008000"/>
              </a:gs>
            </a:gsLst>
            <a:lin ang="9000000" scaled="1"/>
          </a:gradFill>
          <a:ln w="9525">
            <a:solidFill>
              <a:srgbClr val="000000"/>
            </a:solidFill>
            <a:round/>
            <a:headEnd/>
            <a:tailEnd/>
          </a:ln>
        </p:spPr>
        <p:txBody>
          <a:bodyPr wrap="none" anchor="ctr"/>
          <a:lstStyle/>
          <a:p>
            <a:endParaRPr lang="en-US"/>
          </a:p>
        </p:txBody>
      </p:sp>
      <p:sp>
        <p:nvSpPr>
          <p:cNvPr id="20488" name="Text Box 8"/>
          <p:cNvSpPr txBox="1">
            <a:spLocks noChangeArrowheads="1"/>
          </p:cNvSpPr>
          <p:nvPr/>
        </p:nvSpPr>
        <p:spPr bwMode="auto">
          <a:xfrm>
            <a:off x="123825" y="104775"/>
            <a:ext cx="58197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1pPr>
            <a:lvl2pPr marL="414338"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2pPr>
            <a:lvl3pPr marL="828675"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3pPr>
            <a:lvl4pPr marL="1244600"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4pPr>
            <a:lvl5pPr marL="1658938"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9pPr>
          </a:lstStyle>
          <a:p>
            <a:pPr hangingPunct="0">
              <a:lnSpc>
                <a:spcPct val="95000"/>
              </a:lnSpc>
              <a:buClr>
                <a:srgbClr val="000000"/>
              </a:buClr>
              <a:buSzPct val="45000"/>
              <a:buFont typeface="StarSymbol" charset="0"/>
              <a:buNone/>
            </a:pPr>
            <a:r>
              <a:rPr lang="en-GB" sz="2000" b="1">
                <a:solidFill>
                  <a:schemeClr val="bg1"/>
                </a:solidFill>
              </a:rPr>
              <a:t>Introduction to Computer Networks</a:t>
            </a:r>
          </a:p>
        </p:txBody>
      </p:sp>
      <p:sp>
        <p:nvSpPr>
          <p:cNvPr id="20489" name="AutoShape 9"/>
          <p:cNvSpPr>
            <a:spLocks noChangeArrowheads="1"/>
          </p:cNvSpPr>
          <p:nvPr/>
        </p:nvSpPr>
        <p:spPr bwMode="auto">
          <a:xfrm>
            <a:off x="0" y="4989513"/>
            <a:ext cx="106363" cy="1868487"/>
          </a:xfrm>
          <a:prstGeom prst="roundRect">
            <a:avLst>
              <a:gd name="adj" fmla="val 1347"/>
            </a:avLst>
          </a:prstGeom>
          <a:solidFill>
            <a:srgbClr val="214263"/>
          </a:solidFill>
          <a:ln w="9525">
            <a:solidFill>
              <a:srgbClr val="000000"/>
            </a:solidFill>
            <a:round/>
            <a:headEnd/>
            <a:tailEnd/>
          </a:ln>
        </p:spPr>
        <p:txBody>
          <a:bodyPr wrap="none" anchor="ctr"/>
          <a:lstStyle/>
          <a:p>
            <a:endParaRPr lang="en-US"/>
          </a:p>
        </p:txBody>
      </p:sp>
    </p:spTree>
    <p:extLst>
      <p:ext uri="{BB962C8B-B14F-4D97-AF65-F5344CB8AC3E}">
        <p14:creationId xmlns:p14="http://schemas.microsoft.com/office/powerpoint/2010/main" val="355129137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0531" name="Picture 3"/>
          <p:cNvPicPr>
            <a:picLocks noGrp="1" noChangeArrowheads="1"/>
          </p:cNvPicPr>
          <p:nvPr>
            <p:ph sz="quarter" idx="1"/>
          </p:nvPr>
        </p:nvPicPr>
        <p:blipFill>
          <a:blip r:embed="rId2" cstate="print"/>
          <a:srcRect/>
          <a:stretch>
            <a:fillRect/>
          </a:stretch>
        </p:blipFill>
        <p:spPr>
          <a:xfrm>
            <a:off x="5048250" y="1341438"/>
            <a:ext cx="3467100" cy="4689475"/>
          </a:xfrm>
          <a:prstGeom prst="rect">
            <a:avLst/>
          </a:prstGeom>
          <a:ln>
            <a:noFill/>
          </a:ln>
          <a:effectLst>
            <a:outerShdw blurRad="292100" dist="139700" dir="2700000" algn="tl" rotWithShape="0">
              <a:srgbClr val="333333">
                <a:alpha val="65000"/>
              </a:srgbClr>
            </a:outerShdw>
          </a:effectLst>
        </p:spPr>
      </p:pic>
      <p:sp>
        <p:nvSpPr>
          <p:cNvPr id="150530" name="Rectangle 2"/>
          <p:cNvSpPr>
            <a:spLocks noGrp="1" noChangeArrowheads="1"/>
          </p:cNvSpPr>
          <p:nvPr>
            <p:ph type="title"/>
          </p:nvPr>
        </p:nvSpPr>
        <p:spPr/>
        <p:txBody>
          <a:bodyPr/>
          <a:lstStyle/>
          <a:p>
            <a:r>
              <a:rPr lang="en-US"/>
              <a:t>In Manning</a:t>
            </a:r>
          </a:p>
        </p:txBody>
      </p:sp>
      <p:sp>
        <p:nvSpPr>
          <p:cNvPr id="150532" name="Rectangle 4"/>
          <p:cNvSpPr>
            <a:spLocks noChangeArrowheads="1"/>
          </p:cNvSpPr>
          <p:nvPr/>
        </p:nvSpPr>
        <p:spPr bwMode="auto">
          <a:xfrm>
            <a:off x="1573303" y="2266435"/>
            <a:ext cx="3307977" cy="83099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dirty="0">
                <a:effectLst>
                  <a:outerShdw blurRad="38100" dist="38100" dir="2700000" algn="tl">
                    <a:srgbClr val="000000"/>
                  </a:outerShdw>
                </a:effectLst>
              </a:rPr>
              <a:t>Each wiring closet contains Tier 1 switches, to which are connected </a:t>
            </a:r>
            <a:r>
              <a:rPr lang="en-US" sz="1600" dirty="0" smtClean="0">
                <a:effectLst>
                  <a:outerShdw blurRad="38100" dist="38100" dir="2700000" algn="tl">
                    <a:srgbClr val="000000"/>
                  </a:outerShdw>
                </a:effectLst>
              </a:rPr>
              <a:t/>
            </a:r>
            <a:br>
              <a:rPr lang="en-US" sz="1600" dirty="0" smtClean="0">
                <a:effectLst>
                  <a:outerShdw blurRad="38100" dist="38100" dir="2700000" algn="tl">
                    <a:srgbClr val="000000"/>
                  </a:outerShdw>
                </a:effectLst>
              </a:rPr>
            </a:br>
            <a:r>
              <a:rPr lang="en-US" sz="1600" dirty="0" smtClean="0">
                <a:effectLst>
                  <a:outerShdw blurRad="38100" dist="38100" dir="2700000" algn="tl">
                    <a:srgbClr val="000000"/>
                  </a:outerShdw>
                </a:effectLst>
              </a:rPr>
              <a:t>cat5 </a:t>
            </a:r>
            <a:r>
              <a:rPr lang="en-US" sz="1600" dirty="0" err="1">
                <a:effectLst>
                  <a:outerShdw blurRad="38100" dist="38100" dir="2700000" algn="tl">
                    <a:srgbClr val="000000"/>
                  </a:outerShdw>
                </a:effectLst>
              </a:rPr>
              <a:t>utp</a:t>
            </a:r>
            <a:r>
              <a:rPr lang="en-US" sz="1600" dirty="0">
                <a:effectLst>
                  <a:outerShdw blurRad="38100" dist="38100" dir="2700000" algn="tl">
                    <a:srgbClr val="000000"/>
                  </a:outerShdw>
                </a:effectLst>
              </a:rPr>
              <a:t> wires</a:t>
            </a:r>
          </a:p>
        </p:txBody>
      </p:sp>
      <p:sp>
        <p:nvSpPr>
          <p:cNvPr id="150533" name="Rectangle 5"/>
          <p:cNvSpPr>
            <a:spLocks noChangeArrowheads="1"/>
          </p:cNvSpPr>
          <p:nvPr/>
        </p:nvSpPr>
        <p:spPr bwMode="auto">
          <a:xfrm>
            <a:off x="1008529" y="4561246"/>
            <a:ext cx="3893671" cy="5847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dirty="0">
                <a:effectLst>
                  <a:outerShdw blurRad="38100" dist="38100" dir="2700000" algn="tl">
                    <a:srgbClr val="000000"/>
                  </a:outerShdw>
                </a:effectLst>
              </a:rPr>
              <a:t>Which themselves are connected to the main switch in the main closet</a:t>
            </a:r>
          </a:p>
        </p:txBody>
      </p:sp>
      <p:sp>
        <p:nvSpPr>
          <p:cNvPr id="150534" name="Rectangle 6"/>
          <p:cNvSpPr>
            <a:spLocks noChangeArrowheads="1"/>
          </p:cNvSpPr>
          <p:nvPr/>
        </p:nvSpPr>
        <p:spPr bwMode="auto">
          <a:xfrm>
            <a:off x="3496235" y="6060367"/>
            <a:ext cx="5008750" cy="33855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dirty="0">
                <a:effectLst>
                  <a:outerShdw blurRad="38100" dist="38100" dir="2700000" algn="tl">
                    <a:srgbClr val="000000"/>
                  </a:outerShdw>
                </a:effectLst>
              </a:rPr>
              <a:t>Which itself is the fiber uplink to the Tier 2 switches</a:t>
            </a:r>
          </a:p>
        </p:txBody>
      </p:sp>
      <p:sp>
        <p:nvSpPr>
          <p:cNvPr id="150535" name="Rectangle 7"/>
          <p:cNvSpPr>
            <a:spLocks noChangeArrowheads="1"/>
          </p:cNvSpPr>
          <p:nvPr/>
        </p:nvSpPr>
        <p:spPr bwMode="auto">
          <a:xfrm>
            <a:off x="1411941" y="982048"/>
            <a:ext cx="7097059" cy="33855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en-US" sz="1600" dirty="0">
                <a:effectLst>
                  <a:outerShdw blurRad="38100" dist="38100" dir="2700000" algn="tl">
                    <a:srgbClr val="000000"/>
                  </a:outerShdw>
                </a:effectLst>
              </a:rPr>
              <a:t>The Ethernet connections go to one of several wiring closets in the </a:t>
            </a:r>
            <a:r>
              <a:rPr lang="en-US" sz="1600" dirty="0" smtClean="0">
                <a:effectLst>
                  <a:outerShdw blurRad="38100" dist="38100" dir="2700000" algn="tl">
                    <a:srgbClr val="000000"/>
                  </a:outerShdw>
                </a:effectLst>
              </a:rPr>
              <a:t>building</a:t>
            </a:r>
            <a:endParaRPr lang="en-US" sz="1600" dirty="0">
              <a:effectLst>
                <a:outerShdw blurRad="38100" dist="38100" dir="2700000" algn="tl">
                  <a:srgbClr val="000000"/>
                </a:outerShdw>
              </a:effectLst>
            </a:endParaRPr>
          </a:p>
        </p:txBody>
      </p:sp>
      <p:sp>
        <p:nvSpPr>
          <p:cNvPr id="8" name="Rectangle 7"/>
          <p:cNvSpPr/>
          <p:nvPr/>
        </p:nvSpPr>
        <p:spPr bwMode="auto">
          <a:xfrm>
            <a:off x="0" y="2514600"/>
            <a:ext cx="457200" cy="15240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Networks</a:t>
            </a:r>
          </a:p>
        </p:txBody>
      </p:sp>
      <p:sp>
        <p:nvSpPr>
          <p:cNvPr id="9" name="Rectangle 8"/>
          <p:cNvSpPr/>
          <p:nvPr/>
        </p:nvSpPr>
        <p:spPr bwMode="auto">
          <a:xfrm>
            <a:off x="457232" y="23621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hardware</a:t>
            </a:r>
          </a:p>
        </p:txBody>
      </p:sp>
      <p:sp>
        <p:nvSpPr>
          <p:cNvPr id="10" name="Rectangle 9"/>
          <p:cNvSpPr/>
          <p:nvPr/>
        </p:nvSpPr>
        <p:spPr bwMode="auto">
          <a:xfrm>
            <a:off x="457216" y="25145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wires</a:t>
            </a:r>
          </a:p>
        </p:txBody>
      </p:sp>
      <p:sp>
        <p:nvSpPr>
          <p:cNvPr id="11" name="Rectangle 10"/>
          <p:cNvSpPr/>
          <p:nvPr/>
        </p:nvSpPr>
        <p:spPr bwMode="auto">
          <a:xfrm>
            <a:off x="452437" y="26669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switches</a:t>
            </a:r>
          </a:p>
        </p:txBody>
      </p:sp>
      <p:sp>
        <p:nvSpPr>
          <p:cNvPr id="12" name="Rectangle 11"/>
          <p:cNvSpPr/>
          <p:nvPr/>
        </p:nvSpPr>
        <p:spPr bwMode="auto">
          <a:xfrm>
            <a:off x="454834" y="28193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err="1" smtClean="0">
                <a:solidFill>
                  <a:srgbClr val="F4F6F9"/>
                </a:solidFill>
                <a:effectLst/>
                <a:latin typeface="MetaCorrespondence"/>
              </a:rPr>
              <a:t>ethernet</a:t>
            </a:r>
            <a:endParaRPr lang="en-US" sz="700" b="1" dirty="0" smtClean="0">
              <a:solidFill>
                <a:srgbClr val="F4F6F9"/>
              </a:solidFill>
              <a:effectLst/>
              <a:latin typeface="MetaCorrespondence"/>
            </a:endParaRPr>
          </a:p>
        </p:txBody>
      </p:sp>
      <p:sp>
        <p:nvSpPr>
          <p:cNvPr id="13" name="Rectangle 12"/>
          <p:cNvSpPr/>
          <p:nvPr/>
        </p:nvSpPr>
        <p:spPr bwMode="auto">
          <a:xfrm>
            <a:off x="453030" y="2210616"/>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software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 name="Picture 4" descr="j0401818"/>
          <p:cNvPicPr>
            <a:picLocks noGrp="1" noChangeAspect="1" noChangeArrowheads="1"/>
          </p:cNvPicPr>
          <p:nvPr>
            <p:ph sz="quarter" idx="1"/>
          </p:nvPr>
        </p:nvPicPr>
        <p:blipFill>
          <a:blip r:embed="rId2" cstate="print"/>
          <a:stretch>
            <a:fillRect/>
          </a:stretch>
        </p:blipFill>
        <p:spPr bwMode="auto">
          <a:xfrm>
            <a:off x="5047488" y="1344168"/>
            <a:ext cx="3129330" cy="4690872"/>
          </a:xfrm>
          <a:prstGeom prst="rect">
            <a:avLst/>
          </a:prstGeom>
          <a:ln>
            <a:noFill/>
          </a:ln>
          <a:effectLst>
            <a:outerShdw blurRad="292100" dist="139700" dir="2700000" algn="tl" rotWithShape="0">
              <a:srgbClr val="333333">
                <a:alpha val="65000"/>
              </a:srgbClr>
            </a:outerShdw>
          </a:effectLst>
        </p:spPr>
      </p:pic>
      <p:sp>
        <p:nvSpPr>
          <p:cNvPr id="151554" name="Rectangle 2"/>
          <p:cNvSpPr>
            <a:spLocks noGrp="1" noChangeArrowheads="1"/>
          </p:cNvSpPr>
          <p:nvPr>
            <p:ph type="title"/>
          </p:nvPr>
        </p:nvSpPr>
        <p:spPr/>
        <p:txBody>
          <a:bodyPr/>
          <a:lstStyle/>
          <a:p>
            <a:r>
              <a:rPr lang="en-US" smtClean="0"/>
              <a:t>Within Manning</a:t>
            </a:r>
            <a:endParaRPr lang="en-US" dirty="0"/>
          </a:p>
        </p:txBody>
      </p:sp>
      <p:sp>
        <p:nvSpPr>
          <p:cNvPr id="8" name="Rounded Rectangle 7"/>
          <p:cNvSpPr/>
          <p:nvPr/>
        </p:nvSpPr>
        <p:spPr bwMode="auto">
          <a:xfrm>
            <a:off x="1572768" y="2267712"/>
            <a:ext cx="2958353" cy="919401"/>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spAutoFit/>
          </a:bodyPr>
          <a:lstStyle/>
          <a:p>
            <a:pPr eaLnBrk="1" hangingPunct="1"/>
            <a:r>
              <a:rPr lang="en-US" sz="1600" dirty="0" smtClean="0"/>
              <a:t>Within Manning hall there are 3 networking closets to serve parts of the buildings. </a:t>
            </a:r>
            <a:endParaRPr kumimoji="0" lang="en-US" sz="1600" b="1" i="0" u="none" strike="noStrike" cap="none" normalizeH="0" baseline="0" dirty="0" smtClean="0">
              <a:ln>
                <a:noFill/>
              </a:ln>
              <a:solidFill>
                <a:schemeClr val="tx1"/>
              </a:solidFill>
              <a:effectLst/>
              <a:latin typeface="Times New Roman" charset="0"/>
            </a:endParaRPr>
          </a:p>
        </p:txBody>
      </p:sp>
      <p:sp>
        <p:nvSpPr>
          <p:cNvPr id="5" name="Rectangle 4"/>
          <p:cNvSpPr/>
          <p:nvPr/>
        </p:nvSpPr>
        <p:spPr bwMode="auto">
          <a:xfrm>
            <a:off x="0" y="2514600"/>
            <a:ext cx="457200" cy="15240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Networks</a:t>
            </a:r>
          </a:p>
        </p:txBody>
      </p:sp>
      <p:sp>
        <p:nvSpPr>
          <p:cNvPr id="6" name="Rectangle 5"/>
          <p:cNvSpPr/>
          <p:nvPr/>
        </p:nvSpPr>
        <p:spPr bwMode="auto">
          <a:xfrm>
            <a:off x="457232" y="23621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hardware</a:t>
            </a:r>
          </a:p>
        </p:txBody>
      </p:sp>
      <p:sp>
        <p:nvSpPr>
          <p:cNvPr id="7" name="Rectangle 6"/>
          <p:cNvSpPr/>
          <p:nvPr/>
        </p:nvSpPr>
        <p:spPr bwMode="auto">
          <a:xfrm>
            <a:off x="457216" y="25145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wires</a:t>
            </a:r>
          </a:p>
        </p:txBody>
      </p:sp>
      <p:sp>
        <p:nvSpPr>
          <p:cNvPr id="9" name="Rectangle 8"/>
          <p:cNvSpPr/>
          <p:nvPr/>
        </p:nvSpPr>
        <p:spPr bwMode="auto">
          <a:xfrm>
            <a:off x="452437" y="26669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switches</a:t>
            </a:r>
          </a:p>
        </p:txBody>
      </p:sp>
      <p:sp>
        <p:nvSpPr>
          <p:cNvPr id="10" name="Rectangle 9"/>
          <p:cNvSpPr/>
          <p:nvPr/>
        </p:nvSpPr>
        <p:spPr bwMode="auto">
          <a:xfrm>
            <a:off x="454834" y="28193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err="1" smtClean="0">
                <a:solidFill>
                  <a:srgbClr val="F4F6F9"/>
                </a:solidFill>
                <a:effectLst/>
                <a:latin typeface="MetaCorrespondence"/>
              </a:rPr>
              <a:t>ethernet</a:t>
            </a:r>
            <a:endParaRPr lang="en-US" sz="700" b="1" dirty="0" smtClean="0">
              <a:solidFill>
                <a:srgbClr val="F4F6F9"/>
              </a:solidFill>
              <a:effectLst/>
              <a:latin typeface="MetaCorrespondence"/>
            </a:endParaRPr>
          </a:p>
        </p:txBody>
      </p:sp>
      <p:sp>
        <p:nvSpPr>
          <p:cNvPr id="11" name="Rectangle 10"/>
          <p:cNvSpPr/>
          <p:nvPr/>
        </p:nvSpPr>
        <p:spPr bwMode="auto">
          <a:xfrm>
            <a:off x="453030" y="2210616"/>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software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smtClean="0"/>
              <a:t>Within Manning</a:t>
            </a:r>
            <a:endParaRPr lang="en-US" dirty="0"/>
          </a:p>
        </p:txBody>
      </p:sp>
      <p:sp>
        <p:nvSpPr>
          <p:cNvPr id="8" name="Rounded Rectangle 7"/>
          <p:cNvSpPr/>
          <p:nvPr/>
        </p:nvSpPr>
        <p:spPr bwMode="auto">
          <a:xfrm>
            <a:off x="1572768" y="2267712"/>
            <a:ext cx="2958353" cy="919401"/>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spAutoFit/>
          </a:bodyPr>
          <a:lstStyle/>
          <a:p>
            <a:pPr lvl="0" eaLnBrk="1" hangingPunct="1"/>
            <a:r>
              <a:rPr lang="en-US" sz="1600" kern="0" dirty="0" smtClean="0">
                <a:effectLst/>
              </a:rPr>
              <a:t>The </a:t>
            </a:r>
            <a:r>
              <a:rPr lang="en-US" sz="1600" kern="0" dirty="0" smtClean="0">
                <a:solidFill>
                  <a:srgbClr val="00B0F0"/>
                </a:solidFill>
                <a:effectLst/>
              </a:rPr>
              <a:t>3rd floor closet </a:t>
            </a:r>
            <a:r>
              <a:rPr lang="en-US" sz="1600" kern="0" dirty="0" smtClean="0">
                <a:effectLst/>
              </a:rPr>
              <a:t>is in the 5th level stacks inside the library</a:t>
            </a:r>
            <a:r>
              <a:rPr lang="en-US" sz="1600" dirty="0" smtClean="0"/>
              <a:t>. </a:t>
            </a:r>
            <a:endParaRPr lang="en-US" sz="1600" b="1" dirty="0" smtClean="0">
              <a:solidFill>
                <a:schemeClr val="tx1"/>
              </a:solidFill>
              <a:effectLst/>
              <a:latin typeface="Times New Roman" charset="0"/>
            </a:endParaRPr>
          </a:p>
        </p:txBody>
      </p:sp>
      <p:grpSp>
        <p:nvGrpSpPr>
          <p:cNvPr id="6" name="Group 11"/>
          <p:cNvGrpSpPr>
            <a:grpSpLocks noGrp="1"/>
          </p:cNvGrpSpPr>
          <p:nvPr/>
        </p:nvGrpSpPr>
        <p:grpSpPr bwMode="auto">
          <a:xfrm>
            <a:off x="4648200" y="1295400"/>
            <a:ext cx="4038600" cy="4041648"/>
            <a:chOff x="3298" y="1195"/>
            <a:chExt cx="2203" cy="1759"/>
          </a:xfrm>
        </p:grpSpPr>
        <p:pic>
          <p:nvPicPr>
            <p:cNvPr id="7" name="Picture 5" descr="3rdFloor&amp;Stack5"/>
            <p:cNvPicPr>
              <a:picLocks noChangeAspect="1" noChangeArrowheads="1"/>
            </p:cNvPicPr>
            <p:nvPr/>
          </p:nvPicPr>
          <p:blipFill>
            <a:blip r:embed="rId2" cstate="print"/>
            <a:srcRect l="2859" t="5237" r="3116" b="18649"/>
            <a:stretch>
              <a:fillRect/>
            </a:stretch>
          </p:blipFill>
          <p:spPr bwMode="auto">
            <a:xfrm>
              <a:off x="3298" y="1195"/>
              <a:ext cx="2203" cy="1759"/>
            </a:xfrm>
            <a:prstGeom prst="rect">
              <a:avLst/>
            </a:prstGeom>
            <a:ln>
              <a:noFill/>
            </a:ln>
            <a:effectLst>
              <a:outerShdw blurRad="292100" dist="139700" dir="2700000" algn="tl" rotWithShape="0">
                <a:srgbClr val="333333">
                  <a:alpha val="65000"/>
                </a:srgbClr>
              </a:outerShdw>
            </a:effectLst>
          </p:spPr>
        </p:pic>
        <p:sp>
          <p:nvSpPr>
            <p:cNvPr id="9" name="Rectangle 6"/>
            <p:cNvSpPr>
              <a:spLocks noChangeArrowheads="1"/>
            </p:cNvSpPr>
            <p:nvPr/>
          </p:nvSpPr>
          <p:spPr bwMode="auto">
            <a:xfrm>
              <a:off x="4543" y="2044"/>
              <a:ext cx="109" cy="74"/>
            </a:xfrm>
            <a:prstGeom prst="rect">
              <a:avLst/>
            </a:prstGeom>
            <a:solidFill>
              <a:srgbClr val="66CCFF"/>
            </a:solidFill>
            <a:ln w="9525">
              <a:solidFill>
                <a:schemeClr val="tx1"/>
              </a:solidFill>
              <a:miter lim="800000"/>
              <a:headEnd/>
              <a:tailEnd/>
            </a:ln>
            <a:effectLst/>
          </p:spPr>
          <p:txBody>
            <a:bodyPr wrap="none" anchor="ctr"/>
            <a:lstStyle/>
            <a:p>
              <a:endParaRPr lang="en-US"/>
            </a:p>
          </p:txBody>
        </p:sp>
      </p:grpSp>
      <p:sp>
        <p:nvSpPr>
          <p:cNvPr id="10" name="Rectangle 9"/>
          <p:cNvSpPr/>
          <p:nvPr/>
        </p:nvSpPr>
        <p:spPr bwMode="auto">
          <a:xfrm>
            <a:off x="0" y="2514600"/>
            <a:ext cx="457200" cy="15240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Networks</a:t>
            </a:r>
          </a:p>
        </p:txBody>
      </p:sp>
      <p:sp>
        <p:nvSpPr>
          <p:cNvPr id="11" name="Rectangle 10"/>
          <p:cNvSpPr/>
          <p:nvPr/>
        </p:nvSpPr>
        <p:spPr bwMode="auto">
          <a:xfrm>
            <a:off x="457232" y="23621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hardware</a:t>
            </a:r>
          </a:p>
        </p:txBody>
      </p:sp>
      <p:sp>
        <p:nvSpPr>
          <p:cNvPr id="12" name="Rectangle 11"/>
          <p:cNvSpPr/>
          <p:nvPr/>
        </p:nvSpPr>
        <p:spPr bwMode="auto">
          <a:xfrm>
            <a:off x="457216" y="25145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wires</a:t>
            </a:r>
          </a:p>
        </p:txBody>
      </p:sp>
      <p:sp>
        <p:nvSpPr>
          <p:cNvPr id="13" name="Rectangle 12"/>
          <p:cNvSpPr/>
          <p:nvPr/>
        </p:nvSpPr>
        <p:spPr bwMode="auto">
          <a:xfrm>
            <a:off x="452437" y="26669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switches</a:t>
            </a:r>
          </a:p>
        </p:txBody>
      </p:sp>
      <p:sp>
        <p:nvSpPr>
          <p:cNvPr id="14" name="Rectangle 13"/>
          <p:cNvSpPr/>
          <p:nvPr/>
        </p:nvSpPr>
        <p:spPr bwMode="auto">
          <a:xfrm>
            <a:off x="454834" y="28193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err="1" smtClean="0">
                <a:solidFill>
                  <a:srgbClr val="F4F6F9"/>
                </a:solidFill>
                <a:effectLst/>
                <a:latin typeface="MetaCorrespondence"/>
              </a:rPr>
              <a:t>ethernet</a:t>
            </a:r>
            <a:endParaRPr lang="en-US" sz="700" b="1" dirty="0" smtClean="0">
              <a:solidFill>
                <a:srgbClr val="F4F6F9"/>
              </a:solidFill>
              <a:effectLst/>
              <a:latin typeface="MetaCorrespondence"/>
            </a:endParaRPr>
          </a:p>
        </p:txBody>
      </p:sp>
      <p:sp>
        <p:nvSpPr>
          <p:cNvPr id="15" name="Rectangle 14"/>
          <p:cNvSpPr/>
          <p:nvPr/>
        </p:nvSpPr>
        <p:spPr bwMode="auto">
          <a:xfrm>
            <a:off x="453030" y="2210616"/>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software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smtClean="0"/>
              <a:t>Within Manning</a:t>
            </a:r>
            <a:endParaRPr lang="en-US" dirty="0"/>
          </a:p>
        </p:txBody>
      </p:sp>
      <p:sp>
        <p:nvSpPr>
          <p:cNvPr id="8" name="Rounded Rectangle 7"/>
          <p:cNvSpPr/>
          <p:nvPr/>
        </p:nvSpPr>
        <p:spPr bwMode="auto">
          <a:xfrm>
            <a:off x="1572768" y="2267712"/>
            <a:ext cx="2958353" cy="919401"/>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spAutoFit/>
          </a:bodyPr>
          <a:lstStyle/>
          <a:p>
            <a:pPr>
              <a:buNone/>
            </a:pPr>
            <a:r>
              <a:rPr lang="en-US" sz="1600" dirty="0" smtClean="0"/>
              <a:t>The </a:t>
            </a:r>
            <a:r>
              <a:rPr lang="en-US" sz="1600" dirty="0" smtClean="0">
                <a:solidFill>
                  <a:srgbClr val="FFC000"/>
                </a:solidFill>
              </a:rPr>
              <a:t>2nd floor closet </a:t>
            </a:r>
            <a:r>
              <a:rPr lang="en-US" sz="1600" dirty="0" smtClean="0"/>
              <a:t>is at the end of the hall where the faculty offices are found</a:t>
            </a:r>
            <a:endParaRPr lang="en-US" sz="1600" dirty="0"/>
          </a:p>
        </p:txBody>
      </p:sp>
      <p:pic>
        <p:nvPicPr>
          <p:cNvPr id="11" name="Picture 5" descr="2ndFloor&amp;stack3"/>
          <p:cNvPicPr>
            <a:picLocks noGrp="1" noChangeAspect="1" noChangeArrowheads="1"/>
          </p:cNvPicPr>
          <p:nvPr>
            <p:ph sz="half" idx="4294967295"/>
          </p:nvPr>
        </p:nvPicPr>
        <p:blipFill>
          <a:blip r:embed="rId2" cstate="print"/>
          <a:srcRect l="771" r="5263" b="19501"/>
          <a:stretch>
            <a:fillRect/>
          </a:stretch>
        </p:blipFill>
        <p:spPr bwMode="auto">
          <a:xfrm>
            <a:off x="4648200" y="1298448"/>
            <a:ext cx="4038600" cy="3203515"/>
          </a:xfrm>
          <a:prstGeom prst="rect">
            <a:avLst/>
          </a:prstGeom>
          <a:ln>
            <a:noFill/>
          </a:ln>
          <a:effectLst>
            <a:outerShdw blurRad="292100" dist="139700" dir="2700000" algn="tl" rotWithShape="0">
              <a:srgbClr val="333333">
                <a:alpha val="65000"/>
              </a:srgbClr>
            </a:outerShdw>
          </a:effectLst>
        </p:spPr>
      </p:pic>
      <p:sp>
        <p:nvSpPr>
          <p:cNvPr id="12" name="Rectangle 6"/>
          <p:cNvSpPr>
            <a:spLocks noChangeArrowheads="1"/>
          </p:cNvSpPr>
          <p:nvPr/>
        </p:nvSpPr>
        <p:spPr bwMode="auto">
          <a:xfrm>
            <a:off x="4662488" y="3818938"/>
            <a:ext cx="155575" cy="157162"/>
          </a:xfrm>
          <a:prstGeom prst="rect">
            <a:avLst/>
          </a:prstGeom>
          <a:solidFill>
            <a:srgbClr val="FF9900"/>
          </a:solidFill>
          <a:ln w="9525">
            <a:solidFill>
              <a:schemeClr val="tx1"/>
            </a:solidFill>
            <a:miter lim="800000"/>
            <a:headEnd/>
            <a:tailEnd/>
          </a:ln>
          <a:effectLst/>
        </p:spPr>
        <p:txBody>
          <a:bodyPr wrap="none" anchor="ctr"/>
          <a:lstStyle/>
          <a:p>
            <a:endParaRPr lang="en-US"/>
          </a:p>
        </p:txBody>
      </p:sp>
      <p:sp>
        <p:nvSpPr>
          <p:cNvPr id="6" name="Rectangle 5"/>
          <p:cNvSpPr/>
          <p:nvPr/>
        </p:nvSpPr>
        <p:spPr bwMode="auto">
          <a:xfrm>
            <a:off x="0" y="2514600"/>
            <a:ext cx="457200" cy="15240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Networks</a:t>
            </a:r>
          </a:p>
        </p:txBody>
      </p:sp>
      <p:sp>
        <p:nvSpPr>
          <p:cNvPr id="7" name="Rectangle 6"/>
          <p:cNvSpPr/>
          <p:nvPr/>
        </p:nvSpPr>
        <p:spPr bwMode="auto">
          <a:xfrm>
            <a:off x="457232" y="23621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hardware</a:t>
            </a:r>
          </a:p>
        </p:txBody>
      </p:sp>
      <p:sp>
        <p:nvSpPr>
          <p:cNvPr id="9" name="Rectangle 8"/>
          <p:cNvSpPr/>
          <p:nvPr/>
        </p:nvSpPr>
        <p:spPr bwMode="auto">
          <a:xfrm>
            <a:off x="457216" y="25145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wires</a:t>
            </a:r>
          </a:p>
        </p:txBody>
      </p:sp>
      <p:sp>
        <p:nvSpPr>
          <p:cNvPr id="10" name="Rectangle 9"/>
          <p:cNvSpPr/>
          <p:nvPr/>
        </p:nvSpPr>
        <p:spPr bwMode="auto">
          <a:xfrm>
            <a:off x="452437" y="26669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switches</a:t>
            </a:r>
          </a:p>
        </p:txBody>
      </p:sp>
      <p:sp>
        <p:nvSpPr>
          <p:cNvPr id="13" name="Rectangle 12"/>
          <p:cNvSpPr/>
          <p:nvPr/>
        </p:nvSpPr>
        <p:spPr bwMode="auto">
          <a:xfrm>
            <a:off x="454834" y="28193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err="1" smtClean="0">
                <a:solidFill>
                  <a:srgbClr val="F4F6F9"/>
                </a:solidFill>
                <a:effectLst/>
                <a:latin typeface="MetaCorrespondence"/>
              </a:rPr>
              <a:t>ethernet</a:t>
            </a:r>
            <a:endParaRPr lang="en-US" sz="700" b="1" dirty="0" smtClean="0">
              <a:solidFill>
                <a:srgbClr val="F4F6F9"/>
              </a:solidFill>
              <a:effectLst/>
              <a:latin typeface="MetaCorrespondence"/>
            </a:endParaRPr>
          </a:p>
        </p:txBody>
      </p:sp>
      <p:sp>
        <p:nvSpPr>
          <p:cNvPr id="14" name="Rectangle 13"/>
          <p:cNvSpPr/>
          <p:nvPr/>
        </p:nvSpPr>
        <p:spPr bwMode="auto">
          <a:xfrm>
            <a:off x="453030" y="2210616"/>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software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smtClean="0"/>
              <a:t>Within Manning</a:t>
            </a:r>
            <a:endParaRPr lang="en-US" dirty="0"/>
          </a:p>
        </p:txBody>
      </p:sp>
      <p:sp>
        <p:nvSpPr>
          <p:cNvPr id="8" name="Rounded Rectangle 7"/>
          <p:cNvSpPr/>
          <p:nvPr/>
        </p:nvSpPr>
        <p:spPr bwMode="auto">
          <a:xfrm>
            <a:off x="1572768" y="1995298"/>
            <a:ext cx="2958353" cy="1464231"/>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1" compatLnSpc="1">
            <a:prstTxWarp prst="textNoShape">
              <a:avLst/>
            </a:prstTxWarp>
            <a:spAutoFit/>
          </a:bodyPr>
          <a:lstStyle/>
          <a:p>
            <a:pPr>
              <a:buNone/>
            </a:pPr>
            <a:r>
              <a:rPr lang="en-US" sz="1600" dirty="0" smtClean="0"/>
              <a:t>The </a:t>
            </a:r>
            <a:r>
              <a:rPr lang="en-US" sz="1600" dirty="0" smtClean="0">
                <a:solidFill>
                  <a:srgbClr val="FFC000"/>
                </a:solidFill>
              </a:rPr>
              <a:t>main closet </a:t>
            </a:r>
            <a:r>
              <a:rPr lang="en-US" sz="1600" dirty="0" smtClean="0"/>
              <a:t>located off the </a:t>
            </a:r>
            <a:r>
              <a:rPr lang="en-US" sz="1600" dirty="0" smtClean="0">
                <a:solidFill>
                  <a:srgbClr val="92D050"/>
                </a:solidFill>
              </a:rPr>
              <a:t>SILS Computer Lab </a:t>
            </a:r>
            <a:r>
              <a:rPr lang="en-US" sz="1600" dirty="0" smtClean="0"/>
              <a:t>has the fiber uplink to the campus network going into it.  </a:t>
            </a:r>
          </a:p>
          <a:p>
            <a:pPr>
              <a:buNone/>
            </a:pPr>
            <a:r>
              <a:rPr lang="en-US" sz="1600" dirty="0" smtClean="0"/>
              <a:t>This is a 1 </a:t>
            </a:r>
            <a:r>
              <a:rPr lang="en-US" sz="1600" dirty="0" err="1" smtClean="0"/>
              <a:t>Gbit</a:t>
            </a:r>
            <a:r>
              <a:rPr lang="en-US" sz="1600" dirty="0" smtClean="0"/>
              <a:t> uplink</a:t>
            </a:r>
            <a:endParaRPr lang="en-US" sz="1600" dirty="0"/>
          </a:p>
        </p:txBody>
      </p:sp>
      <p:sp>
        <p:nvSpPr>
          <p:cNvPr id="6" name="Rectangle 6"/>
          <p:cNvSpPr>
            <a:spLocks noChangeArrowheads="1"/>
          </p:cNvSpPr>
          <p:nvPr/>
        </p:nvSpPr>
        <p:spPr bwMode="auto">
          <a:xfrm>
            <a:off x="4978527" y="1391168"/>
            <a:ext cx="539750" cy="1035115"/>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a:p>
        </p:txBody>
      </p:sp>
      <p:sp>
        <p:nvSpPr>
          <p:cNvPr id="7" name="Rectangle 7"/>
          <p:cNvSpPr>
            <a:spLocks noChangeArrowheads="1"/>
          </p:cNvSpPr>
          <p:nvPr/>
        </p:nvSpPr>
        <p:spPr bwMode="auto">
          <a:xfrm>
            <a:off x="5581777" y="2468843"/>
            <a:ext cx="250825" cy="221919"/>
          </a:xfrm>
          <a:prstGeom prst="rect">
            <a:avLst/>
          </a:prstGeom>
          <a:solidFill>
            <a:srgbClr val="FF9900">
              <a:alpha val="64999"/>
            </a:srgbClr>
          </a:solidFill>
          <a:ln w="9525">
            <a:solidFill>
              <a:schemeClr val="tx1"/>
            </a:solidFill>
            <a:miter lim="800000"/>
            <a:headEnd/>
            <a:tailEnd/>
          </a:ln>
          <a:effectLst/>
        </p:spPr>
        <p:txBody>
          <a:bodyPr wrap="none" anchor="ctr"/>
          <a:lstStyle/>
          <a:p>
            <a:endParaRPr lang="en-US"/>
          </a:p>
        </p:txBody>
      </p:sp>
      <p:grpSp>
        <p:nvGrpSpPr>
          <p:cNvPr id="9" name="Group 9"/>
          <p:cNvGrpSpPr>
            <a:grpSpLocks/>
          </p:cNvGrpSpPr>
          <p:nvPr/>
        </p:nvGrpSpPr>
        <p:grpSpPr bwMode="auto">
          <a:xfrm>
            <a:off x="4645152" y="1298448"/>
            <a:ext cx="3517900" cy="3324225"/>
            <a:chOff x="3340" y="1297"/>
            <a:chExt cx="2216" cy="2187"/>
          </a:xfrm>
        </p:grpSpPr>
        <p:pic>
          <p:nvPicPr>
            <p:cNvPr id="10" name="Picture 5" descr="FirstFloor"/>
            <p:cNvPicPr>
              <a:picLocks noChangeAspect="1" noChangeArrowheads="1"/>
            </p:cNvPicPr>
            <p:nvPr/>
          </p:nvPicPr>
          <p:blipFill>
            <a:blip r:embed="rId2" cstate="print"/>
            <a:srcRect l="2568" t="10471" r="2568" b="11646"/>
            <a:stretch>
              <a:fillRect/>
            </a:stretch>
          </p:blipFill>
          <p:spPr bwMode="auto">
            <a:xfrm>
              <a:off x="3340" y="1297"/>
              <a:ext cx="2216" cy="2187"/>
            </a:xfrm>
            <a:prstGeom prst="rect">
              <a:avLst/>
            </a:prstGeom>
            <a:ln>
              <a:noFill/>
            </a:ln>
            <a:effectLst>
              <a:outerShdw blurRad="292100" dist="139700" dir="2700000" algn="tl" rotWithShape="0">
                <a:srgbClr val="333333">
                  <a:alpha val="65000"/>
                </a:srgbClr>
              </a:outerShdw>
            </a:effectLst>
          </p:spPr>
        </p:pic>
        <p:sp>
          <p:nvSpPr>
            <p:cNvPr id="13" name="Rectangle 6"/>
            <p:cNvSpPr>
              <a:spLocks noChangeArrowheads="1"/>
            </p:cNvSpPr>
            <p:nvPr/>
          </p:nvSpPr>
          <p:spPr bwMode="auto">
            <a:xfrm>
              <a:off x="3550" y="1358"/>
              <a:ext cx="340" cy="681"/>
            </a:xfrm>
            <a:prstGeom prst="rect">
              <a:avLst/>
            </a:prstGeom>
            <a:solidFill>
              <a:srgbClr val="92D050">
                <a:alpha val="50000"/>
              </a:srgbClr>
            </a:solidFill>
            <a:ln w="9525">
              <a:solidFill>
                <a:schemeClr val="tx1"/>
              </a:solidFill>
              <a:miter lim="800000"/>
              <a:headEnd/>
              <a:tailEnd/>
            </a:ln>
            <a:effectLst/>
          </p:spPr>
          <p:txBody>
            <a:bodyPr wrap="none" anchor="ctr"/>
            <a:lstStyle/>
            <a:p>
              <a:endParaRPr lang="en-US"/>
            </a:p>
          </p:txBody>
        </p:sp>
        <p:sp>
          <p:nvSpPr>
            <p:cNvPr id="14" name="Rectangle 7"/>
            <p:cNvSpPr>
              <a:spLocks noChangeArrowheads="1"/>
            </p:cNvSpPr>
            <p:nvPr/>
          </p:nvSpPr>
          <p:spPr bwMode="auto">
            <a:xfrm>
              <a:off x="3930" y="2067"/>
              <a:ext cx="158" cy="146"/>
            </a:xfrm>
            <a:prstGeom prst="rect">
              <a:avLst/>
            </a:prstGeom>
            <a:solidFill>
              <a:srgbClr val="FF9900">
                <a:alpha val="64999"/>
              </a:srgbClr>
            </a:solidFill>
            <a:ln w="9525">
              <a:solidFill>
                <a:schemeClr val="tx1"/>
              </a:solidFill>
              <a:miter lim="800000"/>
              <a:headEnd/>
              <a:tailEnd/>
            </a:ln>
            <a:effectLst/>
          </p:spPr>
          <p:txBody>
            <a:bodyPr wrap="none" anchor="ctr"/>
            <a:lstStyle/>
            <a:p>
              <a:endParaRPr lang="en-US"/>
            </a:p>
          </p:txBody>
        </p:sp>
      </p:grpSp>
      <p:sp>
        <p:nvSpPr>
          <p:cNvPr id="11" name="Rectangle 10"/>
          <p:cNvSpPr/>
          <p:nvPr/>
        </p:nvSpPr>
        <p:spPr bwMode="auto">
          <a:xfrm>
            <a:off x="0" y="2514600"/>
            <a:ext cx="457200" cy="15240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Networks</a:t>
            </a:r>
          </a:p>
        </p:txBody>
      </p:sp>
      <p:sp>
        <p:nvSpPr>
          <p:cNvPr id="12" name="Rectangle 11"/>
          <p:cNvSpPr/>
          <p:nvPr/>
        </p:nvSpPr>
        <p:spPr bwMode="auto">
          <a:xfrm>
            <a:off x="457232" y="23621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hardware</a:t>
            </a:r>
          </a:p>
        </p:txBody>
      </p:sp>
      <p:sp>
        <p:nvSpPr>
          <p:cNvPr id="15" name="Rectangle 14"/>
          <p:cNvSpPr/>
          <p:nvPr/>
        </p:nvSpPr>
        <p:spPr bwMode="auto">
          <a:xfrm>
            <a:off x="457216" y="25145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wires</a:t>
            </a:r>
          </a:p>
        </p:txBody>
      </p:sp>
      <p:sp>
        <p:nvSpPr>
          <p:cNvPr id="16" name="Rectangle 15"/>
          <p:cNvSpPr/>
          <p:nvPr/>
        </p:nvSpPr>
        <p:spPr bwMode="auto">
          <a:xfrm>
            <a:off x="452437" y="26669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switches</a:t>
            </a:r>
          </a:p>
        </p:txBody>
      </p:sp>
      <p:sp>
        <p:nvSpPr>
          <p:cNvPr id="17" name="Rectangle 16"/>
          <p:cNvSpPr/>
          <p:nvPr/>
        </p:nvSpPr>
        <p:spPr bwMode="auto">
          <a:xfrm>
            <a:off x="454834" y="28193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err="1" smtClean="0">
                <a:solidFill>
                  <a:srgbClr val="F4F6F9"/>
                </a:solidFill>
                <a:effectLst/>
                <a:latin typeface="MetaCorrespondence"/>
              </a:rPr>
              <a:t>ethernet</a:t>
            </a:r>
            <a:endParaRPr lang="en-US" sz="700" b="1" dirty="0" smtClean="0">
              <a:solidFill>
                <a:srgbClr val="F4F6F9"/>
              </a:solidFill>
              <a:effectLst/>
              <a:latin typeface="MetaCorrespondence"/>
            </a:endParaRPr>
          </a:p>
        </p:txBody>
      </p:sp>
      <p:sp>
        <p:nvSpPr>
          <p:cNvPr id="18" name="Rectangle 17"/>
          <p:cNvSpPr/>
          <p:nvPr/>
        </p:nvSpPr>
        <p:spPr bwMode="auto">
          <a:xfrm>
            <a:off x="453030" y="2210616"/>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software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smtClean="0"/>
              <a:t>Moving out into the star</a:t>
            </a:r>
            <a:endParaRPr lang="en-US" dirty="0"/>
          </a:p>
        </p:txBody>
      </p:sp>
      <p:grpSp>
        <p:nvGrpSpPr>
          <p:cNvPr id="155655" name="Group 7"/>
          <p:cNvGrpSpPr>
            <a:grpSpLocks/>
          </p:cNvGrpSpPr>
          <p:nvPr/>
        </p:nvGrpSpPr>
        <p:grpSpPr bwMode="auto">
          <a:xfrm>
            <a:off x="954740" y="1398494"/>
            <a:ext cx="8189259" cy="3294156"/>
            <a:chOff x="0" y="995"/>
            <a:chExt cx="5760" cy="2289"/>
          </a:xfrm>
        </p:grpSpPr>
        <p:pic>
          <p:nvPicPr>
            <p:cNvPr id="155651" name="Picture 3" descr="unc-campus-fall2001"/>
            <p:cNvPicPr>
              <a:picLocks noChangeAspect="1" noChangeArrowheads="1"/>
            </p:cNvPicPr>
            <p:nvPr/>
          </p:nvPicPr>
          <p:blipFill>
            <a:blip r:embed="rId2" cstate="print"/>
            <a:srcRect t="17763" r="40465" b="51509"/>
            <a:stretch>
              <a:fillRect/>
            </a:stretch>
          </p:blipFill>
          <p:spPr bwMode="auto">
            <a:xfrm>
              <a:off x="0" y="995"/>
              <a:ext cx="5760" cy="2289"/>
            </a:xfrm>
            <a:prstGeom prst="rect">
              <a:avLst/>
            </a:prstGeom>
            <a:ln>
              <a:noFill/>
            </a:ln>
            <a:effectLst>
              <a:outerShdw blurRad="292100" dist="139700" dir="2700000" algn="tl" rotWithShape="0">
                <a:srgbClr val="333333">
                  <a:alpha val="65000"/>
                </a:srgbClr>
              </a:outerShdw>
            </a:effectLst>
          </p:spPr>
        </p:pic>
        <p:sp>
          <p:nvSpPr>
            <p:cNvPr id="155653" name="Oval 5"/>
            <p:cNvSpPr>
              <a:spLocks noChangeArrowheads="1"/>
            </p:cNvSpPr>
            <p:nvPr/>
          </p:nvSpPr>
          <p:spPr bwMode="auto">
            <a:xfrm>
              <a:off x="1730" y="2631"/>
              <a:ext cx="514" cy="497"/>
            </a:xfrm>
            <a:prstGeom prst="ellipse">
              <a:avLst/>
            </a:prstGeom>
            <a:noFill/>
            <a:ln w="57150">
              <a:solidFill>
                <a:srgbClr val="FF0000"/>
              </a:solidFill>
              <a:round/>
              <a:headEnd/>
              <a:tailEnd/>
            </a:ln>
            <a:effectLst/>
          </p:spPr>
          <p:txBody>
            <a:bodyPr wrap="none" anchor="ctr"/>
            <a:lstStyle/>
            <a:p>
              <a:pPr algn="ctr"/>
              <a:endParaRPr lang="en-US">
                <a:effectLst/>
                <a:latin typeface="Arial" charset="0"/>
              </a:endParaRPr>
            </a:p>
          </p:txBody>
        </p:sp>
        <p:sp>
          <p:nvSpPr>
            <p:cNvPr id="155654" name="Text Box 6"/>
            <p:cNvSpPr txBox="1">
              <a:spLocks noChangeArrowheads="1"/>
            </p:cNvSpPr>
            <p:nvPr/>
          </p:nvSpPr>
          <p:spPr bwMode="auto">
            <a:xfrm>
              <a:off x="2256" y="2862"/>
              <a:ext cx="780" cy="192"/>
            </a:xfrm>
            <a:prstGeom prst="rect">
              <a:avLst/>
            </a:prstGeom>
            <a:solidFill>
              <a:srgbClr val="FF0000"/>
            </a:solidFill>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spcBef>
                  <a:spcPct val="50000"/>
                </a:spcBef>
              </a:pPr>
              <a:r>
                <a:rPr lang="en-US" sz="1200" dirty="0">
                  <a:effectLst/>
                  <a:latin typeface="+mn-lt"/>
                </a:rPr>
                <a:t>Manning Hall</a:t>
              </a:r>
            </a:p>
          </p:txBody>
        </p:sp>
      </p:grpSp>
      <p:sp>
        <p:nvSpPr>
          <p:cNvPr id="15" name="Rectangle 4"/>
          <p:cNvSpPr txBox="1">
            <a:spLocks noChangeArrowheads="1"/>
          </p:cNvSpPr>
          <p:nvPr/>
        </p:nvSpPr>
        <p:spPr>
          <a:xfrm>
            <a:off x="954740" y="5039658"/>
            <a:ext cx="8162365" cy="954107"/>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marL="342900" marR="0" lvl="0" indent="-342900" algn="l" defTabSz="914400" rtl="0" eaLnBrk="1" fontAlgn="base" latinLnBrk="0" hangingPunct="1">
              <a:lnSpc>
                <a:spcPct val="80000"/>
              </a:lnSpc>
              <a:spcBef>
                <a:spcPct val="50000"/>
              </a:spcBef>
              <a:spcAft>
                <a:spcPct val="0"/>
              </a:spcAft>
              <a:buClr>
                <a:schemeClr val="folHlink"/>
              </a:buClr>
              <a:buSzPct val="60000"/>
              <a:buFont typeface="Wingdings 2" pitchFamily="18" charset="2"/>
              <a:buNone/>
              <a:tabLst/>
              <a:defRPr/>
            </a:pPr>
            <a:r>
              <a:rPr kumimoji="0" lang="en-US" sz="1200" b="0" i="0" u="none" strike="noStrike" kern="0" cap="none" spc="0" normalizeH="0" baseline="0" noProof="0" dirty="0" smtClean="0">
                <a:ln>
                  <a:noFill/>
                </a:ln>
                <a:solidFill>
                  <a:schemeClr val="lt1"/>
                </a:solidFill>
                <a:effectLst/>
                <a:uLnTx/>
                <a:uFillTx/>
                <a:latin typeface="+mn-lt"/>
                <a:ea typeface="+mn-ea"/>
                <a:cs typeface="+mn-cs"/>
              </a:rPr>
              <a:t>The core switches are then linked out to other Tier 2 Switches that provide links to other buildings near them.  </a:t>
            </a:r>
          </a:p>
          <a:p>
            <a:pPr marL="342900" marR="0" lvl="0" indent="-342900" algn="l" defTabSz="914400" rtl="0" eaLnBrk="1" fontAlgn="base" latinLnBrk="0" hangingPunct="1">
              <a:lnSpc>
                <a:spcPct val="80000"/>
              </a:lnSpc>
              <a:spcBef>
                <a:spcPct val="50000"/>
              </a:spcBef>
              <a:spcAft>
                <a:spcPct val="0"/>
              </a:spcAft>
              <a:buClr>
                <a:schemeClr val="folHlink"/>
              </a:buClr>
              <a:buSzPct val="60000"/>
              <a:buFont typeface="Wingdings 2" pitchFamily="18" charset="2"/>
              <a:buNone/>
              <a:tabLst/>
              <a:defRPr/>
            </a:pPr>
            <a:r>
              <a:rPr kumimoji="0" lang="en-US" sz="1200" b="0" i="0" u="none" strike="noStrike" kern="0" cap="none" spc="0" normalizeH="0" baseline="0" noProof="0" dirty="0" smtClean="0">
                <a:ln>
                  <a:noFill/>
                </a:ln>
                <a:solidFill>
                  <a:schemeClr val="lt1"/>
                </a:solidFill>
                <a:effectLst/>
                <a:uLnTx/>
                <a:uFillTx/>
                <a:latin typeface="+mn-lt"/>
                <a:ea typeface="+mn-ea"/>
                <a:cs typeface="+mn-cs"/>
              </a:rPr>
              <a:t>In each building, there are switches to provide ports for each wall port.  </a:t>
            </a:r>
          </a:p>
          <a:p>
            <a:pPr marL="742950" marR="0" lvl="1" indent="-285750" algn="l" defTabSz="914400" rtl="0" eaLnBrk="1" fontAlgn="base" latinLnBrk="0" hangingPunct="1">
              <a:lnSpc>
                <a:spcPct val="80000"/>
              </a:lnSpc>
              <a:spcBef>
                <a:spcPct val="20000"/>
              </a:spcBef>
              <a:spcAft>
                <a:spcPct val="0"/>
              </a:spcAft>
              <a:buClr>
                <a:schemeClr val="tx1"/>
              </a:buClr>
              <a:buSzTx/>
              <a:buFontTx/>
              <a:buNone/>
              <a:tabLst/>
              <a:defRPr/>
            </a:pPr>
            <a:r>
              <a:rPr kumimoji="0" lang="en-US" sz="1100" b="0" i="0" u="none" strike="noStrike" kern="0" cap="none" spc="0" normalizeH="0" baseline="0" noProof="0" dirty="0" smtClean="0">
                <a:ln>
                  <a:noFill/>
                </a:ln>
                <a:solidFill>
                  <a:srgbClr val="FFFF00"/>
                </a:solidFill>
                <a:effectLst/>
                <a:uLnTx/>
                <a:uFillTx/>
                <a:latin typeface="+mn-lt"/>
                <a:ea typeface="+mn-ea"/>
                <a:cs typeface="+mn-cs"/>
              </a:rPr>
              <a:t>For each port on the wall, there is a port somewhere on a switch that it is connected to</a:t>
            </a:r>
            <a:r>
              <a:rPr kumimoji="0" lang="en-US" sz="1100" b="0" i="0" u="none" strike="noStrike" kern="0" cap="none" spc="0" normalizeH="0" baseline="0" noProof="0" dirty="0" smtClean="0">
                <a:ln>
                  <a:noFill/>
                </a:ln>
                <a:solidFill>
                  <a:schemeClr val="lt1"/>
                </a:solidFill>
                <a:effectLst/>
                <a:uLnTx/>
                <a:uFillTx/>
                <a:latin typeface="+mn-lt"/>
                <a:ea typeface="+mn-ea"/>
                <a:cs typeface="+mn-cs"/>
              </a:rPr>
              <a:t>.</a:t>
            </a:r>
          </a:p>
          <a:p>
            <a:pPr marL="742950" marR="0" lvl="1" indent="-285750" algn="l" defTabSz="914400" rtl="0" eaLnBrk="1" fontAlgn="base" latinLnBrk="0" hangingPunct="1">
              <a:lnSpc>
                <a:spcPct val="80000"/>
              </a:lnSpc>
              <a:spcBef>
                <a:spcPct val="20000"/>
              </a:spcBef>
              <a:spcAft>
                <a:spcPct val="0"/>
              </a:spcAft>
              <a:buClr>
                <a:schemeClr val="tx1"/>
              </a:buClr>
              <a:buSzTx/>
              <a:buFontTx/>
              <a:buNone/>
              <a:tabLst/>
              <a:defRPr/>
            </a:pPr>
            <a:r>
              <a:rPr kumimoji="0" lang="en-US" sz="1100" b="0" i="0" u="none" strike="noStrike" kern="0" cap="none" spc="0" normalizeH="0" baseline="0" noProof="0" dirty="0" smtClean="0">
                <a:ln>
                  <a:noFill/>
                </a:ln>
                <a:solidFill>
                  <a:schemeClr val="lt1"/>
                </a:solidFill>
                <a:effectLst/>
                <a:uLnTx/>
                <a:uFillTx/>
                <a:latin typeface="+mn-lt"/>
                <a:ea typeface="+mn-ea"/>
                <a:cs typeface="+mn-cs"/>
              </a:rPr>
              <a:t>for the most part, there are in fact more wall ports than switch ports, so in some cases not all the ports in a building can be connected at once.</a:t>
            </a:r>
            <a:endParaRPr kumimoji="0" lang="en-US" sz="1100" b="0" i="0" u="none" strike="noStrike" kern="0" cap="none" spc="0" normalizeH="0" baseline="0" noProof="0" dirty="0">
              <a:ln>
                <a:noFill/>
              </a:ln>
              <a:solidFill>
                <a:schemeClr val="lt1"/>
              </a:solidFill>
              <a:effectLst/>
              <a:uLnTx/>
              <a:uFillTx/>
              <a:latin typeface="+mn-lt"/>
              <a:ea typeface="+mn-ea"/>
              <a:cs typeface="+mn-cs"/>
            </a:endParaRPr>
          </a:p>
        </p:txBody>
      </p:sp>
      <p:sp>
        <p:nvSpPr>
          <p:cNvPr id="8" name="Rectangle 7"/>
          <p:cNvSpPr/>
          <p:nvPr/>
        </p:nvSpPr>
        <p:spPr bwMode="auto">
          <a:xfrm>
            <a:off x="0" y="2514600"/>
            <a:ext cx="457200" cy="15240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Networks</a:t>
            </a:r>
          </a:p>
        </p:txBody>
      </p:sp>
      <p:sp>
        <p:nvSpPr>
          <p:cNvPr id="9" name="Rectangle 8"/>
          <p:cNvSpPr/>
          <p:nvPr/>
        </p:nvSpPr>
        <p:spPr bwMode="auto">
          <a:xfrm>
            <a:off x="457232" y="23621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hardware</a:t>
            </a:r>
          </a:p>
        </p:txBody>
      </p:sp>
      <p:sp>
        <p:nvSpPr>
          <p:cNvPr id="10" name="Rectangle 9"/>
          <p:cNvSpPr/>
          <p:nvPr/>
        </p:nvSpPr>
        <p:spPr bwMode="auto">
          <a:xfrm>
            <a:off x="457216" y="25145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wires</a:t>
            </a:r>
          </a:p>
        </p:txBody>
      </p:sp>
      <p:sp>
        <p:nvSpPr>
          <p:cNvPr id="11" name="Rectangle 10"/>
          <p:cNvSpPr/>
          <p:nvPr/>
        </p:nvSpPr>
        <p:spPr bwMode="auto">
          <a:xfrm>
            <a:off x="452437" y="26669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switches</a:t>
            </a:r>
          </a:p>
        </p:txBody>
      </p:sp>
      <p:sp>
        <p:nvSpPr>
          <p:cNvPr id="12" name="Rectangle 11"/>
          <p:cNvSpPr/>
          <p:nvPr/>
        </p:nvSpPr>
        <p:spPr bwMode="auto">
          <a:xfrm>
            <a:off x="454834" y="28193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err="1" smtClean="0">
                <a:solidFill>
                  <a:srgbClr val="F4F6F9"/>
                </a:solidFill>
                <a:effectLst/>
                <a:latin typeface="MetaCorrespondence"/>
              </a:rPr>
              <a:t>ethernet</a:t>
            </a:r>
            <a:endParaRPr lang="en-US" sz="700" b="1" dirty="0" smtClean="0">
              <a:solidFill>
                <a:srgbClr val="F4F6F9"/>
              </a:solidFill>
              <a:effectLst/>
              <a:latin typeface="MetaCorrespondence"/>
            </a:endParaRPr>
          </a:p>
        </p:txBody>
      </p:sp>
      <p:sp>
        <p:nvSpPr>
          <p:cNvPr id="13" name="Rectangle 12"/>
          <p:cNvSpPr/>
          <p:nvPr/>
        </p:nvSpPr>
        <p:spPr bwMode="auto">
          <a:xfrm>
            <a:off x="453030" y="2210616"/>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software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6681" name="Picture 9">
            <a:hlinkClick r:id="rId2"/>
          </p:cNvPr>
          <p:cNvPicPr>
            <a:picLocks noGrp="1" noChangeAspect="1" noChangeArrowheads="1"/>
          </p:cNvPicPr>
          <p:nvPr>
            <p:ph sz="quarter" idx="1"/>
          </p:nvPr>
        </p:nvPicPr>
        <p:blipFill>
          <a:blip r:embed="rId3" cstate="print"/>
          <a:stretch>
            <a:fillRect/>
          </a:stretch>
        </p:blipFill>
        <p:spPr bwMode="auto">
          <a:xfrm>
            <a:off x="1212151" y="1295400"/>
            <a:ext cx="5961721" cy="4953000"/>
          </a:xfrm>
          <a:prstGeom prst="rect">
            <a:avLst/>
          </a:prstGeom>
          <a:ln>
            <a:noFill/>
          </a:ln>
          <a:effectLst>
            <a:outerShdw blurRad="292100" dist="139700" dir="2700000" algn="tl" rotWithShape="0">
              <a:srgbClr val="333333">
                <a:alpha val="65000"/>
              </a:srgbClr>
            </a:outerShdw>
          </a:effectLst>
        </p:spPr>
      </p:pic>
      <p:sp>
        <p:nvSpPr>
          <p:cNvPr id="156674" name="Rectangle 2"/>
          <p:cNvSpPr>
            <a:spLocks noGrp="1" noChangeArrowheads="1"/>
          </p:cNvSpPr>
          <p:nvPr>
            <p:ph type="title"/>
          </p:nvPr>
        </p:nvSpPr>
        <p:spPr/>
        <p:txBody>
          <a:bodyPr/>
          <a:lstStyle/>
          <a:p>
            <a:r>
              <a:rPr lang="en-US" dirty="0"/>
              <a:t>UNC Campus</a:t>
            </a:r>
          </a:p>
        </p:txBody>
      </p:sp>
      <p:sp>
        <p:nvSpPr>
          <p:cNvPr id="156676" name="Rectangle 4"/>
          <p:cNvSpPr>
            <a:spLocks noChangeArrowheads="1"/>
          </p:cNvSpPr>
          <p:nvPr/>
        </p:nvSpPr>
        <p:spPr bwMode="auto">
          <a:xfrm>
            <a:off x="7156167" y="1313798"/>
            <a:ext cx="1821171" cy="353943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r>
              <a:rPr lang="en-US" sz="1400" dirty="0">
                <a:effectLst>
                  <a:outerShdw blurRad="38100" dist="38100" dir="2700000" algn="tl">
                    <a:srgbClr val="000000"/>
                  </a:outerShdw>
                </a:effectLst>
                <a:latin typeface="Trebuchet MS" pitchFamily="34" charset="0"/>
              </a:rPr>
              <a:t>The campus is laid out in a "star" topology in which central switches are linked in a star fashion.  </a:t>
            </a:r>
          </a:p>
          <a:p>
            <a:endParaRPr lang="en-US" sz="1400" dirty="0">
              <a:effectLst>
                <a:outerShdw blurRad="38100" dist="38100" dir="2700000" algn="tl">
                  <a:srgbClr val="000000"/>
                </a:outerShdw>
              </a:effectLst>
              <a:latin typeface="Trebuchet MS" pitchFamily="34" charset="0"/>
            </a:endParaRPr>
          </a:p>
          <a:p>
            <a:r>
              <a:rPr lang="en-US" sz="1400" dirty="0">
                <a:effectLst>
                  <a:outerShdw blurRad="38100" dist="38100" dir="2700000" algn="tl">
                    <a:srgbClr val="000000"/>
                  </a:outerShdw>
                </a:effectLst>
                <a:latin typeface="Trebuchet MS" pitchFamily="34" charset="0"/>
              </a:rPr>
              <a:t>Different devices can be connected to a switch and a switch can include other switches, computers, wireless access points, or any other network device.</a:t>
            </a:r>
          </a:p>
        </p:txBody>
      </p:sp>
      <p:sp>
        <p:nvSpPr>
          <p:cNvPr id="11" name="Rectangle 10"/>
          <p:cNvSpPr/>
          <p:nvPr/>
        </p:nvSpPr>
        <p:spPr bwMode="auto">
          <a:xfrm>
            <a:off x="1936376" y="1885950"/>
            <a:ext cx="295836" cy="90488"/>
          </a:xfrm>
          <a:prstGeom prst="rect">
            <a:avLst/>
          </a:prstGeom>
          <a:noFill/>
          <a:ln>
            <a:solidFill>
              <a:srgbClr val="FF0000"/>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charset="0"/>
            </a:endParaRPr>
          </a:p>
        </p:txBody>
      </p:sp>
      <p:sp>
        <p:nvSpPr>
          <p:cNvPr id="6" name="Rectangle 5"/>
          <p:cNvSpPr/>
          <p:nvPr/>
        </p:nvSpPr>
        <p:spPr bwMode="auto">
          <a:xfrm>
            <a:off x="0" y="2514600"/>
            <a:ext cx="457200" cy="15240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Networks</a:t>
            </a:r>
          </a:p>
        </p:txBody>
      </p:sp>
      <p:sp>
        <p:nvSpPr>
          <p:cNvPr id="7" name="Rectangle 6"/>
          <p:cNvSpPr/>
          <p:nvPr/>
        </p:nvSpPr>
        <p:spPr bwMode="auto">
          <a:xfrm>
            <a:off x="457232" y="23621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hardware</a:t>
            </a:r>
          </a:p>
        </p:txBody>
      </p:sp>
      <p:sp>
        <p:nvSpPr>
          <p:cNvPr id="8" name="Rectangle 7"/>
          <p:cNvSpPr/>
          <p:nvPr/>
        </p:nvSpPr>
        <p:spPr bwMode="auto">
          <a:xfrm>
            <a:off x="457216" y="25145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wires</a:t>
            </a:r>
          </a:p>
        </p:txBody>
      </p:sp>
      <p:sp>
        <p:nvSpPr>
          <p:cNvPr id="9" name="Rectangle 8"/>
          <p:cNvSpPr/>
          <p:nvPr/>
        </p:nvSpPr>
        <p:spPr bwMode="auto">
          <a:xfrm>
            <a:off x="452437" y="26669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switches</a:t>
            </a:r>
          </a:p>
        </p:txBody>
      </p:sp>
      <p:sp>
        <p:nvSpPr>
          <p:cNvPr id="10" name="Rectangle 9"/>
          <p:cNvSpPr/>
          <p:nvPr/>
        </p:nvSpPr>
        <p:spPr bwMode="auto">
          <a:xfrm>
            <a:off x="454834" y="28193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err="1" smtClean="0">
                <a:solidFill>
                  <a:srgbClr val="F4F6F9"/>
                </a:solidFill>
                <a:effectLst/>
                <a:latin typeface="MetaCorrespondence"/>
              </a:rPr>
              <a:t>ethernet</a:t>
            </a:r>
            <a:endParaRPr lang="en-US" sz="700" b="1" dirty="0" smtClean="0">
              <a:solidFill>
                <a:srgbClr val="F4F6F9"/>
              </a:solidFill>
              <a:effectLst/>
              <a:latin typeface="MetaCorrespondence"/>
            </a:endParaRPr>
          </a:p>
        </p:txBody>
      </p:sp>
      <p:sp>
        <p:nvSpPr>
          <p:cNvPr id="12" name="Rectangle 11"/>
          <p:cNvSpPr/>
          <p:nvPr/>
        </p:nvSpPr>
        <p:spPr bwMode="auto">
          <a:xfrm>
            <a:off x="453030" y="2210616"/>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software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6681" name="Picture 9">
            <a:hlinkClick r:id="rId2"/>
          </p:cNvPr>
          <p:cNvPicPr>
            <a:picLocks noGrp="1" noChangeAspect="1" noChangeArrowheads="1"/>
          </p:cNvPicPr>
          <p:nvPr>
            <p:ph sz="quarter" idx="1"/>
          </p:nvPr>
        </p:nvPicPr>
        <p:blipFill>
          <a:blip r:embed="rId3" cstate="print"/>
          <a:stretch>
            <a:fillRect/>
          </a:stretch>
        </p:blipFill>
        <p:spPr bwMode="auto">
          <a:xfrm>
            <a:off x="1212151" y="1295400"/>
            <a:ext cx="5961721" cy="4953000"/>
          </a:xfrm>
          <a:prstGeom prst="rect">
            <a:avLst/>
          </a:prstGeom>
          <a:ln>
            <a:noFill/>
          </a:ln>
          <a:effectLst>
            <a:outerShdw blurRad="292100" dist="139700" dir="2700000" algn="tl" rotWithShape="0">
              <a:srgbClr val="333333">
                <a:alpha val="65000"/>
              </a:srgbClr>
            </a:outerShdw>
          </a:effectLst>
        </p:spPr>
      </p:pic>
      <p:sp>
        <p:nvSpPr>
          <p:cNvPr id="156674" name="Rectangle 2"/>
          <p:cNvSpPr>
            <a:spLocks noGrp="1" noChangeArrowheads="1"/>
          </p:cNvSpPr>
          <p:nvPr>
            <p:ph type="title"/>
          </p:nvPr>
        </p:nvSpPr>
        <p:spPr/>
        <p:txBody>
          <a:bodyPr/>
          <a:lstStyle/>
          <a:p>
            <a:r>
              <a:rPr lang="en-US" dirty="0"/>
              <a:t>UNC Campus</a:t>
            </a:r>
          </a:p>
        </p:txBody>
      </p:sp>
      <p:sp>
        <p:nvSpPr>
          <p:cNvPr id="156676" name="Rectangle 4"/>
          <p:cNvSpPr>
            <a:spLocks noChangeArrowheads="1"/>
          </p:cNvSpPr>
          <p:nvPr/>
        </p:nvSpPr>
        <p:spPr bwMode="auto">
          <a:xfrm>
            <a:off x="7156167" y="1313798"/>
            <a:ext cx="1821171" cy="1600438"/>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r>
              <a:rPr lang="en-US" sz="1400" dirty="0" smtClean="0">
                <a:effectLst>
                  <a:outerShdw blurRad="38100" dist="38100" dir="2700000" algn="tl">
                    <a:srgbClr val="000000"/>
                  </a:outerShdw>
                </a:effectLst>
                <a:latin typeface="Trebuchet MS" pitchFamily="34" charset="0"/>
              </a:rPr>
              <a:t>A main "core" set of three (for redundancy) switches are located in the control center in  Phillips</a:t>
            </a:r>
          </a:p>
        </p:txBody>
      </p:sp>
      <p:sp>
        <p:nvSpPr>
          <p:cNvPr id="11" name="Rectangle 10"/>
          <p:cNvSpPr/>
          <p:nvPr/>
        </p:nvSpPr>
        <p:spPr bwMode="auto">
          <a:xfrm>
            <a:off x="1936376" y="1885950"/>
            <a:ext cx="295836" cy="90488"/>
          </a:xfrm>
          <a:prstGeom prst="rect">
            <a:avLst/>
          </a:prstGeom>
          <a:noFill/>
          <a:ln>
            <a:solidFill>
              <a:srgbClr val="FF0000"/>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charset="0"/>
            </a:endParaRPr>
          </a:p>
        </p:txBody>
      </p:sp>
      <p:sp>
        <p:nvSpPr>
          <p:cNvPr id="6" name="Oval 8"/>
          <p:cNvSpPr>
            <a:spLocks noChangeArrowheads="1"/>
          </p:cNvSpPr>
          <p:nvPr/>
        </p:nvSpPr>
        <p:spPr bwMode="auto">
          <a:xfrm>
            <a:off x="3558988" y="2265529"/>
            <a:ext cx="1272321" cy="859808"/>
          </a:xfrm>
          <a:prstGeom prst="ellipse">
            <a:avLst/>
          </a:prstGeom>
          <a:noFill/>
          <a:ln w="57150">
            <a:solidFill>
              <a:srgbClr val="FF9900"/>
            </a:solidFill>
            <a:round/>
            <a:headEnd/>
            <a:tailEnd/>
          </a:ln>
          <a:effectLst>
            <a:outerShdw blurRad="50800" dist="38100" dir="2700000" algn="tl" rotWithShape="0">
              <a:prstClr val="black">
                <a:alpha val="40000"/>
              </a:prstClr>
            </a:outerShdw>
          </a:effectLst>
        </p:spPr>
        <p:txBody>
          <a:bodyPr wrap="none" anchor="ctr"/>
          <a:lstStyle/>
          <a:p>
            <a:pPr algn="ctr"/>
            <a:endParaRPr lang="en-US">
              <a:effectLst/>
              <a:latin typeface="Arial" charset="0"/>
            </a:endParaRPr>
          </a:p>
        </p:txBody>
      </p:sp>
      <p:sp>
        <p:nvSpPr>
          <p:cNvPr id="7" name="Line 10"/>
          <p:cNvSpPr>
            <a:spLocks noChangeShapeType="1"/>
          </p:cNvSpPr>
          <p:nvPr/>
        </p:nvSpPr>
        <p:spPr bwMode="auto">
          <a:xfrm flipV="1">
            <a:off x="2224585" y="1860360"/>
            <a:ext cx="618557" cy="77622"/>
          </a:xfrm>
          <a:prstGeom prst="line">
            <a:avLst/>
          </a:prstGeom>
          <a:noFill/>
          <a:ln w="57150">
            <a:solidFill>
              <a:srgbClr val="FF0000"/>
            </a:solidFill>
            <a:round/>
            <a:headEnd/>
            <a:tailEnd type="triangle" w="med" len="med"/>
          </a:ln>
          <a:effectLst>
            <a:outerShdw blurRad="50800" dist="38100" dir="2700000" algn="tl" rotWithShape="0">
              <a:prstClr val="black">
                <a:alpha val="40000"/>
              </a:prstClr>
            </a:outerShdw>
          </a:effectLst>
        </p:spPr>
        <p:txBody>
          <a:bodyPr/>
          <a:lstStyle/>
          <a:p>
            <a:endParaRPr lang="en-US"/>
          </a:p>
        </p:txBody>
      </p:sp>
      <p:sp>
        <p:nvSpPr>
          <p:cNvPr id="8" name="Line 10"/>
          <p:cNvSpPr>
            <a:spLocks noChangeShapeType="1"/>
          </p:cNvSpPr>
          <p:nvPr/>
        </p:nvSpPr>
        <p:spPr bwMode="auto">
          <a:xfrm>
            <a:off x="3166281" y="1951630"/>
            <a:ext cx="552593" cy="320437"/>
          </a:xfrm>
          <a:prstGeom prst="line">
            <a:avLst/>
          </a:prstGeom>
          <a:noFill/>
          <a:ln w="57150">
            <a:solidFill>
              <a:srgbClr val="FF0000"/>
            </a:solidFill>
            <a:round/>
            <a:headEnd/>
            <a:tailEnd type="triangle" w="med" len="med"/>
          </a:ln>
          <a:effectLst>
            <a:outerShdw blurRad="50800" dist="38100" dir="2700000" algn="tl" rotWithShape="0">
              <a:prstClr val="black">
                <a:alpha val="40000"/>
              </a:prstClr>
            </a:outerShdw>
          </a:effectLst>
        </p:spPr>
        <p:txBody>
          <a:bodyPr/>
          <a:lstStyle/>
          <a:p>
            <a:endParaRPr lang="en-US"/>
          </a:p>
        </p:txBody>
      </p:sp>
      <p:sp>
        <p:nvSpPr>
          <p:cNvPr id="9" name="Rectangle 8"/>
          <p:cNvSpPr/>
          <p:nvPr/>
        </p:nvSpPr>
        <p:spPr bwMode="auto">
          <a:xfrm>
            <a:off x="0" y="2514600"/>
            <a:ext cx="457200" cy="15240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Networks</a:t>
            </a:r>
          </a:p>
        </p:txBody>
      </p:sp>
      <p:sp>
        <p:nvSpPr>
          <p:cNvPr id="10" name="Rectangle 9"/>
          <p:cNvSpPr/>
          <p:nvPr/>
        </p:nvSpPr>
        <p:spPr bwMode="auto">
          <a:xfrm>
            <a:off x="457232" y="23621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hardware</a:t>
            </a:r>
          </a:p>
        </p:txBody>
      </p:sp>
      <p:sp>
        <p:nvSpPr>
          <p:cNvPr id="12" name="Rectangle 11"/>
          <p:cNvSpPr/>
          <p:nvPr/>
        </p:nvSpPr>
        <p:spPr bwMode="auto">
          <a:xfrm>
            <a:off x="457216" y="25145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wires</a:t>
            </a:r>
          </a:p>
        </p:txBody>
      </p:sp>
      <p:sp>
        <p:nvSpPr>
          <p:cNvPr id="13" name="Rectangle 12"/>
          <p:cNvSpPr/>
          <p:nvPr/>
        </p:nvSpPr>
        <p:spPr bwMode="auto">
          <a:xfrm>
            <a:off x="452437" y="26669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switches</a:t>
            </a:r>
          </a:p>
        </p:txBody>
      </p:sp>
      <p:sp>
        <p:nvSpPr>
          <p:cNvPr id="14" name="Rectangle 13"/>
          <p:cNvSpPr/>
          <p:nvPr/>
        </p:nvSpPr>
        <p:spPr bwMode="auto">
          <a:xfrm>
            <a:off x="454834" y="28193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err="1" smtClean="0">
                <a:solidFill>
                  <a:srgbClr val="F4F6F9"/>
                </a:solidFill>
                <a:effectLst/>
                <a:latin typeface="MetaCorrespondence"/>
              </a:rPr>
              <a:t>ethernet</a:t>
            </a:r>
            <a:endParaRPr lang="en-US" sz="700" b="1" dirty="0" smtClean="0">
              <a:solidFill>
                <a:srgbClr val="F4F6F9"/>
              </a:solidFill>
              <a:effectLst/>
              <a:latin typeface="MetaCorrespondence"/>
            </a:endParaRPr>
          </a:p>
        </p:txBody>
      </p:sp>
      <p:sp>
        <p:nvSpPr>
          <p:cNvPr id="15" name="Rectangle 14"/>
          <p:cNvSpPr/>
          <p:nvPr/>
        </p:nvSpPr>
        <p:spPr bwMode="auto">
          <a:xfrm>
            <a:off x="453030" y="2210616"/>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software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2000"/>
                            </p:stCondLst>
                            <p:childTnLst>
                              <p:par>
                                <p:cTn id="9" presetID="22" presetClass="entr" presetSubtype="8" fill="hold" grpId="0" nodeType="afterEffect">
                                  <p:stCondLst>
                                    <p:cond delay="150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6681" name="Picture 9">
            <a:hlinkClick r:id="rId2"/>
          </p:cNvPr>
          <p:cNvPicPr>
            <a:picLocks noGrp="1" noChangeAspect="1" noChangeArrowheads="1"/>
          </p:cNvPicPr>
          <p:nvPr>
            <p:ph sz="quarter" idx="1"/>
          </p:nvPr>
        </p:nvPicPr>
        <p:blipFill>
          <a:blip r:embed="rId3" cstate="print"/>
          <a:stretch>
            <a:fillRect/>
          </a:stretch>
        </p:blipFill>
        <p:spPr bwMode="auto">
          <a:xfrm>
            <a:off x="1212151" y="1295400"/>
            <a:ext cx="5961721" cy="4953000"/>
          </a:xfrm>
          <a:prstGeom prst="rect">
            <a:avLst/>
          </a:prstGeom>
          <a:ln>
            <a:noFill/>
          </a:ln>
          <a:effectLst>
            <a:outerShdw blurRad="292100" dist="139700" dir="2700000" algn="tl" rotWithShape="0">
              <a:srgbClr val="333333">
                <a:alpha val="65000"/>
              </a:srgbClr>
            </a:outerShdw>
          </a:effectLst>
        </p:spPr>
      </p:pic>
      <p:sp>
        <p:nvSpPr>
          <p:cNvPr id="156674" name="Rectangle 2"/>
          <p:cNvSpPr>
            <a:spLocks noGrp="1" noChangeArrowheads="1"/>
          </p:cNvSpPr>
          <p:nvPr>
            <p:ph type="title"/>
          </p:nvPr>
        </p:nvSpPr>
        <p:spPr/>
        <p:txBody>
          <a:bodyPr/>
          <a:lstStyle/>
          <a:p>
            <a:r>
              <a:rPr lang="en-US" dirty="0"/>
              <a:t>UNC Campus</a:t>
            </a:r>
          </a:p>
        </p:txBody>
      </p:sp>
      <p:sp>
        <p:nvSpPr>
          <p:cNvPr id="156676" name="Rectangle 4"/>
          <p:cNvSpPr>
            <a:spLocks noChangeArrowheads="1"/>
          </p:cNvSpPr>
          <p:nvPr/>
        </p:nvSpPr>
        <p:spPr bwMode="auto">
          <a:xfrm>
            <a:off x="7156167" y="1313798"/>
            <a:ext cx="1821171" cy="4616648"/>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r>
              <a:rPr lang="en-US" sz="1400" dirty="0" smtClean="0">
                <a:latin typeface="Trebuchet MS" pitchFamily="34" charset="0"/>
              </a:rPr>
              <a:t>- Isis uplinks to the commodity internet (the "real" internet) through </a:t>
            </a:r>
            <a:r>
              <a:rPr lang="en-US" sz="1400" dirty="0" smtClean="0">
                <a:solidFill>
                  <a:srgbClr val="FFC000"/>
                </a:solidFill>
                <a:latin typeface="Trebuchet MS" pitchFamily="34" charset="0"/>
              </a:rPr>
              <a:t>Cisco Kid </a:t>
            </a:r>
            <a:r>
              <a:rPr lang="en-US" sz="1400" dirty="0" smtClean="0">
                <a:latin typeface="Trebuchet MS" pitchFamily="34" charset="0"/>
              </a:rPr>
              <a:t>to MCNC(our ISP).</a:t>
            </a:r>
          </a:p>
          <a:p>
            <a:r>
              <a:rPr lang="en-US" sz="1400" dirty="0" smtClean="0">
                <a:latin typeface="Trebuchet MS" pitchFamily="34" charset="0"/>
              </a:rPr>
              <a:t>- We have a 2.4 </a:t>
            </a:r>
            <a:r>
              <a:rPr lang="en-US" sz="1400" dirty="0" err="1" smtClean="0">
                <a:latin typeface="Trebuchet MS" pitchFamily="34" charset="0"/>
              </a:rPr>
              <a:t>Gbit</a:t>
            </a:r>
            <a:r>
              <a:rPr lang="en-US" sz="1400" dirty="0" smtClean="0">
                <a:latin typeface="Trebuchet MS" pitchFamily="34" charset="0"/>
              </a:rPr>
              <a:t> uplink to the internet through this.  We share a link with many of the other universities and schools in North Carolina.</a:t>
            </a:r>
          </a:p>
          <a:p>
            <a:r>
              <a:rPr lang="en-US" sz="1400" dirty="0" smtClean="0">
                <a:latin typeface="Trebuchet MS" pitchFamily="34" charset="0"/>
              </a:rPr>
              <a:t>- </a:t>
            </a:r>
            <a:r>
              <a:rPr lang="en-US" sz="1400" dirty="0" smtClean="0">
                <a:solidFill>
                  <a:srgbClr val="FFC000"/>
                </a:solidFill>
                <a:latin typeface="Trebuchet MS" pitchFamily="34" charset="0"/>
              </a:rPr>
              <a:t>Cisco Kid</a:t>
            </a:r>
            <a:r>
              <a:rPr lang="en-US" sz="1400" dirty="0" smtClean="0">
                <a:latin typeface="Trebuchet MS" pitchFamily="34" charset="0"/>
              </a:rPr>
              <a:t> is our main router that does all the "work" of finding addresses and managing traffic into, and out of our network</a:t>
            </a:r>
            <a:endParaRPr lang="en-US" sz="1400" dirty="0">
              <a:latin typeface="Trebuchet MS" pitchFamily="34" charset="0"/>
            </a:endParaRPr>
          </a:p>
        </p:txBody>
      </p:sp>
      <p:sp>
        <p:nvSpPr>
          <p:cNvPr id="11" name="Rectangle 10"/>
          <p:cNvSpPr/>
          <p:nvPr/>
        </p:nvSpPr>
        <p:spPr bwMode="auto">
          <a:xfrm>
            <a:off x="1936376" y="1885950"/>
            <a:ext cx="295836" cy="90488"/>
          </a:xfrm>
          <a:prstGeom prst="rect">
            <a:avLst/>
          </a:prstGeom>
          <a:noFill/>
          <a:ln>
            <a:solidFill>
              <a:srgbClr val="FF0000"/>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charset="0"/>
            </a:endParaRPr>
          </a:p>
        </p:txBody>
      </p:sp>
      <p:sp>
        <p:nvSpPr>
          <p:cNvPr id="6" name="Oval 8"/>
          <p:cNvSpPr>
            <a:spLocks noChangeArrowheads="1"/>
          </p:cNvSpPr>
          <p:nvPr/>
        </p:nvSpPr>
        <p:spPr bwMode="auto">
          <a:xfrm>
            <a:off x="3558988" y="2265529"/>
            <a:ext cx="1272321" cy="859808"/>
          </a:xfrm>
          <a:prstGeom prst="ellipse">
            <a:avLst/>
          </a:prstGeom>
          <a:noFill/>
          <a:ln w="57150">
            <a:solidFill>
              <a:srgbClr val="FF9900"/>
            </a:solidFill>
            <a:round/>
            <a:headEnd/>
            <a:tailEnd/>
          </a:ln>
          <a:effectLst>
            <a:outerShdw blurRad="50800" dist="38100" dir="2700000" algn="tl" rotWithShape="0">
              <a:prstClr val="black">
                <a:alpha val="40000"/>
              </a:prstClr>
            </a:outerShdw>
          </a:effectLst>
        </p:spPr>
        <p:txBody>
          <a:bodyPr wrap="none" anchor="ctr"/>
          <a:lstStyle/>
          <a:p>
            <a:pPr algn="ctr"/>
            <a:endParaRPr lang="en-US">
              <a:effectLst/>
              <a:latin typeface="Arial" charset="0"/>
            </a:endParaRPr>
          </a:p>
        </p:txBody>
      </p:sp>
      <p:sp>
        <p:nvSpPr>
          <p:cNvPr id="7" name="Line 10"/>
          <p:cNvSpPr>
            <a:spLocks noChangeShapeType="1"/>
          </p:cNvSpPr>
          <p:nvPr/>
        </p:nvSpPr>
        <p:spPr bwMode="auto">
          <a:xfrm flipV="1">
            <a:off x="2224585" y="1860360"/>
            <a:ext cx="618557" cy="77622"/>
          </a:xfrm>
          <a:prstGeom prst="line">
            <a:avLst/>
          </a:prstGeom>
          <a:noFill/>
          <a:ln w="57150">
            <a:solidFill>
              <a:srgbClr val="FF0000"/>
            </a:solidFill>
            <a:round/>
            <a:headEnd/>
            <a:tailEnd type="triangle" w="med" len="med"/>
          </a:ln>
          <a:effectLst>
            <a:outerShdw blurRad="50800" dist="38100" dir="2700000" algn="tl" rotWithShape="0">
              <a:prstClr val="black">
                <a:alpha val="40000"/>
              </a:prstClr>
            </a:outerShdw>
          </a:effectLst>
        </p:spPr>
        <p:txBody>
          <a:bodyPr/>
          <a:lstStyle/>
          <a:p>
            <a:endParaRPr lang="en-US"/>
          </a:p>
        </p:txBody>
      </p:sp>
      <p:sp>
        <p:nvSpPr>
          <p:cNvPr id="8" name="Line 10"/>
          <p:cNvSpPr>
            <a:spLocks noChangeShapeType="1"/>
          </p:cNvSpPr>
          <p:nvPr/>
        </p:nvSpPr>
        <p:spPr bwMode="auto">
          <a:xfrm>
            <a:off x="3166281" y="1951630"/>
            <a:ext cx="552593" cy="320437"/>
          </a:xfrm>
          <a:prstGeom prst="line">
            <a:avLst/>
          </a:prstGeom>
          <a:noFill/>
          <a:ln w="57150">
            <a:solidFill>
              <a:srgbClr val="FF0000"/>
            </a:solidFill>
            <a:round/>
            <a:headEnd/>
            <a:tailEnd type="triangle" w="med" len="med"/>
          </a:ln>
          <a:effectLst>
            <a:outerShdw blurRad="50800" dist="38100" dir="2700000" algn="tl" rotWithShape="0">
              <a:prstClr val="black">
                <a:alpha val="40000"/>
              </a:prstClr>
            </a:outerShdw>
          </a:effectLst>
        </p:spPr>
        <p:txBody>
          <a:bodyPr/>
          <a:lstStyle/>
          <a:p>
            <a:endParaRPr lang="en-US"/>
          </a:p>
        </p:txBody>
      </p:sp>
      <p:sp>
        <p:nvSpPr>
          <p:cNvPr id="9" name="Oval 5"/>
          <p:cNvSpPr>
            <a:spLocks noChangeArrowheads="1"/>
          </p:cNvSpPr>
          <p:nvPr/>
        </p:nvSpPr>
        <p:spPr bwMode="auto">
          <a:xfrm>
            <a:off x="2700883" y="4310158"/>
            <a:ext cx="815975" cy="788987"/>
          </a:xfrm>
          <a:prstGeom prst="ellipse">
            <a:avLst/>
          </a:prstGeom>
          <a:noFill/>
          <a:ln w="57150">
            <a:solidFill>
              <a:srgbClr val="FF9900"/>
            </a:solidFill>
            <a:round/>
            <a:headEnd/>
            <a:tailEnd/>
          </a:ln>
          <a:effectLst>
            <a:outerShdw blurRad="50800" dist="38100" dir="2700000" algn="tl" rotWithShape="0">
              <a:prstClr val="black">
                <a:alpha val="40000"/>
              </a:prstClr>
            </a:outerShdw>
          </a:effectLst>
        </p:spPr>
        <p:txBody>
          <a:bodyPr wrap="none" anchor="ctr"/>
          <a:lstStyle/>
          <a:p>
            <a:pPr algn="ctr"/>
            <a:endParaRPr lang="en-US">
              <a:effectLst/>
              <a:latin typeface="Arial" charset="0"/>
            </a:endParaRPr>
          </a:p>
        </p:txBody>
      </p:sp>
      <p:sp>
        <p:nvSpPr>
          <p:cNvPr id="10" name="Line 7"/>
          <p:cNvSpPr>
            <a:spLocks noChangeShapeType="1"/>
          </p:cNvSpPr>
          <p:nvPr/>
        </p:nvSpPr>
        <p:spPr bwMode="auto">
          <a:xfrm flipH="1">
            <a:off x="3084392" y="2893325"/>
            <a:ext cx="982640" cy="1774209"/>
          </a:xfrm>
          <a:prstGeom prst="line">
            <a:avLst/>
          </a:prstGeom>
          <a:noFill/>
          <a:ln w="57150">
            <a:solidFill>
              <a:srgbClr val="FF0000"/>
            </a:solidFill>
            <a:round/>
            <a:headEnd/>
            <a:tailEnd type="triangle" w="med" len="med"/>
          </a:ln>
          <a:effectLst>
            <a:outerShdw blurRad="50800" dist="38100" dir="2700000" algn="tl" rotWithShape="0">
              <a:prstClr val="black">
                <a:alpha val="40000"/>
              </a:prstClr>
            </a:outerShdw>
          </a:effectLst>
        </p:spPr>
        <p:txBody>
          <a:bodyPr/>
          <a:lstStyle/>
          <a:p>
            <a:endParaRPr lang="en-US"/>
          </a:p>
        </p:txBody>
      </p:sp>
      <p:sp>
        <p:nvSpPr>
          <p:cNvPr id="12" name="Line 9"/>
          <p:cNvSpPr>
            <a:spLocks noChangeShapeType="1"/>
          </p:cNvSpPr>
          <p:nvPr/>
        </p:nvSpPr>
        <p:spPr bwMode="auto">
          <a:xfrm flipH="1">
            <a:off x="2142699" y="4901252"/>
            <a:ext cx="821851" cy="530557"/>
          </a:xfrm>
          <a:prstGeom prst="line">
            <a:avLst/>
          </a:prstGeom>
          <a:noFill/>
          <a:ln w="57150">
            <a:solidFill>
              <a:srgbClr val="FF0000"/>
            </a:solidFill>
            <a:round/>
            <a:headEnd/>
            <a:tailEnd type="triangle" w="med" len="med"/>
          </a:ln>
          <a:effectLst>
            <a:outerShdw blurRad="50800" dist="38100" dir="2700000" algn="tl" rotWithShape="0">
              <a:prstClr val="black">
                <a:alpha val="40000"/>
              </a:prstClr>
            </a:outerShdw>
          </a:effectLst>
        </p:spPr>
        <p:txBody>
          <a:bodyPr/>
          <a:lstStyle/>
          <a:p>
            <a:endParaRPr lang="en-US"/>
          </a:p>
        </p:txBody>
      </p:sp>
      <p:sp>
        <p:nvSpPr>
          <p:cNvPr id="13" name="Text Box 10"/>
          <p:cNvSpPr txBox="1">
            <a:spLocks noChangeArrowheads="1"/>
          </p:cNvSpPr>
          <p:nvPr/>
        </p:nvSpPr>
        <p:spPr bwMode="auto">
          <a:xfrm>
            <a:off x="3557090" y="4616143"/>
            <a:ext cx="1238250" cy="3048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spAutoFit/>
          </a:bodyPr>
          <a:lstStyle/>
          <a:p>
            <a:pPr algn="ctr">
              <a:spcBef>
                <a:spcPct val="50000"/>
              </a:spcBef>
            </a:pPr>
            <a:r>
              <a:rPr lang="en-US" sz="1400" dirty="0">
                <a:solidFill>
                  <a:srgbClr val="FFC000"/>
                </a:solidFill>
                <a:effectLst>
                  <a:outerShdw blurRad="38100" dist="38100" dir="2700000" algn="tl">
                    <a:srgbClr val="000000"/>
                  </a:outerShdw>
                </a:effectLst>
                <a:latin typeface="Arial" charset="0"/>
              </a:rPr>
              <a:t>Cisco Kid</a:t>
            </a:r>
          </a:p>
        </p:txBody>
      </p:sp>
      <p:sp>
        <p:nvSpPr>
          <p:cNvPr id="14" name="Rectangle 13"/>
          <p:cNvSpPr/>
          <p:nvPr/>
        </p:nvSpPr>
        <p:spPr bwMode="auto">
          <a:xfrm>
            <a:off x="0" y="2514600"/>
            <a:ext cx="457200" cy="15240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Networks</a:t>
            </a:r>
          </a:p>
        </p:txBody>
      </p:sp>
      <p:sp>
        <p:nvSpPr>
          <p:cNvPr id="15" name="Rectangle 14"/>
          <p:cNvSpPr/>
          <p:nvPr/>
        </p:nvSpPr>
        <p:spPr bwMode="auto">
          <a:xfrm>
            <a:off x="457232" y="23621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hardware</a:t>
            </a:r>
          </a:p>
        </p:txBody>
      </p:sp>
      <p:sp>
        <p:nvSpPr>
          <p:cNvPr id="16" name="Rectangle 15"/>
          <p:cNvSpPr/>
          <p:nvPr/>
        </p:nvSpPr>
        <p:spPr bwMode="auto">
          <a:xfrm>
            <a:off x="457216" y="25145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wires</a:t>
            </a:r>
          </a:p>
        </p:txBody>
      </p:sp>
      <p:sp>
        <p:nvSpPr>
          <p:cNvPr id="17" name="Rectangle 16"/>
          <p:cNvSpPr/>
          <p:nvPr/>
        </p:nvSpPr>
        <p:spPr bwMode="auto">
          <a:xfrm>
            <a:off x="452437" y="26669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switches</a:t>
            </a:r>
          </a:p>
        </p:txBody>
      </p:sp>
      <p:sp>
        <p:nvSpPr>
          <p:cNvPr id="18" name="Rectangle 17"/>
          <p:cNvSpPr/>
          <p:nvPr/>
        </p:nvSpPr>
        <p:spPr bwMode="auto">
          <a:xfrm>
            <a:off x="454834" y="28193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err="1" smtClean="0">
                <a:solidFill>
                  <a:srgbClr val="F4F6F9"/>
                </a:solidFill>
                <a:effectLst/>
                <a:latin typeface="MetaCorrespondence"/>
              </a:rPr>
              <a:t>ethernet</a:t>
            </a:r>
            <a:endParaRPr lang="en-US" sz="700" b="1" dirty="0" smtClean="0">
              <a:solidFill>
                <a:srgbClr val="F4F6F9"/>
              </a:solidFill>
              <a:effectLst/>
              <a:latin typeface="MetaCorrespondence"/>
            </a:endParaRPr>
          </a:p>
        </p:txBody>
      </p:sp>
      <p:sp>
        <p:nvSpPr>
          <p:cNvPr id="19" name="Rectangle 18"/>
          <p:cNvSpPr/>
          <p:nvPr/>
        </p:nvSpPr>
        <p:spPr bwMode="auto">
          <a:xfrm>
            <a:off x="453030" y="2210616"/>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software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2000"/>
                            </p:stCondLst>
                            <p:childTnLst>
                              <p:par>
                                <p:cTn id="9" presetID="22" presetClass="entr" presetSubtype="8" fill="hold" grpId="0" nodeType="afterEffect">
                                  <p:stCondLst>
                                    <p:cond delay="150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par>
                          <p:cTn id="16" fill="hold">
                            <p:stCondLst>
                              <p:cond delay="4500"/>
                            </p:stCondLst>
                            <p:childTnLst>
                              <p:par>
                                <p:cTn id="17" presetID="22" presetClass="entr" presetSubtype="1" fill="hold" grpId="0" nodeType="afterEffect">
                                  <p:stCondLst>
                                    <p:cond delay="150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Manning-Loco </a:t>
            </a:r>
            <a:br>
              <a:rPr lang="en-US" dirty="0" smtClean="0"/>
            </a:br>
            <a:r>
              <a:rPr lang="en-US" dirty="0" smtClean="0"/>
              <a:t>located in the Data Center in ITS Manning</a:t>
            </a:r>
            <a:endParaRPr lang="en-US" dirty="0"/>
          </a:p>
        </p:txBody>
      </p:sp>
      <p:pic>
        <p:nvPicPr>
          <p:cNvPr id="400386" name="Picture 2"/>
          <p:cNvPicPr>
            <a:picLocks noGrp="1" noChangeAspect="1" noChangeArrowheads="1"/>
          </p:cNvPicPr>
          <p:nvPr>
            <p:ph type="pic" idx="4294967295"/>
          </p:nvPr>
        </p:nvPicPr>
        <p:blipFill>
          <a:blip r:embed="rId2" cstate="print"/>
          <a:srcRect t="19836" b="19836"/>
          <a:stretch>
            <a:fillRect/>
          </a:stretch>
        </p:blipFill>
        <p:spPr>
          <a:xfrm>
            <a:off x="1869140" y="1352363"/>
            <a:ext cx="6024282" cy="4518212"/>
          </a:xfrm>
          <a:prstGeom prst="rect">
            <a:avLst/>
          </a:prstGeom>
          <a:ln>
            <a:noFill/>
          </a:ln>
          <a:effectLst>
            <a:outerShdw blurRad="292100" dist="139700" dir="2700000" algn="tl" rotWithShape="0">
              <a:srgbClr val="333333">
                <a:alpha val="65000"/>
              </a:srgbClr>
            </a:outerShdw>
          </a:effectLst>
        </p:spPr>
      </p:pic>
      <p:sp>
        <p:nvSpPr>
          <p:cNvPr id="8" name="Action Button: Custom 7">
            <a:hlinkClick r:id="rId3" highlightClick="1"/>
          </p:cNvPr>
          <p:cNvSpPr/>
          <p:nvPr/>
        </p:nvSpPr>
        <p:spPr>
          <a:xfrm>
            <a:off x="2272554" y="5948089"/>
            <a:ext cx="5338482" cy="461665"/>
          </a:xfrm>
          <a:prstGeom prst="actionButtonBlank">
            <a:avLst/>
          </a:prstGeom>
        </p:spPr>
        <p:style>
          <a:lnRef idx="0">
            <a:schemeClr val="accent2"/>
          </a:lnRef>
          <a:fillRef idx="3">
            <a:schemeClr val="accent2"/>
          </a:fillRef>
          <a:effectRef idx="3">
            <a:schemeClr val="accent2"/>
          </a:effectRef>
          <a:fontRef idx="minor">
            <a:schemeClr val="lt1"/>
          </a:fontRef>
        </p:style>
        <p:txBody>
          <a:bodyPr wrap="square" rtlCol="0" anchor="ctr">
            <a:spAutoFit/>
          </a:bodyPr>
          <a:lstStyle/>
          <a:p>
            <a:pPr algn="ctr"/>
            <a:r>
              <a:rPr lang="en-US" sz="1200" dirty="0" smtClean="0"/>
              <a:t>If you are accessing one of the ITS servers (like www.unc.edu or help.unc.edu) then your traffic flows through this router.</a:t>
            </a:r>
            <a:endParaRPr lang="en-US" sz="1200" dirty="0"/>
          </a:p>
        </p:txBody>
      </p:sp>
      <p:sp>
        <p:nvSpPr>
          <p:cNvPr id="5" name="Rectangle 4"/>
          <p:cNvSpPr/>
          <p:nvPr/>
        </p:nvSpPr>
        <p:spPr bwMode="auto">
          <a:xfrm>
            <a:off x="0" y="2514600"/>
            <a:ext cx="457200" cy="15240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Networks</a:t>
            </a:r>
          </a:p>
        </p:txBody>
      </p:sp>
      <p:sp>
        <p:nvSpPr>
          <p:cNvPr id="6" name="Rectangle 5"/>
          <p:cNvSpPr/>
          <p:nvPr/>
        </p:nvSpPr>
        <p:spPr bwMode="auto">
          <a:xfrm>
            <a:off x="457232" y="23621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hardware</a:t>
            </a:r>
          </a:p>
        </p:txBody>
      </p:sp>
      <p:sp>
        <p:nvSpPr>
          <p:cNvPr id="7" name="Rectangle 6"/>
          <p:cNvSpPr/>
          <p:nvPr/>
        </p:nvSpPr>
        <p:spPr bwMode="auto">
          <a:xfrm>
            <a:off x="457216" y="25145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wires</a:t>
            </a:r>
          </a:p>
        </p:txBody>
      </p:sp>
      <p:sp>
        <p:nvSpPr>
          <p:cNvPr id="9" name="Rectangle 8"/>
          <p:cNvSpPr/>
          <p:nvPr/>
        </p:nvSpPr>
        <p:spPr bwMode="auto">
          <a:xfrm>
            <a:off x="452437" y="2666968"/>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switches</a:t>
            </a:r>
          </a:p>
        </p:txBody>
      </p:sp>
      <p:sp>
        <p:nvSpPr>
          <p:cNvPr id="10" name="Rectangle 9"/>
          <p:cNvSpPr/>
          <p:nvPr/>
        </p:nvSpPr>
        <p:spPr bwMode="auto">
          <a:xfrm>
            <a:off x="454834" y="2819368"/>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err="1" smtClean="0">
                <a:solidFill>
                  <a:srgbClr val="F4F6F9"/>
                </a:solidFill>
                <a:effectLst/>
                <a:latin typeface="MetaCorrespondence"/>
              </a:rPr>
              <a:t>ethernet</a:t>
            </a:r>
            <a:endParaRPr lang="en-US" sz="700" b="1" dirty="0" smtClean="0">
              <a:solidFill>
                <a:srgbClr val="F4F6F9"/>
              </a:solidFill>
              <a:effectLst/>
              <a:latin typeface="MetaCorrespondence"/>
            </a:endParaRPr>
          </a:p>
        </p:txBody>
      </p:sp>
      <p:sp>
        <p:nvSpPr>
          <p:cNvPr id="11" name="Rectangle 10"/>
          <p:cNvSpPr/>
          <p:nvPr/>
        </p:nvSpPr>
        <p:spPr bwMode="auto">
          <a:xfrm>
            <a:off x="453030" y="2210616"/>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software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93788" y="674688"/>
            <a:ext cx="7808912" cy="1147762"/>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b="1">
                <a:solidFill>
                  <a:srgbClr val="E4005C"/>
                </a:solidFill>
              </a:rPr>
              <a:t>LAN, MAN &amp; WAN</a:t>
            </a:r>
            <a:endParaRPr lang="en-GB" sz="4000" b="1">
              <a:solidFill>
                <a:srgbClr val="E4005C"/>
              </a:solidFill>
            </a:endParaRPr>
          </a:p>
        </p:txBody>
      </p:sp>
      <p:sp>
        <p:nvSpPr>
          <p:cNvPr id="22537" name="Rectangle 9"/>
          <p:cNvSpPr>
            <a:spLocks noGrp="1" noChangeArrowheads="1"/>
          </p:cNvSpPr>
          <p:nvPr>
            <p:ph idx="1"/>
          </p:nvPr>
        </p:nvSpPr>
        <p:spPr>
          <a:xfrm>
            <a:off x="457200" y="1600200"/>
            <a:ext cx="8229600" cy="5257800"/>
          </a:xfrm>
        </p:spPr>
        <p:txBody>
          <a:bodyPr>
            <a:normAutofit/>
          </a:bodyPr>
          <a:lstStyle/>
          <a:p>
            <a:pPr marL="392113" indent="-293688" defTabSz="414338">
              <a:lnSpc>
                <a:spcPct val="80000"/>
              </a:lnSpc>
              <a:spcBef>
                <a:spcPct val="50000"/>
              </a:spcBef>
              <a:buClr>
                <a:srgbClr val="CC0000"/>
              </a:buClr>
              <a:buFont typeface="Wingdings" charset="0"/>
              <a:buBlip>
                <a:blip r:embed="rId3"/>
              </a:buBlip>
            </a:pPr>
            <a:endParaRPr lang="en-US" sz="2400" b="1">
              <a:solidFill>
                <a:srgbClr val="000066"/>
              </a:solidFill>
            </a:endParaRPr>
          </a:p>
          <a:p>
            <a:pPr marL="392113" indent="-293688" algn="just" defTabSz="414338">
              <a:lnSpc>
                <a:spcPct val="80000"/>
              </a:lnSpc>
              <a:buClr>
                <a:srgbClr val="CC0000"/>
              </a:buClr>
              <a:buFont typeface="Wingdings" charset="0"/>
              <a:buBlip>
                <a:blip r:embed="rId3"/>
              </a:buBlip>
            </a:pPr>
            <a:r>
              <a:rPr lang="en-US" sz="2400" b="1">
                <a:solidFill>
                  <a:srgbClr val="000066"/>
                </a:solidFill>
              </a:rPr>
              <a:t>Network in small geographical Area (Room, Building or a Campus) is called LAN (Local Area Network)</a:t>
            </a:r>
          </a:p>
          <a:p>
            <a:pPr marL="392113" indent="-293688" algn="just" defTabSz="414338">
              <a:lnSpc>
                <a:spcPct val="80000"/>
              </a:lnSpc>
              <a:buClr>
                <a:srgbClr val="CC0000"/>
              </a:buClr>
              <a:buFont typeface="Wingdings" charset="0"/>
              <a:buBlip>
                <a:blip r:embed="rId3"/>
              </a:buBlip>
            </a:pPr>
            <a:endParaRPr lang="en-US" sz="2400" b="1">
              <a:solidFill>
                <a:srgbClr val="000066"/>
              </a:solidFill>
            </a:endParaRPr>
          </a:p>
          <a:p>
            <a:pPr marL="392113" indent="-293688" algn="just" defTabSz="414338">
              <a:lnSpc>
                <a:spcPct val="80000"/>
              </a:lnSpc>
              <a:buClr>
                <a:srgbClr val="CC0000"/>
              </a:buClr>
              <a:buFont typeface="Wingdings" charset="0"/>
              <a:buBlip>
                <a:blip r:embed="rId3"/>
              </a:buBlip>
            </a:pPr>
            <a:endParaRPr lang="en-US" sz="2400" b="1">
              <a:solidFill>
                <a:srgbClr val="000066"/>
              </a:solidFill>
            </a:endParaRPr>
          </a:p>
          <a:p>
            <a:pPr marL="392113" indent="-293688" algn="just" defTabSz="414338">
              <a:lnSpc>
                <a:spcPct val="80000"/>
              </a:lnSpc>
              <a:buClr>
                <a:srgbClr val="CC0000"/>
              </a:buClr>
              <a:buFont typeface="Wingdings" charset="0"/>
              <a:buBlip>
                <a:blip r:embed="rId3"/>
              </a:buBlip>
            </a:pPr>
            <a:r>
              <a:rPr lang="en-US" sz="2400" b="1">
                <a:solidFill>
                  <a:srgbClr val="000066"/>
                </a:solidFill>
              </a:rPr>
              <a:t>Network in a City is call MAN (Metropolitan Area Network)</a:t>
            </a:r>
          </a:p>
          <a:p>
            <a:pPr marL="392113" indent="-293688" algn="just" defTabSz="414338">
              <a:lnSpc>
                <a:spcPct val="80000"/>
              </a:lnSpc>
              <a:buClr>
                <a:srgbClr val="CC0000"/>
              </a:buClr>
              <a:buFont typeface="Wingdings" charset="0"/>
              <a:buBlip>
                <a:blip r:embed="rId3"/>
              </a:buBlip>
            </a:pPr>
            <a:endParaRPr lang="en-US" sz="2400" b="1">
              <a:solidFill>
                <a:srgbClr val="000066"/>
              </a:solidFill>
            </a:endParaRPr>
          </a:p>
          <a:p>
            <a:pPr marL="392113" indent="-293688" algn="just" defTabSz="414338">
              <a:lnSpc>
                <a:spcPct val="80000"/>
              </a:lnSpc>
              <a:buClr>
                <a:srgbClr val="CC0000"/>
              </a:buClr>
              <a:buFont typeface="Wingdings" charset="0"/>
              <a:buBlip>
                <a:blip r:embed="rId3"/>
              </a:buBlip>
            </a:pPr>
            <a:endParaRPr lang="en-US" sz="2400" b="1">
              <a:solidFill>
                <a:srgbClr val="000066"/>
              </a:solidFill>
            </a:endParaRPr>
          </a:p>
          <a:p>
            <a:pPr marL="392113" indent="-293688" algn="just" defTabSz="414338">
              <a:lnSpc>
                <a:spcPct val="80000"/>
              </a:lnSpc>
              <a:buClr>
                <a:srgbClr val="CC0000"/>
              </a:buClr>
              <a:buFont typeface="Wingdings" charset="0"/>
              <a:buBlip>
                <a:blip r:embed="rId3"/>
              </a:buBlip>
            </a:pPr>
            <a:r>
              <a:rPr lang="en-US" sz="2400" b="1">
                <a:solidFill>
                  <a:srgbClr val="000066"/>
                </a:solidFill>
              </a:rPr>
              <a:t>Network spread geographically (Country or across Globe) is called WAN (Wide Area Network)</a:t>
            </a:r>
          </a:p>
        </p:txBody>
      </p:sp>
      <p:sp>
        <p:nvSpPr>
          <p:cNvPr id="22531" name="AutoShape 3"/>
          <p:cNvSpPr>
            <a:spLocks noChangeArrowheads="1"/>
          </p:cNvSpPr>
          <p:nvPr/>
        </p:nvSpPr>
        <p:spPr bwMode="auto">
          <a:xfrm>
            <a:off x="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
        <p:nvSpPr>
          <p:cNvPr id="22532" name="AutoShape 4"/>
          <p:cNvSpPr>
            <a:spLocks noChangeArrowheads="1"/>
          </p:cNvSpPr>
          <p:nvPr/>
        </p:nvSpPr>
        <p:spPr bwMode="auto">
          <a:xfrm>
            <a:off x="511175" y="1270000"/>
            <a:ext cx="247650" cy="247650"/>
          </a:xfrm>
          <a:prstGeom prst="roundRect">
            <a:avLst>
              <a:gd name="adj" fmla="val 579"/>
            </a:avLst>
          </a:prstGeom>
          <a:solidFill>
            <a:srgbClr val="214263"/>
          </a:solidFill>
          <a:ln w="9525">
            <a:solidFill>
              <a:srgbClr val="000000"/>
            </a:solidFill>
            <a:round/>
            <a:headEnd/>
            <a:tailEnd/>
          </a:ln>
        </p:spPr>
        <p:txBody>
          <a:bodyPr wrap="none" anchor="ctr"/>
          <a:lstStyle/>
          <a:p>
            <a:endParaRPr lang="en-US"/>
          </a:p>
        </p:txBody>
      </p:sp>
      <p:sp>
        <p:nvSpPr>
          <p:cNvPr id="22533" name="AutoShape 5"/>
          <p:cNvSpPr>
            <a:spLocks noChangeArrowheads="1"/>
          </p:cNvSpPr>
          <p:nvPr/>
        </p:nvSpPr>
        <p:spPr bwMode="auto">
          <a:xfrm>
            <a:off x="635000" y="1392238"/>
            <a:ext cx="247650" cy="247650"/>
          </a:xfrm>
          <a:prstGeom prst="roundRect">
            <a:avLst>
              <a:gd name="adj" fmla="val 579"/>
            </a:avLst>
          </a:prstGeom>
          <a:solidFill>
            <a:srgbClr val="00B8FF"/>
          </a:solidFill>
          <a:ln w="9525">
            <a:solidFill>
              <a:srgbClr val="000000"/>
            </a:solidFill>
            <a:round/>
            <a:headEnd/>
            <a:tailEnd/>
          </a:ln>
        </p:spPr>
        <p:txBody>
          <a:bodyPr wrap="none" anchor="ctr"/>
          <a:lstStyle/>
          <a:p>
            <a:endParaRPr lang="en-US"/>
          </a:p>
        </p:txBody>
      </p:sp>
      <p:sp>
        <p:nvSpPr>
          <p:cNvPr id="22534" name="AutoShape 6"/>
          <p:cNvSpPr>
            <a:spLocks noChangeArrowheads="1"/>
          </p:cNvSpPr>
          <p:nvPr/>
        </p:nvSpPr>
        <p:spPr bwMode="auto">
          <a:xfrm>
            <a:off x="969963" y="1552575"/>
            <a:ext cx="7407275" cy="36513"/>
          </a:xfrm>
          <a:prstGeom prst="roundRect">
            <a:avLst>
              <a:gd name="adj" fmla="val 4167"/>
            </a:avLst>
          </a:prstGeom>
          <a:gradFill rotWithShape="0">
            <a:gsLst>
              <a:gs pos="0">
                <a:srgbClr val="800080"/>
              </a:gs>
              <a:gs pos="100000">
                <a:srgbClr val="008000"/>
              </a:gs>
            </a:gsLst>
            <a:lin ang="9000000" scaled="1"/>
          </a:gradFill>
          <a:ln w="9525">
            <a:solidFill>
              <a:srgbClr val="000000"/>
            </a:solidFill>
            <a:round/>
            <a:headEnd/>
            <a:tailEnd/>
          </a:ln>
        </p:spPr>
        <p:txBody>
          <a:bodyPr wrap="none" anchor="ctr"/>
          <a:lstStyle/>
          <a:p>
            <a:endParaRPr lang="en-US"/>
          </a:p>
        </p:txBody>
      </p:sp>
      <p:sp>
        <p:nvSpPr>
          <p:cNvPr id="22535" name="Text Box 7"/>
          <p:cNvSpPr txBox="1">
            <a:spLocks noChangeArrowheads="1"/>
          </p:cNvSpPr>
          <p:nvPr/>
        </p:nvSpPr>
        <p:spPr bwMode="auto">
          <a:xfrm>
            <a:off x="123825" y="104775"/>
            <a:ext cx="58197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1pPr>
            <a:lvl2pPr marL="414338"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2pPr>
            <a:lvl3pPr marL="828675"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3pPr>
            <a:lvl4pPr marL="1244600"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4pPr>
            <a:lvl5pPr marL="1658938"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9pPr>
          </a:lstStyle>
          <a:p>
            <a:pPr hangingPunct="0">
              <a:lnSpc>
                <a:spcPct val="95000"/>
              </a:lnSpc>
              <a:buClr>
                <a:srgbClr val="000000"/>
              </a:buClr>
              <a:buSzPct val="45000"/>
              <a:buFont typeface="StarSymbol" charset="0"/>
              <a:buNone/>
            </a:pPr>
            <a:r>
              <a:rPr lang="en-GB" sz="2000" b="1">
                <a:solidFill>
                  <a:schemeClr val="bg1"/>
                </a:solidFill>
              </a:rPr>
              <a:t>Introduction to Computer Networks</a:t>
            </a:r>
          </a:p>
        </p:txBody>
      </p:sp>
      <p:sp>
        <p:nvSpPr>
          <p:cNvPr id="22536" name="AutoShape 8"/>
          <p:cNvSpPr>
            <a:spLocks noChangeArrowheads="1"/>
          </p:cNvSpPr>
          <p:nvPr/>
        </p:nvSpPr>
        <p:spPr bwMode="auto">
          <a:xfrm>
            <a:off x="0" y="4989513"/>
            <a:ext cx="106363" cy="1868487"/>
          </a:xfrm>
          <a:prstGeom prst="roundRect">
            <a:avLst>
              <a:gd name="adj" fmla="val 1347"/>
            </a:avLst>
          </a:prstGeom>
          <a:solidFill>
            <a:srgbClr val="214263"/>
          </a:solidFill>
          <a:ln w="9525">
            <a:solidFill>
              <a:srgbClr val="000000"/>
            </a:solidFill>
            <a:round/>
            <a:headEnd/>
            <a:tailEnd/>
          </a:ln>
        </p:spPr>
        <p:txBody>
          <a:bodyPr wrap="none" anchor="ctr"/>
          <a:lstStyle/>
          <a:p>
            <a:endParaRPr lang="en-US"/>
          </a:p>
        </p:txBody>
      </p:sp>
    </p:spTree>
    <p:extLst>
      <p:ext uri="{BB962C8B-B14F-4D97-AF65-F5344CB8AC3E}">
        <p14:creationId xmlns:p14="http://schemas.microsoft.com/office/powerpoint/2010/main" val="314585640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8" name="Rectangle 4"/>
          <p:cNvSpPr>
            <a:spLocks noGrp="1" noChangeArrowheads="1"/>
          </p:cNvSpPr>
          <p:nvPr>
            <p:ph type="ctrTitle"/>
          </p:nvPr>
        </p:nvSpPr>
        <p:spPr/>
        <p:txBody>
          <a:bodyPr/>
          <a:lstStyle/>
          <a:p>
            <a:r>
              <a:rPr lang="en-US" smtClean="0"/>
              <a:t>But how does it all tie together?</a:t>
            </a:r>
            <a:endParaRPr lang="en-US"/>
          </a:p>
        </p:txBody>
      </p:sp>
      <p:sp>
        <p:nvSpPr>
          <p:cNvPr id="159749" name="Rectangle 5"/>
          <p:cNvSpPr>
            <a:spLocks noGrp="1" noChangeArrowheads="1"/>
          </p:cNvSpPr>
          <p:nvPr>
            <p:ph type="subTitle" idx="1"/>
          </p:nvPr>
        </p:nvSpPr>
        <p:spPr>
          <a:xfrm>
            <a:off x="1640541" y="5867400"/>
            <a:ext cx="6970059" cy="307777"/>
          </a:xfrm>
        </p:spPr>
        <p:txBody>
          <a:bodyPr wrap="square">
            <a:spAutoFit/>
          </a:bodyPr>
          <a:lstStyle/>
          <a:p>
            <a:pPr algn="l"/>
            <a:r>
              <a:rPr lang="en-US" dirty="0" smtClean="0"/>
              <a:t>For the answer, we have to look at some </a:t>
            </a:r>
            <a:r>
              <a:rPr lang="en-US" dirty="0" smtClean="0">
                <a:solidFill>
                  <a:srgbClr val="FFC000"/>
                </a:solidFill>
              </a:rPr>
              <a:t>Inter</a:t>
            </a:r>
            <a:r>
              <a:rPr lang="en-US" dirty="0" smtClean="0"/>
              <a:t>net Principles</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r>
              <a:rPr lang="en-US"/>
              <a:t>The TCP/IP Standard Model</a:t>
            </a:r>
          </a:p>
        </p:txBody>
      </p:sp>
      <p:graphicFrame>
        <p:nvGraphicFramePr>
          <p:cNvPr id="9" name="Diagram 8"/>
          <p:cNvGraphicFramePr/>
          <p:nvPr/>
        </p:nvGraphicFramePr>
        <p:xfrm>
          <a:off x="1963270" y="147768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bwMode="auto">
          <a:xfrm>
            <a:off x="-4779" y="3375212"/>
            <a:ext cx="457200" cy="25053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Inter</a:t>
            </a:r>
          </a:p>
          <a:p>
            <a:pPr eaLnBrk="1" hangingPunct="1"/>
            <a:r>
              <a:rPr lang="en-US" sz="700" b="1" dirty="0" smtClean="0">
                <a:solidFill>
                  <a:srgbClr val="F4F6F9"/>
                </a:solidFill>
                <a:effectLst/>
                <a:latin typeface="MetaCorrespondence"/>
              </a:rPr>
              <a:t>networks</a:t>
            </a:r>
          </a:p>
        </p:txBody>
      </p:sp>
      <p:sp>
        <p:nvSpPr>
          <p:cNvPr id="5" name="Rectangle 4"/>
          <p:cNvSpPr/>
          <p:nvPr/>
        </p:nvSpPr>
        <p:spPr bwMode="auto">
          <a:xfrm>
            <a:off x="457232" y="31146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TCP/IP</a:t>
            </a:r>
          </a:p>
        </p:txBody>
      </p:sp>
      <p:sp>
        <p:nvSpPr>
          <p:cNvPr id="6" name="Rectangle 5"/>
          <p:cNvSpPr/>
          <p:nvPr/>
        </p:nvSpPr>
        <p:spPr bwMode="auto">
          <a:xfrm>
            <a:off x="457216" y="3267043"/>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hosts</a:t>
            </a:r>
          </a:p>
        </p:txBody>
      </p:sp>
      <p:sp>
        <p:nvSpPr>
          <p:cNvPr id="7" name="Rectangle 6"/>
          <p:cNvSpPr/>
          <p:nvPr/>
        </p:nvSpPr>
        <p:spPr bwMode="auto">
          <a:xfrm>
            <a:off x="452437" y="3419443"/>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standards</a:t>
            </a:r>
          </a:p>
        </p:txBody>
      </p:sp>
      <p:sp>
        <p:nvSpPr>
          <p:cNvPr id="8" name="Rectangle 7"/>
          <p:cNvSpPr/>
          <p:nvPr/>
        </p:nvSpPr>
        <p:spPr bwMode="auto">
          <a:xfrm>
            <a:off x="454834" y="3571843"/>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packets</a:t>
            </a:r>
          </a:p>
        </p:txBody>
      </p:sp>
      <p:sp>
        <p:nvSpPr>
          <p:cNvPr id="10" name="Rectangle 9"/>
          <p:cNvSpPr/>
          <p:nvPr/>
        </p:nvSpPr>
        <p:spPr bwMode="auto">
          <a:xfrm>
            <a:off x="454834" y="3724243"/>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examples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r>
              <a:rPr lang="en-US"/>
              <a:t>The TCP/IP Standard Model</a:t>
            </a:r>
          </a:p>
        </p:txBody>
      </p:sp>
      <p:graphicFrame>
        <p:nvGraphicFramePr>
          <p:cNvPr id="9" name="Diagram 8"/>
          <p:cNvGraphicFramePr/>
          <p:nvPr/>
        </p:nvGraphicFramePr>
        <p:xfrm>
          <a:off x="1963270" y="147768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utoShape 8"/>
          <p:cNvSpPr>
            <a:spLocks/>
          </p:cNvSpPr>
          <p:nvPr/>
        </p:nvSpPr>
        <p:spPr bwMode="auto">
          <a:xfrm>
            <a:off x="7046250" y="4832910"/>
            <a:ext cx="1366015" cy="307777"/>
          </a:xfrm>
          <a:prstGeom prst="borderCallout1">
            <a:avLst>
              <a:gd name="adj1" fmla="val 34287"/>
              <a:gd name="adj2" fmla="val -4991"/>
              <a:gd name="adj3" fmla="val -79523"/>
              <a:gd name="adj4" fmla="val -46880"/>
            </a:avLst>
          </a:prstGeom>
          <a:ln>
            <a:headEnd/>
            <a:tailEn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none">
            <a:spAutoFit/>
          </a:bodyPr>
          <a:lstStyle/>
          <a:p>
            <a:pPr algn="ctr"/>
            <a:r>
              <a:rPr lang="en-US" sz="1400" dirty="0">
                <a:solidFill>
                  <a:schemeClr val="bg2"/>
                </a:solidFill>
                <a:effectLst>
                  <a:outerShdw blurRad="38100" dist="38100" dir="2700000" algn="tl">
                    <a:srgbClr val="000000"/>
                  </a:outerShdw>
                </a:effectLst>
              </a:rPr>
              <a:t>What’s a </a:t>
            </a:r>
            <a:r>
              <a:rPr lang="en-US" sz="1400" dirty="0">
                <a:solidFill>
                  <a:srgbClr val="FF9900"/>
                </a:solidFill>
                <a:effectLst>
                  <a:outerShdw blurRad="38100" dist="38100" dir="2700000" algn="tl">
                    <a:srgbClr val="000000"/>
                  </a:outerShdw>
                </a:effectLst>
              </a:rPr>
              <a:t>host</a:t>
            </a:r>
            <a:r>
              <a:rPr lang="en-US" sz="1400" dirty="0">
                <a:solidFill>
                  <a:schemeClr val="bg2"/>
                </a:solidFill>
                <a:effectLst>
                  <a:outerShdw blurRad="38100" dist="38100" dir="2700000" algn="tl">
                    <a:srgbClr val="000000"/>
                  </a:outerShdw>
                </a:effectLst>
              </a:rPr>
              <a:t>?</a:t>
            </a:r>
          </a:p>
        </p:txBody>
      </p:sp>
      <p:sp>
        <p:nvSpPr>
          <p:cNvPr id="6" name="Rectangle 5"/>
          <p:cNvSpPr/>
          <p:nvPr/>
        </p:nvSpPr>
        <p:spPr bwMode="auto">
          <a:xfrm>
            <a:off x="-4779" y="3375212"/>
            <a:ext cx="457200" cy="25053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Inter</a:t>
            </a:r>
          </a:p>
          <a:p>
            <a:pPr eaLnBrk="1" hangingPunct="1"/>
            <a:r>
              <a:rPr lang="en-US" sz="700" b="1" dirty="0" smtClean="0">
                <a:solidFill>
                  <a:srgbClr val="F4F6F9"/>
                </a:solidFill>
                <a:effectLst/>
                <a:latin typeface="MetaCorrespondence"/>
              </a:rPr>
              <a:t>networks</a:t>
            </a:r>
          </a:p>
        </p:txBody>
      </p:sp>
      <p:sp>
        <p:nvSpPr>
          <p:cNvPr id="8" name="Rectangle 7"/>
          <p:cNvSpPr/>
          <p:nvPr/>
        </p:nvSpPr>
        <p:spPr bwMode="auto">
          <a:xfrm>
            <a:off x="457232" y="31146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TCP/IP</a:t>
            </a:r>
          </a:p>
        </p:txBody>
      </p:sp>
      <p:sp>
        <p:nvSpPr>
          <p:cNvPr id="10" name="Rectangle 9"/>
          <p:cNvSpPr/>
          <p:nvPr/>
        </p:nvSpPr>
        <p:spPr bwMode="auto">
          <a:xfrm>
            <a:off x="457216" y="32670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hosts</a:t>
            </a:r>
          </a:p>
        </p:txBody>
      </p:sp>
      <p:sp>
        <p:nvSpPr>
          <p:cNvPr id="11" name="Rectangle 10"/>
          <p:cNvSpPr/>
          <p:nvPr/>
        </p:nvSpPr>
        <p:spPr bwMode="auto">
          <a:xfrm>
            <a:off x="452437" y="3419443"/>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standards</a:t>
            </a:r>
          </a:p>
        </p:txBody>
      </p:sp>
      <p:sp>
        <p:nvSpPr>
          <p:cNvPr id="12" name="Rectangle 11"/>
          <p:cNvSpPr/>
          <p:nvPr/>
        </p:nvSpPr>
        <p:spPr bwMode="auto">
          <a:xfrm>
            <a:off x="454834" y="3571843"/>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packets</a:t>
            </a:r>
          </a:p>
        </p:txBody>
      </p:sp>
      <p:sp>
        <p:nvSpPr>
          <p:cNvPr id="13" name="Rectangle 12"/>
          <p:cNvSpPr/>
          <p:nvPr/>
        </p:nvSpPr>
        <p:spPr bwMode="auto">
          <a:xfrm>
            <a:off x="454834" y="3724243"/>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examples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r>
              <a:rPr lang="en-US" dirty="0" smtClean="0"/>
              <a:t>What’s a </a:t>
            </a:r>
            <a:r>
              <a:rPr lang="en-US" dirty="0" smtClean="0">
                <a:solidFill>
                  <a:srgbClr val="FF9900"/>
                </a:solidFill>
              </a:rPr>
              <a:t>host</a:t>
            </a:r>
            <a:r>
              <a:rPr lang="en-US" dirty="0" smtClean="0"/>
              <a:t>?</a:t>
            </a:r>
            <a:endParaRPr lang="en-US" dirty="0"/>
          </a:p>
        </p:txBody>
      </p:sp>
      <p:graphicFrame>
        <p:nvGraphicFramePr>
          <p:cNvPr id="9" name="Diagram 8"/>
          <p:cNvGraphicFramePr/>
          <p:nvPr/>
        </p:nvGraphicFramePr>
        <p:xfrm>
          <a:off x="1963270" y="147768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utoShape 8"/>
          <p:cNvSpPr>
            <a:spLocks/>
          </p:cNvSpPr>
          <p:nvPr/>
        </p:nvSpPr>
        <p:spPr bwMode="auto">
          <a:xfrm>
            <a:off x="7046250" y="4832910"/>
            <a:ext cx="1366015" cy="307777"/>
          </a:xfrm>
          <a:prstGeom prst="borderCallout1">
            <a:avLst>
              <a:gd name="adj1" fmla="val 34287"/>
              <a:gd name="adj2" fmla="val -4991"/>
              <a:gd name="adj3" fmla="val -79523"/>
              <a:gd name="adj4" fmla="val -46880"/>
            </a:avLst>
          </a:prstGeom>
          <a:ln>
            <a:headEnd/>
            <a:tailEn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none">
            <a:spAutoFit/>
          </a:bodyPr>
          <a:lstStyle/>
          <a:p>
            <a:pPr algn="ctr"/>
            <a:r>
              <a:rPr lang="en-US" sz="1400" dirty="0">
                <a:solidFill>
                  <a:schemeClr val="bg2"/>
                </a:solidFill>
                <a:effectLst>
                  <a:outerShdw blurRad="38100" dist="38100" dir="2700000" algn="tl">
                    <a:srgbClr val="000000"/>
                  </a:outerShdw>
                </a:effectLst>
              </a:rPr>
              <a:t>What’s a </a:t>
            </a:r>
            <a:r>
              <a:rPr lang="en-US" sz="1400" dirty="0">
                <a:solidFill>
                  <a:srgbClr val="FF9900"/>
                </a:solidFill>
                <a:effectLst>
                  <a:outerShdw blurRad="38100" dist="38100" dir="2700000" algn="tl">
                    <a:srgbClr val="000000"/>
                  </a:outerShdw>
                </a:effectLst>
              </a:rPr>
              <a:t>host</a:t>
            </a:r>
            <a:r>
              <a:rPr lang="en-US" sz="1400" dirty="0">
                <a:solidFill>
                  <a:schemeClr val="bg2"/>
                </a:solidFill>
                <a:effectLst>
                  <a:outerShdw blurRad="38100" dist="38100" dir="2700000" algn="tl">
                    <a:srgbClr val="000000"/>
                  </a:outerShdw>
                </a:effectLst>
              </a:rPr>
              <a:t>?</a:t>
            </a:r>
          </a:p>
        </p:txBody>
      </p:sp>
      <p:sp>
        <p:nvSpPr>
          <p:cNvPr id="5" name="Rounded Rectangle 4"/>
          <p:cNvSpPr/>
          <p:nvPr/>
        </p:nvSpPr>
        <p:spPr bwMode="auto">
          <a:xfrm>
            <a:off x="987552" y="1014984"/>
            <a:ext cx="5936681" cy="1293971"/>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t" anchorCtr="0" compatLnSpc="1">
            <a:prstTxWarp prst="textNoShape">
              <a:avLst/>
            </a:prstTxWarp>
            <a:spAutoFit/>
          </a:bodyPr>
          <a:lstStyle/>
          <a:p>
            <a:pPr eaLnBrk="1" hangingPunct="1"/>
            <a:r>
              <a:rPr lang="en-US" sz="1400" dirty="0" smtClean="0">
                <a:latin typeface="+mn-lt"/>
              </a:rPr>
              <a:t>It’s an Internet connected computer with</a:t>
            </a:r>
          </a:p>
          <a:p>
            <a:pPr eaLnBrk="1" hangingPunct="1"/>
            <a:r>
              <a:rPr lang="en-US" sz="1400" dirty="0" smtClean="0">
                <a:latin typeface="+mn-lt"/>
              </a:rPr>
              <a:t>an Internet address and (perhaps) a domain name.</a:t>
            </a:r>
          </a:p>
          <a:p>
            <a:pPr eaLnBrk="1" hangingPunct="1"/>
            <a:r>
              <a:rPr lang="en-US" sz="1400" dirty="0" smtClean="0">
                <a:latin typeface="+mn-lt"/>
              </a:rPr>
              <a:t>An internet address </a:t>
            </a:r>
          </a:p>
          <a:p>
            <a:pPr eaLnBrk="1" hangingPunct="1"/>
            <a:r>
              <a:rPr lang="en-US" sz="1400" dirty="0" smtClean="0">
                <a:latin typeface="+mn-lt"/>
              </a:rPr>
              <a:t>is a unique, 4-byte integer.</a:t>
            </a:r>
          </a:p>
          <a:p>
            <a:pPr eaLnBrk="1" hangingPunct="1"/>
            <a:r>
              <a:rPr lang="en-US" sz="1400" dirty="0" smtClean="0">
                <a:latin typeface="+mn-lt"/>
              </a:rPr>
              <a:t>unambiguously identifies a computer (actually a network interface card)</a:t>
            </a:r>
            <a:endParaRPr kumimoji="0" lang="en-US" sz="1400" i="0" u="none" strike="noStrike" cap="none" normalizeH="0" baseline="0" dirty="0" smtClean="0">
              <a:ln>
                <a:noFill/>
              </a:ln>
              <a:solidFill>
                <a:schemeClr val="tx1"/>
              </a:solidFill>
              <a:latin typeface="+mn-lt"/>
            </a:endParaRPr>
          </a:p>
        </p:txBody>
      </p:sp>
      <p:sp>
        <p:nvSpPr>
          <p:cNvPr id="10" name="AutoShape 8"/>
          <p:cNvSpPr>
            <a:spLocks/>
          </p:cNvSpPr>
          <p:nvPr/>
        </p:nvSpPr>
        <p:spPr bwMode="auto">
          <a:xfrm>
            <a:off x="2976273" y="6128310"/>
            <a:ext cx="3719288" cy="264688"/>
          </a:xfrm>
          <a:prstGeom prst="borderCallout1">
            <a:avLst>
              <a:gd name="adj1" fmla="val -82561"/>
              <a:gd name="adj2" fmla="val 49241"/>
              <a:gd name="adj3" fmla="val -882217"/>
              <a:gd name="adj4" fmla="val 51100"/>
            </a:avLst>
          </a:prstGeom>
          <a:ln>
            <a:headEnd/>
            <a:tailEn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none">
            <a:spAutoFit/>
          </a:bodyPr>
          <a:lstStyle/>
          <a:p>
            <a:pPr eaLnBrk="1" hangingPunct="1">
              <a:lnSpc>
                <a:spcPct val="80000"/>
              </a:lnSpc>
              <a:spcBef>
                <a:spcPct val="20000"/>
              </a:spcBef>
            </a:pPr>
            <a:r>
              <a:rPr lang="en-US" sz="1400" dirty="0" smtClean="0">
                <a:effectLst>
                  <a:outerShdw blurRad="38100" dist="38100" dir="2700000" algn="tl">
                    <a:srgbClr val="000000"/>
                  </a:outerShdw>
                </a:effectLst>
                <a:latin typeface="Trebuchet MS" pitchFamily="34" charset="0"/>
              </a:rPr>
              <a:t>it connects to other hosts via the next layer</a:t>
            </a:r>
            <a:endParaRPr lang="en-US" sz="1400" dirty="0">
              <a:effectLst>
                <a:outerShdw blurRad="38100" dist="38100" dir="2700000" algn="tl">
                  <a:srgbClr val="000000"/>
                </a:outerShdw>
              </a:effectLst>
              <a:latin typeface="Trebuchet MS" pitchFamily="34" charset="0"/>
            </a:endParaRPr>
          </a:p>
        </p:txBody>
      </p:sp>
      <p:sp>
        <p:nvSpPr>
          <p:cNvPr id="11" name="Curved Right Arrow 10"/>
          <p:cNvSpPr/>
          <p:nvPr/>
        </p:nvSpPr>
        <p:spPr bwMode="auto">
          <a:xfrm flipV="1">
            <a:off x="1506068" y="4262718"/>
            <a:ext cx="779930" cy="1075764"/>
          </a:xfrm>
          <a:prstGeom prst="curvedRightArrow">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charset="0"/>
            </a:endParaRPr>
          </a:p>
        </p:txBody>
      </p:sp>
      <p:sp>
        <p:nvSpPr>
          <p:cNvPr id="8" name="Rectangle 7"/>
          <p:cNvSpPr/>
          <p:nvPr/>
        </p:nvSpPr>
        <p:spPr bwMode="auto">
          <a:xfrm>
            <a:off x="-4779" y="3375212"/>
            <a:ext cx="457200" cy="25053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Inter</a:t>
            </a:r>
          </a:p>
          <a:p>
            <a:pPr eaLnBrk="1" hangingPunct="1"/>
            <a:r>
              <a:rPr lang="en-US" sz="700" b="1" dirty="0" smtClean="0">
                <a:solidFill>
                  <a:srgbClr val="F4F6F9"/>
                </a:solidFill>
                <a:effectLst/>
                <a:latin typeface="MetaCorrespondence"/>
              </a:rPr>
              <a:t>networks</a:t>
            </a:r>
          </a:p>
        </p:txBody>
      </p:sp>
      <p:sp>
        <p:nvSpPr>
          <p:cNvPr id="12" name="Rectangle 11"/>
          <p:cNvSpPr/>
          <p:nvPr/>
        </p:nvSpPr>
        <p:spPr bwMode="auto">
          <a:xfrm>
            <a:off x="457232" y="31146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TCP/IP</a:t>
            </a:r>
          </a:p>
        </p:txBody>
      </p:sp>
      <p:sp>
        <p:nvSpPr>
          <p:cNvPr id="13" name="Rectangle 12"/>
          <p:cNvSpPr/>
          <p:nvPr/>
        </p:nvSpPr>
        <p:spPr bwMode="auto">
          <a:xfrm>
            <a:off x="457216" y="32670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hosts</a:t>
            </a:r>
          </a:p>
        </p:txBody>
      </p:sp>
      <p:sp>
        <p:nvSpPr>
          <p:cNvPr id="14" name="Rectangle 13"/>
          <p:cNvSpPr/>
          <p:nvPr/>
        </p:nvSpPr>
        <p:spPr bwMode="auto">
          <a:xfrm>
            <a:off x="452437" y="3419443"/>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standards</a:t>
            </a:r>
          </a:p>
        </p:txBody>
      </p:sp>
      <p:sp>
        <p:nvSpPr>
          <p:cNvPr id="15" name="Rectangle 14"/>
          <p:cNvSpPr/>
          <p:nvPr/>
        </p:nvSpPr>
        <p:spPr bwMode="auto">
          <a:xfrm>
            <a:off x="454834" y="3571843"/>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packets</a:t>
            </a:r>
          </a:p>
        </p:txBody>
      </p:sp>
      <p:sp>
        <p:nvSpPr>
          <p:cNvPr id="16" name="Rectangle 15"/>
          <p:cNvSpPr/>
          <p:nvPr/>
        </p:nvSpPr>
        <p:spPr bwMode="auto">
          <a:xfrm>
            <a:off x="454834" y="3724243"/>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examples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r>
              <a:rPr lang="en-US" dirty="0" smtClean="0"/>
              <a:t>The TCP/IP Standard Model</a:t>
            </a:r>
            <a:endParaRPr lang="en-US" dirty="0"/>
          </a:p>
        </p:txBody>
      </p:sp>
      <p:graphicFrame>
        <p:nvGraphicFramePr>
          <p:cNvPr id="9" name="Diagram 8"/>
          <p:cNvGraphicFramePr/>
          <p:nvPr/>
        </p:nvGraphicFramePr>
        <p:xfrm>
          <a:off x="1963270" y="147768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AutoShape 8"/>
          <p:cNvSpPr>
            <a:spLocks/>
          </p:cNvSpPr>
          <p:nvPr/>
        </p:nvSpPr>
        <p:spPr bwMode="auto">
          <a:xfrm>
            <a:off x="3549347" y="6128310"/>
            <a:ext cx="2572756" cy="264688"/>
          </a:xfrm>
          <a:prstGeom prst="borderCallout1">
            <a:avLst>
              <a:gd name="adj1" fmla="val -82561"/>
              <a:gd name="adj2" fmla="val 49241"/>
              <a:gd name="adj3" fmla="val -882217"/>
              <a:gd name="adj4" fmla="val 51100"/>
            </a:avLst>
          </a:prstGeom>
          <a:ln>
            <a:headEnd/>
            <a:tailEn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none">
            <a:spAutoFit/>
          </a:bodyPr>
          <a:lstStyle/>
          <a:p>
            <a:pPr eaLnBrk="1" hangingPunct="1">
              <a:lnSpc>
                <a:spcPct val="80000"/>
              </a:lnSpc>
              <a:spcBef>
                <a:spcPct val="20000"/>
              </a:spcBef>
            </a:pPr>
            <a:r>
              <a:rPr lang="en-US" sz="1400" dirty="0" smtClean="0">
                <a:effectLst>
                  <a:outerShdw blurRad="38100" dist="38100" dir="2700000" algn="tl">
                    <a:srgbClr val="000000"/>
                  </a:outerShdw>
                </a:effectLst>
                <a:latin typeface="Trebuchet MS" pitchFamily="34" charset="0"/>
              </a:rPr>
              <a:t>Protocols &amp; standards are key</a:t>
            </a:r>
          </a:p>
        </p:txBody>
      </p:sp>
      <p:sp>
        <p:nvSpPr>
          <p:cNvPr id="11" name="Curved Right Arrow 10"/>
          <p:cNvSpPr/>
          <p:nvPr/>
        </p:nvSpPr>
        <p:spPr bwMode="auto">
          <a:xfrm flipV="1">
            <a:off x="1506068" y="4262718"/>
            <a:ext cx="779930" cy="1075764"/>
          </a:xfrm>
          <a:prstGeom prst="curvedRightArrow">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charset="0"/>
            </a:endParaRPr>
          </a:p>
        </p:txBody>
      </p:sp>
      <p:sp>
        <p:nvSpPr>
          <p:cNvPr id="6" name="Rectangle 5"/>
          <p:cNvSpPr/>
          <p:nvPr/>
        </p:nvSpPr>
        <p:spPr bwMode="auto">
          <a:xfrm>
            <a:off x="-4779" y="3375212"/>
            <a:ext cx="457200" cy="25053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Inter</a:t>
            </a:r>
          </a:p>
          <a:p>
            <a:pPr eaLnBrk="1" hangingPunct="1"/>
            <a:r>
              <a:rPr lang="en-US" sz="700" b="1" dirty="0" smtClean="0">
                <a:solidFill>
                  <a:srgbClr val="F4F6F9"/>
                </a:solidFill>
                <a:effectLst/>
                <a:latin typeface="MetaCorrespondence"/>
              </a:rPr>
              <a:t>networks</a:t>
            </a:r>
          </a:p>
        </p:txBody>
      </p:sp>
      <p:sp>
        <p:nvSpPr>
          <p:cNvPr id="7" name="Rectangle 6"/>
          <p:cNvSpPr/>
          <p:nvPr/>
        </p:nvSpPr>
        <p:spPr bwMode="auto">
          <a:xfrm>
            <a:off x="457232" y="31146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TCP/IP</a:t>
            </a:r>
          </a:p>
        </p:txBody>
      </p:sp>
      <p:sp>
        <p:nvSpPr>
          <p:cNvPr id="8" name="Rectangle 7"/>
          <p:cNvSpPr/>
          <p:nvPr/>
        </p:nvSpPr>
        <p:spPr bwMode="auto">
          <a:xfrm>
            <a:off x="457216" y="32670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hosts</a:t>
            </a:r>
          </a:p>
        </p:txBody>
      </p:sp>
      <p:sp>
        <p:nvSpPr>
          <p:cNvPr id="12" name="Rectangle 11"/>
          <p:cNvSpPr/>
          <p:nvPr/>
        </p:nvSpPr>
        <p:spPr bwMode="auto">
          <a:xfrm>
            <a:off x="452437" y="34194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standards</a:t>
            </a:r>
          </a:p>
        </p:txBody>
      </p:sp>
      <p:sp>
        <p:nvSpPr>
          <p:cNvPr id="13" name="Rectangle 12"/>
          <p:cNvSpPr/>
          <p:nvPr/>
        </p:nvSpPr>
        <p:spPr bwMode="auto">
          <a:xfrm>
            <a:off x="454834" y="3571843"/>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packets</a:t>
            </a:r>
          </a:p>
        </p:txBody>
      </p:sp>
      <p:sp>
        <p:nvSpPr>
          <p:cNvPr id="14" name="Rectangle 13"/>
          <p:cNvSpPr/>
          <p:nvPr/>
        </p:nvSpPr>
        <p:spPr bwMode="auto">
          <a:xfrm>
            <a:off x="454834" y="3724243"/>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examples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r>
              <a:rPr lang="en-US" dirty="0" smtClean="0"/>
              <a:t>The Internet Evolved</a:t>
            </a:r>
            <a:endParaRPr lang="en-US" dirty="0"/>
          </a:p>
        </p:txBody>
      </p:sp>
      <p:graphicFrame>
        <p:nvGraphicFramePr>
          <p:cNvPr id="9" name="Diagram 8"/>
          <p:cNvGraphicFramePr/>
          <p:nvPr/>
        </p:nvGraphicFramePr>
        <p:xfrm>
          <a:off x="1963270" y="147768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AutoShape 8"/>
          <p:cNvSpPr>
            <a:spLocks/>
          </p:cNvSpPr>
          <p:nvPr/>
        </p:nvSpPr>
        <p:spPr bwMode="auto">
          <a:xfrm>
            <a:off x="3447563" y="5512435"/>
            <a:ext cx="4028667" cy="911019"/>
          </a:xfrm>
          <a:prstGeom prst="borderCallout1">
            <a:avLst>
              <a:gd name="adj1" fmla="val -82561"/>
              <a:gd name="adj2" fmla="val 49241"/>
              <a:gd name="adj3" fmla="val -160285"/>
              <a:gd name="adj4" fmla="val 44902"/>
            </a:avLst>
          </a:prstGeom>
          <a:ln>
            <a:headEnd/>
            <a:tailEn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none">
            <a:spAutoFit/>
          </a:bodyPr>
          <a:lstStyle/>
          <a:p>
            <a:pPr eaLnBrk="1" hangingPunct="1">
              <a:lnSpc>
                <a:spcPct val="80000"/>
              </a:lnSpc>
              <a:spcBef>
                <a:spcPct val="20000"/>
              </a:spcBef>
            </a:pPr>
            <a:r>
              <a:rPr lang="en-US" sz="1400" dirty="0" smtClean="0">
                <a:effectLst>
                  <a:outerShdw blurRad="38100" dist="38100" dir="2700000" algn="tl">
                    <a:srgbClr val="000000"/>
                  </a:outerShdw>
                </a:effectLst>
                <a:latin typeface="Trebuchet MS" pitchFamily="34" charset="0"/>
              </a:rPr>
              <a:t>Thus was born TCP/IP, which provided</a:t>
            </a:r>
          </a:p>
          <a:p>
            <a:pPr eaLnBrk="1" hangingPunct="1">
              <a:lnSpc>
                <a:spcPct val="80000"/>
              </a:lnSpc>
              <a:spcBef>
                <a:spcPct val="20000"/>
              </a:spcBef>
            </a:pPr>
            <a:r>
              <a:rPr lang="en-US" sz="1400" dirty="0" smtClean="0">
                <a:effectLst>
                  <a:outerShdw blurRad="38100" dist="38100" dir="2700000" algn="tl">
                    <a:srgbClr val="000000"/>
                  </a:outerShdw>
                </a:effectLst>
                <a:latin typeface="Trebuchet MS" pitchFamily="34" charset="0"/>
              </a:rPr>
              <a:t>Interoperability across heterogeneous machines</a:t>
            </a:r>
          </a:p>
          <a:p>
            <a:pPr eaLnBrk="1" hangingPunct="1">
              <a:lnSpc>
                <a:spcPct val="80000"/>
              </a:lnSpc>
              <a:spcBef>
                <a:spcPct val="20000"/>
              </a:spcBef>
            </a:pPr>
            <a:r>
              <a:rPr lang="en-US" sz="1400" dirty="0" smtClean="0">
                <a:effectLst>
                  <a:outerShdw blurRad="38100" dist="38100" dir="2700000" algn="tl">
                    <a:srgbClr val="000000"/>
                  </a:outerShdw>
                </a:effectLst>
                <a:latin typeface="Trebuchet MS" pitchFamily="34" charset="0"/>
              </a:rPr>
              <a:t>End-to-end communication</a:t>
            </a:r>
          </a:p>
          <a:p>
            <a:pPr eaLnBrk="1" hangingPunct="1">
              <a:lnSpc>
                <a:spcPct val="80000"/>
              </a:lnSpc>
              <a:spcBef>
                <a:spcPct val="20000"/>
              </a:spcBef>
            </a:pPr>
            <a:r>
              <a:rPr lang="en-US" sz="1400" dirty="0" smtClean="0">
                <a:effectLst>
                  <a:outerShdw blurRad="38100" dist="38100" dir="2700000" algn="tl">
                    <a:srgbClr val="000000"/>
                  </a:outerShdw>
                </a:effectLst>
                <a:latin typeface="Trebuchet MS" pitchFamily="34" charset="0"/>
              </a:rPr>
              <a:t>Reliability in the face of data link failures</a:t>
            </a:r>
          </a:p>
        </p:txBody>
      </p:sp>
      <p:sp>
        <p:nvSpPr>
          <p:cNvPr id="6" name="Rounded Rectangle 5"/>
          <p:cNvSpPr/>
          <p:nvPr/>
        </p:nvSpPr>
        <p:spPr bwMode="auto">
          <a:xfrm>
            <a:off x="987015" y="1017631"/>
            <a:ext cx="6434661" cy="817245"/>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t" anchorCtr="0" compatLnSpc="1">
            <a:prstTxWarp prst="textNoShape">
              <a:avLst/>
            </a:prstTxWarp>
            <a:spAutoFit/>
          </a:bodyPr>
          <a:lstStyle/>
          <a:p>
            <a:pPr eaLnBrk="1" hangingPunct="1"/>
            <a:r>
              <a:rPr lang="en-US" sz="1400" dirty="0" smtClean="0"/>
              <a:t>Started as four machine demonstration - ARPANET (UCLA, UCSB, SRI, Utah)</a:t>
            </a:r>
          </a:p>
          <a:p>
            <a:pPr eaLnBrk="1" hangingPunct="1"/>
            <a:r>
              <a:rPr lang="en-US" sz="1400" dirty="0" smtClean="0"/>
              <a:t>But to link them into networks …</a:t>
            </a:r>
          </a:p>
          <a:p>
            <a:pPr eaLnBrk="1" hangingPunct="1"/>
            <a:r>
              <a:rPr lang="en-US" sz="1400" dirty="0" smtClean="0"/>
              <a:t>Protocols, or standards, were needed</a:t>
            </a:r>
          </a:p>
        </p:txBody>
      </p:sp>
      <p:sp>
        <p:nvSpPr>
          <p:cNvPr id="7" name="Curved Right Arrow 6"/>
          <p:cNvSpPr/>
          <p:nvPr/>
        </p:nvSpPr>
        <p:spPr bwMode="auto">
          <a:xfrm flipV="1">
            <a:off x="1255058" y="3514169"/>
            <a:ext cx="779930" cy="1075764"/>
          </a:xfrm>
          <a:prstGeom prst="curvedRightArrow">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charset="0"/>
            </a:endParaRPr>
          </a:p>
        </p:txBody>
      </p:sp>
      <p:sp>
        <p:nvSpPr>
          <p:cNvPr id="11" name="Curved Right Arrow 10"/>
          <p:cNvSpPr/>
          <p:nvPr/>
        </p:nvSpPr>
        <p:spPr bwMode="auto">
          <a:xfrm flipV="1">
            <a:off x="1506068" y="4262718"/>
            <a:ext cx="779930" cy="1075764"/>
          </a:xfrm>
          <a:prstGeom prst="curvedRightArrow">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charset="0"/>
            </a:endParaRPr>
          </a:p>
        </p:txBody>
      </p:sp>
      <p:sp>
        <p:nvSpPr>
          <p:cNvPr id="8" name="Rectangle 7"/>
          <p:cNvSpPr/>
          <p:nvPr/>
        </p:nvSpPr>
        <p:spPr bwMode="auto">
          <a:xfrm>
            <a:off x="-4779" y="3375212"/>
            <a:ext cx="457200" cy="25053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Inter</a:t>
            </a:r>
          </a:p>
          <a:p>
            <a:pPr eaLnBrk="1" hangingPunct="1"/>
            <a:r>
              <a:rPr lang="en-US" sz="700" b="1" dirty="0" smtClean="0">
                <a:solidFill>
                  <a:srgbClr val="F4F6F9"/>
                </a:solidFill>
                <a:effectLst/>
                <a:latin typeface="MetaCorrespondence"/>
              </a:rPr>
              <a:t>networks</a:t>
            </a:r>
          </a:p>
        </p:txBody>
      </p:sp>
      <p:sp>
        <p:nvSpPr>
          <p:cNvPr id="12" name="Rectangle 11"/>
          <p:cNvSpPr/>
          <p:nvPr/>
        </p:nvSpPr>
        <p:spPr bwMode="auto">
          <a:xfrm>
            <a:off x="457232" y="31146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TCP/IP</a:t>
            </a:r>
          </a:p>
        </p:txBody>
      </p:sp>
      <p:sp>
        <p:nvSpPr>
          <p:cNvPr id="13" name="Rectangle 12"/>
          <p:cNvSpPr/>
          <p:nvPr/>
        </p:nvSpPr>
        <p:spPr bwMode="auto">
          <a:xfrm>
            <a:off x="457216" y="32670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hosts</a:t>
            </a:r>
          </a:p>
        </p:txBody>
      </p:sp>
      <p:sp>
        <p:nvSpPr>
          <p:cNvPr id="14" name="Rectangle 13"/>
          <p:cNvSpPr/>
          <p:nvPr/>
        </p:nvSpPr>
        <p:spPr bwMode="auto">
          <a:xfrm>
            <a:off x="452437" y="34194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standards</a:t>
            </a:r>
          </a:p>
        </p:txBody>
      </p:sp>
      <p:sp>
        <p:nvSpPr>
          <p:cNvPr id="15" name="Rectangle 14"/>
          <p:cNvSpPr/>
          <p:nvPr/>
        </p:nvSpPr>
        <p:spPr bwMode="auto">
          <a:xfrm>
            <a:off x="454834" y="3571843"/>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packets</a:t>
            </a:r>
          </a:p>
        </p:txBody>
      </p:sp>
      <p:sp>
        <p:nvSpPr>
          <p:cNvPr id="16" name="Rectangle 15"/>
          <p:cNvSpPr/>
          <p:nvPr/>
        </p:nvSpPr>
        <p:spPr bwMode="auto">
          <a:xfrm>
            <a:off x="454834" y="3724243"/>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examples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a:xfrm>
            <a:off x="968188" y="575515"/>
            <a:ext cx="8001000" cy="782638"/>
          </a:xfrm>
        </p:spPr>
        <p:txBody>
          <a:bodyPr/>
          <a:lstStyle/>
          <a:p>
            <a:r>
              <a:rPr lang="en-US" dirty="0" smtClean="0"/>
              <a:t>TCP/IP????</a:t>
            </a:r>
            <a:endParaRPr lang="en-US" dirty="0"/>
          </a:p>
        </p:txBody>
      </p:sp>
      <p:graphicFrame>
        <p:nvGraphicFramePr>
          <p:cNvPr id="9" name="Diagram 8"/>
          <p:cNvGraphicFramePr/>
          <p:nvPr/>
        </p:nvGraphicFramePr>
        <p:xfrm>
          <a:off x="1963270" y="147768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AutoShape 8"/>
          <p:cNvSpPr>
            <a:spLocks/>
          </p:cNvSpPr>
          <p:nvPr/>
        </p:nvSpPr>
        <p:spPr bwMode="auto">
          <a:xfrm>
            <a:off x="3447563" y="5512435"/>
            <a:ext cx="2034531" cy="307777"/>
          </a:xfrm>
          <a:prstGeom prst="borderCallout1">
            <a:avLst>
              <a:gd name="adj1" fmla="val -82561"/>
              <a:gd name="adj2" fmla="val 49241"/>
              <a:gd name="adj3" fmla="val -160285"/>
              <a:gd name="adj4" fmla="val 44902"/>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eaLnBrk="1" hangingPunct="1"/>
            <a:r>
              <a:rPr lang="en-US" sz="1400" dirty="0" smtClean="0"/>
              <a:t>consider the alternative</a:t>
            </a:r>
          </a:p>
        </p:txBody>
      </p:sp>
      <p:sp>
        <p:nvSpPr>
          <p:cNvPr id="7" name="Curved Right Arrow 6"/>
          <p:cNvSpPr/>
          <p:nvPr/>
        </p:nvSpPr>
        <p:spPr bwMode="auto">
          <a:xfrm flipV="1">
            <a:off x="1255058" y="3514169"/>
            <a:ext cx="779930" cy="1075764"/>
          </a:xfrm>
          <a:prstGeom prst="curvedRightArrow">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charset="0"/>
            </a:endParaRPr>
          </a:p>
        </p:txBody>
      </p:sp>
      <p:sp>
        <p:nvSpPr>
          <p:cNvPr id="11" name="Curved Right Arrow 10"/>
          <p:cNvSpPr/>
          <p:nvPr/>
        </p:nvSpPr>
        <p:spPr bwMode="auto">
          <a:xfrm flipV="1">
            <a:off x="1506068" y="4262718"/>
            <a:ext cx="779930" cy="1075764"/>
          </a:xfrm>
          <a:prstGeom prst="curvedRightArrow">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charset="0"/>
            </a:endParaRPr>
          </a:p>
        </p:txBody>
      </p:sp>
      <p:sp>
        <p:nvSpPr>
          <p:cNvPr id="6" name="Rounded Rectangle 5"/>
          <p:cNvSpPr/>
          <p:nvPr/>
        </p:nvSpPr>
        <p:spPr bwMode="auto">
          <a:xfrm>
            <a:off x="987015" y="1017631"/>
            <a:ext cx="4972354" cy="1055608"/>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t" anchorCtr="0" compatLnSpc="1">
            <a:prstTxWarp prst="textNoShape">
              <a:avLst/>
            </a:prstTxWarp>
            <a:spAutoFit/>
          </a:bodyPr>
          <a:lstStyle/>
          <a:p>
            <a:pPr eaLnBrk="1" hangingPunct="1"/>
            <a:r>
              <a:rPr lang="en-US" sz="1400" dirty="0" smtClean="0"/>
              <a:t>Stands for </a:t>
            </a:r>
            <a:br>
              <a:rPr lang="en-US" sz="1400" dirty="0" smtClean="0"/>
            </a:br>
            <a:r>
              <a:rPr lang="en-US" sz="1400" dirty="0" smtClean="0">
                <a:solidFill>
                  <a:srgbClr val="FF9900"/>
                </a:solidFill>
              </a:rPr>
              <a:t>T</a:t>
            </a:r>
            <a:r>
              <a:rPr lang="en-US" sz="1400" dirty="0" smtClean="0"/>
              <a:t>ransmission </a:t>
            </a:r>
            <a:r>
              <a:rPr lang="en-US" sz="1400" dirty="0" smtClean="0">
                <a:solidFill>
                  <a:srgbClr val="FF9900"/>
                </a:solidFill>
              </a:rPr>
              <a:t>C</a:t>
            </a:r>
            <a:r>
              <a:rPr lang="en-US" sz="1400" dirty="0" smtClean="0"/>
              <a:t>ontrol </a:t>
            </a:r>
            <a:r>
              <a:rPr lang="en-US" sz="1400" dirty="0" smtClean="0">
                <a:solidFill>
                  <a:srgbClr val="FF9900"/>
                </a:solidFill>
              </a:rPr>
              <a:t>P</a:t>
            </a:r>
            <a:r>
              <a:rPr lang="en-US" sz="1400" dirty="0" smtClean="0"/>
              <a:t>rotocol/</a:t>
            </a:r>
            <a:r>
              <a:rPr lang="en-US" sz="1400" dirty="0" smtClean="0">
                <a:solidFill>
                  <a:srgbClr val="FF9900"/>
                </a:solidFill>
              </a:rPr>
              <a:t>I</a:t>
            </a:r>
            <a:r>
              <a:rPr lang="en-US" sz="1400" dirty="0" smtClean="0"/>
              <a:t>nternet </a:t>
            </a:r>
            <a:r>
              <a:rPr lang="en-US" sz="1400" dirty="0" smtClean="0">
                <a:solidFill>
                  <a:srgbClr val="FF9900"/>
                </a:solidFill>
              </a:rPr>
              <a:t>P</a:t>
            </a:r>
            <a:r>
              <a:rPr lang="en-US" sz="1400" dirty="0" smtClean="0"/>
              <a:t>rotocol</a:t>
            </a:r>
          </a:p>
          <a:p>
            <a:pPr eaLnBrk="1" hangingPunct="1"/>
            <a:endParaRPr lang="en-US" sz="1400" dirty="0" smtClean="0"/>
          </a:p>
          <a:p>
            <a:pPr eaLnBrk="1" hangingPunct="1"/>
            <a:r>
              <a:rPr lang="en-US" sz="1400" dirty="0" smtClean="0"/>
              <a:t>Provides reliable, in-order, end-to-end transmission of data </a:t>
            </a:r>
          </a:p>
        </p:txBody>
      </p:sp>
      <p:sp>
        <p:nvSpPr>
          <p:cNvPr id="8" name="Rectangle 7"/>
          <p:cNvSpPr/>
          <p:nvPr/>
        </p:nvSpPr>
        <p:spPr bwMode="auto">
          <a:xfrm>
            <a:off x="-4779" y="3375212"/>
            <a:ext cx="457200" cy="25053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Inter</a:t>
            </a:r>
          </a:p>
          <a:p>
            <a:pPr eaLnBrk="1" hangingPunct="1"/>
            <a:r>
              <a:rPr lang="en-US" sz="700" b="1" dirty="0" smtClean="0">
                <a:solidFill>
                  <a:srgbClr val="F4F6F9"/>
                </a:solidFill>
                <a:effectLst/>
                <a:latin typeface="MetaCorrespondence"/>
              </a:rPr>
              <a:t>networks</a:t>
            </a:r>
          </a:p>
        </p:txBody>
      </p:sp>
      <p:sp>
        <p:nvSpPr>
          <p:cNvPr id="12" name="Rectangle 11"/>
          <p:cNvSpPr/>
          <p:nvPr/>
        </p:nvSpPr>
        <p:spPr bwMode="auto">
          <a:xfrm>
            <a:off x="457232" y="31146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TCP/IP</a:t>
            </a:r>
          </a:p>
        </p:txBody>
      </p:sp>
      <p:sp>
        <p:nvSpPr>
          <p:cNvPr id="13" name="Rectangle 12"/>
          <p:cNvSpPr/>
          <p:nvPr/>
        </p:nvSpPr>
        <p:spPr bwMode="auto">
          <a:xfrm>
            <a:off x="457216" y="32670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hosts</a:t>
            </a:r>
          </a:p>
        </p:txBody>
      </p:sp>
      <p:sp>
        <p:nvSpPr>
          <p:cNvPr id="14" name="Rectangle 13"/>
          <p:cNvSpPr/>
          <p:nvPr/>
        </p:nvSpPr>
        <p:spPr bwMode="auto">
          <a:xfrm>
            <a:off x="452437" y="34194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standards</a:t>
            </a:r>
          </a:p>
        </p:txBody>
      </p:sp>
      <p:sp>
        <p:nvSpPr>
          <p:cNvPr id="15" name="Rectangle 14"/>
          <p:cNvSpPr/>
          <p:nvPr/>
        </p:nvSpPr>
        <p:spPr bwMode="auto">
          <a:xfrm>
            <a:off x="454834" y="3571843"/>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packets</a:t>
            </a:r>
          </a:p>
        </p:txBody>
      </p:sp>
      <p:sp>
        <p:nvSpPr>
          <p:cNvPr id="16" name="Rectangle 15"/>
          <p:cNvSpPr/>
          <p:nvPr/>
        </p:nvSpPr>
        <p:spPr bwMode="auto">
          <a:xfrm>
            <a:off x="454834" y="3724243"/>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examples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Rectangle 2"/>
          <p:cNvSpPr txBox="1">
            <a:spLocks noChangeArrowheads="1"/>
          </p:cNvSpPr>
          <p:nvPr/>
        </p:nvSpPr>
        <p:spPr bwMode="auto">
          <a:xfrm>
            <a:off x="968188" y="575515"/>
            <a:ext cx="8001000" cy="782638"/>
          </a:xfrm>
          <a:prstGeom prst="rect">
            <a:avLst/>
          </a:prstGeom>
          <a:noFill/>
          <a:ln w="9525">
            <a:noFill/>
            <a:miter lim="800000"/>
            <a:headEnd/>
            <a:tailEnd/>
          </a:ln>
          <a:effectLst/>
        </p:spPr>
        <p:txBody>
          <a:bodyPr vert="horz" wrap="square" lIns="9144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0" cap="none" spc="0" normalizeH="0" baseline="0" noProof="0" smtClean="0">
                <a:ln>
                  <a:noFill/>
                </a:ln>
                <a:solidFill>
                  <a:schemeClr val="accent2"/>
                </a:solidFill>
                <a:effectLst>
                  <a:reflection blurRad="6350" stA="55000" endA="300" endPos="45500" dir="5400000" sy="-100000" algn="bl" rotWithShape="0"/>
                </a:effectLst>
                <a:uLnTx/>
                <a:uFillTx/>
                <a:latin typeface="+mj-lt"/>
                <a:ea typeface="+mj-ea"/>
                <a:cs typeface="+mj-cs"/>
              </a:rPr>
              <a:t>TCP/IP????</a:t>
            </a:r>
            <a:endParaRPr kumimoji="0" lang="en-US" sz="2400" b="1" i="1" u="none" strike="noStrike" kern="0" cap="none" spc="0" normalizeH="0" baseline="0" noProof="0" dirty="0">
              <a:ln>
                <a:noFill/>
              </a:ln>
              <a:solidFill>
                <a:schemeClr val="accent2"/>
              </a:solidFill>
              <a:effectLst>
                <a:reflection blurRad="6350" stA="55000" endA="300" endPos="45500" dir="5400000" sy="-100000" algn="bl" rotWithShape="0"/>
              </a:effectLst>
              <a:uLnTx/>
              <a:uFillTx/>
              <a:latin typeface="+mj-lt"/>
              <a:ea typeface="+mj-ea"/>
              <a:cs typeface="+mj-cs"/>
            </a:endParaRPr>
          </a:p>
        </p:txBody>
      </p:sp>
      <p:sp>
        <p:nvSpPr>
          <p:cNvPr id="16" name="Content Placeholder 15"/>
          <p:cNvSpPr>
            <a:spLocks noGrp="1"/>
          </p:cNvSpPr>
          <p:nvPr>
            <p:ph sz="quarter" idx="1"/>
          </p:nvPr>
        </p:nvSpPr>
        <p:spPr/>
        <p:txBody>
          <a:bodyPr/>
          <a:lstStyle/>
          <a:p>
            <a:endParaRPr lang="en-US" dirty="0"/>
          </a:p>
        </p:txBody>
      </p:sp>
      <p:sp>
        <p:nvSpPr>
          <p:cNvPr id="10" name="AutoShape 8"/>
          <p:cNvSpPr>
            <a:spLocks/>
          </p:cNvSpPr>
          <p:nvPr/>
        </p:nvSpPr>
        <p:spPr bwMode="auto">
          <a:xfrm>
            <a:off x="3447563" y="5512435"/>
            <a:ext cx="2034531" cy="307777"/>
          </a:xfrm>
          <a:prstGeom prst="borderCallout1">
            <a:avLst>
              <a:gd name="adj1" fmla="val -82561"/>
              <a:gd name="adj2" fmla="val 49241"/>
              <a:gd name="adj3" fmla="val -160285"/>
              <a:gd name="adj4" fmla="val 44902"/>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eaLnBrk="1" hangingPunct="1"/>
            <a:r>
              <a:rPr lang="en-US" sz="1400" dirty="0" smtClean="0"/>
              <a:t>consider the alternative</a:t>
            </a:r>
          </a:p>
        </p:txBody>
      </p:sp>
      <p:pic>
        <p:nvPicPr>
          <p:cNvPr id="8" name="Picture 7"/>
          <p:cNvPicPr>
            <a:picLocks noChangeAspect="1" noChangeArrowheads="1"/>
          </p:cNvPicPr>
          <p:nvPr/>
        </p:nvPicPr>
        <p:blipFill>
          <a:blip r:embed="rId2" cstate="print"/>
          <a:srcRect b="19389"/>
          <a:stretch>
            <a:fillRect/>
          </a:stretch>
        </p:blipFill>
        <p:spPr bwMode="auto">
          <a:xfrm>
            <a:off x="1546413" y="931423"/>
            <a:ext cx="6239435" cy="4561085"/>
          </a:xfrm>
          <a:prstGeom prst="rect">
            <a:avLst/>
          </a:prstGeom>
          <a:ln>
            <a:noFill/>
          </a:ln>
          <a:effectLst>
            <a:outerShdw blurRad="292100" dist="139700" dir="2700000" algn="tl" rotWithShape="0">
              <a:srgbClr val="333333">
                <a:alpha val="65000"/>
              </a:srgbClr>
            </a:outerShdw>
          </a:effectLst>
        </p:spPr>
      </p:pic>
      <p:sp>
        <p:nvSpPr>
          <p:cNvPr id="6" name="Rounded Rectangle 5"/>
          <p:cNvSpPr/>
          <p:nvPr/>
        </p:nvSpPr>
        <p:spPr bwMode="auto">
          <a:xfrm>
            <a:off x="987015" y="1017631"/>
            <a:ext cx="4972354" cy="1055608"/>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t" anchorCtr="0" compatLnSpc="1">
            <a:prstTxWarp prst="textNoShape">
              <a:avLst/>
            </a:prstTxWarp>
            <a:spAutoFit/>
          </a:bodyPr>
          <a:lstStyle/>
          <a:p>
            <a:pPr eaLnBrk="1" hangingPunct="1"/>
            <a:r>
              <a:rPr lang="en-US" sz="1400" dirty="0" smtClean="0"/>
              <a:t>Stands for </a:t>
            </a:r>
            <a:br>
              <a:rPr lang="en-US" sz="1400" dirty="0" smtClean="0"/>
            </a:br>
            <a:r>
              <a:rPr lang="en-US" sz="1400" dirty="0" smtClean="0">
                <a:solidFill>
                  <a:srgbClr val="FF9900"/>
                </a:solidFill>
              </a:rPr>
              <a:t>T</a:t>
            </a:r>
            <a:r>
              <a:rPr lang="en-US" sz="1400" dirty="0" smtClean="0"/>
              <a:t>ransmission </a:t>
            </a:r>
            <a:r>
              <a:rPr lang="en-US" sz="1400" dirty="0" smtClean="0">
                <a:solidFill>
                  <a:srgbClr val="FF9900"/>
                </a:solidFill>
              </a:rPr>
              <a:t>C</a:t>
            </a:r>
            <a:r>
              <a:rPr lang="en-US" sz="1400" dirty="0" smtClean="0"/>
              <a:t>ontrol </a:t>
            </a:r>
            <a:r>
              <a:rPr lang="en-US" sz="1400" dirty="0" smtClean="0">
                <a:solidFill>
                  <a:srgbClr val="FF9900"/>
                </a:solidFill>
              </a:rPr>
              <a:t>P</a:t>
            </a:r>
            <a:r>
              <a:rPr lang="en-US" sz="1400" dirty="0" smtClean="0"/>
              <a:t>rotocol/</a:t>
            </a:r>
            <a:r>
              <a:rPr lang="en-US" sz="1400" dirty="0" smtClean="0">
                <a:solidFill>
                  <a:srgbClr val="FF9900"/>
                </a:solidFill>
              </a:rPr>
              <a:t>I</a:t>
            </a:r>
            <a:r>
              <a:rPr lang="en-US" sz="1400" dirty="0" smtClean="0"/>
              <a:t>nternet </a:t>
            </a:r>
            <a:r>
              <a:rPr lang="en-US" sz="1400" dirty="0" smtClean="0">
                <a:solidFill>
                  <a:srgbClr val="FF9900"/>
                </a:solidFill>
              </a:rPr>
              <a:t>P</a:t>
            </a:r>
            <a:r>
              <a:rPr lang="en-US" sz="1400" dirty="0" smtClean="0"/>
              <a:t>rotocol</a:t>
            </a:r>
          </a:p>
          <a:p>
            <a:pPr eaLnBrk="1" hangingPunct="1"/>
            <a:endParaRPr lang="en-US" sz="1400" dirty="0" smtClean="0"/>
          </a:p>
          <a:p>
            <a:pPr eaLnBrk="1" hangingPunct="1"/>
            <a:r>
              <a:rPr lang="en-US" sz="1400" dirty="0" smtClean="0"/>
              <a:t>Provides reliable, in-order, end-to-end transmission of data </a:t>
            </a:r>
          </a:p>
        </p:txBody>
      </p:sp>
      <p:sp>
        <p:nvSpPr>
          <p:cNvPr id="7" name="Rectangle 6"/>
          <p:cNvSpPr/>
          <p:nvPr/>
        </p:nvSpPr>
        <p:spPr bwMode="auto">
          <a:xfrm>
            <a:off x="-4779" y="3375212"/>
            <a:ext cx="457200" cy="25053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Inter</a:t>
            </a:r>
          </a:p>
          <a:p>
            <a:pPr eaLnBrk="1" hangingPunct="1"/>
            <a:r>
              <a:rPr lang="en-US" sz="700" b="1" dirty="0" smtClean="0">
                <a:solidFill>
                  <a:srgbClr val="F4F6F9"/>
                </a:solidFill>
                <a:effectLst/>
                <a:latin typeface="MetaCorrespondence"/>
              </a:rPr>
              <a:t>networks</a:t>
            </a:r>
          </a:p>
        </p:txBody>
      </p:sp>
      <p:sp>
        <p:nvSpPr>
          <p:cNvPr id="9" name="Rectangle 8"/>
          <p:cNvSpPr/>
          <p:nvPr/>
        </p:nvSpPr>
        <p:spPr bwMode="auto">
          <a:xfrm>
            <a:off x="457232" y="31146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TCP/IP</a:t>
            </a:r>
          </a:p>
        </p:txBody>
      </p:sp>
      <p:sp>
        <p:nvSpPr>
          <p:cNvPr id="11" name="Rectangle 10"/>
          <p:cNvSpPr/>
          <p:nvPr/>
        </p:nvSpPr>
        <p:spPr bwMode="auto">
          <a:xfrm>
            <a:off x="457216" y="32670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hosts</a:t>
            </a:r>
          </a:p>
        </p:txBody>
      </p:sp>
      <p:sp>
        <p:nvSpPr>
          <p:cNvPr id="12" name="Rectangle 11"/>
          <p:cNvSpPr/>
          <p:nvPr/>
        </p:nvSpPr>
        <p:spPr bwMode="auto">
          <a:xfrm>
            <a:off x="452437" y="34194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standards</a:t>
            </a:r>
          </a:p>
        </p:txBody>
      </p:sp>
      <p:sp>
        <p:nvSpPr>
          <p:cNvPr id="13" name="Rectangle 12"/>
          <p:cNvSpPr/>
          <p:nvPr/>
        </p:nvSpPr>
        <p:spPr bwMode="auto">
          <a:xfrm>
            <a:off x="454834" y="3571843"/>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packets</a:t>
            </a:r>
          </a:p>
        </p:txBody>
      </p:sp>
      <p:sp>
        <p:nvSpPr>
          <p:cNvPr id="14" name="Rectangle 13"/>
          <p:cNvSpPr/>
          <p:nvPr/>
        </p:nvSpPr>
        <p:spPr bwMode="auto">
          <a:xfrm>
            <a:off x="454834" y="3724243"/>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examples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r>
              <a:rPr lang="en-US" dirty="0" smtClean="0"/>
              <a:t>More on </a:t>
            </a:r>
            <a:r>
              <a:rPr lang="en-US" dirty="0" smtClean="0">
                <a:solidFill>
                  <a:srgbClr val="FF9900"/>
                </a:solidFill>
              </a:rPr>
              <a:t>P</a:t>
            </a:r>
            <a:r>
              <a:rPr lang="en-US" dirty="0" smtClean="0"/>
              <a:t>rotocols</a:t>
            </a:r>
            <a:endParaRPr lang="en-US" dirty="0"/>
          </a:p>
        </p:txBody>
      </p:sp>
      <p:graphicFrame>
        <p:nvGraphicFramePr>
          <p:cNvPr id="9" name="Diagram 8"/>
          <p:cNvGraphicFramePr/>
          <p:nvPr/>
        </p:nvGraphicFramePr>
        <p:xfrm>
          <a:off x="1963270" y="147768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rved Right Arrow 6"/>
          <p:cNvSpPr/>
          <p:nvPr/>
        </p:nvSpPr>
        <p:spPr bwMode="auto">
          <a:xfrm flipV="1">
            <a:off x="1255058" y="3514169"/>
            <a:ext cx="779930" cy="1075764"/>
          </a:xfrm>
          <a:prstGeom prst="curvedRightArrow">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charset="0"/>
            </a:endParaRPr>
          </a:p>
        </p:txBody>
      </p:sp>
      <p:sp>
        <p:nvSpPr>
          <p:cNvPr id="11" name="Curved Right Arrow 10"/>
          <p:cNvSpPr/>
          <p:nvPr/>
        </p:nvSpPr>
        <p:spPr bwMode="auto">
          <a:xfrm flipV="1">
            <a:off x="1506068" y="4262718"/>
            <a:ext cx="779930" cy="1075764"/>
          </a:xfrm>
          <a:prstGeom prst="curvedRightArrow">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charset="0"/>
            </a:endParaRPr>
          </a:p>
        </p:txBody>
      </p:sp>
      <p:sp>
        <p:nvSpPr>
          <p:cNvPr id="6" name="Rounded Rectangle 5"/>
          <p:cNvSpPr/>
          <p:nvPr/>
        </p:nvSpPr>
        <p:spPr bwMode="auto">
          <a:xfrm>
            <a:off x="987015" y="1017631"/>
            <a:ext cx="7684925" cy="1055608"/>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t" anchorCtr="0" compatLnSpc="1">
            <a:prstTxWarp prst="textNoShape">
              <a:avLst/>
            </a:prstTxWarp>
            <a:spAutoFit/>
          </a:bodyPr>
          <a:lstStyle/>
          <a:p>
            <a:pPr eaLnBrk="1" hangingPunct="1"/>
            <a:r>
              <a:rPr lang="en-US" sz="1400" dirty="0" smtClean="0"/>
              <a:t>Think of sending a letter</a:t>
            </a:r>
          </a:p>
          <a:p>
            <a:pPr eaLnBrk="1" hangingPunct="1"/>
            <a:r>
              <a:rPr lang="en-US" sz="1400" dirty="0" smtClean="0"/>
              <a:t>I</a:t>
            </a:r>
            <a:r>
              <a:rPr lang="en-US" sz="1400" dirty="0" smtClean="0">
                <a:solidFill>
                  <a:srgbClr val="FF9900"/>
                </a:solidFill>
              </a:rPr>
              <a:t>P</a:t>
            </a:r>
            <a:r>
              <a:rPr lang="en-US" sz="1400" dirty="0" smtClean="0"/>
              <a:t> makes sure the envelope is addressed in the same way so that anyone could receive it</a:t>
            </a:r>
          </a:p>
          <a:p>
            <a:pPr eaLnBrk="1" hangingPunct="1"/>
            <a:r>
              <a:rPr lang="en-US" sz="1400" dirty="0" smtClean="0"/>
              <a:t>TC</a:t>
            </a:r>
            <a:r>
              <a:rPr lang="en-US" sz="1400" dirty="0" smtClean="0">
                <a:solidFill>
                  <a:srgbClr val="FF9900"/>
                </a:solidFill>
              </a:rPr>
              <a:t>P</a:t>
            </a:r>
            <a:r>
              <a:rPr lang="en-US" sz="1400" dirty="0" smtClean="0"/>
              <a:t> is more like sending a certified letter - you get a response that someone has received it.  </a:t>
            </a:r>
          </a:p>
          <a:p>
            <a:pPr eaLnBrk="1" hangingPunct="1"/>
            <a:r>
              <a:rPr lang="en-US" sz="1400" dirty="0" smtClean="0"/>
              <a:t>TC</a:t>
            </a:r>
            <a:r>
              <a:rPr lang="en-US" sz="1400" dirty="0" smtClean="0">
                <a:solidFill>
                  <a:srgbClr val="FF9900"/>
                </a:solidFill>
              </a:rPr>
              <a:t>P</a:t>
            </a:r>
            <a:r>
              <a:rPr lang="en-US" sz="1400" dirty="0" smtClean="0"/>
              <a:t> also makes sure that the parts of the letter are all received and are </a:t>
            </a:r>
            <a:r>
              <a:rPr lang="en-US" sz="1400" dirty="0" smtClean="0">
                <a:solidFill>
                  <a:srgbClr val="FF9900"/>
                </a:solidFill>
              </a:rPr>
              <a:t>IN ORDER</a:t>
            </a:r>
          </a:p>
        </p:txBody>
      </p:sp>
      <p:sp>
        <p:nvSpPr>
          <p:cNvPr id="12" name="AutoShape 8"/>
          <p:cNvSpPr>
            <a:spLocks/>
          </p:cNvSpPr>
          <p:nvPr/>
        </p:nvSpPr>
        <p:spPr bwMode="auto">
          <a:xfrm>
            <a:off x="3447563" y="5512435"/>
            <a:ext cx="2552302" cy="307777"/>
          </a:xfrm>
          <a:prstGeom prst="borderCallout1">
            <a:avLst>
              <a:gd name="adj1" fmla="val -82561"/>
              <a:gd name="adj2" fmla="val 49241"/>
              <a:gd name="adj3" fmla="val -160285"/>
              <a:gd name="adj4" fmla="val 44902"/>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eaLnBrk="1" hangingPunct="1"/>
            <a:r>
              <a:rPr lang="en-US" sz="1400" dirty="0" smtClean="0"/>
              <a:t>protocols &amp; standards are key</a:t>
            </a:r>
          </a:p>
        </p:txBody>
      </p:sp>
      <p:sp>
        <p:nvSpPr>
          <p:cNvPr id="8" name="Rectangle 7"/>
          <p:cNvSpPr/>
          <p:nvPr/>
        </p:nvSpPr>
        <p:spPr bwMode="auto">
          <a:xfrm>
            <a:off x="-4779" y="3375212"/>
            <a:ext cx="457200" cy="25053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Inter</a:t>
            </a:r>
          </a:p>
          <a:p>
            <a:pPr eaLnBrk="1" hangingPunct="1"/>
            <a:r>
              <a:rPr lang="en-US" sz="700" b="1" dirty="0" smtClean="0">
                <a:solidFill>
                  <a:srgbClr val="F4F6F9"/>
                </a:solidFill>
                <a:effectLst/>
                <a:latin typeface="MetaCorrespondence"/>
              </a:rPr>
              <a:t>networks</a:t>
            </a:r>
          </a:p>
        </p:txBody>
      </p:sp>
      <p:sp>
        <p:nvSpPr>
          <p:cNvPr id="10" name="Rectangle 9"/>
          <p:cNvSpPr/>
          <p:nvPr/>
        </p:nvSpPr>
        <p:spPr bwMode="auto">
          <a:xfrm>
            <a:off x="457232" y="31146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TCP/IP</a:t>
            </a:r>
          </a:p>
        </p:txBody>
      </p:sp>
      <p:sp>
        <p:nvSpPr>
          <p:cNvPr id="13" name="Rectangle 12"/>
          <p:cNvSpPr/>
          <p:nvPr/>
        </p:nvSpPr>
        <p:spPr bwMode="auto">
          <a:xfrm>
            <a:off x="457216" y="3267043"/>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hosts</a:t>
            </a:r>
          </a:p>
        </p:txBody>
      </p:sp>
      <p:sp>
        <p:nvSpPr>
          <p:cNvPr id="14" name="Rectangle 13"/>
          <p:cNvSpPr/>
          <p:nvPr/>
        </p:nvSpPr>
        <p:spPr bwMode="auto">
          <a:xfrm>
            <a:off x="452437" y="34194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standards</a:t>
            </a:r>
          </a:p>
        </p:txBody>
      </p:sp>
      <p:sp>
        <p:nvSpPr>
          <p:cNvPr id="15" name="Rectangle 14"/>
          <p:cNvSpPr/>
          <p:nvPr/>
        </p:nvSpPr>
        <p:spPr bwMode="auto">
          <a:xfrm>
            <a:off x="454834" y="3571843"/>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packets</a:t>
            </a:r>
          </a:p>
        </p:txBody>
      </p:sp>
      <p:sp>
        <p:nvSpPr>
          <p:cNvPr id="16" name="Rectangle 15"/>
          <p:cNvSpPr/>
          <p:nvPr/>
        </p:nvSpPr>
        <p:spPr bwMode="auto">
          <a:xfrm>
            <a:off x="454834" y="3724243"/>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examples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r>
              <a:rPr lang="en-US" dirty="0" smtClean="0"/>
              <a:t>More on </a:t>
            </a:r>
            <a:r>
              <a:rPr lang="en-US" dirty="0" smtClean="0">
                <a:solidFill>
                  <a:srgbClr val="FF9900"/>
                </a:solidFill>
              </a:rPr>
              <a:t>P</a:t>
            </a:r>
            <a:r>
              <a:rPr lang="en-US" dirty="0" smtClean="0"/>
              <a:t>rotocols</a:t>
            </a:r>
            <a:endParaRPr lang="en-US" dirty="0"/>
          </a:p>
        </p:txBody>
      </p:sp>
      <p:graphicFrame>
        <p:nvGraphicFramePr>
          <p:cNvPr id="9" name="Diagram 8"/>
          <p:cNvGraphicFramePr/>
          <p:nvPr/>
        </p:nvGraphicFramePr>
        <p:xfrm>
          <a:off x="1963270" y="147768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bwMode="auto">
          <a:xfrm>
            <a:off x="987016" y="1017631"/>
            <a:ext cx="7580210" cy="578882"/>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spAutoFit/>
          </a:bodyPr>
          <a:lstStyle/>
          <a:p>
            <a:pPr eaLnBrk="1" hangingPunct="1"/>
            <a:r>
              <a:rPr lang="en-US" sz="1400" dirty="0" smtClean="0"/>
              <a:t>Service &amp; application layer </a:t>
            </a:r>
            <a:r>
              <a:rPr lang="en-US" sz="1400" dirty="0" smtClean="0">
                <a:solidFill>
                  <a:srgbClr val="FF9900"/>
                </a:solidFill>
              </a:rPr>
              <a:t>p</a:t>
            </a:r>
            <a:r>
              <a:rPr lang="en-US" sz="1400" dirty="0" smtClean="0"/>
              <a:t>rotocols (i.e. HTT</a:t>
            </a:r>
            <a:r>
              <a:rPr lang="en-US" sz="1400" dirty="0" smtClean="0">
                <a:solidFill>
                  <a:srgbClr val="FF9900"/>
                </a:solidFill>
              </a:rPr>
              <a:t>P</a:t>
            </a:r>
            <a:r>
              <a:rPr lang="en-US" sz="1400" dirty="0" smtClean="0"/>
              <a:t>, FT</a:t>
            </a:r>
            <a:r>
              <a:rPr lang="en-US" sz="1400" dirty="0" smtClean="0">
                <a:solidFill>
                  <a:srgbClr val="FF9900"/>
                </a:solidFill>
              </a:rPr>
              <a:t>P</a:t>
            </a:r>
            <a:r>
              <a:rPr lang="en-US" sz="1400" dirty="0" smtClean="0"/>
              <a:t>) ensure that the sender and receiver are speaking the same language, and that the letter can be interpreted</a:t>
            </a:r>
          </a:p>
        </p:txBody>
      </p:sp>
      <p:sp>
        <p:nvSpPr>
          <p:cNvPr id="8" name="AutoShape 8"/>
          <p:cNvSpPr>
            <a:spLocks/>
          </p:cNvSpPr>
          <p:nvPr/>
        </p:nvSpPr>
        <p:spPr bwMode="auto">
          <a:xfrm>
            <a:off x="3447563" y="5512435"/>
            <a:ext cx="2552302" cy="307777"/>
          </a:xfrm>
          <a:prstGeom prst="borderCallout1">
            <a:avLst>
              <a:gd name="adj1" fmla="val -82561"/>
              <a:gd name="adj2" fmla="val 49241"/>
              <a:gd name="adj3" fmla="val -160285"/>
              <a:gd name="adj4" fmla="val 44902"/>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eaLnBrk="1" hangingPunct="1"/>
            <a:r>
              <a:rPr lang="en-US" sz="1400" dirty="0" smtClean="0"/>
              <a:t>protocols &amp; standards are key</a:t>
            </a:r>
          </a:p>
        </p:txBody>
      </p:sp>
      <p:sp>
        <p:nvSpPr>
          <p:cNvPr id="10" name="Curved Right Arrow 9"/>
          <p:cNvSpPr/>
          <p:nvPr/>
        </p:nvSpPr>
        <p:spPr bwMode="auto">
          <a:xfrm flipV="1">
            <a:off x="1111624" y="2752173"/>
            <a:ext cx="779930" cy="1075764"/>
          </a:xfrm>
          <a:prstGeom prst="curvedRightArrow">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charset="0"/>
            </a:endParaRPr>
          </a:p>
        </p:txBody>
      </p:sp>
      <p:sp>
        <p:nvSpPr>
          <p:cNvPr id="7" name="Curved Right Arrow 6"/>
          <p:cNvSpPr/>
          <p:nvPr/>
        </p:nvSpPr>
        <p:spPr bwMode="auto">
          <a:xfrm flipV="1">
            <a:off x="1255058" y="3514169"/>
            <a:ext cx="779930" cy="1075764"/>
          </a:xfrm>
          <a:prstGeom prst="curvedRightArrow">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charset="0"/>
            </a:endParaRPr>
          </a:p>
        </p:txBody>
      </p:sp>
      <p:sp>
        <p:nvSpPr>
          <p:cNvPr id="11" name="Curved Right Arrow 10"/>
          <p:cNvSpPr/>
          <p:nvPr/>
        </p:nvSpPr>
        <p:spPr bwMode="auto">
          <a:xfrm flipV="1">
            <a:off x="1506068" y="4262718"/>
            <a:ext cx="779930" cy="1075764"/>
          </a:xfrm>
          <a:prstGeom prst="curvedRightArrow">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charset="0"/>
            </a:endParaRPr>
          </a:p>
        </p:txBody>
      </p:sp>
      <p:sp>
        <p:nvSpPr>
          <p:cNvPr id="12" name="Rectangle 11"/>
          <p:cNvSpPr/>
          <p:nvPr/>
        </p:nvSpPr>
        <p:spPr bwMode="auto">
          <a:xfrm>
            <a:off x="-4779" y="3375212"/>
            <a:ext cx="457200" cy="25053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Inter</a:t>
            </a:r>
          </a:p>
          <a:p>
            <a:pPr eaLnBrk="1" hangingPunct="1"/>
            <a:r>
              <a:rPr lang="en-US" sz="700" b="1" dirty="0" smtClean="0">
                <a:solidFill>
                  <a:srgbClr val="F4F6F9"/>
                </a:solidFill>
                <a:effectLst/>
                <a:latin typeface="MetaCorrespondence"/>
              </a:rPr>
              <a:t>networks</a:t>
            </a:r>
          </a:p>
        </p:txBody>
      </p:sp>
      <p:sp>
        <p:nvSpPr>
          <p:cNvPr id="13" name="Rectangle 12"/>
          <p:cNvSpPr/>
          <p:nvPr/>
        </p:nvSpPr>
        <p:spPr bwMode="auto">
          <a:xfrm>
            <a:off x="457232" y="3114643"/>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TCP/IP</a:t>
            </a:r>
          </a:p>
        </p:txBody>
      </p:sp>
      <p:sp>
        <p:nvSpPr>
          <p:cNvPr id="14" name="Rectangle 13"/>
          <p:cNvSpPr/>
          <p:nvPr/>
        </p:nvSpPr>
        <p:spPr bwMode="auto">
          <a:xfrm>
            <a:off x="457216" y="3267043"/>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hosts</a:t>
            </a:r>
          </a:p>
        </p:txBody>
      </p:sp>
      <p:sp>
        <p:nvSpPr>
          <p:cNvPr id="15" name="Rectangle 14"/>
          <p:cNvSpPr/>
          <p:nvPr/>
        </p:nvSpPr>
        <p:spPr bwMode="auto">
          <a:xfrm>
            <a:off x="452437" y="34194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standards</a:t>
            </a:r>
          </a:p>
        </p:txBody>
      </p:sp>
      <p:sp>
        <p:nvSpPr>
          <p:cNvPr id="16" name="Rectangle 15"/>
          <p:cNvSpPr/>
          <p:nvPr/>
        </p:nvSpPr>
        <p:spPr bwMode="auto">
          <a:xfrm>
            <a:off x="454834" y="3571843"/>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packets</a:t>
            </a:r>
          </a:p>
        </p:txBody>
      </p:sp>
      <p:sp>
        <p:nvSpPr>
          <p:cNvPr id="17" name="Rectangle 16"/>
          <p:cNvSpPr/>
          <p:nvPr/>
        </p:nvSpPr>
        <p:spPr bwMode="auto">
          <a:xfrm>
            <a:off x="454834" y="3724243"/>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examples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93788" y="674688"/>
            <a:ext cx="7808912" cy="1147762"/>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b="1">
                <a:solidFill>
                  <a:srgbClr val="E4005C"/>
                </a:solidFill>
              </a:rPr>
              <a:t>Applications of Networks</a:t>
            </a:r>
            <a:endParaRPr lang="en-GB" sz="4000" b="1">
              <a:solidFill>
                <a:srgbClr val="E4005C"/>
              </a:solidFill>
            </a:endParaRPr>
          </a:p>
        </p:txBody>
      </p:sp>
      <p:sp>
        <p:nvSpPr>
          <p:cNvPr id="24585" name="Rectangle 9"/>
          <p:cNvSpPr>
            <a:spLocks noGrp="1" noChangeArrowheads="1"/>
          </p:cNvSpPr>
          <p:nvPr>
            <p:ph idx="1"/>
          </p:nvPr>
        </p:nvSpPr>
        <p:spPr>
          <a:xfrm>
            <a:off x="457200" y="1600200"/>
            <a:ext cx="8229600" cy="5257800"/>
          </a:xfrm>
        </p:spPr>
        <p:txBody>
          <a:bodyPr/>
          <a:lstStyle/>
          <a:p>
            <a:pPr marL="392113" indent="-293688" defTabSz="414338">
              <a:lnSpc>
                <a:spcPct val="80000"/>
              </a:lnSpc>
              <a:spcBef>
                <a:spcPct val="50000"/>
              </a:spcBef>
              <a:buClr>
                <a:srgbClr val="CC0000"/>
              </a:buClr>
              <a:buFont typeface="Wingdings" charset="0"/>
              <a:buBlip>
                <a:blip r:embed="rId3"/>
              </a:buBlip>
            </a:pPr>
            <a:endParaRPr lang="en-US" sz="2400" b="1">
              <a:solidFill>
                <a:srgbClr val="000066"/>
              </a:solidFill>
            </a:endParaRPr>
          </a:p>
          <a:p>
            <a:pPr marL="392113" indent="-293688" defTabSz="414338">
              <a:lnSpc>
                <a:spcPct val="80000"/>
              </a:lnSpc>
              <a:spcBef>
                <a:spcPct val="50000"/>
              </a:spcBef>
              <a:buClr>
                <a:srgbClr val="CC0000"/>
              </a:buClr>
              <a:buFont typeface="Wingdings" charset="0"/>
              <a:buBlip>
                <a:blip r:embed="rId3"/>
              </a:buBlip>
            </a:pPr>
            <a:r>
              <a:rPr lang="en-US" sz="2400" b="1">
                <a:solidFill>
                  <a:srgbClr val="000066"/>
                </a:solidFill>
              </a:rPr>
              <a:t>Resource Sharing</a:t>
            </a:r>
          </a:p>
          <a:p>
            <a:pPr marL="782638" lvl="1" indent="-260350" defTabSz="414338">
              <a:lnSpc>
                <a:spcPct val="80000"/>
              </a:lnSpc>
              <a:buClr>
                <a:srgbClr val="CC0000"/>
              </a:buClr>
              <a:buFont typeface="Wingdings" charset="0"/>
              <a:buBlip>
                <a:blip r:embed="rId3"/>
              </a:buBlip>
            </a:pPr>
            <a:r>
              <a:rPr lang="en-US" sz="2400">
                <a:solidFill>
                  <a:srgbClr val="000066"/>
                </a:solidFill>
              </a:rPr>
              <a:t>Hardware (computing resources, disks, printers)</a:t>
            </a:r>
          </a:p>
          <a:p>
            <a:pPr marL="782638" lvl="1" indent="-260350" defTabSz="414338">
              <a:lnSpc>
                <a:spcPct val="80000"/>
              </a:lnSpc>
              <a:buClr>
                <a:srgbClr val="CC0000"/>
              </a:buClr>
              <a:buFont typeface="Wingdings" charset="0"/>
              <a:buBlip>
                <a:blip r:embed="rId3"/>
              </a:buBlip>
            </a:pPr>
            <a:r>
              <a:rPr lang="en-US" sz="2400">
                <a:solidFill>
                  <a:srgbClr val="000066"/>
                </a:solidFill>
              </a:rPr>
              <a:t>Software (application software)</a:t>
            </a:r>
          </a:p>
          <a:p>
            <a:pPr marL="392113" indent="-293688" defTabSz="414338">
              <a:lnSpc>
                <a:spcPct val="80000"/>
              </a:lnSpc>
              <a:spcBef>
                <a:spcPct val="50000"/>
              </a:spcBef>
              <a:buClr>
                <a:srgbClr val="CC0000"/>
              </a:buClr>
              <a:buFont typeface="Wingdings" charset="0"/>
              <a:buBlip>
                <a:blip r:embed="rId3"/>
              </a:buBlip>
            </a:pPr>
            <a:r>
              <a:rPr lang="en-US" sz="2400" b="1">
                <a:solidFill>
                  <a:srgbClr val="000066"/>
                </a:solidFill>
              </a:rPr>
              <a:t>Information Sharing</a:t>
            </a:r>
          </a:p>
          <a:p>
            <a:pPr marL="782638" lvl="1" indent="-260350" defTabSz="414338">
              <a:lnSpc>
                <a:spcPct val="80000"/>
              </a:lnSpc>
              <a:buClr>
                <a:srgbClr val="CC0000"/>
              </a:buClr>
              <a:buFont typeface="Wingdings" charset="0"/>
              <a:buBlip>
                <a:blip r:embed="rId3"/>
              </a:buBlip>
            </a:pPr>
            <a:r>
              <a:rPr lang="en-US" sz="2400">
                <a:solidFill>
                  <a:srgbClr val="000066"/>
                </a:solidFill>
              </a:rPr>
              <a:t>Easy accessibility from anywhere (files, databases)</a:t>
            </a:r>
          </a:p>
          <a:p>
            <a:pPr marL="782638" lvl="1" indent="-260350" defTabSz="414338">
              <a:lnSpc>
                <a:spcPct val="80000"/>
              </a:lnSpc>
              <a:buClr>
                <a:srgbClr val="CC0000"/>
              </a:buClr>
              <a:buFont typeface="Wingdings" charset="0"/>
              <a:buBlip>
                <a:blip r:embed="rId3"/>
              </a:buBlip>
            </a:pPr>
            <a:r>
              <a:rPr lang="en-US" sz="2400">
                <a:solidFill>
                  <a:srgbClr val="000066"/>
                </a:solidFill>
              </a:rPr>
              <a:t>Search Capability (WWW)</a:t>
            </a:r>
          </a:p>
          <a:p>
            <a:pPr marL="392113" indent="-293688" defTabSz="414338">
              <a:lnSpc>
                <a:spcPct val="80000"/>
              </a:lnSpc>
              <a:spcBef>
                <a:spcPct val="50000"/>
              </a:spcBef>
              <a:buClr>
                <a:srgbClr val="CC0000"/>
              </a:buClr>
              <a:buFont typeface="Wingdings" charset="0"/>
              <a:buBlip>
                <a:blip r:embed="rId3"/>
              </a:buBlip>
            </a:pPr>
            <a:r>
              <a:rPr lang="en-US" sz="2400" b="1">
                <a:solidFill>
                  <a:srgbClr val="000066"/>
                </a:solidFill>
              </a:rPr>
              <a:t>Communication</a:t>
            </a:r>
          </a:p>
          <a:p>
            <a:pPr marL="782638" lvl="1" indent="-260350" defTabSz="414338">
              <a:lnSpc>
                <a:spcPct val="80000"/>
              </a:lnSpc>
              <a:buClr>
                <a:srgbClr val="CC0000"/>
              </a:buClr>
              <a:buFont typeface="Wingdings" charset="0"/>
              <a:buBlip>
                <a:blip r:embed="rId3"/>
              </a:buBlip>
            </a:pPr>
            <a:r>
              <a:rPr lang="en-US" sz="2400">
                <a:solidFill>
                  <a:srgbClr val="000066"/>
                </a:solidFill>
              </a:rPr>
              <a:t>Email</a:t>
            </a:r>
          </a:p>
          <a:p>
            <a:pPr marL="782638" lvl="1" indent="-260350" defTabSz="414338">
              <a:lnSpc>
                <a:spcPct val="80000"/>
              </a:lnSpc>
              <a:buClr>
                <a:srgbClr val="CC0000"/>
              </a:buClr>
              <a:buFont typeface="Wingdings" charset="0"/>
              <a:buBlip>
                <a:blip r:embed="rId3"/>
              </a:buBlip>
            </a:pPr>
            <a:r>
              <a:rPr lang="en-US" sz="2400">
                <a:solidFill>
                  <a:srgbClr val="000066"/>
                </a:solidFill>
              </a:rPr>
              <a:t>Message broadcast</a:t>
            </a:r>
          </a:p>
          <a:p>
            <a:pPr marL="392113" indent="-293688" defTabSz="414338">
              <a:lnSpc>
                <a:spcPct val="80000"/>
              </a:lnSpc>
              <a:spcBef>
                <a:spcPct val="50000"/>
              </a:spcBef>
              <a:buClr>
                <a:srgbClr val="CC0000"/>
              </a:buClr>
              <a:buFont typeface="Wingdings" charset="0"/>
              <a:buBlip>
                <a:blip r:embed="rId3"/>
              </a:buBlip>
            </a:pPr>
            <a:r>
              <a:rPr lang="en-US" sz="2400" b="1">
                <a:solidFill>
                  <a:srgbClr val="000066"/>
                </a:solidFill>
              </a:rPr>
              <a:t>Remote computing</a:t>
            </a:r>
          </a:p>
          <a:p>
            <a:pPr marL="392113" indent="-293688" defTabSz="414338">
              <a:lnSpc>
                <a:spcPct val="80000"/>
              </a:lnSpc>
              <a:spcBef>
                <a:spcPct val="50000"/>
              </a:spcBef>
              <a:buClr>
                <a:srgbClr val="CC0000"/>
              </a:buClr>
              <a:buFont typeface="Wingdings" charset="0"/>
              <a:buBlip>
                <a:blip r:embed="rId3"/>
              </a:buBlip>
            </a:pPr>
            <a:r>
              <a:rPr lang="en-US" sz="2400" b="1">
                <a:solidFill>
                  <a:srgbClr val="000066"/>
                </a:solidFill>
              </a:rPr>
              <a:t>Distributed processing (GRID Computing)</a:t>
            </a:r>
          </a:p>
        </p:txBody>
      </p:sp>
      <p:sp>
        <p:nvSpPr>
          <p:cNvPr id="24579" name="AutoShape 3"/>
          <p:cNvSpPr>
            <a:spLocks noChangeArrowheads="1"/>
          </p:cNvSpPr>
          <p:nvPr/>
        </p:nvSpPr>
        <p:spPr bwMode="auto">
          <a:xfrm>
            <a:off x="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
        <p:nvSpPr>
          <p:cNvPr id="24580" name="AutoShape 4"/>
          <p:cNvSpPr>
            <a:spLocks noChangeArrowheads="1"/>
          </p:cNvSpPr>
          <p:nvPr/>
        </p:nvSpPr>
        <p:spPr bwMode="auto">
          <a:xfrm>
            <a:off x="511175" y="1270000"/>
            <a:ext cx="247650" cy="247650"/>
          </a:xfrm>
          <a:prstGeom prst="roundRect">
            <a:avLst>
              <a:gd name="adj" fmla="val 579"/>
            </a:avLst>
          </a:prstGeom>
          <a:solidFill>
            <a:srgbClr val="214263"/>
          </a:solidFill>
          <a:ln w="9525">
            <a:solidFill>
              <a:srgbClr val="000000"/>
            </a:solidFill>
            <a:round/>
            <a:headEnd/>
            <a:tailEnd/>
          </a:ln>
        </p:spPr>
        <p:txBody>
          <a:bodyPr wrap="none" anchor="ctr"/>
          <a:lstStyle/>
          <a:p>
            <a:endParaRPr lang="en-US"/>
          </a:p>
        </p:txBody>
      </p:sp>
      <p:sp>
        <p:nvSpPr>
          <p:cNvPr id="24581" name="AutoShape 5"/>
          <p:cNvSpPr>
            <a:spLocks noChangeArrowheads="1"/>
          </p:cNvSpPr>
          <p:nvPr/>
        </p:nvSpPr>
        <p:spPr bwMode="auto">
          <a:xfrm>
            <a:off x="635000" y="1392238"/>
            <a:ext cx="247650" cy="247650"/>
          </a:xfrm>
          <a:prstGeom prst="roundRect">
            <a:avLst>
              <a:gd name="adj" fmla="val 579"/>
            </a:avLst>
          </a:prstGeom>
          <a:solidFill>
            <a:srgbClr val="00B8FF"/>
          </a:solidFill>
          <a:ln w="9525">
            <a:solidFill>
              <a:srgbClr val="000000"/>
            </a:solidFill>
            <a:round/>
            <a:headEnd/>
            <a:tailEnd/>
          </a:ln>
        </p:spPr>
        <p:txBody>
          <a:bodyPr wrap="none" anchor="ctr"/>
          <a:lstStyle/>
          <a:p>
            <a:endParaRPr lang="en-US"/>
          </a:p>
        </p:txBody>
      </p:sp>
      <p:sp>
        <p:nvSpPr>
          <p:cNvPr id="24582" name="AutoShape 6"/>
          <p:cNvSpPr>
            <a:spLocks noChangeArrowheads="1"/>
          </p:cNvSpPr>
          <p:nvPr/>
        </p:nvSpPr>
        <p:spPr bwMode="auto">
          <a:xfrm>
            <a:off x="969963" y="1552575"/>
            <a:ext cx="7407275" cy="36513"/>
          </a:xfrm>
          <a:prstGeom prst="roundRect">
            <a:avLst>
              <a:gd name="adj" fmla="val 4167"/>
            </a:avLst>
          </a:prstGeom>
          <a:gradFill rotWithShape="0">
            <a:gsLst>
              <a:gs pos="0">
                <a:srgbClr val="800080"/>
              </a:gs>
              <a:gs pos="100000">
                <a:srgbClr val="008000"/>
              </a:gs>
            </a:gsLst>
            <a:lin ang="9000000" scaled="1"/>
          </a:gradFill>
          <a:ln w="9525">
            <a:solidFill>
              <a:srgbClr val="000000"/>
            </a:solidFill>
            <a:round/>
            <a:headEnd/>
            <a:tailEnd/>
          </a:ln>
        </p:spPr>
        <p:txBody>
          <a:bodyPr wrap="none" anchor="ctr"/>
          <a:lstStyle/>
          <a:p>
            <a:endParaRPr lang="en-US"/>
          </a:p>
        </p:txBody>
      </p:sp>
      <p:sp>
        <p:nvSpPr>
          <p:cNvPr id="24583" name="Text Box 7"/>
          <p:cNvSpPr txBox="1">
            <a:spLocks noChangeArrowheads="1"/>
          </p:cNvSpPr>
          <p:nvPr/>
        </p:nvSpPr>
        <p:spPr bwMode="auto">
          <a:xfrm>
            <a:off x="123825" y="104775"/>
            <a:ext cx="58197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1pPr>
            <a:lvl2pPr marL="414338"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2pPr>
            <a:lvl3pPr marL="828675"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3pPr>
            <a:lvl4pPr marL="1244600"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4pPr>
            <a:lvl5pPr marL="1658938"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9pPr>
          </a:lstStyle>
          <a:p>
            <a:pPr hangingPunct="0">
              <a:lnSpc>
                <a:spcPct val="95000"/>
              </a:lnSpc>
              <a:buClr>
                <a:srgbClr val="000000"/>
              </a:buClr>
              <a:buSzPct val="45000"/>
              <a:buFont typeface="StarSymbol" charset="0"/>
              <a:buNone/>
            </a:pPr>
            <a:r>
              <a:rPr lang="en-GB" sz="2000" b="1">
                <a:solidFill>
                  <a:schemeClr val="bg1"/>
                </a:solidFill>
              </a:rPr>
              <a:t>Introduction to Computer Networks</a:t>
            </a:r>
          </a:p>
        </p:txBody>
      </p:sp>
      <p:sp>
        <p:nvSpPr>
          <p:cNvPr id="24584" name="AutoShape 8"/>
          <p:cNvSpPr>
            <a:spLocks noChangeArrowheads="1"/>
          </p:cNvSpPr>
          <p:nvPr/>
        </p:nvSpPr>
        <p:spPr bwMode="auto">
          <a:xfrm>
            <a:off x="0" y="4989513"/>
            <a:ext cx="106363" cy="1868487"/>
          </a:xfrm>
          <a:prstGeom prst="roundRect">
            <a:avLst>
              <a:gd name="adj" fmla="val 1347"/>
            </a:avLst>
          </a:prstGeom>
          <a:solidFill>
            <a:srgbClr val="214263"/>
          </a:solidFill>
          <a:ln w="9525">
            <a:solidFill>
              <a:srgbClr val="000000"/>
            </a:solidFill>
            <a:round/>
            <a:headEnd/>
            <a:tailEnd/>
          </a:ln>
        </p:spPr>
        <p:txBody>
          <a:bodyPr wrap="none" anchor="ctr"/>
          <a:lstStyle/>
          <a:p>
            <a:endParaRPr lang="en-US"/>
          </a:p>
        </p:txBody>
      </p:sp>
    </p:spTree>
    <p:extLst>
      <p:ext uri="{BB962C8B-B14F-4D97-AF65-F5344CB8AC3E}">
        <p14:creationId xmlns:p14="http://schemas.microsoft.com/office/powerpoint/2010/main" val="339101957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r>
              <a:rPr lang="en-US" dirty="0" smtClean="0"/>
              <a:t>What are </a:t>
            </a:r>
            <a:r>
              <a:rPr lang="en-US" dirty="0" smtClean="0">
                <a:solidFill>
                  <a:srgbClr val="FF9900"/>
                </a:solidFill>
              </a:rPr>
              <a:t>packets</a:t>
            </a:r>
            <a:r>
              <a:rPr lang="en-US" dirty="0" smtClean="0"/>
              <a:t>?</a:t>
            </a:r>
            <a:endParaRPr lang="en-US" dirty="0"/>
          </a:p>
        </p:txBody>
      </p:sp>
      <p:sp>
        <p:nvSpPr>
          <p:cNvPr id="6" name="Rounded Rectangle 5"/>
          <p:cNvSpPr/>
          <p:nvPr/>
        </p:nvSpPr>
        <p:spPr bwMode="auto">
          <a:xfrm>
            <a:off x="987016" y="1017631"/>
            <a:ext cx="7580210" cy="578882"/>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spAutoFit/>
          </a:bodyPr>
          <a:lstStyle/>
          <a:p>
            <a:pPr eaLnBrk="1" hangingPunct="1"/>
            <a:r>
              <a:rPr lang="en-US" sz="1400" dirty="0" smtClean="0"/>
              <a:t>In reality, each “letter” is sent in </a:t>
            </a:r>
            <a:r>
              <a:rPr lang="en-US" sz="1400" dirty="0" smtClean="0">
                <a:solidFill>
                  <a:srgbClr val="FF9900"/>
                </a:solidFill>
              </a:rPr>
              <a:t>a bunch of  pieces </a:t>
            </a:r>
            <a:r>
              <a:rPr lang="en-US" sz="1400" dirty="0" smtClean="0"/>
              <a:t>- as if you had sent it one page at a time.</a:t>
            </a:r>
          </a:p>
          <a:p>
            <a:pPr eaLnBrk="1" hangingPunct="1"/>
            <a:r>
              <a:rPr lang="en-US" sz="1400" dirty="0" smtClean="0"/>
              <a:t>These pieces are </a:t>
            </a:r>
            <a:r>
              <a:rPr lang="en-US" sz="1400" dirty="0" smtClean="0">
                <a:solidFill>
                  <a:srgbClr val="FF9900"/>
                </a:solidFill>
              </a:rPr>
              <a:t>packets</a:t>
            </a:r>
            <a:r>
              <a:rPr lang="en-US" sz="1400" dirty="0" smtClean="0"/>
              <a:t>.</a:t>
            </a:r>
          </a:p>
        </p:txBody>
      </p:sp>
      <p:grpSp>
        <p:nvGrpSpPr>
          <p:cNvPr id="68" name="Group 67"/>
          <p:cNvGrpSpPr/>
          <p:nvPr/>
        </p:nvGrpSpPr>
        <p:grpSpPr>
          <a:xfrm>
            <a:off x="977151" y="1586754"/>
            <a:ext cx="7926388" cy="4814888"/>
            <a:chOff x="977151" y="1586754"/>
            <a:chExt cx="7926388" cy="4814888"/>
          </a:xfrm>
        </p:grpSpPr>
        <p:grpSp>
          <p:nvGrpSpPr>
            <p:cNvPr id="14" name="Group 3"/>
            <p:cNvGrpSpPr>
              <a:grpSpLocks/>
            </p:cNvGrpSpPr>
            <p:nvPr/>
          </p:nvGrpSpPr>
          <p:grpSpPr bwMode="auto">
            <a:xfrm>
              <a:off x="977151" y="1586754"/>
              <a:ext cx="7926388" cy="4814888"/>
              <a:chOff x="336" y="1152"/>
              <a:chExt cx="4993" cy="3033"/>
            </a:xfrm>
          </p:grpSpPr>
          <p:sp>
            <p:nvSpPr>
              <p:cNvPr id="16" name="Line 4"/>
              <p:cNvSpPr>
                <a:spLocks noChangeShapeType="1"/>
              </p:cNvSpPr>
              <p:nvPr/>
            </p:nvSpPr>
            <p:spPr bwMode="auto">
              <a:xfrm>
                <a:off x="1872" y="3264"/>
                <a:ext cx="480" cy="0"/>
              </a:xfrm>
              <a:prstGeom prst="line">
                <a:avLst/>
              </a:prstGeom>
              <a:noFill/>
              <a:ln w="9525">
                <a:solidFill>
                  <a:schemeClr val="tx1"/>
                </a:solidFill>
                <a:miter lim="800000"/>
                <a:headEnd/>
                <a:tailEnd/>
              </a:ln>
              <a:effectLst/>
            </p:spPr>
            <p:txBody>
              <a:bodyPr wrap="none" anchor="ctr"/>
              <a:lstStyle/>
              <a:p>
                <a:endParaRPr lang="en-US"/>
              </a:p>
            </p:txBody>
          </p:sp>
          <p:sp>
            <p:nvSpPr>
              <p:cNvPr id="17" name="Line 5"/>
              <p:cNvSpPr>
                <a:spLocks noChangeShapeType="1"/>
              </p:cNvSpPr>
              <p:nvPr/>
            </p:nvSpPr>
            <p:spPr bwMode="auto">
              <a:xfrm>
                <a:off x="2352" y="1584"/>
                <a:ext cx="0" cy="2256"/>
              </a:xfrm>
              <a:prstGeom prst="line">
                <a:avLst/>
              </a:prstGeom>
              <a:noFill/>
              <a:ln w="38100">
                <a:solidFill>
                  <a:schemeClr val="tx1"/>
                </a:solidFill>
                <a:miter lim="800000"/>
                <a:headEnd/>
                <a:tailEnd/>
              </a:ln>
              <a:effectLst/>
            </p:spPr>
            <p:txBody>
              <a:bodyPr wrap="none" anchor="ctr"/>
              <a:lstStyle/>
              <a:p>
                <a:endParaRPr lang="en-US"/>
              </a:p>
            </p:txBody>
          </p:sp>
          <p:sp>
            <p:nvSpPr>
              <p:cNvPr id="18" name="Line 6"/>
              <p:cNvSpPr>
                <a:spLocks noChangeShapeType="1"/>
              </p:cNvSpPr>
              <p:nvPr/>
            </p:nvSpPr>
            <p:spPr bwMode="auto">
              <a:xfrm flipH="1">
                <a:off x="2352" y="2496"/>
                <a:ext cx="528" cy="0"/>
              </a:xfrm>
              <a:prstGeom prst="line">
                <a:avLst/>
              </a:prstGeom>
              <a:noFill/>
              <a:ln w="28575">
                <a:solidFill>
                  <a:schemeClr val="tx1"/>
                </a:solidFill>
                <a:miter lim="800000"/>
                <a:headEnd/>
                <a:tailEnd/>
              </a:ln>
              <a:effectLst/>
            </p:spPr>
            <p:txBody>
              <a:bodyPr wrap="none" anchor="ctr"/>
              <a:lstStyle/>
              <a:p>
                <a:endParaRPr lang="en-US"/>
              </a:p>
            </p:txBody>
          </p:sp>
          <p:sp>
            <p:nvSpPr>
              <p:cNvPr id="19" name="Line 7"/>
              <p:cNvSpPr>
                <a:spLocks noChangeShapeType="1"/>
              </p:cNvSpPr>
              <p:nvPr/>
            </p:nvSpPr>
            <p:spPr bwMode="auto">
              <a:xfrm flipH="1">
                <a:off x="2880" y="2406"/>
                <a:ext cx="983" cy="90"/>
              </a:xfrm>
              <a:prstGeom prst="line">
                <a:avLst/>
              </a:prstGeom>
              <a:noFill/>
              <a:ln w="9525">
                <a:solidFill>
                  <a:schemeClr val="tx1"/>
                </a:solidFill>
                <a:miter lim="800000"/>
                <a:headEnd/>
                <a:tailEnd/>
              </a:ln>
              <a:effectLst/>
            </p:spPr>
            <p:txBody>
              <a:bodyPr wrap="none" anchor="ctr"/>
              <a:lstStyle/>
              <a:p>
                <a:endParaRPr lang="en-US"/>
              </a:p>
            </p:txBody>
          </p:sp>
          <p:sp>
            <p:nvSpPr>
              <p:cNvPr id="20" name="Line 8"/>
              <p:cNvSpPr>
                <a:spLocks noChangeShapeType="1"/>
              </p:cNvSpPr>
              <p:nvPr/>
            </p:nvSpPr>
            <p:spPr bwMode="auto">
              <a:xfrm flipH="1" flipV="1">
                <a:off x="2880" y="2496"/>
                <a:ext cx="1440" cy="672"/>
              </a:xfrm>
              <a:prstGeom prst="line">
                <a:avLst/>
              </a:prstGeom>
              <a:noFill/>
              <a:ln w="9525">
                <a:solidFill>
                  <a:schemeClr val="tx1"/>
                </a:solidFill>
                <a:miter lim="800000"/>
                <a:headEnd/>
                <a:tailEnd/>
              </a:ln>
              <a:effectLst/>
            </p:spPr>
            <p:txBody>
              <a:bodyPr wrap="none" anchor="ctr"/>
              <a:lstStyle/>
              <a:p>
                <a:endParaRPr lang="en-US"/>
              </a:p>
            </p:txBody>
          </p:sp>
          <p:grpSp>
            <p:nvGrpSpPr>
              <p:cNvPr id="21" name="Group 20"/>
              <p:cNvGrpSpPr>
                <a:grpSpLocks/>
              </p:cNvGrpSpPr>
              <p:nvPr/>
            </p:nvGrpSpPr>
            <p:grpSpPr bwMode="auto">
              <a:xfrm>
                <a:off x="3887" y="2085"/>
                <a:ext cx="1044" cy="336"/>
                <a:chOff x="3552" y="1632"/>
                <a:chExt cx="1248" cy="336"/>
              </a:xfrm>
            </p:grpSpPr>
            <p:sp>
              <p:nvSpPr>
                <p:cNvPr id="54" name="Line 10"/>
                <p:cNvSpPr>
                  <a:spLocks noChangeShapeType="1"/>
                </p:cNvSpPr>
                <p:nvPr/>
              </p:nvSpPr>
              <p:spPr bwMode="auto">
                <a:xfrm>
                  <a:off x="3552" y="1968"/>
                  <a:ext cx="1248" cy="0"/>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sp>
              <p:nvSpPr>
                <p:cNvPr id="62" name="Line 13"/>
                <p:cNvSpPr>
                  <a:spLocks noChangeShapeType="1"/>
                </p:cNvSpPr>
                <p:nvPr/>
              </p:nvSpPr>
              <p:spPr bwMode="auto">
                <a:xfrm>
                  <a:off x="4609" y="1632"/>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sp>
              <p:nvSpPr>
                <p:cNvPr id="60" name="Line 16"/>
                <p:cNvSpPr>
                  <a:spLocks noChangeShapeType="1"/>
                </p:cNvSpPr>
                <p:nvPr/>
              </p:nvSpPr>
              <p:spPr bwMode="auto">
                <a:xfrm>
                  <a:off x="3888" y="1632"/>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pSp>
          <p:sp>
            <p:nvSpPr>
              <p:cNvPr id="22" name="Rectangle 19"/>
              <p:cNvSpPr>
                <a:spLocks noChangeArrowheads="1"/>
              </p:cNvSpPr>
              <p:nvPr/>
            </p:nvSpPr>
            <p:spPr bwMode="auto">
              <a:xfrm>
                <a:off x="2832" y="2448"/>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23" name="Group 20"/>
              <p:cNvGrpSpPr>
                <a:grpSpLocks/>
              </p:cNvGrpSpPr>
              <p:nvPr/>
            </p:nvGrpSpPr>
            <p:grpSpPr bwMode="auto">
              <a:xfrm>
                <a:off x="4320" y="2641"/>
                <a:ext cx="576" cy="1103"/>
                <a:chOff x="2064" y="2353"/>
                <a:chExt cx="576" cy="1103"/>
              </a:xfrm>
            </p:grpSpPr>
            <p:sp>
              <p:nvSpPr>
                <p:cNvPr id="48" name="Line 21"/>
                <p:cNvSpPr>
                  <a:spLocks noChangeShapeType="1"/>
                </p:cNvSpPr>
                <p:nvPr/>
              </p:nvSpPr>
              <p:spPr bwMode="auto">
                <a:xfrm flipV="1">
                  <a:off x="2064" y="2880"/>
                  <a:ext cx="576" cy="0"/>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pSp>
              <p:nvGrpSpPr>
                <p:cNvPr id="49" name="Group 22"/>
                <p:cNvGrpSpPr>
                  <a:grpSpLocks/>
                </p:cNvGrpSpPr>
                <p:nvPr/>
              </p:nvGrpSpPr>
              <p:grpSpPr bwMode="auto">
                <a:xfrm>
                  <a:off x="2155" y="2353"/>
                  <a:ext cx="293" cy="542"/>
                  <a:chOff x="4464" y="1248"/>
                  <a:chExt cx="350" cy="720"/>
                </a:xfrm>
              </p:grpSpPr>
              <p:sp>
                <p:nvSpPr>
                  <p:cNvPr id="53" name="Line 24"/>
                  <p:cNvSpPr>
                    <a:spLocks noChangeShapeType="1"/>
                  </p:cNvSpPr>
                  <p:nvPr/>
                </p:nvSpPr>
                <p:spPr bwMode="auto">
                  <a:xfrm>
                    <a:off x="4608" y="1632"/>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aphicFrame>
                <p:nvGraphicFramePr>
                  <p:cNvPr id="52" name="Object 23"/>
                  <p:cNvGraphicFramePr>
                    <a:graphicFrameLocks noChangeAspect="1"/>
                  </p:cNvGraphicFramePr>
                  <p:nvPr/>
                </p:nvGraphicFramePr>
                <p:xfrm>
                  <a:off x="4464" y="1248"/>
                  <a:ext cx="350" cy="412"/>
                </p:xfrm>
                <a:graphic>
                  <a:graphicData uri="http://schemas.openxmlformats.org/presentationml/2006/ole">
                    <mc:AlternateContent xmlns:mc="http://schemas.openxmlformats.org/markup-compatibility/2006">
                      <mc:Choice xmlns:v="urn:schemas-microsoft-com:vml" Requires="v">
                        <p:oleObj spid="_x0000_s407580" name="Clip" r:id="rId3" imgW="1139040" imgH="1339560" progId="">
                          <p:embed/>
                        </p:oleObj>
                      </mc:Choice>
                      <mc:Fallback>
                        <p:oleObj name="Clip" r:id="rId3" imgW="1139040" imgH="1339560" progId="">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 y="1248"/>
                                <a:ext cx="350" cy="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1" name="Line 26"/>
                <p:cNvSpPr>
                  <a:spLocks noChangeShapeType="1"/>
                </p:cNvSpPr>
                <p:nvPr/>
              </p:nvSpPr>
              <p:spPr bwMode="auto">
                <a:xfrm>
                  <a:off x="2426" y="2893"/>
                  <a:ext cx="0" cy="253"/>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aphicFrame>
              <p:nvGraphicFramePr>
                <p:cNvPr id="50" name="Object 25"/>
                <p:cNvGraphicFramePr>
                  <a:graphicFrameLocks noChangeAspect="1"/>
                </p:cNvGraphicFramePr>
                <p:nvPr/>
              </p:nvGraphicFramePr>
              <p:xfrm>
                <a:off x="2294" y="3146"/>
                <a:ext cx="293" cy="310"/>
              </p:xfrm>
              <a:graphic>
                <a:graphicData uri="http://schemas.openxmlformats.org/presentationml/2006/ole">
                  <mc:AlternateContent xmlns:mc="http://schemas.openxmlformats.org/markup-compatibility/2006">
                    <mc:Choice xmlns:v="urn:schemas-microsoft-com:vml" Requires="v">
                      <p:oleObj spid="_x0000_s407581" name="Clip" r:id="rId5" imgW="1139040" imgH="1339560" progId="">
                        <p:embed/>
                      </p:oleObj>
                    </mc:Choice>
                    <mc:Fallback>
                      <p:oleObj name="Clip" r:id="rId5" imgW="1139040" imgH="1339560" progId="">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4" y="3146"/>
                              <a:ext cx="293" cy="3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4" name="Rectangle 27"/>
              <p:cNvSpPr>
                <a:spLocks noChangeArrowheads="1"/>
              </p:cNvSpPr>
              <p:nvPr/>
            </p:nvSpPr>
            <p:spPr bwMode="auto">
              <a:xfrm>
                <a:off x="3848" y="2372"/>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5" name="Rectangle 28"/>
              <p:cNvSpPr>
                <a:spLocks noChangeArrowheads="1"/>
              </p:cNvSpPr>
              <p:nvPr/>
            </p:nvSpPr>
            <p:spPr bwMode="auto">
              <a:xfrm>
                <a:off x="4272" y="3120"/>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 name="Line 29"/>
              <p:cNvSpPr>
                <a:spLocks noChangeShapeType="1"/>
              </p:cNvSpPr>
              <p:nvPr/>
            </p:nvSpPr>
            <p:spPr bwMode="auto">
              <a:xfrm>
                <a:off x="2880" y="2496"/>
                <a:ext cx="0" cy="0"/>
              </a:xfrm>
              <a:prstGeom prst="line">
                <a:avLst/>
              </a:prstGeom>
              <a:noFill/>
              <a:ln w="9525">
                <a:solidFill>
                  <a:schemeClr val="tx1"/>
                </a:solidFill>
                <a:miter lim="800000"/>
                <a:headEnd/>
                <a:tailEnd/>
              </a:ln>
              <a:effectLst/>
            </p:spPr>
            <p:txBody>
              <a:bodyPr wrap="none" anchor="ctr"/>
              <a:lstStyle/>
              <a:p>
                <a:endParaRPr lang="en-US"/>
              </a:p>
            </p:txBody>
          </p:sp>
          <p:sp>
            <p:nvSpPr>
              <p:cNvPr id="27" name="Rectangle 30"/>
              <p:cNvSpPr>
                <a:spLocks noChangeArrowheads="1"/>
              </p:cNvSpPr>
              <p:nvPr/>
            </p:nvSpPr>
            <p:spPr bwMode="auto">
              <a:xfrm>
                <a:off x="2304" y="2448"/>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8" name="Rectangle 31"/>
              <p:cNvSpPr>
                <a:spLocks noChangeArrowheads="1"/>
              </p:cNvSpPr>
              <p:nvPr/>
            </p:nvSpPr>
            <p:spPr bwMode="auto">
              <a:xfrm>
                <a:off x="2304" y="3216"/>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9" name="Rectangle 32"/>
              <p:cNvSpPr>
                <a:spLocks noChangeArrowheads="1"/>
              </p:cNvSpPr>
              <p:nvPr/>
            </p:nvSpPr>
            <p:spPr bwMode="auto">
              <a:xfrm>
                <a:off x="2304" y="3792"/>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0" name="Rectangle 33"/>
              <p:cNvSpPr>
                <a:spLocks noChangeArrowheads="1"/>
              </p:cNvSpPr>
              <p:nvPr/>
            </p:nvSpPr>
            <p:spPr bwMode="auto">
              <a:xfrm>
                <a:off x="2304" y="1536"/>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31" name="Group 34"/>
              <p:cNvGrpSpPr>
                <a:grpSpLocks/>
              </p:cNvGrpSpPr>
              <p:nvPr/>
            </p:nvGrpSpPr>
            <p:grpSpPr bwMode="auto">
              <a:xfrm>
                <a:off x="336" y="2949"/>
                <a:ext cx="1056" cy="1236"/>
                <a:chOff x="3552" y="1248"/>
                <a:chExt cx="1262" cy="1236"/>
              </a:xfrm>
            </p:grpSpPr>
            <p:sp>
              <p:nvSpPr>
                <p:cNvPr id="39" name="Line 35"/>
                <p:cNvSpPr>
                  <a:spLocks noChangeShapeType="1"/>
                </p:cNvSpPr>
                <p:nvPr/>
              </p:nvSpPr>
              <p:spPr bwMode="auto">
                <a:xfrm>
                  <a:off x="3552" y="1858"/>
                  <a:ext cx="1248" cy="0"/>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pSp>
              <p:nvGrpSpPr>
                <p:cNvPr id="40" name="Group 36"/>
                <p:cNvGrpSpPr>
                  <a:grpSpLocks/>
                </p:cNvGrpSpPr>
                <p:nvPr/>
              </p:nvGrpSpPr>
              <p:grpSpPr bwMode="auto">
                <a:xfrm>
                  <a:off x="4464" y="1248"/>
                  <a:ext cx="350" cy="610"/>
                  <a:chOff x="4464" y="1248"/>
                  <a:chExt cx="350" cy="610"/>
                </a:xfrm>
              </p:grpSpPr>
              <p:sp>
                <p:nvSpPr>
                  <p:cNvPr id="47" name="Line 38"/>
                  <p:cNvSpPr>
                    <a:spLocks noChangeShapeType="1"/>
                  </p:cNvSpPr>
                  <p:nvPr/>
                </p:nvSpPr>
                <p:spPr bwMode="auto">
                  <a:xfrm>
                    <a:off x="4608" y="1522"/>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aphicFrame>
                <p:nvGraphicFramePr>
                  <p:cNvPr id="46" name="Object 37"/>
                  <p:cNvGraphicFramePr>
                    <a:graphicFrameLocks noChangeAspect="1"/>
                  </p:cNvGraphicFramePr>
                  <p:nvPr/>
                </p:nvGraphicFramePr>
                <p:xfrm>
                  <a:off x="4464" y="1248"/>
                  <a:ext cx="350" cy="321"/>
                </p:xfrm>
                <a:graphic>
                  <a:graphicData uri="http://schemas.openxmlformats.org/presentationml/2006/ole">
                    <mc:AlternateContent xmlns:mc="http://schemas.openxmlformats.org/markup-compatibility/2006">
                      <mc:Choice xmlns:v="urn:schemas-microsoft-com:vml" Requires="v">
                        <p:oleObj spid="_x0000_s407582" name="Clip" r:id="rId6" imgW="1139040" imgH="1339560" progId="">
                          <p:embed/>
                        </p:oleObj>
                      </mc:Choice>
                      <mc:Fallback>
                        <p:oleObj name="Clip" r:id="rId6" imgW="1139040" imgH="1339560" progId="">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 y="1248"/>
                                <a:ext cx="350" cy="3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1" name="Group 39"/>
                <p:cNvGrpSpPr>
                  <a:grpSpLocks/>
                </p:cNvGrpSpPr>
                <p:nvPr/>
              </p:nvGrpSpPr>
              <p:grpSpPr bwMode="auto">
                <a:xfrm>
                  <a:off x="3744" y="1248"/>
                  <a:ext cx="350" cy="610"/>
                  <a:chOff x="4464" y="1248"/>
                  <a:chExt cx="350" cy="610"/>
                </a:xfrm>
              </p:grpSpPr>
              <p:sp>
                <p:nvSpPr>
                  <p:cNvPr id="45" name="Line 41"/>
                  <p:cNvSpPr>
                    <a:spLocks noChangeShapeType="1"/>
                  </p:cNvSpPr>
                  <p:nvPr/>
                </p:nvSpPr>
                <p:spPr bwMode="auto">
                  <a:xfrm>
                    <a:off x="4608" y="1522"/>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aphicFrame>
                <p:nvGraphicFramePr>
                  <p:cNvPr id="44" name="Object 40"/>
                  <p:cNvGraphicFramePr>
                    <a:graphicFrameLocks noChangeAspect="1"/>
                  </p:cNvGraphicFramePr>
                  <p:nvPr/>
                </p:nvGraphicFramePr>
                <p:xfrm>
                  <a:off x="4464" y="1248"/>
                  <a:ext cx="350" cy="295"/>
                </p:xfrm>
                <a:graphic>
                  <a:graphicData uri="http://schemas.openxmlformats.org/presentationml/2006/ole">
                    <mc:AlternateContent xmlns:mc="http://schemas.openxmlformats.org/markup-compatibility/2006">
                      <mc:Choice xmlns:v="urn:schemas-microsoft-com:vml" Requires="v">
                        <p:oleObj spid="_x0000_s407583" name="Clip" r:id="rId7" imgW="1139040" imgH="1339560" progId="">
                          <p:embed/>
                        </p:oleObj>
                      </mc:Choice>
                      <mc:Fallback>
                        <p:oleObj name="Clip" r:id="rId7" imgW="1139040" imgH="1339560" progId="">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 y="1248"/>
                                <a:ext cx="350" cy="2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3" name="Line 43"/>
                <p:cNvSpPr>
                  <a:spLocks noChangeShapeType="1"/>
                </p:cNvSpPr>
                <p:nvPr/>
              </p:nvSpPr>
              <p:spPr bwMode="auto">
                <a:xfrm>
                  <a:off x="4272" y="1866"/>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aphicFrame>
              <p:nvGraphicFramePr>
                <p:cNvPr id="42" name="Object 42"/>
                <p:cNvGraphicFramePr>
                  <a:graphicFrameLocks noChangeAspect="1"/>
                </p:cNvGraphicFramePr>
                <p:nvPr/>
              </p:nvGraphicFramePr>
              <p:xfrm>
                <a:off x="4114" y="2177"/>
                <a:ext cx="350" cy="307"/>
              </p:xfrm>
              <a:graphic>
                <a:graphicData uri="http://schemas.openxmlformats.org/presentationml/2006/ole">
                  <mc:AlternateContent xmlns:mc="http://schemas.openxmlformats.org/markup-compatibility/2006">
                    <mc:Choice xmlns:v="urn:schemas-microsoft-com:vml" Requires="v">
                      <p:oleObj spid="_x0000_s407584" name="Clip" r:id="rId8" imgW="1139040" imgH="1339560" progId="">
                        <p:embed/>
                      </p:oleObj>
                    </mc:Choice>
                    <mc:Fallback>
                      <p:oleObj name="Clip" r:id="rId8" imgW="1139040" imgH="1339560"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 y="2177"/>
                              <a:ext cx="350" cy="3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2" name="Rectangle 44"/>
              <p:cNvSpPr>
                <a:spLocks noChangeArrowheads="1"/>
              </p:cNvSpPr>
              <p:nvPr/>
            </p:nvSpPr>
            <p:spPr bwMode="auto">
              <a:xfrm>
                <a:off x="1824" y="3216"/>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4" name="Line 46"/>
              <p:cNvSpPr>
                <a:spLocks noChangeShapeType="1"/>
              </p:cNvSpPr>
              <p:nvPr/>
            </p:nvSpPr>
            <p:spPr bwMode="auto">
              <a:xfrm flipV="1">
                <a:off x="1406" y="3264"/>
                <a:ext cx="418" cy="277"/>
              </a:xfrm>
              <a:prstGeom prst="line">
                <a:avLst/>
              </a:prstGeom>
              <a:noFill/>
              <a:ln w="9525">
                <a:solidFill>
                  <a:schemeClr val="tx1"/>
                </a:solidFill>
                <a:miter lim="800000"/>
                <a:headEnd/>
                <a:tailEnd/>
              </a:ln>
              <a:effectLst/>
            </p:spPr>
            <p:txBody>
              <a:bodyPr wrap="none" anchor="ctr"/>
              <a:lstStyle/>
              <a:p>
                <a:endParaRPr lang="en-US"/>
              </a:p>
            </p:txBody>
          </p:sp>
          <p:sp>
            <p:nvSpPr>
              <p:cNvPr id="35" name="Text Box 47"/>
              <p:cNvSpPr txBox="1">
                <a:spLocks noChangeArrowheads="1"/>
              </p:cNvSpPr>
              <p:nvPr/>
            </p:nvSpPr>
            <p:spPr bwMode="auto">
              <a:xfrm>
                <a:off x="3840" y="1152"/>
                <a:ext cx="1489" cy="250"/>
              </a:xfrm>
              <a:prstGeom prst="rect">
                <a:avLst/>
              </a:prstGeom>
              <a:noFill/>
              <a:ln w="9525">
                <a:noFill/>
                <a:miter lim="800000"/>
                <a:headEnd/>
                <a:tailEnd/>
              </a:ln>
              <a:effectLst/>
            </p:spPr>
            <p:txBody>
              <a:bodyPr wrap="none">
                <a:spAutoFit/>
              </a:bodyPr>
              <a:lstStyle/>
              <a:p>
                <a:pPr>
                  <a:spcBef>
                    <a:spcPct val="20000"/>
                  </a:spcBef>
                </a:pPr>
                <a:r>
                  <a:rPr lang="en-US" sz="2000">
                    <a:effectLst/>
                    <a:latin typeface="Tahoma" charset="0"/>
                  </a:rPr>
                  <a:t>Local Area Network</a:t>
                </a:r>
              </a:p>
            </p:txBody>
          </p:sp>
          <p:sp>
            <p:nvSpPr>
              <p:cNvPr id="36" name="Text Box 48"/>
              <p:cNvSpPr txBox="1">
                <a:spLocks noChangeArrowheads="1"/>
              </p:cNvSpPr>
              <p:nvPr/>
            </p:nvSpPr>
            <p:spPr bwMode="auto">
              <a:xfrm>
                <a:off x="2448" y="1632"/>
                <a:ext cx="658" cy="25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spcBef>
                    <a:spcPct val="20000"/>
                  </a:spcBef>
                </a:pPr>
                <a:r>
                  <a:rPr lang="en-US" sz="2000">
                    <a:effectLst/>
                    <a:latin typeface="Tahoma" charset="0"/>
                  </a:rPr>
                  <a:t>Routers</a:t>
                </a:r>
              </a:p>
            </p:txBody>
          </p:sp>
          <p:sp>
            <p:nvSpPr>
              <p:cNvPr id="37" name="Line 49"/>
              <p:cNvSpPr>
                <a:spLocks noChangeShapeType="1"/>
              </p:cNvSpPr>
              <p:nvPr/>
            </p:nvSpPr>
            <p:spPr bwMode="auto">
              <a:xfrm flipH="1">
                <a:off x="2400" y="1880"/>
                <a:ext cx="328" cy="520"/>
              </a:xfrm>
              <a:prstGeom prst="line">
                <a:avLst/>
              </a:prstGeom>
              <a:ln>
                <a:headEnd type="none" w="sm" len="sm"/>
                <a:tailEnd type="triangle" w="med" len="med"/>
              </a:ln>
            </p:spPr>
            <p:style>
              <a:lnRef idx="3">
                <a:schemeClr val="accent6"/>
              </a:lnRef>
              <a:fillRef idx="0">
                <a:schemeClr val="accent6"/>
              </a:fillRef>
              <a:effectRef idx="2">
                <a:schemeClr val="accent6"/>
              </a:effectRef>
              <a:fontRef idx="minor">
                <a:schemeClr val="tx1"/>
              </a:fontRef>
            </p:style>
            <p:txBody>
              <a:bodyPr wrap="square" anchor="ctr">
                <a:spAutoFit/>
              </a:bodyPr>
              <a:lstStyle/>
              <a:p>
                <a:endParaRPr lang="en-US"/>
              </a:p>
            </p:txBody>
          </p:sp>
          <p:sp>
            <p:nvSpPr>
              <p:cNvPr id="38" name="Line 50"/>
              <p:cNvSpPr>
                <a:spLocks noChangeShapeType="1"/>
              </p:cNvSpPr>
              <p:nvPr/>
            </p:nvSpPr>
            <p:spPr bwMode="auto">
              <a:xfrm>
                <a:off x="2832" y="1872"/>
                <a:ext cx="1022" cy="491"/>
              </a:xfrm>
              <a:prstGeom prst="line">
                <a:avLst/>
              </a:prstGeom>
              <a:ln>
                <a:headEnd type="none" w="sm" len="sm"/>
                <a:tailEnd type="triangle" w="med" len="med"/>
              </a:ln>
            </p:spPr>
            <p:style>
              <a:lnRef idx="3">
                <a:schemeClr val="accent6"/>
              </a:lnRef>
              <a:fillRef idx="0">
                <a:schemeClr val="accent6"/>
              </a:fillRef>
              <a:effectRef idx="2">
                <a:schemeClr val="accent6"/>
              </a:effectRef>
              <a:fontRef idx="minor">
                <a:schemeClr val="tx1"/>
              </a:fontRef>
            </p:style>
            <p:txBody>
              <a:bodyPr wrap="square" anchor="ctr">
                <a:spAutoFit/>
              </a:bodyPr>
              <a:lstStyle/>
              <a:p>
                <a:endParaRPr lang="en-US"/>
              </a:p>
            </p:txBody>
          </p:sp>
          <p:sp>
            <p:nvSpPr>
              <p:cNvPr id="33" name="Rectangle 45"/>
              <p:cNvSpPr>
                <a:spLocks noChangeArrowheads="1"/>
              </p:cNvSpPr>
              <p:nvPr/>
            </p:nvSpPr>
            <p:spPr bwMode="auto">
              <a:xfrm>
                <a:off x="1344" y="3510"/>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graphicFrame>
          <p:nvGraphicFramePr>
            <p:cNvPr id="63" name="Object 37"/>
            <p:cNvGraphicFramePr>
              <a:graphicFrameLocks noChangeAspect="1"/>
            </p:cNvGraphicFramePr>
            <p:nvPr/>
          </p:nvGraphicFramePr>
          <p:xfrm>
            <a:off x="6832340" y="2601727"/>
            <a:ext cx="464929" cy="509026"/>
          </p:xfrm>
          <a:graphic>
            <a:graphicData uri="http://schemas.openxmlformats.org/presentationml/2006/ole">
              <mc:AlternateContent xmlns:mc="http://schemas.openxmlformats.org/markup-compatibility/2006">
                <mc:Choice xmlns:v="urn:schemas-microsoft-com:vml" Requires="v">
                  <p:oleObj spid="_x0000_s407585" name="Clip" r:id="rId9" imgW="1139040" imgH="1339560" progId="">
                    <p:embed/>
                  </p:oleObj>
                </mc:Choice>
                <mc:Fallback>
                  <p:oleObj name="Clip" r:id="rId9" imgW="1139040" imgH="1339560" progId="">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2340" y="2601727"/>
                          <a:ext cx="464929" cy="5090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563" name="Object 11"/>
            <p:cNvGraphicFramePr>
              <a:graphicFrameLocks noChangeAspect="1"/>
            </p:cNvGraphicFramePr>
            <p:nvPr/>
          </p:nvGraphicFramePr>
          <p:xfrm>
            <a:off x="7791823" y="2660184"/>
            <a:ext cx="465138" cy="509587"/>
          </p:xfrm>
          <a:graphic>
            <a:graphicData uri="http://schemas.openxmlformats.org/presentationml/2006/ole">
              <mc:AlternateContent xmlns:mc="http://schemas.openxmlformats.org/markup-compatibility/2006">
                <mc:Choice xmlns:v="urn:schemas-microsoft-com:vml" Requires="v">
                  <p:oleObj spid="_x0000_s407586" name="Clip" r:id="rId10" imgW="1139040" imgH="1339560" progId="">
                    <p:embed/>
                  </p:oleObj>
                </mc:Choice>
                <mc:Fallback>
                  <p:oleObj name="Clip" r:id="rId10" imgW="1139040" imgH="1339560" progId="">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1823" y="2660184"/>
                          <a:ext cx="465138" cy="509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5" name="Rectangle 54"/>
          <p:cNvSpPr/>
          <p:nvPr/>
        </p:nvSpPr>
        <p:spPr bwMode="auto">
          <a:xfrm>
            <a:off x="-4779" y="3375212"/>
            <a:ext cx="457200" cy="25053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Inter</a:t>
            </a:r>
          </a:p>
          <a:p>
            <a:pPr eaLnBrk="1" hangingPunct="1"/>
            <a:r>
              <a:rPr lang="en-US" sz="700" b="1" dirty="0" smtClean="0">
                <a:solidFill>
                  <a:srgbClr val="F4F6F9"/>
                </a:solidFill>
                <a:effectLst/>
                <a:latin typeface="MetaCorrespondence"/>
              </a:rPr>
              <a:t>networks</a:t>
            </a:r>
          </a:p>
        </p:txBody>
      </p:sp>
      <p:sp>
        <p:nvSpPr>
          <p:cNvPr id="56" name="Rectangle 55"/>
          <p:cNvSpPr/>
          <p:nvPr/>
        </p:nvSpPr>
        <p:spPr bwMode="auto">
          <a:xfrm>
            <a:off x="457232" y="31146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TCP/IP</a:t>
            </a:r>
          </a:p>
        </p:txBody>
      </p:sp>
      <p:sp>
        <p:nvSpPr>
          <p:cNvPr id="57" name="Rectangle 56"/>
          <p:cNvSpPr/>
          <p:nvPr/>
        </p:nvSpPr>
        <p:spPr bwMode="auto">
          <a:xfrm>
            <a:off x="457216" y="3267043"/>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hosts</a:t>
            </a:r>
          </a:p>
        </p:txBody>
      </p:sp>
      <p:sp>
        <p:nvSpPr>
          <p:cNvPr id="58" name="Rectangle 57"/>
          <p:cNvSpPr/>
          <p:nvPr/>
        </p:nvSpPr>
        <p:spPr bwMode="auto">
          <a:xfrm>
            <a:off x="452437" y="34194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standards</a:t>
            </a:r>
          </a:p>
        </p:txBody>
      </p:sp>
      <p:sp>
        <p:nvSpPr>
          <p:cNvPr id="59" name="Rectangle 58"/>
          <p:cNvSpPr/>
          <p:nvPr/>
        </p:nvSpPr>
        <p:spPr bwMode="auto">
          <a:xfrm>
            <a:off x="454834" y="35718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packets</a:t>
            </a:r>
          </a:p>
        </p:txBody>
      </p:sp>
      <p:sp>
        <p:nvSpPr>
          <p:cNvPr id="61" name="Rectangle 60"/>
          <p:cNvSpPr/>
          <p:nvPr/>
        </p:nvSpPr>
        <p:spPr bwMode="auto">
          <a:xfrm>
            <a:off x="454834" y="3724243"/>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examples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r>
              <a:rPr lang="en-US" dirty="0" smtClean="0"/>
              <a:t>A possible piece of the Internet</a:t>
            </a:r>
            <a:endParaRPr lang="en-US" dirty="0"/>
          </a:p>
        </p:txBody>
      </p:sp>
      <p:grpSp>
        <p:nvGrpSpPr>
          <p:cNvPr id="2" name="Group 67"/>
          <p:cNvGrpSpPr/>
          <p:nvPr/>
        </p:nvGrpSpPr>
        <p:grpSpPr>
          <a:xfrm>
            <a:off x="977151" y="1586754"/>
            <a:ext cx="7926388" cy="4814888"/>
            <a:chOff x="977151" y="1586754"/>
            <a:chExt cx="7926388" cy="4814888"/>
          </a:xfrm>
        </p:grpSpPr>
        <p:grpSp>
          <p:nvGrpSpPr>
            <p:cNvPr id="3" name="Group 3"/>
            <p:cNvGrpSpPr>
              <a:grpSpLocks/>
            </p:cNvGrpSpPr>
            <p:nvPr/>
          </p:nvGrpSpPr>
          <p:grpSpPr bwMode="auto">
            <a:xfrm>
              <a:off x="977151" y="1586754"/>
              <a:ext cx="7926388" cy="4814888"/>
              <a:chOff x="336" y="1152"/>
              <a:chExt cx="4993" cy="3033"/>
            </a:xfrm>
          </p:grpSpPr>
          <p:sp>
            <p:nvSpPr>
              <p:cNvPr id="16" name="Line 4"/>
              <p:cNvSpPr>
                <a:spLocks noChangeShapeType="1"/>
              </p:cNvSpPr>
              <p:nvPr/>
            </p:nvSpPr>
            <p:spPr bwMode="auto">
              <a:xfrm>
                <a:off x="1872" y="3264"/>
                <a:ext cx="480" cy="0"/>
              </a:xfrm>
              <a:prstGeom prst="line">
                <a:avLst/>
              </a:prstGeom>
              <a:noFill/>
              <a:ln w="9525">
                <a:solidFill>
                  <a:schemeClr val="tx1"/>
                </a:solidFill>
                <a:miter lim="800000"/>
                <a:headEnd/>
                <a:tailEnd/>
              </a:ln>
              <a:effectLst/>
            </p:spPr>
            <p:txBody>
              <a:bodyPr wrap="none" anchor="ctr"/>
              <a:lstStyle/>
              <a:p>
                <a:endParaRPr lang="en-US"/>
              </a:p>
            </p:txBody>
          </p:sp>
          <p:sp>
            <p:nvSpPr>
              <p:cNvPr id="17" name="Line 5"/>
              <p:cNvSpPr>
                <a:spLocks noChangeShapeType="1"/>
              </p:cNvSpPr>
              <p:nvPr/>
            </p:nvSpPr>
            <p:spPr bwMode="auto">
              <a:xfrm>
                <a:off x="2352" y="1584"/>
                <a:ext cx="0" cy="2256"/>
              </a:xfrm>
              <a:prstGeom prst="line">
                <a:avLst/>
              </a:prstGeom>
              <a:noFill/>
              <a:ln w="38100">
                <a:solidFill>
                  <a:schemeClr val="tx1"/>
                </a:solidFill>
                <a:miter lim="800000"/>
                <a:headEnd/>
                <a:tailEnd/>
              </a:ln>
              <a:effectLst/>
            </p:spPr>
            <p:txBody>
              <a:bodyPr wrap="none" anchor="ctr"/>
              <a:lstStyle/>
              <a:p>
                <a:endParaRPr lang="en-US"/>
              </a:p>
            </p:txBody>
          </p:sp>
          <p:sp>
            <p:nvSpPr>
              <p:cNvPr id="18" name="Line 6"/>
              <p:cNvSpPr>
                <a:spLocks noChangeShapeType="1"/>
              </p:cNvSpPr>
              <p:nvPr/>
            </p:nvSpPr>
            <p:spPr bwMode="auto">
              <a:xfrm flipH="1">
                <a:off x="2352" y="2496"/>
                <a:ext cx="528" cy="0"/>
              </a:xfrm>
              <a:prstGeom prst="line">
                <a:avLst/>
              </a:prstGeom>
              <a:noFill/>
              <a:ln w="28575">
                <a:solidFill>
                  <a:schemeClr val="tx1"/>
                </a:solidFill>
                <a:miter lim="800000"/>
                <a:headEnd/>
                <a:tailEnd/>
              </a:ln>
              <a:effectLst/>
            </p:spPr>
            <p:txBody>
              <a:bodyPr wrap="none" anchor="ctr"/>
              <a:lstStyle/>
              <a:p>
                <a:endParaRPr lang="en-US"/>
              </a:p>
            </p:txBody>
          </p:sp>
          <p:sp>
            <p:nvSpPr>
              <p:cNvPr id="19" name="Line 7"/>
              <p:cNvSpPr>
                <a:spLocks noChangeShapeType="1"/>
              </p:cNvSpPr>
              <p:nvPr/>
            </p:nvSpPr>
            <p:spPr bwMode="auto">
              <a:xfrm flipH="1">
                <a:off x="2880" y="2406"/>
                <a:ext cx="983" cy="90"/>
              </a:xfrm>
              <a:prstGeom prst="line">
                <a:avLst/>
              </a:prstGeom>
              <a:noFill/>
              <a:ln w="9525">
                <a:solidFill>
                  <a:schemeClr val="tx1"/>
                </a:solidFill>
                <a:miter lim="800000"/>
                <a:headEnd/>
                <a:tailEnd/>
              </a:ln>
              <a:effectLst/>
            </p:spPr>
            <p:txBody>
              <a:bodyPr wrap="none" anchor="ctr"/>
              <a:lstStyle/>
              <a:p>
                <a:endParaRPr lang="en-US"/>
              </a:p>
            </p:txBody>
          </p:sp>
          <p:sp>
            <p:nvSpPr>
              <p:cNvPr id="20" name="Line 8"/>
              <p:cNvSpPr>
                <a:spLocks noChangeShapeType="1"/>
              </p:cNvSpPr>
              <p:nvPr/>
            </p:nvSpPr>
            <p:spPr bwMode="auto">
              <a:xfrm flipH="1" flipV="1">
                <a:off x="2880" y="2496"/>
                <a:ext cx="1440" cy="672"/>
              </a:xfrm>
              <a:prstGeom prst="line">
                <a:avLst/>
              </a:prstGeom>
              <a:noFill/>
              <a:ln w="9525">
                <a:solidFill>
                  <a:schemeClr val="tx1"/>
                </a:solidFill>
                <a:miter lim="800000"/>
                <a:headEnd/>
                <a:tailEnd/>
              </a:ln>
              <a:effectLst/>
            </p:spPr>
            <p:txBody>
              <a:bodyPr wrap="none" anchor="ctr"/>
              <a:lstStyle/>
              <a:p>
                <a:endParaRPr lang="en-US"/>
              </a:p>
            </p:txBody>
          </p:sp>
          <p:grpSp>
            <p:nvGrpSpPr>
              <p:cNvPr id="4" name="Group 20"/>
              <p:cNvGrpSpPr>
                <a:grpSpLocks/>
              </p:cNvGrpSpPr>
              <p:nvPr/>
            </p:nvGrpSpPr>
            <p:grpSpPr bwMode="auto">
              <a:xfrm>
                <a:off x="3887" y="2085"/>
                <a:ext cx="1044" cy="336"/>
                <a:chOff x="3552" y="1632"/>
                <a:chExt cx="1248" cy="336"/>
              </a:xfrm>
            </p:grpSpPr>
            <p:sp>
              <p:nvSpPr>
                <p:cNvPr id="54" name="Line 10"/>
                <p:cNvSpPr>
                  <a:spLocks noChangeShapeType="1"/>
                </p:cNvSpPr>
                <p:nvPr/>
              </p:nvSpPr>
              <p:spPr bwMode="auto">
                <a:xfrm>
                  <a:off x="3552" y="1968"/>
                  <a:ext cx="1248" cy="0"/>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sp>
              <p:nvSpPr>
                <p:cNvPr id="62" name="Line 13"/>
                <p:cNvSpPr>
                  <a:spLocks noChangeShapeType="1"/>
                </p:cNvSpPr>
                <p:nvPr/>
              </p:nvSpPr>
              <p:spPr bwMode="auto">
                <a:xfrm>
                  <a:off x="4609" y="1632"/>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sp>
              <p:nvSpPr>
                <p:cNvPr id="60" name="Line 16"/>
                <p:cNvSpPr>
                  <a:spLocks noChangeShapeType="1"/>
                </p:cNvSpPr>
                <p:nvPr/>
              </p:nvSpPr>
              <p:spPr bwMode="auto">
                <a:xfrm>
                  <a:off x="3888" y="1632"/>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pSp>
          <p:sp>
            <p:nvSpPr>
              <p:cNvPr id="22" name="Rectangle 19"/>
              <p:cNvSpPr>
                <a:spLocks noChangeArrowheads="1"/>
              </p:cNvSpPr>
              <p:nvPr/>
            </p:nvSpPr>
            <p:spPr bwMode="auto">
              <a:xfrm>
                <a:off x="2832" y="2448"/>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5" name="Group 20"/>
              <p:cNvGrpSpPr>
                <a:grpSpLocks/>
              </p:cNvGrpSpPr>
              <p:nvPr/>
            </p:nvGrpSpPr>
            <p:grpSpPr bwMode="auto">
              <a:xfrm>
                <a:off x="4320" y="2641"/>
                <a:ext cx="576" cy="1103"/>
                <a:chOff x="2064" y="2353"/>
                <a:chExt cx="576" cy="1103"/>
              </a:xfrm>
            </p:grpSpPr>
            <p:sp>
              <p:nvSpPr>
                <p:cNvPr id="48" name="Line 21"/>
                <p:cNvSpPr>
                  <a:spLocks noChangeShapeType="1"/>
                </p:cNvSpPr>
                <p:nvPr/>
              </p:nvSpPr>
              <p:spPr bwMode="auto">
                <a:xfrm flipV="1">
                  <a:off x="2064" y="2880"/>
                  <a:ext cx="576" cy="0"/>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pSp>
              <p:nvGrpSpPr>
                <p:cNvPr id="7" name="Group 22"/>
                <p:cNvGrpSpPr>
                  <a:grpSpLocks/>
                </p:cNvGrpSpPr>
                <p:nvPr/>
              </p:nvGrpSpPr>
              <p:grpSpPr bwMode="auto">
                <a:xfrm>
                  <a:off x="2155" y="2353"/>
                  <a:ext cx="293" cy="542"/>
                  <a:chOff x="4464" y="1248"/>
                  <a:chExt cx="350" cy="720"/>
                </a:xfrm>
              </p:grpSpPr>
              <p:sp>
                <p:nvSpPr>
                  <p:cNvPr id="53" name="Line 24"/>
                  <p:cNvSpPr>
                    <a:spLocks noChangeShapeType="1"/>
                  </p:cNvSpPr>
                  <p:nvPr/>
                </p:nvSpPr>
                <p:spPr bwMode="auto">
                  <a:xfrm>
                    <a:off x="4608" y="1632"/>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aphicFrame>
                <p:nvGraphicFramePr>
                  <p:cNvPr id="52" name="Object 23"/>
                  <p:cNvGraphicFramePr>
                    <a:graphicFrameLocks noChangeAspect="1"/>
                  </p:cNvGraphicFramePr>
                  <p:nvPr/>
                </p:nvGraphicFramePr>
                <p:xfrm>
                  <a:off x="4464" y="1248"/>
                  <a:ext cx="350" cy="412"/>
                </p:xfrm>
                <a:graphic>
                  <a:graphicData uri="http://schemas.openxmlformats.org/presentationml/2006/ole">
                    <mc:AlternateContent xmlns:mc="http://schemas.openxmlformats.org/markup-compatibility/2006">
                      <mc:Choice xmlns:v="urn:schemas-microsoft-com:vml" Requires="v">
                        <p:oleObj spid="_x0000_s413721" name="Clip" r:id="rId3" imgW="1139040" imgH="1339560" progId="">
                          <p:embed/>
                        </p:oleObj>
                      </mc:Choice>
                      <mc:Fallback>
                        <p:oleObj name="Clip" r:id="rId3" imgW="1139040" imgH="133956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 y="1248"/>
                                <a:ext cx="350" cy="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1" name="Line 26"/>
                <p:cNvSpPr>
                  <a:spLocks noChangeShapeType="1"/>
                </p:cNvSpPr>
                <p:nvPr/>
              </p:nvSpPr>
              <p:spPr bwMode="auto">
                <a:xfrm>
                  <a:off x="2426" y="2893"/>
                  <a:ext cx="0" cy="253"/>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aphicFrame>
              <p:nvGraphicFramePr>
                <p:cNvPr id="50" name="Object 25"/>
                <p:cNvGraphicFramePr>
                  <a:graphicFrameLocks noChangeAspect="1"/>
                </p:cNvGraphicFramePr>
                <p:nvPr/>
              </p:nvGraphicFramePr>
              <p:xfrm>
                <a:off x="2294" y="3146"/>
                <a:ext cx="293" cy="310"/>
              </p:xfrm>
              <a:graphic>
                <a:graphicData uri="http://schemas.openxmlformats.org/presentationml/2006/ole">
                  <mc:AlternateContent xmlns:mc="http://schemas.openxmlformats.org/markup-compatibility/2006">
                    <mc:Choice xmlns:v="urn:schemas-microsoft-com:vml" Requires="v">
                      <p:oleObj spid="_x0000_s413722" name="Clip" r:id="rId5" imgW="1139040" imgH="1339560" progId="">
                        <p:embed/>
                      </p:oleObj>
                    </mc:Choice>
                    <mc:Fallback>
                      <p:oleObj name="Clip" r:id="rId5" imgW="1139040" imgH="133956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4" y="3146"/>
                              <a:ext cx="293" cy="3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4" name="Rectangle 27"/>
              <p:cNvSpPr>
                <a:spLocks noChangeArrowheads="1"/>
              </p:cNvSpPr>
              <p:nvPr/>
            </p:nvSpPr>
            <p:spPr bwMode="auto">
              <a:xfrm>
                <a:off x="3848" y="2372"/>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5" name="Rectangle 28"/>
              <p:cNvSpPr>
                <a:spLocks noChangeArrowheads="1"/>
              </p:cNvSpPr>
              <p:nvPr/>
            </p:nvSpPr>
            <p:spPr bwMode="auto">
              <a:xfrm>
                <a:off x="4272" y="3120"/>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 name="Line 29"/>
              <p:cNvSpPr>
                <a:spLocks noChangeShapeType="1"/>
              </p:cNvSpPr>
              <p:nvPr/>
            </p:nvSpPr>
            <p:spPr bwMode="auto">
              <a:xfrm>
                <a:off x="2880" y="2496"/>
                <a:ext cx="0" cy="0"/>
              </a:xfrm>
              <a:prstGeom prst="line">
                <a:avLst/>
              </a:prstGeom>
              <a:noFill/>
              <a:ln w="9525">
                <a:solidFill>
                  <a:schemeClr val="tx1"/>
                </a:solidFill>
                <a:miter lim="800000"/>
                <a:headEnd/>
                <a:tailEnd/>
              </a:ln>
              <a:effectLst/>
            </p:spPr>
            <p:txBody>
              <a:bodyPr wrap="none" anchor="ctr"/>
              <a:lstStyle/>
              <a:p>
                <a:endParaRPr lang="en-US"/>
              </a:p>
            </p:txBody>
          </p:sp>
          <p:sp>
            <p:nvSpPr>
              <p:cNvPr id="27" name="Rectangle 30"/>
              <p:cNvSpPr>
                <a:spLocks noChangeArrowheads="1"/>
              </p:cNvSpPr>
              <p:nvPr/>
            </p:nvSpPr>
            <p:spPr bwMode="auto">
              <a:xfrm>
                <a:off x="2304" y="2448"/>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8" name="Rectangle 31"/>
              <p:cNvSpPr>
                <a:spLocks noChangeArrowheads="1"/>
              </p:cNvSpPr>
              <p:nvPr/>
            </p:nvSpPr>
            <p:spPr bwMode="auto">
              <a:xfrm>
                <a:off x="2304" y="3216"/>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9" name="Rectangle 32"/>
              <p:cNvSpPr>
                <a:spLocks noChangeArrowheads="1"/>
              </p:cNvSpPr>
              <p:nvPr/>
            </p:nvSpPr>
            <p:spPr bwMode="auto">
              <a:xfrm>
                <a:off x="2304" y="3792"/>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0" name="Rectangle 33"/>
              <p:cNvSpPr>
                <a:spLocks noChangeArrowheads="1"/>
              </p:cNvSpPr>
              <p:nvPr/>
            </p:nvSpPr>
            <p:spPr bwMode="auto">
              <a:xfrm>
                <a:off x="2304" y="1536"/>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8" name="Group 34"/>
              <p:cNvGrpSpPr>
                <a:grpSpLocks/>
              </p:cNvGrpSpPr>
              <p:nvPr/>
            </p:nvGrpSpPr>
            <p:grpSpPr bwMode="auto">
              <a:xfrm>
                <a:off x="336" y="2949"/>
                <a:ext cx="1056" cy="1236"/>
                <a:chOff x="3552" y="1248"/>
                <a:chExt cx="1262" cy="1236"/>
              </a:xfrm>
            </p:grpSpPr>
            <p:sp>
              <p:nvSpPr>
                <p:cNvPr id="39" name="Line 35"/>
                <p:cNvSpPr>
                  <a:spLocks noChangeShapeType="1"/>
                </p:cNvSpPr>
                <p:nvPr/>
              </p:nvSpPr>
              <p:spPr bwMode="auto">
                <a:xfrm>
                  <a:off x="3552" y="1858"/>
                  <a:ext cx="1248" cy="0"/>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pSp>
              <p:nvGrpSpPr>
                <p:cNvPr id="9" name="Group 36"/>
                <p:cNvGrpSpPr>
                  <a:grpSpLocks/>
                </p:cNvGrpSpPr>
                <p:nvPr/>
              </p:nvGrpSpPr>
              <p:grpSpPr bwMode="auto">
                <a:xfrm>
                  <a:off x="4464" y="1248"/>
                  <a:ext cx="350" cy="610"/>
                  <a:chOff x="4464" y="1248"/>
                  <a:chExt cx="350" cy="610"/>
                </a:xfrm>
              </p:grpSpPr>
              <p:sp>
                <p:nvSpPr>
                  <p:cNvPr id="47" name="Line 38"/>
                  <p:cNvSpPr>
                    <a:spLocks noChangeShapeType="1"/>
                  </p:cNvSpPr>
                  <p:nvPr/>
                </p:nvSpPr>
                <p:spPr bwMode="auto">
                  <a:xfrm>
                    <a:off x="4608" y="1522"/>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aphicFrame>
                <p:nvGraphicFramePr>
                  <p:cNvPr id="46" name="Object 37"/>
                  <p:cNvGraphicFramePr>
                    <a:graphicFrameLocks noChangeAspect="1"/>
                  </p:cNvGraphicFramePr>
                  <p:nvPr/>
                </p:nvGraphicFramePr>
                <p:xfrm>
                  <a:off x="4464" y="1248"/>
                  <a:ext cx="350" cy="321"/>
                </p:xfrm>
                <a:graphic>
                  <a:graphicData uri="http://schemas.openxmlformats.org/presentationml/2006/ole">
                    <mc:AlternateContent xmlns:mc="http://schemas.openxmlformats.org/markup-compatibility/2006">
                      <mc:Choice xmlns:v="urn:schemas-microsoft-com:vml" Requires="v">
                        <p:oleObj spid="_x0000_s413723" name="Clip" r:id="rId6" imgW="1139040" imgH="1339560" progId="">
                          <p:embed/>
                        </p:oleObj>
                      </mc:Choice>
                      <mc:Fallback>
                        <p:oleObj name="Clip" r:id="rId6" imgW="1139040" imgH="1339560"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 y="1248"/>
                                <a:ext cx="350" cy="3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 name="Group 39"/>
                <p:cNvGrpSpPr>
                  <a:grpSpLocks/>
                </p:cNvGrpSpPr>
                <p:nvPr/>
              </p:nvGrpSpPr>
              <p:grpSpPr bwMode="auto">
                <a:xfrm>
                  <a:off x="3744" y="1248"/>
                  <a:ext cx="350" cy="610"/>
                  <a:chOff x="4464" y="1248"/>
                  <a:chExt cx="350" cy="610"/>
                </a:xfrm>
              </p:grpSpPr>
              <p:sp>
                <p:nvSpPr>
                  <p:cNvPr id="45" name="Line 41"/>
                  <p:cNvSpPr>
                    <a:spLocks noChangeShapeType="1"/>
                  </p:cNvSpPr>
                  <p:nvPr/>
                </p:nvSpPr>
                <p:spPr bwMode="auto">
                  <a:xfrm>
                    <a:off x="4608" y="1522"/>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aphicFrame>
                <p:nvGraphicFramePr>
                  <p:cNvPr id="44" name="Object 40"/>
                  <p:cNvGraphicFramePr>
                    <a:graphicFrameLocks noChangeAspect="1"/>
                  </p:cNvGraphicFramePr>
                  <p:nvPr/>
                </p:nvGraphicFramePr>
                <p:xfrm>
                  <a:off x="4464" y="1248"/>
                  <a:ext cx="350" cy="295"/>
                </p:xfrm>
                <a:graphic>
                  <a:graphicData uri="http://schemas.openxmlformats.org/presentationml/2006/ole">
                    <mc:AlternateContent xmlns:mc="http://schemas.openxmlformats.org/markup-compatibility/2006">
                      <mc:Choice xmlns:v="urn:schemas-microsoft-com:vml" Requires="v">
                        <p:oleObj spid="_x0000_s413724" name="Clip" r:id="rId7" imgW="1139040" imgH="1339560" progId="">
                          <p:embed/>
                        </p:oleObj>
                      </mc:Choice>
                      <mc:Fallback>
                        <p:oleObj name="Clip" r:id="rId7" imgW="1139040" imgH="1339560" progId="">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 y="1248"/>
                                <a:ext cx="350" cy="2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3" name="Line 43"/>
                <p:cNvSpPr>
                  <a:spLocks noChangeShapeType="1"/>
                </p:cNvSpPr>
                <p:nvPr/>
              </p:nvSpPr>
              <p:spPr bwMode="auto">
                <a:xfrm>
                  <a:off x="4272" y="1866"/>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aphicFrame>
              <p:nvGraphicFramePr>
                <p:cNvPr id="42" name="Object 42"/>
                <p:cNvGraphicFramePr>
                  <a:graphicFrameLocks noChangeAspect="1"/>
                </p:cNvGraphicFramePr>
                <p:nvPr/>
              </p:nvGraphicFramePr>
              <p:xfrm>
                <a:off x="4114" y="2177"/>
                <a:ext cx="350" cy="307"/>
              </p:xfrm>
              <a:graphic>
                <a:graphicData uri="http://schemas.openxmlformats.org/presentationml/2006/ole">
                  <mc:AlternateContent xmlns:mc="http://schemas.openxmlformats.org/markup-compatibility/2006">
                    <mc:Choice xmlns:v="urn:schemas-microsoft-com:vml" Requires="v">
                      <p:oleObj spid="_x0000_s413725" name="Clip" r:id="rId8" imgW="1139040" imgH="1339560" progId="">
                        <p:embed/>
                      </p:oleObj>
                    </mc:Choice>
                    <mc:Fallback>
                      <p:oleObj name="Clip" r:id="rId8" imgW="1139040" imgH="1339560" progId="">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 y="2177"/>
                              <a:ext cx="350" cy="3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2" name="Rectangle 44"/>
              <p:cNvSpPr>
                <a:spLocks noChangeArrowheads="1"/>
              </p:cNvSpPr>
              <p:nvPr/>
            </p:nvSpPr>
            <p:spPr bwMode="auto">
              <a:xfrm>
                <a:off x="1824" y="3216"/>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4" name="Line 46"/>
              <p:cNvSpPr>
                <a:spLocks noChangeShapeType="1"/>
              </p:cNvSpPr>
              <p:nvPr/>
            </p:nvSpPr>
            <p:spPr bwMode="auto">
              <a:xfrm flipV="1">
                <a:off x="1406" y="3264"/>
                <a:ext cx="418" cy="277"/>
              </a:xfrm>
              <a:prstGeom prst="line">
                <a:avLst/>
              </a:prstGeom>
              <a:noFill/>
              <a:ln w="9525">
                <a:solidFill>
                  <a:schemeClr val="tx1"/>
                </a:solidFill>
                <a:miter lim="800000"/>
                <a:headEnd/>
                <a:tailEnd/>
              </a:ln>
              <a:effectLst/>
            </p:spPr>
            <p:txBody>
              <a:bodyPr wrap="none" anchor="ctr"/>
              <a:lstStyle/>
              <a:p>
                <a:endParaRPr lang="en-US"/>
              </a:p>
            </p:txBody>
          </p:sp>
          <p:sp>
            <p:nvSpPr>
              <p:cNvPr id="35" name="Text Box 47"/>
              <p:cNvSpPr txBox="1">
                <a:spLocks noChangeArrowheads="1"/>
              </p:cNvSpPr>
              <p:nvPr/>
            </p:nvSpPr>
            <p:spPr bwMode="auto">
              <a:xfrm>
                <a:off x="3840" y="1152"/>
                <a:ext cx="1489" cy="250"/>
              </a:xfrm>
              <a:prstGeom prst="rect">
                <a:avLst/>
              </a:prstGeom>
              <a:noFill/>
              <a:ln w="9525">
                <a:noFill/>
                <a:miter lim="800000"/>
                <a:headEnd/>
                <a:tailEnd/>
              </a:ln>
              <a:effectLst/>
            </p:spPr>
            <p:txBody>
              <a:bodyPr wrap="none">
                <a:spAutoFit/>
              </a:bodyPr>
              <a:lstStyle/>
              <a:p>
                <a:pPr>
                  <a:spcBef>
                    <a:spcPct val="20000"/>
                  </a:spcBef>
                </a:pPr>
                <a:r>
                  <a:rPr lang="en-US" sz="2000">
                    <a:effectLst/>
                    <a:latin typeface="Tahoma" charset="0"/>
                  </a:rPr>
                  <a:t>Local Area Network</a:t>
                </a:r>
              </a:p>
            </p:txBody>
          </p:sp>
          <p:sp>
            <p:nvSpPr>
              <p:cNvPr id="36" name="Text Box 48"/>
              <p:cNvSpPr txBox="1">
                <a:spLocks noChangeArrowheads="1"/>
              </p:cNvSpPr>
              <p:nvPr/>
            </p:nvSpPr>
            <p:spPr bwMode="auto">
              <a:xfrm>
                <a:off x="2448" y="1632"/>
                <a:ext cx="658" cy="25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spcBef>
                    <a:spcPct val="20000"/>
                  </a:spcBef>
                </a:pPr>
                <a:r>
                  <a:rPr lang="en-US" sz="2000">
                    <a:effectLst/>
                    <a:latin typeface="Tahoma" charset="0"/>
                  </a:rPr>
                  <a:t>Routers</a:t>
                </a:r>
              </a:p>
            </p:txBody>
          </p:sp>
          <p:sp>
            <p:nvSpPr>
              <p:cNvPr id="37" name="Line 49"/>
              <p:cNvSpPr>
                <a:spLocks noChangeShapeType="1"/>
              </p:cNvSpPr>
              <p:nvPr/>
            </p:nvSpPr>
            <p:spPr bwMode="auto">
              <a:xfrm flipH="1">
                <a:off x="2400" y="1880"/>
                <a:ext cx="328" cy="520"/>
              </a:xfrm>
              <a:prstGeom prst="line">
                <a:avLst/>
              </a:prstGeom>
              <a:ln>
                <a:headEnd type="none" w="sm" len="sm"/>
                <a:tailEnd type="triangle" w="med" len="med"/>
              </a:ln>
            </p:spPr>
            <p:style>
              <a:lnRef idx="3">
                <a:schemeClr val="accent6"/>
              </a:lnRef>
              <a:fillRef idx="0">
                <a:schemeClr val="accent6"/>
              </a:fillRef>
              <a:effectRef idx="2">
                <a:schemeClr val="accent6"/>
              </a:effectRef>
              <a:fontRef idx="minor">
                <a:schemeClr val="tx1"/>
              </a:fontRef>
            </p:style>
            <p:txBody>
              <a:bodyPr wrap="square" anchor="ctr">
                <a:spAutoFit/>
              </a:bodyPr>
              <a:lstStyle/>
              <a:p>
                <a:endParaRPr lang="en-US"/>
              </a:p>
            </p:txBody>
          </p:sp>
          <p:sp>
            <p:nvSpPr>
              <p:cNvPr id="38" name="Line 50"/>
              <p:cNvSpPr>
                <a:spLocks noChangeShapeType="1"/>
              </p:cNvSpPr>
              <p:nvPr/>
            </p:nvSpPr>
            <p:spPr bwMode="auto">
              <a:xfrm>
                <a:off x="2832" y="1872"/>
                <a:ext cx="1022" cy="491"/>
              </a:xfrm>
              <a:prstGeom prst="line">
                <a:avLst/>
              </a:prstGeom>
              <a:ln>
                <a:headEnd type="none" w="sm" len="sm"/>
                <a:tailEnd type="triangle" w="med" len="med"/>
              </a:ln>
            </p:spPr>
            <p:style>
              <a:lnRef idx="3">
                <a:schemeClr val="accent6"/>
              </a:lnRef>
              <a:fillRef idx="0">
                <a:schemeClr val="accent6"/>
              </a:fillRef>
              <a:effectRef idx="2">
                <a:schemeClr val="accent6"/>
              </a:effectRef>
              <a:fontRef idx="minor">
                <a:schemeClr val="tx1"/>
              </a:fontRef>
            </p:style>
            <p:txBody>
              <a:bodyPr wrap="square" anchor="ctr">
                <a:spAutoFit/>
              </a:bodyPr>
              <a:lstStyle/>
              <a:p>
                <a:endParaRPr lang="en-US"/>
              </a:p>
            </p:txBody>
          </p:sp>
          <p:sp>
            <p:nvSpPr>
              <p:cNvPr id="33" name="Rectangle 45"/>
              <p:cNvSpPr>
                <a:spLocks noChangeArrowheads="1"/>
              </p:cNvSpPr>
              <p:nvPr/>
            </p:nvSpPr>
            <p:spPr bwMode="auto">
              <a:xfrm>
                <a:off x="1344" y="3510"/>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graphicFrame>
          <p:nvGraphicFramePr>
            <p:cNvPr id="63" name="Object 37"/>
            <p:cNvGraphicFramePr>
              <a:graphicFrameLocks noChangeAspect="1"/>
            </p:cNvGraphicFramePr>
            <p:nvPr/>
          </p:nvGraphicFramePr>
          <p:xfrm>
            <a:off x="6832340" y="2601727"/>
            <a:ext cx="464929" cy="509026"/>
          </p:xfrm>
          <a:graphic>
            <a:graphicData uri="http://schemas.openxmlformats.org/presentationml/2006/ole">
              <mc:AlternateContent xmlns:mc="http://schemas.openxmlformats.org/markup-compatibility/2006">
                <mc:Choice xmlns:v="urn:schemas-microsoft-com:vml" Requires="v">
                  <p:oleObj spid="_x0000_s413726" name="Clip" r:id="rId9" imgW="1139040" imgH="1339560" progId="">
                    <p:embed/>
                  </p:oleObj>
                </mc:Choice>
                <mc:Fallback>
                  <p:oleObj name="Clip" r:id="rId9" imgW="1139040" imgH="1339560" progId="">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2340" y="2601727"/>
                          <a:ext cx="464929" cy="5090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563" name="Object 11"/>
            <p:cNvGraphicFramePr>
              <a:graphicFrameLocks noChangeAspect="1"/>
            </p:cNvGraphicFramePr>
            <p:nvPr/>
          </p:nvGraphicFramePr>
          <p:xfrm>
            <a:off x="7791823" y="2660184"/>
            <a:ext cx="465138" cy="509587"/>
          </p:xfrm>
          <a:graphic>
            <a:graphicData uri="http://schemas.openxmlformats.org/presentationml/2006/ole">
              <mc:AlternateContent xmlns:mc="http://schemas.openxmlformats.org/markup-compatibility/2006">
                <mc:Choice xmlns:v="urn:schemas-microsoft-com:vml" Requires="v">
                  <p:oleObj spid="_x0000_s413727" name="Clip" r:id="rId10" imgW="1139040" imgH="1339560" progId="">
                    <p:embed/>
                  </p:oleObj>
                </mc:Choice>
                <mc:Fallback>
                  <p:oleObj name="Clip" r:id="rId10" imgW="1139040" imgH="1339560" progId="">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1823" y="2660184"/>
                          <a:ext cx="465138" cy="509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5" name="Rounded Rectangle 54"/>
          <p:cNvSpPr/>
          <p:nvPr/>
        </p:nvSpPr>
        <p:spPr bwMode="auto">
          <a:xfrm>
            <a:off x="987016" y="1017631"/>
            <a:ext cx="7580210" cy="34051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spAutoFit/>
          </a:bodyPr>
          <a:lstStyle/>
          <a:p>
            <a:pPr eaLnBrk="1" hangingPunct="1"/>
            <a:r>
              <a:rPr lang="en-US" sz="1400" dirty="0" smtClean="0"/>
              <a:t>Let’s consider an example</a:t>
            </a:r>
          </a:p>
        </p:txBody>
      </p:sp>
      <p:sp>
        <p:nvSpPr>
          <p:cNvPr id="56" name="Oval 51"/>
          <p:cNvSpPr>
            <a:spLocks noChangeArrowheads="1"/>
          </p:cNvSpPr>
          <p:nvPr/>
        </p:nvSpPr>
        <p:spPr bwMode="auto">
          <a:xfrm>
            <a:off x="5975070" y="1950197"/>
            <a:ext cx="2787650" cy="1489075"/>
          </a:xfrm>
          <a:prstGeom prst="ellipse">
            <a:avLst/>
          </a:prstGeom>
          <a:noFill/>
          <a:ln w="38100">
            <a:solidFill>
              <a:srgbClr val="FF9900"/>
            </a:solidFill>
            <a:round/>
            <a:headEnd/>
            <a:tailEnd/>
          </a:ln>
          <a:effectLst/>
        </p:spPr>
        <p:txBody>
          <a:bodyPr wrap="none" anchor="ctr"/>
          <a:lstStyle/>
          <a:p>
            <a:endParaRPr lang="en-US"/>
          </a:p>
        </p:txBody>
      </p:sp>
      <p:sp>
        <p:nvSpPr>
          <p:cNvPr id="58" name="Rectangle 57"/>
          <p:cNvSpPr/>
          <p:nvPr/>
        </p:nvSpPr>
        <p:spPr bwMode="auto">
          <a:xfrm>
            <a:off x="-4779" y="3375212"/>
            <a:ext cx="457200" cy="25053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Inter</a:t>
            </a:r>
          </a:p>
          <a:p>
            <a:pPr eaLnBrk="1" hangingPunct="1"/>
            <a:r>
              <a:rPr lang="en-US" sz="700" b="1" dirty="0" smtClean="0">
                <a:solidFill>
                  <a:srgbClr val="F4F6F9"/>
                </a:solidFill>
                <a:effectLst/>
                <a:latin typeface="MetaCorrespondence"/>
              </a:rPr>
              <a:t>networks</a:t>
            </a:r>
          </a:p>
        </p:txBody>
      </p:sp>
      <p:sp>
        <p:nvSpPr>
          <p:cNvPr id="59" name="Rectangle 58"/>
          <p:cNvSpPr/>
          <p:nvPr/>
        </p:nvSpPr>
        <p:spPr bwMode="auto">
          <a:xfrm>
            <a:off x="457232" y="31146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TCP/IP</a:t>
            </a:r>
          </a:p>
        </p:txBody>
      </p:sp>
      <p:sp>
        <p:nvSpPr>
          <p:cNvPr id="61" name="Rectangle 60"/>
          <p:cNvSpPr/>
          <p:nvPr/>
        </p:nvSpPr>
        <p:spPr bwMode="auto">
          <a:xfrm>
            <a:off x="457216" y="32670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hosts</a:t>
            </a:r>
          </a:p>
        </p:txBody>
      </p:sp>
      <p:sp>
        <p:nvSpPr>
          <p:cNvPr id="64" name="Rectangle 63"/>
          <p:cNvSpPr/>
          <p:nvPr/>
        </p:nvSpPr>
        <p:spPr bwMode="auto">
          <a:xfrm>
            <a:off x="452437" y="34194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standards</a:t>
            </a:r>
          </a:p>
        </p:txBody>
      </p:sp>
      <p:sp>
        <p:nvSpPr>
          <p:cNvPr id="65" name="Rectangle 64"/>
          <p:cNvSpPr/>
          <p:nvPr/>
        </p:nvSpPr>
        <p:spPr bwMode="auto">
          <a:xfrm>
            <a:off x="454834" y="35718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packets</a:t>
            </a:r>
          </a:p>
        </p:txBody>
      </p:sp>
      <p:sp>
        <p:nvSpPr>
          <p:cNvPr id="66" name="Rectangle 65"/>
          <p:cNvSpPr/>
          <p:nvPr/>
        </p:nvSpPr>
        <p:spPr bwMode="auto">
          <a:xfrm>
            <a:off x="454834" y="37242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examples</a:t>
            </a:r>
          </a:p>
        </p:txBody>
      </p:sp>
      <p:sp>
        <p:nvSpPr>
          <p:cNvPr id="67" name="AutoShape 52"/>
          <p:cNvSpPr>
            <a:spLocks/>
          </p:cNvSpPr>
          <p:nvPr/>
        </p:nvSpPr>
        <p:spPr bwMode="auto">
          <a:xfrm>
            <a:off x="1420344" y="2129210"/>
            <a:ext cx="1422400" cy="339725"/>
          </a:xfrm>
          <a:prstGeom prst="callout1">
            <a:avLst>
              <a:gd name="adj1" fmla="val 33644"/>
              <a:gd name="adj2" fmla="val 105356"/>
              <a:gd name="adj3" fmla="val -11601"/>
              <a:gd name="adj4" fmla="val 360217"/>
            </a:avLst>
          </a:prstGeom>
          <a:solidFill>
            <a:srgbClr val="FF9900"/>
          </a:solidFill>
          <a:ln>
            <a:solidFill>
              <a:srgbClr val="FF9900"/>
            </a:solidFill>
            <a:headEnd/>
            <a:tailEnd/>
          </a:ln>
        </p:spPr>
        <p:style>
          <a:lnRef idx="1">
            <a:schemeClr val="accent2"/>
          </a:lnRef>
          <a:fillRef idx="3">
            <a:schemeClr val="accent2"/>
          </a:fillRef>
          <a:effectRef idx="2">
            <a:schemeClr val="accent2"/>
          </a:effectRef>
          <a:fontRef idx="minor">
            <a:schemeClr val="lt1"/>
          </a:fontRef>
        </p:style>
        <p:txBody>
          <a:bodyPr/>
          <a:lstStyle/>
          <a:p>
            <a:pPr algn="ctr"/>
            <a:r>
              <a:rPr lang="en-US" sz="1400">
                <a:effectLst>
                  <a:outerShdw blurRad="38100" dist="38100" dir="2700000" algn="tl">
                    <a:srgbClr val="000000"/>
                  </a:outerShdw>
                </a:effectLst>
              </a:rPr>
              <a:t>Could be us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69" name="Group 68"/>
          <p:cNvGrpSpPr/>
          <p:nvPr/>
        </p:nvGrpSpPr>
        <p:grpSpPr>
          <a:xfrm>
            <a:off x="1900515" y="1680883"/>
            <a:ext cx="3666567" cy="4424077"/>
            <a:chOff x="1900515" y="1680883"/>
            <a:chExt cx="3666567" cy="4424077"/>
          </a:xfrm>
        </p:grpSpPr>
        <p:sp>
          <p:nvSpPr>
            <p:cNvPr id="70" name="Cloud Callout 69"/>
            <p:cNvSpPr/>
            <p:nvPr/>
          </p:nvSpPr>
          <p:spPr bwMode="auto">
            <a:xfrm>
              <a:off x="2985247" y="1788454"/>
              <a:ext cx="2581835" cy="4316506"/>
            </a:xfrm>
            <a:prstGeom prst="cloudCallout">
              <a:avLst>
                <a:gd name="adj1" fmla="val -49478"/>
                <a:gd name="adj2" fmla="val -49961"/>
              </a:avLst>
            </a:prstGeom>
            <a:solidFill>
              <a:srgbClr val="C00000">
                <a:alpha val="50000"/>
              </a:srgb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charset="0"/>
              </a:endParaRPr>
            </a:p>
          </p:txBody>
        </p:sp>
        <p:sp>
          <p:nvSpPr>
            <p:cNvPr id="71" name="Text Box 48"/>
            <p:cNvSpPr txBox="1">
              <a:spLocks noChangeArrowheads="1"/>
            </p:cNvSpPr>
            <p:nvPr/>
          </p:nvSpPr>
          <p:spPr bwMode="auto">
            <a:xfrm>
              <a:off x="1900515" y="1680883"/>
              <a:ext cx="1044575" cy="276999"/>
            </a:xfrm>
            <a:prstGeom prst="rect">
              <a:avLst/>
            </a:prstGeom>
            <a:solidFill>
              <a:srgbClr val="C00000">
                <a:alpha val="50000"/>
              </a:srgbClr>
            </a:solidFill>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spcBef>
                  <a:spcPct val="20000"/>
                </a:spcBef>
              </a:pPr>
              <a:r>
                <a:rPr lang="en-US" sz="1200" dirty="0" smtClean="0">
                  <a:effectLst/>
                </a:rPr>
                <a:t>The Internet</a:t>
              </a:r>
              <a:endParaRPr lang="en-US" sz="1200" dirty="0">
                <a:effectLst/>
              </a:endParaRPr>
            </a:p>
          </p:txBody>
        </p:sp>
      </p:grpSp>
      <p:sp>
        <p:nvSpPr>
          <p:cNvPr id="340994" name="Rectangle 2"/>
          <p:cNvSpPr>
            <a:spLocks noGrp="1" noChangeArrowheads="1"/>
          </p:cNvSpPr>
          <p:nvPr>
            <p:ph type="title"/>
          </p:nvPr>
        </p:nvSpPr>
        <p:spPr/>
        <p:txBody>
          <a:bodyPr/>
          <a:lstStyle/>
          <a:p>
            <a:r>
              <a:rPr lang="en-US" smtClean="0"/>
              <a:t>A possible piece of the Internet</a:t>
            </a:r>
            <a:endParaRPr lang="en-US" dirty="0"/>
          </a:p>
        </p:txBody>
      </p:sp>
      <p:grpSp>
        <p:nvGrpSpPr>
          <p:cNvPr id="2" name="Group 67"/>
          <p:cNvGrpSpPr/>
          <p:nvPr/>
        </p:nvGrpSpPr>
        <p:grpSpPr>
          <a:xfrm>
            <a:off x="977151" y="1586754"/>
            <a:ext cx="7926388" cy="4814888"/>
            <a:chOff x="977151" y="1586754"/>
            <a:chExt cx="7926388" cy="4814888"/>
          </a:xfrm>
        </p:grpSpPr>
        <p:grpSp>
          <p:nvGrpSpPr>
            <p:cNvPr id="3" name="Group 3"/>
            <p:cNvGrpSpPr>
              <a:grpSpLocks/>
            </p:cNvGrpSpPr>
            <p:nvPr/>
          </p:nvGrpSpPr>
          <p:grpSpPr bwMode="auto">
            <a:xfrm>
              <a:off x="977151" y="1586754"/>
              <a:ext cx="7926388" cy="4814888"/>
              <a:chOff x="336" y="1152"/>
              <a:chExt cx="4993" cy="3033"/>
            </a:xfrm>
          </p:grpSpPr>
          <p:sp>
            <p:nvSpPr>
              <p:cNvPr id="16" name="Line 4"/>
              <p:cNvSpPr>
                <a:spLocks noChangeShapeType="1"/>
              </p:cNvSpPr>
              <p:nvPr/>
            </p:nvSpPr>
            <p:spPr bwMode="auto">
              <a:xfrm>
                <a:off x="1872" y="3264"/>
                <a:ext cx="480" cy="0"/>
              </a:xfrm>
              <a:prstGeom prst="line">
                <a:avLst/>
              </a:prstGeom>
              <a:noFill/>
              <a:ln w="9525">
                <a:solidFill>
                  <a:schemeClr val="tx1"/>
                </a:solidFill>
                <a:miter lim="800000"/>
                <a:headEnd/>
                <a:tailEnd/>
              </a:ln>
              <a:effectLst/>
            </p:spPr>
            <p:txBody>
              <a:bodyPr wrap="none" anchor="ctr"/>
              <a:lstStyle/>
              <a:p>
                <a:endParaRPr lang="en-US"/>
              </a:p>
            </p:txBody>
          </p:sp>
          <p:sp>
            <p:nvSpPr>
              <p:cNvPr id="17" name="Line 5"/>
              <p:cNvSpPr>
                <a:spLocks noChangeShapeType="1"/>
              </p:cNvSpPr>
              <p:nvPr/>
            </p:nvSpPr>
            <p:spPr bwMode="auto">
              <a:xfrm>
                <a:off x="2352" y="1584"/>
                <a:ext cx="0" cy="2256"/>
              </a:xfrm>
              <a:prstGeom prst="line">
                <a:avLst/>
              </a:prstGeom>
              <a:noFill/>
              <a:ln w="38100">
                <a:solidFill>
                  <a:schemeClr val="tx1"/>
                </a:solidFill>
                <a:miter lim="800000"/>
                <a:headEnd/>
                <a:tailEnd/>
              </a:ln>
              <a:effectLst/>
            </p:spPr>
            <p:txBody>
              <a:bodyPr wrap="none" anchor="ctr"/>
              <a:lstStyle/>
              <a:p>
                <a:endParaRPr lang="en-US"/>
              </a:p>
            </p:txBody>
          </p:sp>
          <p:sp>
            <p:nvSpPr>
              <p:cNvPr id="18" name="Line 6"/>
              <p:cNvSpPr>
                <a:spLocks noChangeShapeType="1"/>
              </p:cNvSpPr>
              <p:nvPr/>
            </p:nvSpPr>
            <p:spPr bwMode="auto">
              <a:xfrm flipH="1">
                <a:off x="2352" y="2496"/>
                <a:ext cx="528" cy="0"/>
              </a:xfrm>
              <a:prstGeom prst="line">
                <a:avLst/>
              </a:prstGeom>
              <a:noFill/>
              <a:ln w="28575">
                <a:solidFill>
                  <a:schemeClr val="tx1"/>
                </a:solidFill>
                <a:miter lim="800000"/>
                <a:headEnd/>
                <a:tailEnd/>
              </a:ln>
              <a:effectLst/>
            </p:spPr>
            <p:txBody>
              <a:bodyPr wrap="none" anchor="ctr"/>
              <a:lstStyle/>
              <a:p>
                <a:endParaRPr lang="en-US"/>
              </a:p>
            </p:txBody>
          </p:sp>
          <p:sp>
            <p:nvSpPr>
              <p:cNvPr id="19" name="Line 7"/>
              <p:cNvSpPr>
                <a:spLocks noChangeShapeType="1"/>
              </p:cNvSpPr>
              <p:nvPr/>
            </p:nvSpPr>
            <p:spPr bwMode="auto">
              <a:xfrm flipH="1">
                <a:off x="2880" y="2406"/>
                <a:ext cx="983" cy="90"/>
              </a:xfrm>
              <a:prstGeom prst="line">
                <a:avLst/>
              </a:prstGeom>
              <a:noFill/>
              <a:ln w="9525">
                <a:solidFill>
                  <a:schemeClr val="tx1"/>
                </a:solidFill>
                <a:miter lim="800000"/>
                <a:headEnd/>
                <a:tailEnd/>
              </a:ln>
              <a:effectLst/>
            </p:spPr>
            <p:txBody>
              <a:bodyPr wrap="none" anchor="ctr"/>
              <a:lstStyle/>
              <a:p>
                <a:endParaRPr lang="en-US"/>
              </a:p>
            </p:txBody>
          </p:sp>
          <p:sp>
            <p:nvSpPr>
              <p:cNvPr id="20" name="Line 8"/>
              <p:cNvSpPr>
                <a:spLocks noChangeShapeType="1"/>
              </p:cNvSpPr>
              <p:nvPr/>
            </p:nvSpPr>
            <p:spPr bwMode="auto">
              <a:xfrm flipH="1" flipV="1">
                <a:off x="2880" y="2496"/>
                <a:ext cx="1440" cy="672"/>
              </a:xfrm>
              <a:prstGeom prst="line">
                <a:avLst/>
              </a:prstGeom>
              <a:noFill/>
              <a:ln w="9525">
                <a:solidFill>
                  <a:schemeClr val="tx1"/>
                </a:solidFill>
                <a:miter lim="800000"/>
                <a:headEnd/>
                <a:tailEnd/>
              </a:ln>
              <a:effectLst/>
            </p:spPr>
            <p:txBody>
              <a:bodyPr wrap="none" anchor="ctr"/>
              <a:lstStyle/>
              <a:p>
                <a:endParaRPr lang="en-US"/>
              </a:p>
            </p:txBody>
          </p:sp>
          <p:grpSp>
            <p:nvGrpSpPr>
              <p:cNvPr id="4" name="Group 20"/>
              <p:cNvGrpSpPr>
                <a:grpSpLocks/>
              </p:cNvGrpSpPr>
              <p:nvPr/>
            </p:nvGrpSpPr>
            <p:grpSpPr bwMode="auto">
              <a:xfrm>
                <a:off x="3887" y="2085"/>
                <a:ext cx="1044" cy="336"/>
                <a:chOff x="3552" y="1632"/>
                <a:chExt cx="1248" cy="336"/>
              </a:xfrm>
            </p:grpSpPr>
            <p:sp>
              <p:nvSpPr>
                <p:cNvPr id="54" name="Line 10"/>
                <p:cNvSpPr>
                  <a:spLocks noChangeShapeType="1"/>
                </p:cNvSpPr>
                <p:nvPr/>
              </p:nvSpPr>
              <p:spPr bwMode="auto">
                <a:xfrm>
                  <a:off x="3552" y="1968"/>
                  <a:ext cx="1248" cy="0"/>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sp>
              <p:nvSpPr>
                <p:cNvPr id="62" name="Line 13"/>
                <p:cNvSpPr>
                  <a:spLocks noChangeShapeType="1"/>
                </p:cNvSpPr>
                <p:nvPr/>
              </p:nvSpPr>
              <p:spPr bwMode="auto">
                <a:xfrm>
                  <a:off x="4609" y="1632"/>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sp>
              <p:nvSpPr>
                <p:cNvPr id="60" name="Line 16"/>
                <p:cNvSpPr>
                  <a:spLocks noChangeShapeType="1"/>
                </p:cNvSpPr>
                <p:nvPr/>
              </p:nvSpPr>
              <p:spPr bwMode="auto">
                <a:xfrm>
                  <a:off x="3888" y="1632"/>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pSp>
          <p:sp>
            <p:nvSpPr>
              <p:cNvPr id="22" name="Rectangle 19"/>
              <p:cNvSpPr>
                <a:spLocks noChangeArrowheads="1"/>
              </p:cNvSpPr>
              <p:nvPr/>
            </p:nvSpPr>
            <p:spPr bwMode="auto">
              <a:xfrm>
                <a:off x="2832" y="2448"/>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5" name="Group 20"/>
              <p:cNvGrpSpPr>
                <a:grpSpLocks/>
              </p:cNvGrpSpPr>
              <p:nvPr/>
            </p:nvGrpSpPr>
            <p:grpSpPr bwMode="auto">
              <a:xfrm>
                <a:off x="4320" y="2641"/>
                <a:ext cx="576" cy="1103"/>
                <a:chOff x="2064" y="2353"/>
                <a:chExt cx="576" cy="1103"/>
              </a:xfrm>
            </p:grpSpPr>
            <p:sp>
              <p:nvSpPr>
                <p:cNvPr id="48" name="Line 21"/>
                <p:cNvSpPr>
                  <a:spLocks noChangeShapeType="1"/>
                </p:cNvSpPr>
                <p:nvPr/>
              </p:nvSpPr>
              <p:spPr bwMode="auto">
                <a:xfrm flipV="1">
                  <a:off x="2064" y="2880"/>
                  <a:ext cx="576" cy="0"/>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pSp>
              <p:nvGrpSpPr>
                <p:cNvPr id="6" name="Group 22"/>
                <p:cNvGrpSpPr>
                  <a:grpSpLocks/>
                </p:cNvGrpSpPr>
                <p:nvPr/>
              </p:nvGrpSpPr>
              <p:grpSpPr bwMode="auto">
                <a:xfrm>
                  <a:off x="2155" y="2353"/>
                  <a:ext cx="293" cy="542"/>
                  <a:chOff x="4464" y="1248"/>
                  <a:chExt cx="350" cy="720"/>
                </a:xfrm>
              </p:grpSpPr>
              <p:sp>
                <p:nvSpPr>
                  <p:cNvPr id="53" name="Line 24"/>
                  <p:cNvSpPr>
                    <a:spLocks noChangeShapeType="1"/>
                  </p:cNvSpPr>
                  <p:nvPr/>
                </p:nvSpPr>
                <p:spPr bwMode="auto">
                  <a:xfrm>
                    <a:off x="4608" y="1632"/>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aphicFrame>
                <p:nvGraphicFramePr>
                  <p:cNvPr id="52" name="Object 23"/>
                  <p:cNvGraphicFramePr>
                    <a:graphicFrameLocks noChangeAspect="1"/>
                  </p:cNvGraphicFramePr>
                  <p:nvPr/>
                </p:nvGraphicFramePr>
                <p:xfrm>
                  <a:off x="4464" y="1248"/>
                  <a:ext cx="350" cy="412"/>
                </p:xfrm>
                <a:graphic>
                  <a:graphicData uri="http://schemas.openxmlformats.org/presentationml/2006/ole">
                    <mc:AlternateContent xmlns:mc="http://schemas.openxmlformats.org/markup-compatibility/2006">
                      <mc:Choice xmlns:v="urn:schemas-microsoft-com:vml" Requires="v">
                        <p:oleObj spid="_x0000_s414745" name="Clip" r:id="rId3" imgW="1139040" imgH="1339560" progId="">
                          <p:embed/>
                        </p:oleObj>
                      </mc:Choice>
                      <mc:Fallback>
                        <p:oleObj name="Clip" r:id="rId3" imgW="1139040" imgH="133956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 y="1248"/>
                                <a:ext cx="350" cy="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1" name="Line 26"/>
                <p:cNvSpPr>
                  <a:spLocks noChangeShapeType="1"/>
                </p:cNvSpPr>
                <p:nvPr/>
              </p:nvSpPr>
              <p:spPr bwMode="auto">
                <a:xfrm>
                  <a:off x="2426" y="2893"/>
                  <a:ext cx="0" cy="253"/>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aphicFrame>
              <p:nvGraphicFramePr>
                <p:cNvPr id="50" name="Object 25"/>
                <p:cNvGraphicFramePr>
                  <a:graphicFrameLocks noChangeAspect="1"/>
                </p:cNvGraphicFramePr>
                <p:nvPr/>
              </p:nvGraphicFramePr>
              <p:xfrm>
                <a:off x="2294" y="3146"/>
                <a:ext cx="293" cy="310"/>
              </p:xfrm>
              <a:graphic>
                <a:graphicData uri="http://schemas.openxmlformats.org/presentationml/2006/ole">
                  <mc:AlternateContent xmlns:mc="http://schemas.openxmlformats.org/markup-compatibility/2006">
                    <mc:Choice xmlns:v="urn:schemas-microsoft-com:vml" Requires="v">
                      <p:oleObj spid="_x0000_s414746" name="Clip" r:id="rId5" imgW="1139040" imgH="1339560" progId="">
                        <p:embed/>
                      </p:oleObj>
                    </mc:Choice>
                    <mc:Fallback>
                      <p:oleObj name="Clip" r:id="rId5" imgW="1139040" imgH="133956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4" y="3146"/>
                              <a:ext cx="293" cy="3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4" name="Rectangle 27"/>
              <p:cNvSpPr>
                <a:spLocks noChangeArrowheads="1"/>
              </p:cNvSpPr>
              <p:nvPr/>
            </p:nvSpPr>
            <p:spPr bwMode="auto">
              <a:xfrm>
                <a:off x="3848" y="2372"/>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5" name="Rectangle 28"/>
              <p:cNvSpPr>
                <a:spLocks noChangeArrowheads="1"/>
              </p:cNvSpPr>
              <p:nvPr/>
            </p:nvSpPr>
            <p:spPr bwMode="auto">
              <a:xfrm>
                <a:off x="4272" y="3120"/>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 name="Line 29"/>
              <p:cNvSpPr>
                <a:spLocks noChangeShapeType="1"/>
              </p:cNvSpPr>
              <p:nvPr/>
            </p:nvSpPr>
            <p:spPr bwMode="auto">
              <a:xfrm>
                <a:off x="2880" y="2496"/>
                <a:ext cx="0" cy="0"/>
              </a:xfrm>
              <a:prstGeom prst="line">
                <a:avLst/>
              </a:prstGeom>
              <a:noFill/>
              <a:ln w="9525">
                <a:solidFill>
                  <a:schemeClr val="tx1"/>
                </a:solidFill>
                <a:miter lim="800000"/>
                <a:headEnd/>
                <a:tailEnd/>
              </a:ln>
              <a:effectLst/>
            </p:spPr>
            <p:txBody>
              <a:bodyPr wrap="none" anchor="ctr"/>
              <a:lstStyle/>
              <a:p>
                <a:endParaRPr lang="en-US"/>
              </a:p>
            </p:txBody>
          </p:sp>
          <p:sp>
            <p:nvSpPr>
              <p:cNvPr id="27" name="Rectangle 30"/>
              <p:cNvSpPr>
                <a:spLocks noChangeArrowheads="1"/>
              </p:cNvSpPr>
              <p:nvPr/>
            </p:nvSpPr>
            <p:spPr bwMode="auto">
              <a:xfrm>
                <a:off x="2304" y="2448"/>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8" name="Rectangle 31"/>
              <p:cNvSpPr>
                <a:spLocks noChangeArrowheads="1"/>
              </p:cNvSpPr>
              <p:nvPr/>
            </p:nvSpPr>
            <p:spPr bwMode="auto">
              <a:xfrm>
                <a:off x="2304" y="3216"/>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9" name="Rectangle 32"/>
              <p:cNvSpPr>
                <a:spLocks noChangeArrowheads="1"/>
              </p:cNvSpPr>
              <p:nvPr/>
            </p:nvSpPr>
            <p:spPr bwMode="auto">
              <a:xfrm>
                <a:off x="2304" y="3792"/>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0" name="Rectangle 33"/>
              <p:cNvSpPr>
                <a:spLocks noChangeArrowheads="1"/>
              </p:cNvSpPr>
              <p:nvPr/>
            </p:nvSpPr>
            <p:spPr bwMode="auto">
              <a:xfrm>
                <a:off x="2304" y="1536"/>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7" name="Group 34"/>
              <p:cNvGrpSpPr>
                <a:grpSpLocks/>
              </p:cNvGrpSpPr>
              <p:nvPr/>
            </p:nvGrpSpPr>
            <p:grpSpPr bwMode="auto">
              <a:xfrm>
                <a:off x="336" y="2949"/>
                <a:ext cx="1056" cy="1236"/>
                <a:chOff x="3552" y="1248"/>
                <a:chExt cx="1262" cy="1236"/>
              </a:xfrm>
            </p:grpSpPr>
            <p:sp>
              <p:nvSpPr>
                <p:cNvPr id="39" name="Line 35"/>
                <p:cNvSpPr>
                  <a:spLocks noChangeShapeType="1"/>
                </p:cNvSpPr>
                <p:nvPr/>
              </p:nvSpPr>
              <p:spPr bwMode="auto">
                <a:xfrm>
                  <a:off x="3552" y="1858"/>
                  <a:ext cx="1248" cy="0"/>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pSp>
              <p:nvGrpSpPr>
                <p:cNvPr id="8" name="Group 36"/>
                <p:cNvGrpSpPr>
                  <a:grpSpLocks/>
                </p:cNvGrpSpPr>
                <p:nvPr/>
              </p:nvGrpSpPr>
              <p:grpSpPr bwMode="auto">
                <a:xfrm>
                  <a:off x="4464" y="1248"/>
                  <a:ext cx="350" cy="610"/>
                  <a:chOff x="4464" y="1248"/>
                  <a:chExt cx="350" cy="610"/>
                </a:xfrm>
              </p:grpSpPr>
              <p:sp>
                <p:nvSpPr>
                  <p:cNvPr id="47" name="Line 38"/>
                  <p:cNvSpPr>
                    <a:spLocks noChangeShapeType="1"/>
                  </p:cNvSpPr>
                  <p:nvPr/>
                </p:nvSpPr>
                <p:spPr bwMode="auto">
                  <a:xfrm>
                    <a:off x="4608" y="1522"/>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aphicFrame>
                <p:nvGraphicFramePr>
                  <p:cNvPr id="46" name="Object 37"/>
                  <p:cNvGraphicFramePr>
                    <a:graphicFrameLocks noChangeAspect="1"/>
                  </p:cNvGraphicFramePr>
                  <p:nvPr/>
                </p:nvGraphicFramePr>
                <p:xfrm>
                  <a:off x="4464" y="1248"/>
                  <a:ext cx="350" cy="321"/>
                </p:xfrm>
                <a:graphic>
                  <a:graphicData uri="http://schemas.openxmlformats.org/presentationml/2006/ole">
                    <mc:AlternateContent xmlns:mc="http://schemas.openxmlformats.org/markup-compatibility/2006">
                      <mc:Choice xmlns:v="urn:schemas-microsoft-com:vml" Requires="v">
                        <p:oleObj spid="_x0000_s414747" name="Clip" r:id="rId6" imgW="1139040" imgH="1339560" progId="">
                          <p:embed/>
                        </p:oleObj>
                      </mc:Choice>
                      <mc:Fallback>
                        <p:oleObj name="Clip" r:id="rId6" imgW="1139040" imgH="1339560"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 y="1248"/>
                                <a:ext cx="350" cy="3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 name="Group 39"/>
                <p:cNvGrpSpPr>
                  <a:grpSpLocks/>
                </p:cNvGrpSpPr>
                <p:nvPr/>
              </p:nvGrpSpPr>
              <p:grpSpPr bwMode="auto">
                <a:xfrm>
                  <a:off x="3744" y="1248"/>
                  <a:ext cx="350" cy="610"/>
                  <a:chOff x="4464" y="1248"/>
                  <a:chExt cx="350" cy="610"/>
                </a:xfrm>
              </p:grpSpPr>
              <p:sp>
                <p:nvSpPr>
                  <p:cNvPr id="45" name="Line 41"/>
                  <p:cNvSpPr>
                    <a:spLocks noChangeShapeType="1"/>
                  </p:cNvSpPr>
                  <p:nvPr/>
                </p:nvSpPr>
                <p:spPr bwMode="auto">
                  <a:xfrm>
                    <a:off x="4608" y="1522"/>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aphicFrame>
                <p:nvGraphicFramePr>
                  <p:cNvPr id="44" name="Object 40"/>
                  <p:cNvGraphicFramePr>
                    <a:graphicFrameLocks noChangeAspect="1"/>
                  </p:cNvGraphicFramePr>
                  <p:nvPr/>
                </p:nvGraphicFramePr>
                <p:xfrm>
                  <a:off x="4464" y="1248"/>
                  <a:ext cx="350" cy="295"/>
                </p:xfrm>
                <a:graphic>
                  <a:graphicData uri="http://schemas.openxmlformats.org/presentationml/2006/ole">
                    <mc:AlternateContent xmlns:mc="http://schemas.openxmlformats.org/markup-compatibility/2006">
                      <mc:Choice xmlns:v="urn:schemas-microsoft-com:vml" Requires="v">
                        <p:oleObj spid="_x0000_s414748" name="Clip" r:id="rId7" imgW="1139040" imgH="1339560" progId="">
                          <p:embed/>
                        </p:oleObj>
                      </mc:Choice>
                      <mc:Fallback>
                        <p:oleObj name="Clip" r:id="rId7" imgW="1139040" imgH="1339560" progId="">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 y="1248"/>
                                <a:ext cx="350" cy="2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3" name="Line 43"/>
                <p:cNvSpPr>
                  <a:spLocks noChangeShapeType="1"/>
                </p:cNvSpPr>
                <p:nvPr/>
              </p:nvSpPr>
              <p:spPr bwMode="auto">
                <a:xfrm>
                  <a:off x="4272" y="1866"/>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aphicFrame>
              <p:nvGraphicFramePr>
                <p:cNvPr id="42" name="Object 42"/>
                <p:cNvGraphicFramePr>
                  <a:graphicFrameLocks noChangeAspect="1"/>
                </p:cNvGraphicFramePr>
                <p:nvPr/>
              </p:nvGraphicFramePr>
              <p:xfrm>
                <a:off x="4114" y="2177"/>
                <a:ext cx="350" cy="307"/>
              </p:xfrm>
              <a:graphic>
                <a:graphicData uri="http://schemas.openxmlformats.org/presentationml/2006/ole">
                  <mc:AlternateContent xmlns:mc="http://schemas.openxmlformats.org/markup-compatibility/2006">
                    <mc:Choice xmlns:v="urn:schemas-microsoft-com:vml" Requires="v">
                      <p:oleObj spid="_x0000_s414749" name="Clip" r:id="rId8" imgW="1139040" imgH="1339560" progId="">
                        <p:embed/>
                      </p:oleObj>
                    </mc:Choice>
                    <mc:Fallback>
                      <p:oleObj name="Clip" r:id="rId8" imgW="1139040" imgH="1339560" progId="">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 y="2177"/>
                              <a:ext cx="350" cy="3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2" name="Rectangle 44"/>
              <p:cNvSpPr>
                <a:spLocks noChangeArrowheads="1"/>
              </p:cNvSpPr>
              <p:nvPr/>
            </p:nvSpPr>
            <p:spPr bwMode="auto">
              <a:xfrm>
                <a:off x="1824" y="3216"/>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4" name="Line 46"/>
              <p:cNvSpPr>
                <a:spLocks noChangeShapeType="1"/>
              </p:cNvSpPr>
              <p:nvPr/>
            </p:nvSpPr>
            <p:spPr bwMode="auto">
              <a:xfrm flipV="1">
                <a:off x="1406" y="3264"/>
                <a:ext cx="418" cy="277"/>
              </a:xfrm>
              <a:prstGeom prst="line">
                <a:avLst/>
              </a:prstGeom>
              <a:noFill/>
              <a:ln w="9525">
                <a:solidFill>
                  <a:schemeClr val="tx1"/>
                </a:solidFill>
                <a:miter lim="800000"/>
                <a:headEnd/>
                <a:tailEnd/>
              </a:ln>
              <a:effectLst/>
            </p:spPr>
            <p:txBody>
              <a:bodyPr wrap="none" anchor="ctr"/>
              <a:lstStyle/>
              <a:p>
                <a:endParaRPr lang="en-US"/>
              </a:p>
            </p:txBody>
          </p:sp>
          <p:sp>
            <p:nvSpPr>
              <p:cNvPr id="35" name="Text Box 47"/>
              <p:cNvSpPr txBox="1">
                <a:spLocks noChangeArrowheads="1"/>
              </p:cNvSpPr>
              <p:nvPr/>
            </p:nvSpPr>
            <p:spPr bwMode="auto">
              <a:xfrm>
                <a:off x="3840" y="1152"/>
                <a:ext cx="1489" cy="250"/>
              </a:xfrm>
              <a:prstGeom prst="rect">
                <a:avLst/>
              </a:prstGeom>
              <a:noFill/>
              <a:ln w="9525">
                <a:noFill/>
                <a:miter lim="800000"/>
                <a:headEnd/>
                <a:tailEnd/>
              </a:ln>
              <a:effectLst/>
            </p:spPr>
            <p:txBody>
              <a:bodyPr wrap="none">
                <a:spAutoFit/>
              </a:bodyPr>
              <a:lstStyle/>
              <a:p>
                <a:pPr>
                  <a:spcBef>
                    <a:spcPct val="20000"/>
                  </a:spcBef>
                </a:pPr>
                <a:r>
                  <a:rPr lang="en-US" sz="2000">
                    <a:effectLst/>
                    <a:latin typeface="Tahoma" charset="0"/>
                  </a:rPr>
                  <a:t>Local Area Network</a:t>
                </a:r>
              </a:p>
            </p:txBody>
          </p:sp>
          <p:sp>
            <p:nvSpPr>
              <p:cNvPr id="36" name="Text Box 48"/>
              <p:cNvSpPr txBox="1">
                <a:spLocks noChangeArrowheads="1"/>
              </p:cNvSpPr>
              <p:nvPr/>
            </p:nvSpPr>
            <p:spPr bwMode="auto">
              <a:xfrm>
                <a:off x="2448" y="1632"/>
                <a:ext cx="658" cy="25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spcBef>
                    <a:spcPct val="20000"/>
                  </a:spcBef>
                </a:pPr>
                <a:r>
                  <a:rPr lang="en-US" sz="2000">
                    <a:effectLst/>
                    <a:latin typeface="Tahoma" charset="0"/>
                  </a:rPr>
                  <a:t>Routers</a:t>
                </a:r>
              </a:p>
            </p:txBody>
          </p:sp>
          <p:sp>
            <p:nvSpPr>
              <p:cNvPr id="37" name="Line 49"/>
              <p:cNvSpPr>
                <a:spLocks noChangeShapeType="1"/>
              </p:cNvSpPr>
              <p:nvPr/>
            </p:nvSpPr>
            <p:spPr bwMode="auto">
              <a:xfrm flipH="1">
                <a:off x="2400" y="1880"/>
                <a:ext cx="328" cy="520"/>
              </a:xfrm>
              <a:prstGeom prst="line">
                <a:avLst/>
              </a:prstGeom>
              <a:ln>
                <a:headEnd type="none" w="sm" len="sm"/>
                <a:tailEnd type="triangle" w="med" len="med"/>
              </a:ln>
            </p:spPr>
            <p:style>
              <a:lnRef idx="3">
                <a:schemeClr val="accent6"/>
              </a:lnRef>
              <a:fillRef idx="0">
                <a:schemeClr val="accent6"/>
              </a:fillRef>
              <a:effectRef idx="2">
                <a:schemeClr val="accent6"/>
              </a:effectRef>
              <a:fontRef idx="minor">
                <a:schemeClr val="tx1"/>
              </a:fontRef>
            </p:style>
            <p:txBody>
              <a:bodyPr wrap="square" anchor="ctr">
                <a:spAutoFit/>
              </a:bodyPr>
              <a:lstStyle/>
              <a:p>
                <a:endParaRPr lang="en-US"/>
              </a:p>
            </p:txBody>
          </p:sp>
          <p:sp>
            <p:nvSpPr>
              <p:cNvPr id="38" name="Line 50"/>
              <p:cNvSpPr>
                <a:spLocks noChangeShapeType="1"/>
              </p:cNvSpPr>
              <p:nvPr/>
            </p:nvSpPr>
            <p:spPr bwMode="auto">
              <a:xfrm>
                <a:off x="2832" y="1872"/>
                <a:ext cx="1022" cy="491"/>
              </a:xfrm>
              <a:prstGeom prst="line">
                <a:avLst/>
              </a:prstGeom>
              <a:ln>
                <a:headEnd type="none" w="sm" len="sm"/>
                <a:tailEnd type="triangle" w="med" len="med"/>
              </a:ln>
            </p:spPr>
            <p:style>
              <a:lnRef idx="3">
                <a:schemeClr val="accent6"/>
              </a:lnRef>
              <a:fillRef idx="0">
                <a:schemeClr val="accent6"/>
              </a:fillRef>
              <a:effectRef idx="2">
                <a:schemeClr val="accent6"/>
              </a:effectRef>
              <a:fontRef idx="minor">
                <a:schemeClr val="tx1"/>
              </a:fontRef>
            </p:style>
            <p:txBody>
              <a:bodyPr wrap="square" anchor="ctr">
                <a:spAutoFit/>
              </a:bodyPr>
              <a:lstStyle/>
              <a:p>
                <a:endParaRPr lang="en-US"/>
              </a:p>
            </p:txBody>
          </p:sp>
          <p:sp>
            <p:nvSpPr>
              <p:cNvPr id="33" name="Rectangle 45"/>
              <p:cNvSpPr>
                <a:spLocks noChangeArrowheads="1"/>
              </p:cNvSpPr>
              <p:nvPr/>
            </p:nvSpPr>
            <p:spPr bwMode="auto">
              <a:xfrm>
                <a:off x="1344" y="3510"/>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graphicFrame>
          <p:nvGraphicFramePr>
            <p:cNvPr id="63" name="Object 37"/>
            <p:cNvGraphicFramePr>
              <a:graphicFrameLocks noChangeAspect="1"/>
            </p:cNvGraphicFramePr>
            <p:nvPr/>
          </p:nvGraphicFramePr>
          <p:xfrm>
            <a:off x="6832340" y="2601727"/>
            <a:ext cx="464929" cy="509026"/>
          </p:xfrm>
          <a:graphic>
            <a:graphicData uri="http://schemas.openxmlformats.org/presentationml/2006/ole">
              <mc:AlternateContent xmlns:mc="http://schemas.openxmlformats.org/markup-compatibility/2006">
                <mc:Choice xmlns:v="urn:schemas-microsoft-com:vml" Requires="v">
                  <p:oleObj spid="_x0000_s414750" name="Clip" r:id="rId9" imgW="1139040" imgH="1339560" progId="">
                    <p:embed/>
                  </p:oleObj>
                </mc:Choice>
                <mc:Fallback>
                  <p:oleObj name="Clip" r:id="rId9" imgW="1139040" imgH="1339560" progId="">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2340" y="2601727"/>
                          <a:ext cx="464929" cy="5090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563" name="Object 11"/>
            <p:cNvGraphicFramePr>
              <a:graphicFrameLocks noChangeAspect="1"/>
            </p:cNvGraphicFramePr>
            <p:nvPr/>
          </p:nvGraphicFramePr>
          <p:xfrm>
            <a:off x="7791823" y="2660184"/>
            <a:ext cx="465138" cy="509587"/>
          </p:xfrm>
          <a:graphic>
            <a:graphicData uri="http://schemas.openxmlformats.org/presentationml/2006/ole">
              <mc:AlternateContent xmlns:mc="http://schemas.openxmlformats.org/markup-compatibility/2006">
                <mc:Choice xmlns:v="urn:schemas-microsoft-com:vml" Requires="v">
                  <p:oleObj spid="_x0000_s414751" name="Clip" r:id="rId10" imgW="1139040" imgH="1339560" progId="">
                    <p:embed/>
                  </p:oleObj>
                </mc:Choice>
                <mc:Fallback>
                  <p:oleObj name="Clip" r:id="rId10" imgW="1139040" imgH="1339560" progId="">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1823" y="2660184"/>
                          <a:ext cx="465138" cy="509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8" name="Oval 61"/>
          <p:cNvSpPr>
            <a:spLocks noChangeArrowheads="1"/>
          </p:cNvSpPr>
          <p:nvPr/>
        </p:nvSpPr>
        <p:spPr bwMode="auto">
          <a:xfrm>
            <a:off x="887506" y="3356816"/>
            <a:ext cx="2097742" cy="3138113"/>
          </a:xfrm>
          <a:prstGeom prst="ellipse">
            <a:avLst/>
          </a:prstGeom>
          <a:noFill/>
          <a:ln w="38100">
            <a:solidFill>
              <a:srgbClr val="FF9900"/>
            </a:solidFill>
            <a:round/>
            <a:headEnd/>
            <a:tailEnd/>
          </a:ln>
          <a:effectLst/>
        </p:spPr>
        <p:txBody>
          <a:bodyPr wrap="none" anchor="ctr"/>
          <a:lstStyle/>
          <a:p>
            <a:endParaRPr lang="en-US"/>
          </a:p>
        </p:txBody>
      </p:sp>
      <p:sp>
        <p:nvSpPr>
          <p:cNvPr id="61" name="AutoShape 63"/>
          <p:cNvSpPr>
            <a:spLocks/>
          </p:cNvSpPr>
          <p:nvPr/>
        </p:nvSpPr>
        <p:spPr bwMode="auto">
          <a:xfrm>
            <a:off x="3463456" y="6118132"/>
            <a:ext cx="1727200" cy="339725"/>
          </a:xfrm>
          <a:prstGeom prst="callout1">
            <a:avLst>
              <a:gd name="adj1" fmla="val 33644"/>
              <a:gd name="adj2" fmla="val -4412"/>
              <a:gd name="adj3" fmla="val -194009"/>
              <a:gd name="adj4" fmla="val -46218"/>
            </a:avLst>
          </a:prstGeom>
          <a:ln w="28575">
            <a:headEnd/>
            <a:tailEnd/>
          </a:ln>
        </p:spPr>
        <p:style>
          <a:lnRef idx="1">
            <a:schemeClr val="accent2"/>
          </a:lnRef>
          <a:fillRef idx="3">
            <a:schemeClr val="accent2"/>
          </a:fillRef>
          <a:effectRef idx="2">
            <a:schemeClr val="accent2"/>
          </a:effectRef>
          <a:fontRef idx="minor">
            <a:schemeClr val="lt1"/>
          </a:fontRef>
        </p:style>
        <p:txBody>
          <a:bodyPr/>
          <a:lstStyle/>
          <a:p>
            <a:pPr algn="ctr"/>
            <a:r>
              <a:rPr lang="en-US" sz="1400" dirty="0">
                <a:effectLst>
                  <a:outerShdw blurRad="38100" dist="38100" dir="2700000" algn="tl">
                    <a:srgbClr val="000000"/>
                  </a:outerShdw>
                </a:effectLst>
              </a:rPr>
              <a:t>Cisco Kid</a:t>
            </a:r>
          </a:p>
        </p:txBody>
      </p:sp>
      <p:grpSp>
        <p:nvGrpSpPr>
          <p:cNvPr id="64" name="Group 64"/>
          <p:cNvGrpSpPr>
            <a:grpSpLocks/>
          </p:cNvGrpSpPr>
          <p:nvPr/>
        </p:nvGrpSpPr>
        <p:grpSpPr bwMode="auto">
          <a:xfrm>
            <a:off x="6541247" y="3779012"/>
            <a:ext cx="2293938" cy="2608381"/>
            <a:chOff x="3968" y="2190"/>
            <a:chExt cx="1445" cy="1940"/>
          </a:xfrm>
        </p:grpSpPr>
        <p:sp>
          <p:nvSpPr>
            <p:cNvPr id="65" name="Oval 65"/>
            <p:cNvSpPr>
              <a:spLocks noChangeArrowheads="1"/>
            </p:cNvSpPr>
            <p:nvPr/>
          </p:nvSpPr>
          <p:spPr bwMode="auto">
            <a:xfrm>
              <a:off x="3968" y="2190"/>
              <a:ext cx="1445" cy="1940"/>
            </a:xfrm>
            <a:prstGeom prst="ellipse">
              <a:avLst/>
            </a:prstGeom>
            <a:noFill/>
            <a:ln w="28575">
              <a:solidFill>
                <a:srgbClr val="FF9900"/>
              </a:solidFill>
              <a:round/>
              <a:headEnd/>
              <a:tailEnd/>
            </a:ln>
            <a:effectLst/>
          </p:spPr>
          <p:txBody>
            <a:bodyPr wrap="none" anchor="ctr"/>
            <a:lstStyle/>
            <a:p>
              <a:endParaRPr lang="en-US"/>
            </a:p>
          </p:txBody>
        </p:sp>
        <p:sp>
          <p:nvSpPr>
            <p:cNvPr id="66" name="AutoShape 66"/>
            <p:cNvSpPr>
              <a:spLocks/>
            </p:cNvSpPr>
            <p:nvPr/>
          </p:nvSpPr>
          <p:spPr bwMode="auto">
            <a:xfrm>
              <a:off x="4191" y="3633"/>
              <a:ext cx="1088" cy="214"/>
            </a:xfrm>
            <a:prstGeom prst="callout1">
              <a:avLst>
                <a:gd name="adj1" fmla="val 33644"/>
                <a:gd name="adj2" fmla="val -4412"/>
                <a:gd name="adj3" fmla="val 210745"/>
                <a:gd name="adj4" fmla="val -14153"/>
              </a:avLst>
            </a:prstGeom>
            <a:ln>
              <a:headEnd/>
              <a:tailEnd/>
            </a:ln>
          </p:spPr>
          <p:style>
            <a:lnRef idx="0">
              <a:schemeClr val="accent2"/>
            </a:lnRef>
            <a:fillRef idx="3">
              <a:schemeClr val="accent2"/>
            </a:fillRef>
            <a:effectRef idx="3">
              <a:schemeClr val="accent2"/>
            </a:effectRef>
            <a:fontRef idx="minor">
              <a:schemeClr val="lt1"/>
            </a:fontRef>
          </p:style>
          <p:txBody>
            <a:bodyPr/>
            <a:lstStyle/>
            <a:p>
              <a:pPr algn="ctr"/>
              <a:r>
                <a:rPr lang="en-US" sz="1400">
                  <a:effectLst>
                    <a:outerShdw blurRad="38100" dist="38100" dir="2700000" algn="tl">
                      <a:srgbClr val="000000"/>
                    </a:outerShdw>
                  </a:effectLst>
                </a:rPr>
                <a:t>They are there</a:t>
              </a:r>
            </a:p>
          </p:txBody>
        </p:sp>
      </p:grpSp>
      <p:sp>
        <p:nvSpPr>
          <p:cNvPr id="67" name="Text Box 50"/>
          <p:cNvSpPr txBox="1">
            <a:spLocks noChangeArrowheads="1"/>
          </p:cNvSpPr>
          <p:nvPr/>
        </p:nvSpPr>
        <p:spPr bwMode="auto">
          <a:xfrm>
            <a:off x="1447800" y="3641725"/>
            <a:ext cx="1029449" cy="52322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algn="ctr"/>
            <a:r>
              <a:rPr lang="en-US" sz="1400" dirty="0">
                <a:solidFill>
                  <a:schemeClr val="bg1"/>
                </a:solidFill>
                <a:effectLst/>
              </a:rPr>
              <a:t>“Ruby”</a:t>
            </a:r>
          </a:p>
          <a:p>
            <a:pPr algn="ctr"/>
            <a:r>
              <a:rPr lang="en-US" sz="1400" dirty="0">
                <a:solidFill>
                  <a:schemeClr val="bg1"/>
                </a:solidFill>
                <a:effectLst/>
              </a:rPr>
              <a:t>152.2.81.1</a:t>
            </a:r>
          </a:p>
        </p:txBody>
      </p:sp>
      <p:sp>
        <p:nvSpPr>
          <p:cNvPr id="68" name="Text Box 51"/>
          <p:cNvSpPr txBox="1">
            <a:spLocks noChangeArrowheads="1"/>
          </p:cNvSpPr>
          <p:nvPr/>
        </p:nvSpPr>
        <p:spPr bwMode="auto">
          <a:xfrm>
            <a:off x="6974493" y="6071161"/>
            <a:ext cx="1582741" cy="52322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algn="ctr"/>
            <a:r>
              <a:rPr lang="en-US" sz="1400" dirty="0">
                <a:solidFill>
                  <a:schemeClr val="bg1"/>
                </a:solidFill>
                <a:effectLst/>
              </a:rPr>
              <a:t>“www.bahn.de”</a:t>
            </a:r>
          </a:p>
          <a:p>
            <a:pPr algn="ctr"/>
            <a:r>
              <a:rPr lang="en-US" sz="1400" dirty="0">
                <a:solidFill>
                  <a:schemeClr val="bg1"/>
                </a:solidFill>
                <a:effectLst/>
              </a:rPr>
              <a:t>81.200.192.68</a:t>
            </a:r>
          </a:p>
        </p:txBody>
      </p:sp>
      <p:sp>
        <p:nvSpPr>
          <p:cNvPr id="72" name="Rounded Rectangle 71"/>
          <p:cNvSpPr/>
          <p:nvPr/>
        </p:nvSpPr>
        <p:spPr bwMode="auto">
          <a:xfrm>
            <a:off x="987016" y="1017631"/>
            <a:ext cx="7580210" cy="34051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spAutoFit/>
          </a:bodyPr>
          <a:lstStyle/>
          <a:p>
            <a:pPr>
              <a:spcBef>
                <a:spcPct val="50000"/>
              </a:spcBef>
            </a:pPr>
            <a:r>
              <a:rPr lang="en-US" sz="1400" dirty="0" smtClean="0">
                <a:effectLst>
                  <a:outerShdw blurRad="38100" dist="38100" dir="2700000" algn="tl">
                    <a:srgbClr val="000000"/>
                  </a:outerShdw>
                </a:effectLst>
              </a:rPr>
              <a:t>For us to get train tickets from “Die </a:t>
            </a:r>
            <a:r>
              <a:rPr lang="en-US" sz="1400" dirty="0" err="1" smtClean="0">
                <a:effectLst>
                  <a:outerShdw blurRad="38100" dist="38100" dir="2700000" algn="tl">
                    <a:srgbClr val="000000"/>
                  </a:outerShdw>
                </a:effectLst>
              </a:rPr>
              <a:t>Bahn</a:t>
            </a:r>
            <a:r>
              <a:rPr lang="en-US" sz="1400" dirty="0" smtClean="0">
                <a:effectLst>
                  <a:outerShdw blurRad="38100" dist="38100" dir="2700000" algn="tl">
                    <a:srgbClr val="000000"/>
                  </a:outerShdw>
                </a:effectLst>
              </a:rPr>
              <a:t>”, we have to send it a message</a:t>
            </a:r>
            <a:endParaRPr lang="en-US" sz="1400" dirty="0">
              <a:solidFill>
                <a:srgbClr val="FF9900"/>
              </a:solidFill>
              <a:effectLst>
                <a:outerShdw blurRad="38100" dist="38100" dir="2700000" algn="tl">
                  <a:srgbClr val="000000"/>
                </a:outerShdw>
              </a:effectLst>
            </a:endParaRPr>
          </a:p>
        </p:txBody>
      </p:sp>
      <p:sp>
        <p:nvSpPr>
          <p:cNvPr id="73" name="Rectangle 72"/>
          <p:cNvSpPr/>
          <p:nvPr/>
        </p:nvSpPr>
        <p:spPr bwMode="auto">
          <a:xfrm>
            <a:off x="-4779" y="3375212"/>
            <a:ext cx="457200" cy="25053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Inter</a:t>
            </a:r>
          </a:p>
          <a:p>
            <a:pPr eaLnBrk="1" hangingPunct="1"/>
            <a:r>
              <a:rPr lang="en-US" sz="700" b="1" dirty="0" smtClean="0">
                <a:solidFill>
                  <a:srgbClr val="F4F6F9"/>
                </a:solidFill>
                <a:effectLst/>
                <a:latin typeface="MetaCorrespondence"/>
              </a:rPr>
              <a:t>networks</a:t>
            </a:r>
          </a:p>
        </p:txBody>
      </p:sp>
      <p:sp>
        <p:nvSpPr>
          <p:cNvPr id="74" name="Rectangle 73"/>
          <p:cNvSpPr/>
          <p:nvPr/>
        </p:nvSpPr>
        <p:spPr bwMode="auto">
          <a:xfrm>
            <a:off x="457232" y="31146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TCP/IP</a:t>
            </a:r>
          </a:p>
        </p:txBody>
      </p:sp>
      <p:sp>
        <p:nvSpPr>
          <p:cNvPr id="75" name="Rectangle 74"/>
          <p:cNvSpPr/>
          <p:nvPr/>
        </p:nvSpPr>
        <p:spPr bwMode="auto">
          <a:xfrm>
            <a:off x="457216" y="32670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hosts</a:t>
            </a:r>
          </a:p>
        </p:txBody>
      </p:sp>
      <p:sp>
        <p:nvSpPr>
          <p:cNvPr id="76" name="Rectangle 75"/>
          <p:cNvSpPr/>
          <p:nvPr/>
        </p:nvSpPr>
        <p:spPr bwMode="auto">
          <a:xfrm>
            <a:off x="452437" y="34194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standards</a:t>
            </a:r>
          </a:p>
        </p:txBody>
      </p:sp>
      <p:sp>
        <p:nvSpPr>
          <p:cNvPr id="77" name="Rectangle 76"/>
          <p:cNvSpPr/>
          <p:nvPr/>
        </p:nvSpPr>
        <p:spPr bwMode="auto">
          <a:xfrm>
            <a:off x="454834" y="35718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packets</a:t>
            </a:r>
          </a:p>
        </p:txBody>
      </p:sp>
      <p:sp>
        <p:nvSpPr>
          <p:cNvPr id="78" name="Rectangle 77"/>
          <p:cNvSpPr/>
          <p:nvPr/>
        </p:nvSpPr>
        <p:spPr bwMode="auto">
          <a:xfrm>
            <a:off x="454834" y="37242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examples</a:t>
            </a:r>
          </a:p>
        </p:txBody>
      </p:sp>
      <p:sp>
        <p:nvSpPr>
          <p:cNvPr id="80" name="AutoShape 52"/>
          <p:cNvSpPr>
            <a:spLocks/>
          </p:cNvSpPr>
          <p:nvPr/>
        </p:nvSpPr>
        <p:spPr bwMode="auto">
          <a:xfrm>
            <a:off x="1420344" y="2129210"/>
            <a:ext cx="1422400" cy="339725"/>
          </a:xfrm>
          <a:prstGeom prst="callout1">
            <a:avLst>
              <a:gd name="adj1" fmla="val 132599"/>
              <a:gd name="adj2" fmla="val 48633"/>
              <a:gd name="adj3" fmla="val 344639"/>
              <a:gd name="adj4" fmla="val 38789"/>
            </a:avLst>
          </a:prstGeom>
          <a:solidFill>
            <a:srgbClr val="FF9900"/>
          </a:solidFill>
          <a:ln>
            <a:solidFill>
              <a:srgbClr val="FF9900"/>
            </a:solidFill>
            <a:headEnd/>
            <a:tailEnd/>
          </a:ln>
        </p:spPr>
        <p:style>
          <a:lnRef idx="1">
            <a:schemeClr val="accent2"/>
          </a:lnRef>
          <a:fillRef idx="3">
            <a:schemeClr val="accent2"/>
          </a:fillRef>
          <a:effectRef idx="2">
            <a:schemeClr val="accent2"/>
          </a:effectRef>
          <a:fontRef idx="minor">
            <a:schemeClr val="lt1"/>
          </a:fontRef>
        </p:style>
        <p:txBody>
          <a:bodyPr/>
          <a:lstStyle/>
          <a:p>
            <a:pPr algn="ctr"/>
            <a:r>
              <a:rPr lang="en-US" sz="1400">
                <a:effectLst>
                  <a:outerShdw blurRad="38100" dist="38100" dir="2700000" algn="tl">
                    <a:srgbClr val="000000"/>
                  </a:outerShdw>
                </a:effectLst>
              </a:rPr>
              <a:t>Could be us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 name="Rectangle 73"/>
          <p:cNvSpPr/>
          <p:nvPr/>
        </p:nvSpPr>
        <p:spPr bwMode="auto">
          <a:xfrm>
            <a:off x="1174377" y="4320988"/>
            <a:ext cx="591670" cy="658906"/>
          </a:xfrm>
          <a:prstGeom prst="rect">
            <a:avLst/>
          </a:prstGeom>
          <a:solidFill>
            <a:srgbClr val="FF99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charset="0"/>
            </a:endParaRPr>
          </a:p>
        </p:txBody>
      </p:sp>
      <p:sp>
        <p:nvSpPr>
          <p:cNvPr id="73" name="Rectangle 72"/>
          <p:cNvSpPr/>
          <p:nvPr/>
        </p:nvSpPr>
        <p:spPr bwMode="auto">
          <a:xfrm>
            <a:off x="6763871" y="2514600"/>
            <a:ext cx="591670" cy="658906"/>
          </a:xfrm>
          <a:prstGeom prst="rect">
            <a:avLst/>
          </a:prstGeom>
          <a:solidFill>
            <a:srgbClr val="0099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charset="0"/>
            </a:endParaRPr>
          </a:p>
        </p:txBody>
      </p:sp>
      <p:grpSp>
        <p:nvGrpSpPr>
          <p:cNvPr id="2" name="Group 68"/>
          <p:cNvGrpSpPr/>
          <p:nvPr/>
        </p:nvGrpSpPr>
        <p:grpSpPr>
          <a:xfrm>
            <a:off x="1900515" y="1680883"/>
            <a:ext cx="3666567" cy="4424077"/>
            <a:chOff x="1900515" y="1680883"/>
            <a:chExt cx="3666567" cy="4424077"/>
          </a:xfrm>
        </p:grpSpPr>
        <p:sp>
          <p:nvSpPr>
            <p:cNvPr id="70" name="Cloud Callout 69"/>
            <p:cNvSpPr/>
            <p:nvPr/>
          </p:nvSpPr>
          <p:spPr bwMode="auto">
            <a:xfrm>
              <a:off x="2985247" y="1788454"/>
              <a:ext cx="2581835" cy="4316506"/>
            </a:xfrm>
            <a:prstGeom prst="cloudCallout">
              <a:avLst>
                <a:gd name="adj1" fmla="val -49478"/>
                <a:gd name="adj2" fmla="val -49961"/>
              </a:avLst>
            </a:prstGeom>
            <a:solidFill>
              <a:srgbClr val="C00000">
                <a:alpha val="50000"/>
              </a:srgb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charset="0"/>
              </a:endParaRPr>
            </a:p>
          </p:txBody>
        </p:sp>
        <p:sp>
          <p:nvSpPr>
            <p:cNvPr id="71" name="Text Box 48"/>
            <p:cNvSpPr txBox="1">
              <a:spLocks noChangeArrowheads="1"/>
            </p:cNvSpPr>
            <p:nvPr/>
          </p:nvSpPr>
          <p:spPr bwMode="auto">
            <a:xfrm>
              <a:off x="1900515" y="1680883"/>
              <a:ext cx="1044575" cy="276999"/>
            </a:xfrm>
            <a:prstGeom prst="rect">
              <a:avLst/>
            </a:prstGeom>
            <a:solidFill>
              <a:srgbClr val="C00000">
                <a:alpha val="50000"/>
              </a:srgbClr>
            </a:solidFill>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spcBef>
                  <a:spcPct val="20000"/>
                </a:spcBef>
              </a:pPr>
              <a:r>
                <a:rPr lang="en-US" sz="1200" dirty="0" smtClean="0">
                  <a:effectLst/>
                </a:rPr>
                <a:t>The Internet</a:t>
              </a:r>
              <a:endParaRPr lang="en-US" sz="1200" dirty="0">
                <a:effectLst/>
              </a:endParaRPr>
            </a:p>
          </p:txBody>
        </p:sp>
      </p:grpSp>
      <p:sp>
        <p:nvSpPr>
          <p:cNvPr id="340994" name="Rectangle 2"/>
          <p:cNvSpPr>
            <a:spLocks noGrp="1" noChangeArrowheads="1"/>
          </p:cNvSpPr>
          <p:nvPr>
            <p:ph type="title"/>
          </p:nvPr>
        </p:nvSpPr>
        <p:spPr>
          <a:xfrm>
            <a:off x="968188" y="575515"/>
            <a:ext cx="8001000" cy="782638"/>
          </a:xfrm>
        </p:spPr>
        <p:txBody>
          <a:bodyPr/>
          <a:lstStyle/>
          <a:p>
            <a:r>
              <a:rPr lang="en-US" dirty="0" smtClean="0"/>
              <a:t>A packet example</a:t>
            </a:r>
            <a:endParaRPr lang="en-US" dirty="0"/>
          </a:p>
        </p:txBody>
      </p:sp>
      <p:grpSp>
        <p:nvGrpSpPr>
          <p:cNvPr id="3" name="Group 67"/>
          <p:cNvGrpSpPr/>
          <p:nvPr/>
        </p:nvGrpSpPr>
        <p:grpSpPr>
          <a:xfrm>
            <a:off x="977151" y="2196354"/>
            <a:ext cx="7294563" cy="4205288"/>
            <a:chOff x="977151" y="2196354"/>
            <a:chExt cx="7294563" cy="4205288"/>
          </a:xfrm>
        </p:grpSpPr>
        <p:grpSp>
          <p:nvGrpSpPr>
            <p:cNvPr id="4" name="Group 3"/>
            <p:cNvGrpSpPr>
              <a:grpSpLocks/>
            </p:cNvGrpSpPr>
            <p:nvPr/>
          </p:nvGrpSpPr>
          <p:grpSpPr bwMode="auto">
            <a:xfrm>
              <a:off x="977151" y="2196354"/>
              <a:ext cx="7294563" cy="4205288"/>
              <a:chOff x="336" y="1536"/>
              <a:chExt cx="4595" cy="2649"/>
            </a:xfrm>
          </p:grpSpPr>
          <p:sp>
            <p:nvSpPr>
              <p:cNvPr id="16" name="Line 4"/>
              <p:cNvSpPr>
                <a:spLocks noChangeShapeType="1"/>
              </p:cNvSpPr>
              <p:nvPr/>
            </p:nvSpPr>
            <p:spPr bwMode="auto">
              <a:xfrm>
                <a:off x="1872" y="3264"/>
                <a:ext cx="480" cy="0"/>
              </a:xfrm>
              <a:prstGeom prst="line">
                <a:avLst/>
              </a:prstGeom>
              <a:noFill/>
              <a:ln w="9525">
                <a:solidFill>
                  <a:schemeClr val="tx1"/>
                </a:solidFill>
                <a:miter lim="800000"/>
                <a:headEnd/>
                <a:tailEnd/>
              </a:ln>
              <a:effectLst/>
            </p:spPr>
            <p:txBody>
              <a:bodyPr wrap="none" anchor="ctr"/>
              <a:lstStyle/>
              <a:p>
                <a:endParaRPr lang="en-US"/>
              </a:p>
            </p:txBody>
          </p:sp>
          <p:sp>
            <p:nvSpPr>
              <p:cNvPr id="17" name="Line 5"/>
              <p:cNvSpPr>
                <a:spLocks noChangeShapeType="1"/>
              </p:cNvSpPr>
              <p:nvPr/>
            </p:nvSpPr>
            <p:spPr bwMode="auto">
              <a:xfrm>
                <a:off x="2352" y="1584"/>
                <a:ext cx="0" cy="2256"/>
              </a:xfrm>
              <a:prstGeom prst="line">
                <a:avLst/>
              </a:prstGeom>
              <a:noFill/>
              <a:ln w="38100">
                <a:solidFill>
                  <a:schemeClr val="tx1"/>
                </a:solidFill>
                <a:miter lim="800000"/>
                <a:headEnd/>
                <a:tailEnd/>
              </a:ln>
              <a:effectLst/>
            </p:spPr>
            <p:txBody>
              <a:bodyPr wrap="none" anchor="ctr"/>
              <a:lstStyle/>
              <a:p>
                <a:endParaRPr lang="en-US"/>
              </a:p>
            </p:txBody>
          </p:sp>
          <p:sp>
            <p:nvSpPr>
              <p:cNvPr id="18" name="Line 6"/>
              <p:cNvSpPr>
                <a:spLocks noChangeShapeType="1"/>
              </p:cNvSpPr>
              <p:nvPr/>
            </p:nvSpPr>
            <p:spPr bwMode="auto">
              <a:xfrm flipH="1">
                <a:off x="2352" y="2496"/>
                <a:ext cx="528" cy="0"/>
              </a:xfrm>
              <a:prstGeom prst="line">
                <a:avLst/>
              </a:prstGeom>
              <a:noFill/>
              <a:ln w="28575">
                <a:solidFill>
                  <a:schemeClr val="tx1"/>
                </a:solidFill>
                <a:miter lim="800000"/>
                <a:headEnd/>
                <a:tailEnd/>
              </a:ln>
              <a:effectLst/>
            </p:spPr>
            <p:txBody>
              <a:bodyPr wrap="none" anchor="ctr"/>
              <a:lstStyle/>
              <a:p>
                <a:endParaRPr lang="en-US"/>
              </a:p>
            </p:txBody>
          </p:sp>
          <p:sp>
            <p:nvSpPr>
              <p:cNvPr id="19" name="Line 7"/>
              <p:cNvSpPr>
                <a:spLocks noChangeShapeType="1"/>
              </p:cNvSpPr>
              <p:nvPr/>
            </p:nvSpPr>
            <p:spPr bwMode="auto">
              <a:xfrm flipH="1">
                <a:off x="2880" y="2406"/>
                <a:ext cx="983" cy="90"/>
              </a:xfrm>
              <a:prstGeom prst="line">
                <a:avLst/>
              </a:prstGeom>
              <a:noFill/>
              <a:ln w="9525">
                <a:solidFill>
                  <a:schemeClr val="tx1"/>
                </a:solidFill>
                <a:miter lim="800000"/>
                <a:headEnd/>
                <a:tailEnd/>
              </a:ln>
              <a:effectLst/>
            </p:spPr>
            <p:txBody>
              <a:bodyPr wrap="none" anchor="ctr"/>
              <a:lstStyle/>
              <a:p>
                <a:endParaRPr lang="en-US"/>
              </a:p>
            </p:txBody>
          </p:sp>
          <p:sp>
            <p:nvSpPr>
              <p:cNvPr id="20" name="Line 8"/>
              <p:cNvSpPr>
                <a:spLocks noChangeShapeType="1"/>
              </p:cNvSpPr>
              <p:nvPr/>
            </p:nvSpPr>
            <p:spPr bwMode="auto">
              <a:xfrm flipH="1" flipV="1">
                <a:off x="2880" y="2496"/>
                <a:ext cx="1440" cy="672"/>
              </a:xfrm>
              <a:prstGeom prst="line">
                <a:avLst/>
              </a:prstGeom>
              <a:noFill/>
              <a:ln w="9525">
                <a:solidFill>
                  <a:schemeClr val="tx1"/>
                </a:solidFill>
                <a:miter lim="800000"/>
                <a:headEnd/>
                <a:tailEnd/>
              </a:ln>
              <a:effectLst/>
            </p:spPr>
            <p:txBody>
              <a:bodyPr wrap="none" anchor="ctr"/>
              <a:lstStyle/>
              <a:p>
                <a:endParaRPr lang="en-US"/>
              </a:p>
            </p:txBody>
          </p:sp>
          <p:grpSp>
            <p:nvGrpSpPr>
              <p:cNvPr id="5" name="Group 20"/>
              <p:cNvGrpSpPr>
                <a:grpSpLocks/>
              </p:cNvGrpSpPr>
              <p:nvPr/>
            </p:nvGrpSpPr>
            <p:grpSpPr bwMode="auto">
              <a:xfrm>
                <a:off x="3887" y="2085"/>
                <a:ext cx="1044" cy="336"/>
                <a:chOff x="3552" y="1632"/>
                <a:chExt cx="1248" cy="336"/>
              </a:xfrm>
            </p:grpSpPr>
            <p:sp>
              <p:nvSpPr>
                <p:cNvPr id="54" name="Line 10"/>
                <p:cNvSpPr>
                  <a:spLocks noChangeShapeType="1"/>
                </p:cNvSpPr>
                <p:nvPr/>
              </p:nvSpPr>
              <p:spPr bwMode="auto">
                <a:xfrm>
                  <a:off x="3552" y="1968"/>
                  <a:ext cx="1248" cy="0"/>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sp>
              <p:nvSpPr>
                <p:cNvPr id="62" name="Line 13"/>
                <p:cNvSpPr>
                  <a:spLocks noChangeShapeType="1"/>
                </p:cNvSpPr>
                <p:nvPr/>
              </p:nvSpPr>
              <p:spPr bwMode="auto">
                <a:xfrm>
                  <a:off x="4609" y="1632"/>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sp>
              <p:nvSpPr>
                <p:cNvPr id="60" name="Line 16"/>
                <p:cNvSpPr>
                  <a:spLocks noChangeShapeType="1"/>
                </p:cNvSpPr>
                <p:nvPr/>
              </p:nvSpPr>
              <p:spPr bwMode="auto">
                <a:xfrm>
                  <a:off x="3888" y="1632"/>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pSp>
          <p:sp>
            <p:nvSpPr>
              <p:cNvPr id="22" name="Rectangle 19"/>
              <p:cNvSpPr>
                <a:spLocks noChangeArrowheads="1"/>
              </p:cNvSpPr>
              <p:nvPr/>
            </p:nvSpPr>
            <p:spPr bwMode="auto">
              <a:xfrm>
                <a:off x="2832" y="2448"/>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6" name="Group 20"/>
              <p:cNvGrpSpPr>
                <a:grpSpLocks/>
              </p:cNvGrpSpPr>
              <p:nvPr/>
            </p:nvGrpSpPr>
            <p:grpSpPr bwMode="auto">
              <a:xfrm>
                <a:off x="4320" y="2641"/>
                <a:ext cx="576" cy="1103"/>
                <a:chOff x="2064" y="2353"/>
                <a:chExt cx="576" cy="1103"/>
              </a:xfrm>
            </p:grpSpPr>
            <p:sp>
              <p:nvSpPr>
                <p:cNvPr id="48" name="Line 21"/>
                <p:cNvSpPr>
                  <a:spLocks noChangeShapeType="1"/>
                </p:cNvSpPr>
                <p:nvPr/>
              </p:nvSpPr>
              <p:spPr bwMode="auto">
                <a:xfrm flipV="1">
                  <a:off x="2064" y="2880"/>
                  <a:ext cx="576" cy="0"/>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pSp>
              <p:nvGrpSpPr>
                <p:cNvPr id="7" name="Group 22"/>
                <p:cNvGrpSpPr>
                  <a:grpSpLocks/>
                </p:cNvGrpSpPr>
                <p:nvPr/>
              </p:nvGrpSpPr>
              <p:grpSpPr bwMode="auto">
                <a:xfrm>
                  <a:off x="2155" y="2353"/>
                  <a:ext cx="293" cy="542"/>
                  <a:chOff x="4464" y="1248"/>
                  <a:chExt cx="350" cy="720"/>
                </a:xfrm>
              </p:grpSpPr>
              <p:sp>
                <p:nvSpPr>
                  <p:cNvPr id="53" name="Line 24"/>
                  <p:cNvSpPr>
                    <a:spLocks noChangeShapeType="1"/>
                  </p:cNvSpPr>
                  <p:nvPr/>
                </p:nvSpPr>
                <p:spPr bwMode="auto">
                  <a:xfrm>
                    <a:off x="4608" y="1632"/>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aphicFrame>
                <p:nvGraphicFramePr>
                  <p:cNvPr id="52" name="Object 23"/>
                  <p:cNvGraphicFramePr>
                    <a:graphicFrameLocks noChangeAspect="1"/>
                  </p:cNvGraphicFramePr>
                  <p:nvPr/>
                </p:nvGraphicFramePr>
                <p:xfrm>
                  <a:off x="4464" y="1248"/>
                  <a:ext cx="350" cy="412"/>
                </p:xfrm>
                <a:graphic>
                  <a:graphicData uri="http://schemas.openxmlformats.org/presentationml/2006/ole">
                    <mc:AlternateContent xmlns:mc="http://schemas.openxmlformats.org/markup-compatibility/2006">
                      <mc:Choice xmlns:v="urn:schemas-microsoft-com:vml" Requires="v">
                        <p:oleObj spid="_x0000_s415769" name="Clip" r:id="rId3" imgW="1139040" imgH="1339560" progId="">
                          <p:embed/>
                        </p:oleObj>
                      </mc:Choice>
                      <mc:Fallback>
                        <p:oleObj name="Clip" r:id="rId3" imgW="1139040" imgH="133956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 y="1248"/>
                                <a:ext cx="350" cy="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1" name="Line 26"/>
                <p:cNvSpPr>
                  <a:spLocks noChangeShapeType="1"/>
                </p:cNvSpPr>
                <p:nvPr/>
              </p:nvSpPr>
              <p:spPr bwMode="auto">
                <a:xfrm>
                  <a:off x="2426" y="2893"/>
                  <a:ext cx="0" cy="253"/>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aphicFrame>
              <p:nvGraphicFramePr>
                <p:cNvPr id="50" name="Object 25"/>
                <p:cNvGraphicFramePr>
                  <a:graphicFrameLocks noChangeAspect="1"/>
                </p:cNvGraphicFramePr>
                <p:nvPr/>
              </p:nvGraphicFramePr>
              <p:xfrm>
                <a:off x="2294" y="3146"/>
                <a:ext cx="293" cy="310"/>
              </p:xfrm>
              <a:graphic>
                <a:graphicData uri="http://schemas.openxmlformats.org/presentationml/2006/ole">
                  <mc:AlternateContent xmlns:mc="http://schemas.openxmlformats.org/markup-compatibility/2006">
                    <mc:Choice xmlns:v="urn:schemas-microsoft-com:vml" Requires="v">
                      <p:oleObj spid="_x0000_s415770" name="Clip" r:id="rId5" imgW="1139040" imgH="1339560" progId="">
                        <p:embed/>
                      </p:oleObj>
                    </mc:Choice>
                    <mc:Fallback>
                      <p:oleObj name="Clip" r:id="rId5" imgW="1139040" imgH="133956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4" y="3146"/>
                              <a:ext cx="293" cy="3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4" name="Rectangle 27"/>
              <p:cNvSpPr>
                <a:spLocks noChangeArrowheads="1"/>
              </p:cNvSpPr>
              <p:nvPr/>
            </p:nvSpPr>
            <p:spPr bwMode="auto">
              <a:xfrm>
                <a:off x="3848" y="2372"/>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5" name="Rectangle 28"/>
              <p:cNvSpPr>
                <a:spLocks noChangeArrowheads="1"/>
              </p:cNvSpPr>
              <p:nvPr/>
            </p:nvSpPr>
            <p:spPr bwMode="auto">
              <a:xfrm>
                <a:off x="4272" y="3120"/>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 name="Line 29"/>
              <p:cNvSpPr>
                <a:spLocks noChangeShapeType="1"/>
              </p:cNvSpPr>
              <p:nvPr/>
            </p:nvSpPr>
            <p:spPr bwMode="auto">
              <a:xfrm>
                <a:off x="2880" y="2496"/>
                <a:ext cx="0" cy="0"/>
              </a:xfrm>
              <a:prstGeom prst="line">
                <a:avLst/>
              </a:prstGeom>
              <a:noFill/>
              <a:ln w="9525">
                <a:solidFill>
                  <a:schemeClr val="tx1"/>
                </a:solidFill>
                <a:miter lim="800000"/>
                <a:headEnd/>
                <a:tailEnd/>
              </a:ln>
              <a:effectLst/>
            </p:spPr>
            <p:txBody>
              <a:bodyPr wrap="none" anchor="ctr"/>
              <a:lstStyle/>
              <a:p>
                <a:endParaRPr lang="en-US"/>
              </a:p>
            </p:txBody>
          </p:sp>
          <p:sp>
            <p:nvSpPr>
              <p:cNvPr id="27" name="Rectangle 30"/>
              <p:cNvSpPr>
                <a:spLocks noChangeArrowheads="1"/>
              </p:cNvSpPr>
              <p:nvPr/>
            </p:nvSpPr>
            <p:spPr bwMode="auto">
              <a:xfrm>
                <a:off x="2304" y="2448"/>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8" name="Rectangle 31"/>
              <p:cNvSpPr>
                <a:spLocks noChangeArrowheads="1"/>
              </p:cNvSpPr>
              <p:nvPr/>
            </p:nvSpPr>
            <p:spPr bwMode="auto">
              <a:xfrm>
                <a:off x="2304" y="3216"/>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9" name="Rectangle 32"/>
              <p:cNvSpPr>
                <a:spLocks noChangeArrowheads="1"/>
              </p:cNvSpPr>
              <p:nvPr/>
            </p:nvSpPr>
            <p:spPr bwMode="auto">
              <a:xfrm>
                <a:off x="2304" y="3792"/>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0" name="Rectangle 33"/>
              <p:cNvSpPr>
                <a:spLocks noChangeArrowheads="1"/>
              </p:cNvSpPr>
              <p:nvPr/>
            </p:nvSpPr>
            <p:spPr bwMode="auto">
              <a:xfrm>
                <a:off x="2304" y="1536"/>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8" name="Group 34"/>
              <p:cNvGrpSpPr>
                <a:grpSpLocks/>
              </p:cNvGrpSpPr>
              <p:nvPr/>
            </p:nvGrpSpPr>
            <p:grpSpPr bwMode="auto">
              <a:xfrm>
                <a:off x="336" y="2949"/>
                <a:ext cx="1056" cy="1236"/>
                <a:chOff x="3552" y="1248"/>
                <a:chExt cx="1262" cy="1236"/>
              </a:xfrm>
            </p:grpSpPr>
            <p:sp>
              <p:nvSpPr>
                <p:cNvPr id="39" name="Line 35"/>
                <p:cNvSpPr>
                  <a:spLocks noChangeShapeType="1"/>
                </p:cNvSpPr>
                <p:nvPr/>
              </p:nvSpPr>
              <p:spPr bwMode="auto">
                <a:xfrm>
                  <a:off x="3552" y="1858"/>
                  <a:ext cx="1248" cy="0"/>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pSp>
              <p:nvGrpSpPr>
                <p:cNvPr id="9" name="Group 36"/>
                <p:cNvGrpSpPr>
                  <a:grpSpLocks/>
                </p:cNvGrpSpPr>
                <p:nvPr/>
              </p:nvGrpSpPr>
              <p:grpSpPr bwMode="auto">
                <a:xfrm>
                  <a:off x="4464" y="1248"/>
                  <a:ext cx="350" cy="610"/>
                  <a:chOff x="4464" y="1248"/>
                  <a:chExt cx="350" cy="610"/>
                </a:xfrm>
              </p:grpSpPr>
              <p:sp>
                <p:nvSpPr>
                  <p:cNvPr id="47" name="Line 38"/>
                  <p:cNvSpPr>
                    <a:spLocks noChangeShapeType="1"/>
                  </p:cNvSpPr>
                  <p:nvPr/>
                </p:nvSpPr>
                <p:spPr bwMode="auto">
                  <a:xfrm>
                    <a:off x="4608" y="1522"/>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aphicFrame>
                <p:nvGraphicFramePr>
                  <p:cNvPr id="46" name="Object 37"/>
                  <p:cNvGraphicFramePr>
                    <a:graphicFrameLocks noChangeAspect="1"/>
                  </p:cNvGraphicFramePr>
                  <p:nvPr/>
                </p:nvGraphicFramePr>
                <p:xfrm>
                  <a:off x="4464" y="1248"/>
                  <a:ext cx="350" cy="321"/>
                </p:xfrm>
                <a:graphic>
                  <a:graphicData uri="http://schemas.openxmlformats.org/presentationml/2006/ole">
                    <mc:AlternateContent xmlns:mc="http://schemas.openxmlformats.org/markup-compatibility/2006">
                      <mc:Choice xmlns:v="urn:schemas-microsoft-com:vml" Requires="v">
                        <p:oleObj spid="_x0000_s415771" name="Clip" r:id="rId6" imgW="1139040" imgH="1339560" progId="">
                          <p:embed/>
                        </p:oleObj>
                      </mc:Choice>
                      <mc:Fallback>
                        <p:oleObj name="Clip" r:id="rId6" imgW="1139040" imgH="1339560"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 y="1248"/>
                                <a:ext cx="350" cy="3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 name="Group 39"/>
                <p:cNvGrpSpPr>
                  <a:grpSpLocks/>
                </p:cNvGrpSpPr>
                <p:nvPr/>
              </p:nvGrpSpPr>
              <p:grpSpPr bwMode="auto">
                <a:xfrm>
                  <a:off x="3744" y="1248"/>
                  <a:ext cx="350" cy="610"/>
                  <a:chOff x="4464" y="1248"/>
                  <a:chExt cx="350" cy="610"/>
                </a:xfrm>
              </p:grpSpPr>
              <p:sp>
                <p:nvSpPr>
                  <p:cNvPr id="45" name="Line 41"/>
                  <p:cNvSpPr>
                    <a:spLocks noChangeShapeType="1"/>
                  </p:cNvSpPr>
                  <p:nvPr/>
                </p:nvSpPr>
                <p:spPr bwMode="auto">
                  <a:xfrm>
                    <a:off x="4608" y="1522"/>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aphicFrame>
                <p:nvGraphicFramePr>
                  <p:cNvPr id="44" name="Object 40"/>
                  <p:cNvGraphicFramePr>
                    <a:graphicFrameLocks noChangeAspect="1"/>
                  </p:cNvGraphicFramePr>
                  <p:nvPr/>
                </p:nvGraphicFramePr>
                <p:xfrm>
                  <a:off x="4464" y="1248"/>
                  <a:ext cx="350" cy="295"/>
                </p:xfrm>
                <a:graphic>
                  <a:graphicData uri="http://schemas.openxmlformats.org/presentationml/2006/ole">
                    <mc:AlternateContent xmlns:mc="http://schemas.openxmlformats.org/markup-compatibility/2006">
                      <mc:Choice xmlns:v="urn:schemas-microsoft-com:vml" Requires="v">
                        <p:oleObj spid="_x0000_s415772" name="Clip" r:id="rId7" imgW="1139040" imgH="1339560" progId="">
                          <p:embed/>
                        </p:oleObj>
                      </mc:Choice>
                      <mc:Fallback>
                        <p:oleObj name="Clip" r:id="rId7" imgW="1139040" imgH="1339560" progId="">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 y="1248"/>
                                <a:ext cx="350" cy="2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3" name="Line 43"/>
                <p:cNvSpPr>
                  <a:spLocks noChangeShapeType="1"/>
                </p:cNvSpPr>
                <p:nvPr/>
              </p:nvSpPr>
              <p:spPr bwMode="auto">
                <a:xfrm>
                  <a:off x="4272" y="1866"/>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aphicFrame>
              <p:nvGraphicFramePr>
                <p:cNvPr id="42" name="Object 42"/>
                <p:cNvGraphicFramePr>
                  <a:graphicFrameLocks noChangeAspect="1"/>
                </p:cNvGraphicFramePr>
                <p:nvPr/>
              </p:nvGraphicFramePr>
              <p:xfrm>
                <a:off x="4114" y="2177"/>
                <a:ext cx="350" cy="307"/>
              </p:xfrm>
              <a:graphic>
                <a:graphicData uri="http://schemas.openxmlformats.org/presentationml/2006/ole">
                  <mc:AlternateContent xmlns:mc="http://schemas.openxmlformats.org/markup-compatibility/2006">
                    <mc:Choice xmlns:v="urn:schemas-microsoft-com:vml" Requires="v">
                      <p:oleObj spid="_x0000_s415773" name="Clip" r:id="rId8" imgW="1139040" imgH="1339560" progId="">
                        <p:embed/>
                      </p:oleObj>
                    </mc:Choice>
                    <mc:Fallback>
                      <p:oleObj name="Clip" r:id="rId8" imgW="1139040" imgH="1339560" progId="">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 y="2177"/>
                              <a:ext cx="350" cy="3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2" name="Rectangle 44"/>
              <p:cNvSpPr>
                <a:spLocks noChangeArrowheads="1"/>
              </p:cNvSpPr>
              <p:nvPr/>
            </p:nvSpPr>
            <p:spPr bwMode="auto">
              <a:xfrm>
                <a:off x="1824" y="3216"/>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4" name="Line 46"/>
              <p:cNvSpPr>
                <a:spLocks noChangeShapeType="1"/>
              </p:cNvSpPr>
              <p:nvPr/>
            </p:nvSpPr>
            <p:spPr bwMode="auto">
              <a:xfrm flipV="1">
                <a:off x="1406" y="3264"/>
                <a:ext cx="418" cy="277"/>
              </a:xfrm>
              <a:prstGeom prst="line">
                <a:avLst/>
              </a:prstGeom>
              <a:noFill/>
              <a:ln w="9525">
                <a:solidFill>
                  <a:schemeClr val="tx1"/>
                </a:solidFill>
                <a:miter lim="800000"/>
                <a:headEnd/>
                <a:tailEnd/>
              </a:ln>
              <a:effectLst/>
            </p:spPr>
            <p:txBody>
              <a:bodyPr wrap="none" anchor="ctr"/>
              <a:lstStyle/>
              <a:p>
                <a:endParaRPr lang="en-US"/>
              </a:p>
            </p:txBody>
          </p:sp>
          <p:sp>
            <p:nvSpPr>
              <p:cNvPr id="36" name="Text Box 48"/>
              <p:cNvSpPr txBox="1">
                <a:spLocks noChangeArrowheads="1"/>
              </p:cNvSpPr>
              <p:nvPr/>
            </p:nvSpPr>
            <p:spPr bwMode="auto">
              <a:xfrm>
                <a:off x="2448" y="1632"/>
                <a:ext cx="658" cy="25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spcBef>
                    <a:spcPct val="20000"/>
                  </a:spcBef>
                </a:pPr>
                <a:r>
                  <a:rPr lang="en-US" sz="2000">
                    <a:effectLst/>
                    <a:latin typeface="Tahoma" charset="0"/>
                  </a:rPr>
                  <a:t>Routers</a:t>
                </a:r>
              </a:p>
            </p:txBody>
          </p:sp>
          <p:sp>
            <p:nvSpPr>
              <p:cNvPr id="37" name="Line 49"/>
              <p:cNvSpPr>
                <a:spLocks noChangeShapeType="1"/>
              </p:cNvSpPr>
              <p:nvPr/>
            </p:nvSpPr>
            <p:spPr bwMode="auto">
              <a:xfrm flipH="1">
                <a:off x="2400" y="1880"/>
                <a:ext cx="328" cy="520"/>
              </a:xfrm>
              <a:prstGeom prst="line">
                <a:avLst/>
              </a:prstGeom>
              <a:ln>
                <a:headEnd type="none" w="sm" len="sm"/>
                <a:tailEnd type="triangle" w="med" len="med"/>
              </a:ln>
            </p:spPr>
            <p:style>
              <a:lnRef idx="3">
                <a:schemeClr val="accent6"/>
              </a:lnRef>
              <a:fillRef idx="0">
                <a:schemeClr val="accent6"/>
              </a:fillRef>
              <a:effectRef idx="2">
                <a:schemeClr val="accent6"/>
              </a:effectRef>
              <a:fontRef idx="minor">
                <a:schemeClr val="tx1"/>
              </a:fontRef>
            </p:style>
            <p:txBody>
              <a:bodyPr wrap="square" anchor="ctr">
                <a:spAutoFit/>
              </a:bodyPr>
              <a:lstStyle/>
              <a:p>
                <a:endParaRPr lang="en-US"/>
              </a:p>
            </p:txBody>
          </p:sp>
          <p:sp>
            <p:nvSpPr>
              <p:cNvPr id="38" name="Line 50"/>
              <p:cNvSpPr>
                <a:spLocks noChangeShapeType="1"/>
              </p:cNvSpPr>
              <p:nvPr/>
            </p:nvSpPr>
            <p:spPr bwMode="auto">
              <a:xfrm>
                <a:off x="2832" y="1872"/>
                <a:ext cx="1022" cy="491"/>
              </a:xfrm>
              <a:prstGeom prst="line">
                <a:avLst/>
              </a:prstGeom>
              <a:ln>
                <a:headEnd type="none" w="sm" len="sm"/>
                <a:tailEnd type="triangle" w="med" len="med"/>
              </a:ln>
            </p:spPr>
            <p:style>
              <a:lnRef idx="3">
                <a:schemeClr val="accent6"/>
              </a:lnRef>
              <a:fillRef idx="0">
                <a:schemeClr val="accent6"/>
              </a:fillRef>
              <a:effectRef idx="2">
                <a:schemeClr val="accent6"/>
              </a:effectRef>
              <a:fontRef idx="minor">
                <a:schemeClr val="tx1"/>
              </a:fontRef>
            </p:style>
            <p:txBody>
              <a:bodyPr wrap="square" anchor="ctr">
                <a:spAutoFit/>
              </a:bodyPr>
              <a:lstStyle/>
              <a:p>
                <a:endParaRPr lang="en-US"/>
              </a:p>
            </p:txBody>
          </p:sp>
          <p:sp>
            <p:nvSpPr>
              <p:cNvPr id="33" name="Rectangle 45"/>
              <p:cNvSpPr>
                <a:spLocks noChangeArrowheads="1"/>
              </p:cNvSpPr>
              <p:nvPr/>
            </p:nvSpPr>
            <p:spPr bwMode="auto">
              <a:xfrm>
                <a:off x="1344" y="3510"/>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graphicFrame>
          <p:nvGraphicFramePr>
            <p:cNvPr id="63" name="Object 37"/>
            <p:cNvGraphicFramePr>
              <a:graphicFrameLocks noChangeAspect="1"/>
            </p:cNvGraphicFramePr>
            <p:nvPr/>
          </p:nvGraphicFramePr>
          <p:xfrm>
            <a:off x="6832340" y="2601727"/>
            <a:ext cx="464929" cy="509026"/>
          </p:xfrm>
          <a:graphic>
            <a:graphicData uri="http://schemas.openxmlformats.org/presentationml/2006/ole">
              <mc:AlternateContent xmlns:mc="http://schemas.openxmlformats.org/markup-compatibility/2006">
                <mc:Choice xmlns:v="urn:schemas-microsoft-com:vml" Requires="v">
                  <p:oleObj spid="_x0000_s415774" name="Clip" r:id="rId9" imgW="1139040" imgH="1339560" progId="">
                    <p:embed/>
                  </p:oleObj>
                </mc:Choice>
                <mc:Fallback>
                  <p:oleObj name="Clip" r:id="rId9" imgW="1139040" imgH="1339560" progId="">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2340" y="2601727"/>
                          <a:ext cx="464929" cy="5090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563" name="Object 11"/>
            <p:cNvGraphicFramePr>
              <a:graphicFrameLocks noChangeAspect="1"/>
            </p:cNvGraphicFramePr>
            <p:nvPr/>
          </p:nvGraphicFramePr>
          <p:xfrm>
            <a:off x="7791823" y="2660184"/>
            <a:ext cx="465138" cy="509587"/>
          </p:xfrm>
          <a:graphic>
            <a:graphicData uri="http://schemas.openxmlformats.org/presentationml/2006/ole">
              <mc:AlternateContent xmlns:mc="http://schemas.openxmlformats.org/markup-compatibility/2006">
                <mc:Choice xmlns:v="urn:schemas-microsoft-com:vml" Requires="v">
                  <p:oleObj spid="_x0000_s415775" name="Clip" r:id="rId10" imgW="1139040" imgH="1339560" progId="">
                    <p:embed/>
                  </p:oleObj>
                </mc:Choice>
                <mc:Fallback>
                  <p:oleObj name="Clip" r:id="rId10" imgW="1139040" imgH="1339560" progId="">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1823" y="2660184"/>
                          <a:ext cx="465138" cy="509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67" name="Text Box 50"/>
          <p:cNvSpPr txBox="1">
            <a:spLocks noChangeArrowheads="1"/>
          </p:cNvSpPr>
          <p:nvPr/>
        </p:nvSpPr>
        <p:spPr bwMode="auto">
          <a:xfrm>
            <a:off x="1447800" y="3641725"/>
            <a:ext cx="884345" cy="30777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a:spcBef>
                <a:spcPct val="20000"/>
              </a:spcBef>
            </a:pPr>
            <a:r>
              <a:rPr lang="en-US" sz="1400" dirty="0" smtClean="0">
                <a:solidFill>
                  <a:srgbClr val="FF9900"/>
                </a:solidFill>
                <a:latin typeface="Tahoma" charset="0"/>
              </a:rPr>
              <a:t>Sally.edu</a:t>
            </a:r>
            <a:endParaRPr lang="en-US" sz="1400" dirty="0">
              <a:solidFill>
                <a:srgbClr val="FF9900"/>
              </a:solidFill>
              <a:latin typeface="Tahoma" charset="0"/>
            </a:endParaRPr>
          </a:p>
        </p:txBody>
      </p:sp>
      <p:sp>
        <p:nvSpPr>
          <p:cNvPr id="64" name="Rounded Rectangle 63"/>
          <p:cNvSpPr/>
          <p:nvPr/>
        </p:nvSpPr>
        <p:spPr bwMode="auto">
          <a:xfrm>
            <a:off x="987016" y="1017631"/>
            <a:ext cx="7580210" cy="34051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spAutoFit/>
          </a:bodyPr>
          <a:lstStyle/>
          <a:p>
            <a:pPr algn="ctr">
              <a:spcBef>
                <a:spcPct val="50000"/>
              </a:spcBef>
            </a:pPr>
            <a:r>
              <a:rPr lang="en-US" sz="1400" dirty="0" smtClean="0">
                <a:effectLst>
                  <a:outerShdw blurRad="38100" dist="38100" dir="2700000" algn="tl">
                    <a:srgbClr val="000000"/>
                  </a:outerShdw>
                </a:effectLst>
              </a:rPr>
              <a:t>Suppose </a:t>
            </a:r>
            <a:r>
              <a:rPr lang="en-US" sz="1400" dirty="0" smtClean="0">
                <a:solidFill>
                  <a:srgbClr val="33CC33"/>
                </a:solidFill>
                <a:effectLst>
                  <a:outerShdw blurRad="38100" dist="38100" dir="2700000" algn="tl">
                    <a:srgbClr val="000000"/>
                  </a:outerShdw>
                </a:effectLst>
              </a:rPr>
              <a:t>Harry</a:t>
            </a:r>
            <a:r>
              <a:rPr lang="en-US" sz="1400" dirty="0" smtClean="0">
                <a:effectLst>
                  <a:outerShdw blurRad="38100" dist="38100" dir="2700000" algn="tl">
                    <a:srgbClr val="000000"/>
                  </a:outerShdw>
                </a:effectLst>
              </a:rPr>
              <a:t> wants to talk to </a:t>
            </a:r>
            <a:r>
              <a:rPr lang="en-US" sz="1400" dirty="0" smtClean="0">
                <a:solidFill>
                  <a:srgbClr val="FF9900"/>
                </a:solidFill>
                <a:effectLst>
                  <a:outerShdw blurRad="38100" dist="38100" dir="2700000" algn="tl">
                    <a:srgbClr val="000000"/>
                  </a:outerShdw>
                </a:effectLst>
              </a:rPr>
              <a:t>Sally</a:t>
            </a:r>
            <a:endParaRPr lang="en-US" sz="1400" dirty="0">
              <a:solidFill>
                <a:srgbClr val="FF9900"/>
              </a:solidFill>
              <a:effectLst>
                <a:outerShdw blurRad="38100" dist="38100" dir="2700000" algn="tl">
                  <a:srgbClr val="000000"/>
                </a:outerShdw>
              </a:effectLst>
            </a:endParaRPr>
          </a:p>
        </p:txBody>
      </p:sp>
      <p:sp>
        <p:nvSpPr>
          <p:cNvPr id="69" name="Text Box 44"/>
          <p:cNvSpPr txBox="1">
            <a:spLocks noChangeArrowheads="1"/>
          </p:cNvSpPr>
          <p:nvPr/>
        </p:nvSpPr>
        <p:spPr bwMode="auto">
          <a:xfrm>
            <a:off x="6524159" y="1994647"/>
            <a:ext cx="1104405" cy="338554"/>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spAutoFit/>
          </a:bodyPr>
          <a:lstStyle/>
          <a:p>
            <a:pPr>
              <a:spcBef>
                <a:spcPct val="20000"/>
              </a:spcBef>
            </a:pPr>
            <a:r>
              <a:rPr lang="en-US" sz="1600" dirty="0">
                <a:solidFill>
                  <a:srgbClr val="66FF33"/>
                </a:solidFill>
                <a:latin typeface="Tahoma" charset="0"/>
              </a:rPr>
              <a:t>Harry.com</a:t>
            </a:r>
          </a:p>
        </p:txBody>
      </p:sp>
      <p:sp>
        <p:nvSpPr>
          <p:cNvPr id="55" name="Rectangle 54"/>
          <p:cNvSpPr/>
          <p:nvPr/>
        </p:nvSpPr>
        <p:spPr bwMode="auto">
          <a:xfrm>
            <a:off x="-4779" y="3375212"/>
            <a:ext cx="457200" cy="25053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Inter</a:t>
            </a:r>
          </a:p>
          <a:p>
            <a:pPr eaLnBrk="1" hangingPunct="1"/>
            <a:r>
              <a:rPr lang="en-US" sz="700" b="1" dirty="0" smtClean="0">
                <a:solidFill>
                  <a:srgbClr val="F4F6F9"/>
                </a:solidFill>
                <a:effectLst/>
                <a:latin typeface="MetaCorrespondence"/>
              </a:rPr>
              <a:t>networks</a:t>
            </a:r>
          </a:p>
        </p:txBody>
      </p:sp>
      <p:sp>
        <p:nvSpPr>
          <p:cNvPr id="56" name="Rectangle 55"/>
          <p:cNvSpPr/>
          <p:nvPr/>
        </p:nvSpPr>
        <p:spPr bwMode="auto">
          <a:xfrm>
            <a:off x="457232" y="31146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TCP/IP</a:t>
            </a:r>
          </a:p>
        </p:txBody>
      </p:sp>
      <p:sp>
        <p:nvSpPr>
          <p:cNvPr id="57" name="Rectangle 56"/>
          <p:cNvSpPr/>
          <p:nvPr/>
        </p:nvSpPr>
        <p:spPr bwMode="auto">
          <a:xfrm>
            <a:off x="457216" y="32670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hosts</a:t>
            </a:r>
          </a:p>
        </p:txBody>
      </p:sp>
      <p:sp>
        <p:nvSpPr>
          <p:cNvPr id="58" name="Rectangle 57"/>
          <p:cNvSpPr/>
          <p:nvPr/>
        </p:nvSpPr>
        <p:spPr bwMode="auto">
          <a:xfrm>
            <a:off x="452437" y="34194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standards</a:t>
            </a:r>
          </a:p>
        </p:txBody>
      </p:sp>
      <p:sp>
        <p:nvSpPr>
          <p:cNvPr id="59" name="Rectangle 58"/>
          <p:cNvSpPr/>
          <p:nvPr/>
        </p:nvSpPr>
        <p:spPr bwMode="auto">
          <a:xfrm>
            <a:off x="454834" y="35718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packets</a:t>
            </a:r>
          </a:p>
        </p:txBody>
      </p:sp>
      <p:sp>
        <p:nvSpPr>
          <p:cNvPr id="61" name="Rectangle 60"/>
          <p:cNvSpPr/>
          <p:nvPr/>
        </p:nvSpPr>
        <p:spPr bwMode="auto">
          <a:xfrm>
            <a:off x="454834" y="37242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examples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 name="Rectangle 73"/>
          <p:cNvSpPr/>
          <p:nvPr/>
        </p:nvSpPr>
        <p:spPr bwMode="auto">
          <a:xfrm>
            <a:off x="1174377" y="4320988"/>
            <a:ext cx="591670" cy="658906"/>
          </a:xfrm>
          <a:prstGeom prst="rect">
            <a:avLst/>
          </a:prstGeom>
          <a:solidFill>
            <a:srgbClr val="FF99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charset="0"/>
            </a:endParaRPr>
          </a:p>
        </p:txBody>
      </p:sp>
      <p:sp>
        <p:nvSpPr>
          <p:cNvPr id="73" name="Rectangle 72"/>
          <p:cNvSpPr/>
          <p:nvPr/>
        </p:nvSpPr>
        <p:spPr bwMode="auto">
          <a:xfrm>
            <a:off x="6763871" y="2514600"/>
            <a:ext cx="591670" cy="658906"/>
          </a:xfrm>
          <a:prstGeom prst="rect">
            <a:avLst/>
          </a:prstGeom>
          <a:solidFill>
            <a:srgbClr val="0099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charset="0"/>
            </a:endParaRPr>
          </a:p>
        </p:txBody>
      </p:sp>
      <p:grpSp>
        <p:nvGrpSpPr>
          <p:cNvPr id="2" name="Group 68"/>
          <p:cNvGrpSpPr/>
          <p:nvPr/>
        </p:nvGrpSpPr>
        <p:grpSpPr>
          <a:xfrm>
            <a:off x="1900515" y="1680883"/>
            <a:ext cx="3666567" cy="4424077"/>
            <a:chOff x="1900515" y="1680883"/>
            <a:chExt cx="3666567" cy="4424077"/>
          </a:xfrm>
        </p:grpSpPr>
        <p:sp>
          <p:nvSpPr>
            <p:cNvPr id="70" name="Cloud Callout 69"/>
            <p:cNvSpPr/>
            <p:nvPr/>
          </p:nvSpPr>
          <p:spPr bwMode="auto">
            <a:xfrm>
              <a:off x="2985247" y="1788454"/>
              <a:ext cx="2581835" cy="4316506"/>
            </a:xfrm>
            <a:prstGeom prst="cloudCallout">
              <a:avLst>
                <a:gd name="adj1" fmla="val -49478"/>
                <a:gd name="adj2" fmla="val -49961"/>
              </a:avLst>
            </a:prstGeom>
            <a:solidFill>
              <a:srgbClr val="C00000">
                <a:alpha val="50000"/>
              </a:srgb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charset="0"/>
              </a:endParaRPr>
            </a:p>
          </p:txBody>
        </p:sp>
        <p:sp>
          <p:nvSpPr>
            <p:cNvPr id="71" name="Text Box 48"/>
            <p:cNvSpPr txBox="1">
              <a:spLocks noChangeArrowheads="1"/>
            </p:cNvSpPr>
            <p:nvPr/>
          </p:nvSpPr>
          <p:spPr bwMode="auto">
            <a:xfrm>
              <a:off x="1900515" y="1680883"/>
              <a:ext cx="1044575" cy="276999"/>
            </a:xfrm>
            <a:prstGeom prst="rect">
              <a:avLst/>
            </a:prstGeom>
            <a:solidFill>
              <a:srgbClr val="C00000">
                <a:alpha val="50000"/>
              </a:srgbClr>
            </a:solidFill>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spcBef>
                  <a:spcPct val="20000"/>
                </a:spcBef>
              </a:pPr>
              <a:r>
                <a:rPr lang="en-US" sz="1200" dirty="0" smtClean="0">
                  <a:effectLst/>
                </a:rPr>
                <a:t>The Internet</a:t>
              </a:r>
              <a:endParaRPr lang="en-US" sz="1200" dirty="0">
                <a:effectLst/>
              </a:endParaRPr>
            </a:p>
          </p:txBody>
        </p:sp>
      </p:grpSp>
      <p:sp>
        <p:nvSpPr>
          <p:cNvPr id="340994" name="Rectangle 2"/>
          <p:cNvSpPr>
            <a:spLocks noGrp="1" noChangeArrowheads="1"/>
          </p:cNvSpPr>
          <p:nvPr>
            <p:ph type="title"/>
          </p:nvPr>
        </p:nvSpPr>
        <p:spPr>
          <a:xfrm>
            <a:off x="968188" y="575515"/>
            <a:ext cx="8001000" cy="782638"/>
          </a:xfrm>
        </p:spPr>
        <p:txBody>
          <a:bodyPr/>
          <a:lstStyle/>
          <a:p>
            <a:r>
              <a:rPr lang="en-US" dirty="0" smtClean="0"/>
              <a:t>A packet example</a:t>
            </a:r>
            <a:endParaRPr lang="en-US" dirty="0"/>
          </a:p>
        </p:txBody>
      </p:sp>
      <p:grpSp>
        <p:nvGrpSpPr>
          <p:cNvPr id="3" name="Group 67"/>
          <p:cNvGrpSpPr/>
          <p:nvPr/>
        </p:nvGrpSpPr>
        <p:grpSpPr>
          <a:xfrm>
            <a:off x="977151" y="2196354"/>
            <a:ext cx="7294563" cy="4205288"/>
            <a:chOff x="977151" y="2196354"/>
            <a:chExt cx="7294563" cy="4205288"/>
          </a:xfrm>
        </p:grpSpPr>
        <p:grpSp>
          <p:nvGrpSpPr>
            <p:cNvPr id="4" name="Group 3"/>
            <p:cNvGrpSpPr>
              <a:grpSpLocks/>
            </p:cNvGrpSpPr>
            <p:nvPr/>
          </p:nvGrpSpPr>
          <p:grpSpPr bwMode="auto">
            <a:xfrm>
              <a:off x="977151" y="2196354"/>
              <a:ext cx="7294563" cy="4205288"/>
              <a:chOff x="336" y="1536"/>
              <a:chExt cx="4595" cy="2649"/>
            </a:xfrm>
          </p:grpSpPr>
          <p:sp>
            <p:nvSpPr>
              <p:cNvPr id="16" name="Line 4"/>
              <p:cNvSpPr>
                <a:spLocks noChangeShapeType="1"/>
              </p:cNvSpPr>
              <p:nvPr/>
            </p:nvSpPr>
            <p:spPr bwMode="auto">
              <a:xfrm>
                <a:off x="1872" y="3264"/>
                <a:ext cx="480" cy="0"/>
              </a:xfrm>
              <a:prstGeom prst="line">
                <a:avLst/>
              </a:prstGeom>
              <a:noFill/>
              <a:ln w="9525">
                <a:solidFill>
                  <a:schemeClr val="tx1"/>
                </a:solidFill>
                <a:miter lim="800000"/>
                <a:headEnd/>
                <a:tailEnd/>
              </a:ln>
              <a:effectLst/>
            </p:spPr>
            <p:txBody>
              <a:bodyPr wrap="none" anchor="ctr"/>
              <a:lstStyle/>
              <a:p>
                <a:endParaRPr lang="en-US"/>
              </a:p>
            </p:txBody>
          </p:sp>
          <p:sp>
            <p:nvSpPr>
              <p:cNvPr id="17" name="Line 5"/>
              <p:cNvSpPr>
                <a:spLocks noChangeShapeType="1"/>
              </p:cNvSpPr>
              <p:nvPr/>
            </p:nvSpPr>
            <p:spPr bwMode="auto">
              <a:xfrm>
                <a:off x="2352" y="1584"/>
                <a:ext cx="0" cy="2256"/>
              </a:xfrm>
              <a:prstGeom prst="line">
                <a:avLst/>
              </a:prstGeom>
              <a:noFill/>
              <a:ln w="38100">
                <a:solidFill>
                  <a:schemeClr val="tx1"/>
                </a:solidFill>
                <a:miter lim="800000"/>
                <a:headEnd/>
                <a:tailEnd/>
              </a:ln>
              <a:effectLst/>
            </p:spPr>
            <p:txBody>
              <a:bodyPr wrap="none" anchor="ctr"/>
              <a:lstStyle/>
              <a:p>
                <a:endParaRPr lang="en-US"/>
              </a:p>
            </p:txBody>
          </p:sp>
          <p:sp>
            <p:nvSpPr>
              <p:cNvPr id="18" name="Line 6"/>
              <p:cNvSpPr>
                <a:spLocks noChangeShapeType="1"/>
              </p:cNvSpPr>
              <p:nvPr/>
            </p:nvSpPr>
            <p:spPr bwMode="auto">
              <a:xfrm flipH="1">
                <a:off x="2352" y="2496"/>
                <a:ext cx="528" cy="0"/>
              </a:xfrm>
              <a:prstGeom prst="line">
                <a:avLst/>
              </a:prstGeom>
              <a:noFill/>
              <a:ln w="28575">
                <a:solidFill>
                  <a:schemeClr val="tx1"/>
                </a:solidFill>
                <a:miter lim="800000"/>
                <a:headEnd/>
                <a:tailEnd/>
              </a:ln>
              <a:effectLst/>
            </p:spPr>
            <p:txBody>
              <a:bodyPr wrap="none" anchor="ctr"/>
              <a:lstStyle/>
              <a:p>
                <a:endParaRPr lang="en-US"/>
              </a:p>
            </p:txBody>
          </p:sp>
          <p:sp>
            <p:nvSpPr>
              <p:cNvPr id="19" name="Line 7"/>
              <p:cNvSpPr>
                <a:spLocks noChangeShapeType="1"/>
              </p:cNvSpPr>
              <p:nvPr/>
            </p:nvSpPr>
            <p:spPr bwMode="auto">
              <a:xfrm flipH="1">
                <a:off x="2880" y="2406"/>
                <a:ext cx="983" cy="90"/>
              </a:xfrm>
              <a:prstGeom prst="line">
                <a:avLst/>
              </a:prstGeom>
              <a:noFill/>
              <a:ln w="9525">
                <a:solidFill>
                  <a:schemeClr val="tx1"/>
                </a:solidFill>
                <a:miter lim="800000"/>
                <a:headEnd/>
                <a:tailEnd/>
              </a:ln>
              <a:effectLst/>
            </p:spPr>
            <p:txBody>
              <a:bodyPr wrap="none" anchor="ctr"/>
              <a:lstStyle/>
              <a:p>
                <a:endParaRPr lang="en-US"/>
              </a:p>
            </p:txBody>
          </p:sp>
          <p:sp>
            <p:nvSpPr>
              <p:cNvPr id="20" name="Line 8"/>
              <p:cNvSpPr>
                <a:spLocks noChangeShapeType="1"/>
              </p:cNvSpPr>
              <p:nvPr/>
            </p:nvSpPr>
            <p:spPr bwMode="auto">
              <a:xfrm flipH="1" flipV="1">
                <a:off x="2880" y="2496"/>
                <a:ext cx="1440" cy="672"/>
              </a:xfrm>
              <a:prstGeom prst="line">
                <a:avLst/>
              </a:prstGeom>
              <a:noFill/>
              <a:ln w="9525">
                <a:solidFill>
                  <a:schemeClr val="tx1"/>
                </a:solidFill>
                <a:miter lim="800000"/>
                <a:headEnd/>
                <a:tailEnd/>
              </a:ln>
              <a:effectLst/>
            </p:spPr>
            <p:txBody>
              <a:bodyPr wrap="none" anchor="ctr"/>
              <a:lstStyle/>
              <a:p>
                <a:endParaRPr lang="en-US"/>
              </a:p>
            </p:txBody>
          </p:sp>
          <p:grpSp>
            <p:nvGrpSpPr>
              <p:cNvPr id="5" name="Group 20"/>
              <p:cNvGrpSpPr>
                <a:grpSpLocks/>
              </p:cNvGrpSpPr>
              <p:nvPr/>
            </p:nvGrpSpPr>
            <p:grpSpPr bwMode="auto">
              <a:xfrm>
                <a:off x="3887" y="2085"/>
                <a:ext cx="1044" cy="336"/>
                <a:chOff x="3552" y="1632"/>
                <a:chExt cx="1248" cy="336"/>
              </a:xfrm>
            </p:grpSpPr>
            <p:sp>
              <p:nvSpPr>
                <p:cNvPr id="54" name="Line 10"/>
                <p:cNvSpPr>
                  <a:spLocks noChangeShapeType="1"/>
                </p:cNvSpPr>
                <p:nvPr/>
              </p:nvSpPr>
              <p:spPr bwMode="auto">
                <a:xfrm>
                  <a:off x="3552" y="1968"/>
                  <a:ext cx="1248" cy="0"/>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sp>
              <p:nvSpPr>
                <p:cNvPr id="62" name="Line 13"/>
                <p:cNvSpPr>
                  <a:spLocks noChangeShapeType="1"/>
                </p:cNvSpPr>
                <p:nvPr/>
              </p:nvSpPr>
              <p:spPr bwMode="auto">
                <a:xfrm>
                  <a:off x="4609" y="1632"/>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sp>
              <p:nvSpPr>
                <p:cNvPr id="60" name="Line 16"/>
                <p:cNvSpPr>
                  <a:spLocks noChangeShapeType="1"/>
                </p:cNvSpPr>
                <p:nvPr/>
              </p:nvSpPr>
              <p:spPr bwMode="auto">
                <a:xfrm>
                  <a:off x="3888" y="1632"/>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pSp>
          <p:sp>
            <p:nvSpPr>
              <p:cNvPr id="22" name="Rectangle 19"/>
              <p:cNvSpPr>
                <a:spLocks noChangeArrowheads="1"/>
              </p:cNvSpPr>
              <p:nvPr/>
            </p:nvSpPr>
            <p:spPr bwMode="auto">
              <a:xfrm>
                <a:off x="2832" y="2448"/>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6" name="Group 20"/>
              <p:cNvGrpSpPr>
                <a:grpSpLocks/>
              </p:cNvGrpSpPr>
              <p:nvPr/>
            </p:nvGrpSpPr>
            <p:grpSpPr bwMode="auto">
              <a:xfrm>
                <a:off x="4320" y="2641"/>
                <a:ext cx="576" cy="1103"/>
                <a:chOff x="2064" y="2353"/>
                <a:chExt cx="576" cy="1103"/>
              </a:xfrm>
            </p:grpSpPr>
            <p:sp>
              <p:nvSpPr>
                <p:cNvPr id="48" name="Line 21"/>
                <p:cNvSpPr>
                  <a:spLocks noChangeShapeType="1"/>
                </p:cNvSpPr>
                <p:nvPr/>
              </p:nvSpPr>
              <p:spPr bwMode="auto">
                <a:xfrm flipV="1">
                  <a:off x="2064" y="2880"/>
                  <a:ext cx="576" cy="0"/>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pSp>
              <p:nvGrpSpPr>
                <p:cNvPr id="7" name="Group 22"/>
                <p:cNvGrpSpPr>
                  <a:grpSpLocks/>
                </p:cNvGrpSpPr>
                <p:nvPr/>
              </p:nvGrpSpPr>
              <p:grpSpPr bwMode="auto">
                <a:xfrm>
                  <a:off x="2155" y="2353"/>
                  <a:ext cx="293" cy="542"/>
                  <a:chOff x="4464" y="1248"/>
                  <a:chExt cx="350" cy="720"/>
                </a:xfrm>
              </p:grpSpPr>
              <p:sp>
                <p:nvSpPr>
                  <p:cNvPr id="53" name="Line 24"/>
                  <p:cNvSpPr>
                    <a:spLocks noChangeShapeType="1"/>
                  </p:cNvSpPr>
                  <p:nvPr/>
                </p:nvSpPr>
                <p:spPr bwMode="auto">
                  <a:xfrm>
                    <a:off x="4608" y="1632"/>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aphicFrame>
                <p:nvGraphicFramePr>
                  <p:cNvPr id="52" name="Object 23"/>
                  <p:cNvGraphicFramePr>
                    <a:graphicFrameLocks noChangeAspect="1"/>
                  </p:cNvGraphicFramePr>
                  <p:nvPr/>
                </p:nvGraphicFramePr>
                <p:xfrm>
                  <a:off x="4464" y="1248"/>
                  <a:ext cx="350" cy="412"/>
                </p:xfrm>
                <a:graphic>
                  <a:graphicData uri="http://schemas.openxmlformats.org/presentationml/2006/ole">
                    <mc:AlternateContent xmlns:mc="http://schemas.openxmlformats.org/markup-compatibility/2006">
                      <mc:Choice xmlns:v="urn:schemas-microsoft-com:vml" Requires="v">
                        <p:oleObj spid="_x0000_s416793" name="Clip" r:id="rId3" imgW="1139040" imgH="1339560" progId="">
                          <p:embed/>
                        </p:oleObj>
                      </mc:Choice>
                      <mc:Fallback>
                        <p:oleObj name="Clip" r:id="rId3" imgW="1139040" imgH="133956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 y="1248"/>
                                <a:ext cx="350" cy="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1" name="Line 26"/>
                <p:cNvSpPr>
                  <a:spLocks noChangeShapeType="1"/>
                </p:cNvSpPr>
                <p:nvPr/>
              </p:nvSpPr>
              <p:spPr bwMode="auto">
                <a:xfrm>
                  <a:off x="2426" y="2893"/>
                  <a:ext cx="0" cy="253"/>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aphicFrame>
              <p:nvGraphicFramePr>
                <p:cNvPr id="50" name="Object 25"/>
                <p:cNvGraphicFramePr>
                  <a:graphicFrameLocks noChangeAspect="1"/>
                </p:cNvGraphicFramePr>
                <p:nvPr/>
              </p:nvGraphicFramePr>
              <p:xfrm>
                <a:off x="2294" y="3146"/>
                <a:ext cx="293" cy="310"/>
              </p:xfrm>
              <a:graphic>
                <a:graphicData uri="http://schemas.openxmlformats.org/presentationml/2006/ole">
                  <mc:AlternateContent xmlns:mc="http://schemas.openxmlformats.org/markup-compatibility/2006">
                    <mc:Choice xmlns:v="urn:schemas-microsoft-com:vml" Requires="v">
                      <p:oleObj spid="_x0000_s416794" name="Clip" r:id="rId5" imgW="1139040" imgH="1339560" progId="">
                        <p:embed/>
                      </p:oleObj>
                    </mc:Choice>
                    <mc:Fallback>
                      <p:oleObj name="Clip" r:id="rId5" imgW="1139040" imgH="133956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4" y="3146"/>
                              <a:ext cx="293" cy="3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4" name="Rectangle 27"/>
              <p:cNvSpPr>
                <a:spLocks noChangeArrowheads="1"/>
              </p:cNvSpPr>
              <p:nvPr/>
            </p:nvSpPr>
            <p:spPr bwMode="auto">
              <a:xfrm>
                <a:off x="3848" y="2372"/>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5" name="Rectangle 28"/>
              <p:cNvSpPr>
                <a:spLocks noChangeArrowheads="1"/>
              </p:cNvSpPr>
              <p:nvPr/>
            </p:nvSpPr>
            <p:spPr bwMode="auto">
              <a:xfrm>
                <a:off x="4272" y="3120"/>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 name="Line 29"/>
              <p:cNvSpPr>
                <a:spLocks noChangeShapeType="1"/>
              </p:cNvSpPr>
              <p:nvPr/>
            </p:nvSpPr>
            <p:spPr bwMode="auto">
              <a:xfrm>
                <a:off x="2880" y="2496"/>
                <a:ext cx="0" cy="0"/>
              </a:xfrm>
              <a:prstGeom prst="line">
                <a:avLst/>
              </a:prstGeom>
              <a:noFill/>
              <a:ln w="9525">
                <a:solidFill>
                  <a:schemeClr val="tx1"/>
                </a:solidFill>
                <a:miter lim="800000"/>
                <a:headEnd/>
                <a:tailEnd/>
              </a:ln>
              <a:effectLst/>
            </p:spPr>
            <p:txBody>
              <a:bodyPr wrap="none" anchor="ctr"/>
              <a:lstStyle/>
              <a:p>
                <a:endParaRPr lang="en-US"/>
              </a:p>
            </p:txBody>
          </p:sp>
          <p:sp>
            <p:nvSpPr>
              <p:cNvPr id="27" name="Rectangle 30"/>
              <p:cNvSpPr>
                <a:spLocks noChangeArrowheads="1"/>
              </p:cNvSpPr>
              <p:nvPr/>
            </p:nvSpPr>
            <p:spPr bwMode="auto">
              <a:xfrm>
                <a:off x="2304" y="2448"/>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8" name="Rectangle 31"/>
              <p:cNvSpPr>
                <a:spLocks noChangeArrowheads="1"/>
              </p:cNvSpPr>
              <p:nvPr/>
            </p:nvSpPr>
            <p:spPr bwMode="auto">
              <a:xfrm>
                <a:off x="2304" y="3216"/>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9" name="Rectangle 32"/>
              <p:cNvSpPr>
                <a:spLocks noChangeArrowheads="1"/>
              </p:cNvSpPr>
              <p:nvPr/>
            </p:nvSpPr>
            <p:spPr bwMode="auto">
              <a:xfrm>
                <a:off x="2304" y="3792"/>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0" name="Rectangle 33"/>
              <p:cNvSpPr>
                <a:spLocks noChangeArrowheads="1"/>
              </p:cNvSpPr>
              <p:nvPr/>
            </p:nvSpPr>
            <p:spPr bwMode="auto">
              <a:xfrm>
                <a:off x="2304" y="1536"/>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8" name="Group 34"/>
              <p:cNvGrpSpPr>
                <a:grpSpLocks/>
              </p:cNvGrpSpPr>
              <p:nvPr/>
            </p:nvGrpSpPr>
            <p:grpSpPr bwMode="auto">
              <a:xfrm>
                <a:off x="336" y="2949"/>
                <a:ext cx="1056" cy="1236"/>
                <a:chOff x="3552" y="1248"/>
                <a:chExt cx="1262" cy="1236"/>
              </a:xfrm>
            </p:grpSpPr>
            <p:sp>
              <p:nvSpPr>
                <p:cNvPr id="39" name="Line 35"/>
                <p:cNvSpPr>
                  <a:spLocks noChangeShapeType="1"/>
                </p:cNvSpPr>
                <p:nvPr/>
              </p:nvSpPr>
              <p:spPr bwMode="auto">
                <a:xfrm>
                  <a:off x="3552" y="1858"/>
                  <a:ext cx="1248" cy="0"/>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pSp>
              <p:nvGrpSpPr>
                <p:cNvPr id="9" name="Group 36"/>
                <p:cNvGrpSpPr>
                  <a:grpSpLocks/>
                </p:cNvGrpSpPr>
                <p:nvPr/>
              </p:nvGrpSpPr>
              <p:grpSpPr bwMode="auto">
                <a:xfrm>
                  <a:off x="4464" y="1248"/>
                  <a:ext cx="350" cy="610"/>
                  <a:chOff x="4464" y="1248"/>
                  <a:chExt cx="350" cy="610"/>
                </a:xfrm>
              </p:grpSpPr>
              <p:sp>
                <p:nvSpPr>
                  <p:cNvPr id="47" name="Line 38"/>
                  <p:cNvSpPr>
                    <a:spLocks noChangeShapeType="1"/>
                  </p:cNvSpPr>
                  <p:nvPr/>
                </p:nvSpPr>
                <p:spPr bwMode="auto">
                  <a:xfrm>
                    <a:off x="4608" y="1522"/>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aphicFrame>
                <p:nvGraphicFramePr>
                  <p:cNvPr id="46" name="Object 37"/>
                  <p:cNvGraphicFramePr>
                    <a:graphicFrameLocks noChangeAspect="1"/>
                  </p:cNvGraphicFramePr>
                  <p:nvPr/>
                </p:nvGraphicFramePr>
                <p:xfrm>
                  <a:off x="4464" y="1248"/>
                  <a:ext cx="350" cy="321"/>
                </p:xfrm>
                <a:graphic>
                  <a:graphicData uri="http://schemas.openxmlformats.org/presentationml/2006/ole">
                    <mc:AlternateContent xmlns:mc="http://schemas.openxmlformats.org/markup-compatibility/2006">
                      <mc:Choice xmlns:v="urn:schemas-microsoft-com:vml" Requires="v">
                        <p:oleObj spid="_x0000_s416795" name="Clip" r:id="rId6" imgW="1139040" imgH="1339560" progId="">
                          <p:embed/>
                        </p:oleObj>
                      </mc:Choice>
                      <mc:Fallback>
                        <p:oleObj name="Clip" r:id="rId6" imgW="1139040" imgH="1339560"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 y="1248"/>
                                <a:ext cx="350" cy="3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 name="Group 39"/>
                <p:cNvGrpSpPr>
                  <a:grpSpLocks/>
                </p:cNvGrpSpPr>
                <p:nvPr/>
              </p:nvGrpSpPr>
              <p:grpSpPr bwMode="auto">
                <a:xfrm>
                  <a:off x="3744" y="1248"/>
                  <a:ext cx="350" cy="610"/>
                  <a:chOff x="4464" y="1248"/>
                  <a:chExt cx="350" cy="610"/>
                </a:xfrm>
              </p:grpSpPr>
              <p:sp>
                <p:nvSpPr>
                  <p:cNvPr id="45" name="Line 41"/>
                  <p:cNvSpPr>
                    <a:spLocks noChangeShapeType="1"/>
                  </p:cNvSpPr>
                  <p:nvPr/>
                </p:nvSpPr>
                <p:spPr bwMode="auto">
                  <a:xfrm>
                    <a:off x="4608" y="1522"/>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aphicFrame>
                <p:nvGraphicFramePr>
                  <p:cNvPr id="44" name="Object 40"/>
                  <p:cNvGraphicFramePr>
                    <a:graphicFrameLocks noChangeAspect="1"/>
                  </p:cNvGraphicFramePr>
                  <p:nvPr/>
                </p:nvGraphicFramePr>
                <p:xfrm>
                  <a:off x="4464" y="1248"/>
                  <a:ext cx="350" cy="295"/>
                </p:xfrm>
                <a:graphic>
                  <a:graphicData uri="http://schemas.openxmlformats.org/presentationml/2006/ole">
                    <mc:AlternateContent xmlns:mc="http://schemas.openxmlformats.org/markup-compatibility/2006">
                      <mc:Choice xmlns:v="urn:schemas-microsoft-com:vml" Requires="v">
                        <p:oleObj spid="_x0000_s416796" name="Clip" r:id="rId7" imgW="1139040" imgH="1339560" progId="">
                          <p:embed/>
                        </p:oleObj>
                      </mc:Choice>
                      <mc:Fallback>
                        <p:oleObj name="Clip" r:id="rId7" imgW="1139040" imgH="1339560" progId="">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 y="1248"/>
                                <a:ext cx="350" cy="2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3" name="Line 43"/>
                <p:cNvSpPr>
                  <a:spLocks noChangeShapeType="1"/>
                </p:cNvSpPr>
                <p:nvPr/>
              </p:nvSpPr>
              <p:spPr bwMode="auto">
                <a:xfrm>
                  <a:off x="4272" y="1866"/>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aphicFrame>
              <p:nvGraphicFramePr>
                <p:cNvPr id="42" name="Object 42"/>
                <p:cNvGraphicFramePr>
                  <a:graphicFrameLocks noChangeAspect="1"/>
                </p:cNvGraphicFramePr>
                <p:nvPr/>
              </p:nvGraphicFramePr>
              <p:xfrm>
                <a:off x="4114" y="2177"/>
                <a:ext cx="350" cy="307"/>
              </p:xfrm>
              <a:graphic>
                <a:graphicData uri="http://schemas.openxmlformats.org/presentationml/2006/ole">
                  <mc:AlternateContent xmlns:mc="http://schemas.openxmlformats.org/markup-compatibility/2006">
                    <mc:Choice xmlns:v="urn:schemas-microsoft-com:vml" Requires="v">
                      <p:oleObj spid="_x0000_s416797" name="Clip" r:id="rId8" imgW="1139040" imgH="1339560" progId="">
                        <p:embed/>
                      </p:oleObj>
                    </mc:Choice>
                    <mc:Fallback>
                      <p:oleObj name="Clip" r:id="rId8" imgW="1139040" imgH="1339560" progId="">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 y="2177"/>
                              <a:ext cx="350" cy="3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2" name="Rectangle 44"/>
              <p:cNvSpPr>
                <a:spLocks noChangeArrowheads="1"/>
              </p:cNvSpPr>
              <p:nvPr/>
            </p:nvSpPr>
            <p:spPr bwMode="auto">
              <a:xfrm>
                <a:off x="1824" y="3216"/>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4" name="Line 46"/>
              <p:cNvSpPr>
                <a:spLocks noChangeShapeType="1"/>
              </p:cNvSpPr>
              <p:nvPr/>
            </p:nvSpPr>
            <p:spPr bwMode="auto">
              <a:xfrm flipV="1">
                <a:off x="1406" y="3264"/>
                <a:ext cx="418" cy="277"/>
              </a:xfrm>
              <a:prstGeom prst="line">
                <a:avLst/>
              </a:prstGeom>
              <a:noFill/>
              <a:ln w="9525">
                <a:solidFill>
                  <a:schemeClr val="tx1"/>
                </a:solidFill>
                <a:miter lim="800000"/>
                <a:headEnd/>
                <a:tailEnd/>
              </a:ln>
              <a:effectLst/>
            </p:spPr>
            <p:txBody>
              <a:bodyPr wrap="none" anchor="ctr"/>
              <a:lstStyle/>
              <a:p>
                <a:endParaRPr lang="en-US"/>
              </a:p>
            </p:txBody>
          </p:sp>
          <p:sp>
            <p:nvSpPr>
              <p:cNvPr id="36" name="Text Box 48"/>
              <p:cNvSpPr txBox="1">
                <a:spLocks noChangeArrowheads="1"/>
              </p:cNvSpPr>
              <p:nvPr/>
            </p:nvSpPr>
            <p:spPr bwMode="auto">
              <a:xfrm>
                <a:off x="2448" y="1632"/>
                <a:ext cx="658" cy="25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spcBef>
                    <a:spcPct val="20000"/>
                  </a:spcBef>
                </a:pPr>
                <a:r>
                  <a:rPr lang="en-US" sz="2000">
                    <a:effectLst/>
                    <a:latin typeface="Tahoma" charset="0"/>
                  </a:rPr>
                  <a:t>Routers</a:t>
                </a:r>
              </a:p>
            </p:txBody>
          </p:sp>
          <p:sp>
            <p:nvSpPr>
              <p:cNvPr id="37" name="Line 49"/>
              <p:cNvSpPr>
                <a:spLocks noChangeShapeType="1"/>
              </p:cNvSpPr>
              <p:nvPr/>
            </p:nvSpPr>
            <p:spPr bwMode="auto">
              <a:xfrm flipH="1">
                <a:off x="2400" y="1880"/>
                <a:ext cx="328" cy="520"/>
              </a:xfrm>
              <a:prstGeom prst="line">
                <a:avLst/>
              </a:prstGeom>
              <a:ln>
                <a:headEnd type="none" w="sm" len="sm"/>
                <a:tailEnd type="triangle" w="med" len="med"/>
              </a:ln>
            </p:spPr>
            <p:style>
              <a:lnRef idx="3">
                <a:schemeClr val="accent6"/>
              </a:lnRef>
              <a:fillRef idx="0">
                <a:schemeClr val="accent6"/>
              </a:fillRef>
              <a:effectRef idx="2">
                <a:schemeClr val="accent6"/>
              </a:effectRef>
              <a:fontRef idx="minor">
                <a:schemeClr val="tx1"/>
              </a:fontRef>
            </p:style>
            <p:txBody>
              <a:bodyPr wrap="square" anchor="ctr">
                <a:spAutoFit/>
              </a:bodyPr>
              <a:lstStyle/>
              <a:p>
                <a:endParaRPr lang="en-US"/>
              </a:p>
            </p:txBody>
          </p:sp>
          <p:sp>
            <p:nvSpPr>
              <p:cNvPr id="38" name="Line 50"/>
              <p:cNvSpPr>
                <a:spLocks noChangeShapeType="1"/>
              </p:cNvSpPr>
              <p:nvPr/>
            </p:nvSpPr>
            <p:spPr bwMode="auto">
              <a:xfrm>
                <a:off x="2832" y="1872"/>
                <a:ext cx="1022" cy="491"/>
              </a:xfrm>
              <a:prstGeom prst="line">
                <a:avLst/>
              </a:prstGeom>
              <a:ln>
                <a:headEnd type="none" w="sm" len="sm"/>
                <a:tailEnd type="triangle" w="med" len="med"/>
              </a:ln>
            </p:spPr>
            <p:style>
              <a:lnRef idx="3">
                <a:schemeClr val="accent6"/>
              </a:lnRef>
              <a:fillRef idx="0">
                <a:schemeClr val="accent6"/>
              </a:fillRef>
              <a:effectRef idx="2">
                <a:schemeClr val="accent6"/>
              </a:effectRef>
              <a:fontRef idx="minor">
                <a:schemeClr val="tx1"/>
              </a:fontRef>
            </p:style>
            <p:txBody>
              <a:bodyPr wrap="square" anchor="ctr">
                <a:spAutoFit/>
              </a:bodyPr>
              <a:lstStyle/>
              <a:p>
                <a:endParaRPr lang="en-US"/>
              </a:p>
            </p:txBody>
          </p:sp>
          <p:sp>
            <p:nvSpPr>
              <p:cNvPr id="33" name="Rectangle 45"/>
              <p:cNvSpPr>
                <a:spLocks noChangeArrowheads="1"/>
              </p:cNvSpPr>
              <p:nvPr/>
            </p:nvSpPr>
            <p:spPr bwMode="auto">
              <a:xfrm>
                <a:off x="1344" y="3510"/>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graphicFrame>
          <p:nvGraphicFramePr>
            <p:cNvPr id="63" name="Object 37"/>
            <p:cNvGraphicFramePr>
              <a:graphicFrameLocks noChangeAspect="1"/>
            </p:cNvGraphicFramePr>
            <p:nvPr/>
          </p:nvGraphicFramePr>
          <p:xfrm>
            <a:off x="6832340" y="2601727"/>
            <a:ext cx="464929" cy="509026"/>
          </p:xfrm>
          <a:graphic>
            <a:graphicData uri="http://schemas.openxmlformats.org/presentationml/2006/ole">
              <mc:AlternateContent xmlns:mc="http://schemas.openxmlformats.org/markup-compatibility/2006">
                <mc:Choice xmlns:v="urn:schemas-microsoft-com:vml" Requires="v">
                  <p:oleObj spid="_x0000_s416798" name="Clip" r:id="rId9" imgW="1139040" imgH="1339560" progId="">
                    <p:embed/>
                  </p:oleObj>
                </mc:Choice>
                <mc:Fallback>
                  <p:oleObj name="Clip" r:id="rId9" imgW="1139040" imgH="1339560" progId="">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2340" y="2601727"/>
                          <a:ext cx="464929" cy="5090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563" name="Object 11"/>
            <p:cNvGraphicFramePr>
              <a:graphicFrameLocks noChangeAspect="1"/>
            </p:cNvGraphicFramePr>
            <p:nvPr/>
          </p:nvGraphicFramePr>
          <p:xfrm>
            <a:off x="7791823" y="2660184"/>
            <a:ext cx="465138" cy="509587"/>
          </p:xfrm>
          <a:graphic>
            <a:graphicData uri="http://schemas.openxmlformats.org/presentationml/2006/ole">
              <mc:AlternateContent xmlns:mc="http://schemas.openxmlformats.org/markup-compatibility/2006">
                <mc:Choice xmlns:v="urn:schemas-microsoft-com:vml" Requires="v">
                  <p:oleObj spid="_x0000_s416799" name="Clip" r:id="rId10" imgW="1139040" imgH="1339560" progId="">
                    <p:embed/>
                  </p:oleObj>
                </mc:Choice>
                <mc:Fallback>
                  <p:oleObj name="Clip" r:id="rId10" imgW="1139040" imgH="1339560" progId="">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1823" y="2660184"/>
                          <a:ext cx="465138" cy="509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67" name="Text Box 50"/>
          <p:cNvSpPr txBox="1">
            <a:spLocks noChangeArrowheads="1"/>
          </p:cNvSpPr>
          <p:nvPr/>
        </p:nvSpPr>
        <p:spPr bwMode="auto">
          <a:xfrm>
            <a:off x="1447800" y="3641725"/>
            <a:ext cx="884345" cy="30777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a:spcBef>
                <a:spcPct val="20000"/>
              </a:spcBef>
            </a:pPr>
            <a:r>
              <a:rPr lang="en-US" sz="1400" dirty="0" smtClean="0">
                <a:solidFill>
                  <a:srgbClr val="FF9900"/>
                </a:solidFill>
                <a:latin typeface="Tahoma" charset="0"/>
              </a:rPr>
              <a:t>Sally.edu</a:t>
            </a:r>
            <a:endParaRPr lang="en-US" sz="1400" dirty="0">
              <a:solidFill>
                <a:srgbClr val="FF9900"/>
              </a:solidFill>
              <a:latin typeface="Tahoma" charset="0"/>
            </a:endParaRPr>
          </a:p>
        </p:txBody>
      </p:sp>
      <p:sp>
        <p:nvSpPr>
          <p:cNvPr id="64" name="Rounded Rectangle 63"/>
          <p:cNvSpPr/>
          <p:nvPr/>
        </p:nvSpPr>
        <p:spPr bwMode="auto">
          <a:xfrm>
            <a:off x="987016" y="1017631"/>
            <a:ext cx="7580210" cy="34051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spAutoFit/>
          </a:bodyPr>
          <a:lstStyle/>
          <a:p>
            <a:pPr algn="ctr">
              <a:spcBef>
                <a:spcPct val="50000"/>
              </a:spcBef>
            </a:pPr>
            <a:r>
              <a:rPr lang="en-US" sz="1400" dirty="0" smtClean="0">
                <a:effectLst>
                  <a:outerShdw blurRad="38100" dist="38100" dir="2700000" algn="tl">
                    <a:srgbClr val="000000"/>
                  </a:outerShdw>
                </a:effectLst>
              </a:rPr>
              <a:t>Suppose </a:t>
            </a:r>
            <a:r>
              <a:rPr lang="en-US" sz="1400" dirty="0" smtClean="0">
                <a:solidFill>
                  <a:srgbClr val="33CC33"/>
                </a:solidFill>
                <a:effectLst>
                  <a:outerShdw blurRad="38100" dist="38100" dir="2700000" algn="tl">
                    <a:srgbClr val="000000"/>
                  </a:outerShdw>
                </a:effectLst>
              </a:rPr>
              <a:t>Harry</a:t>
            </a:r>
            <a:r>
              <a:rPr lang="en-US" sz="1400" dirty="0" smtClean="0">
                <a:effectLst>
                  <a:outerShdw blurRad="38100" dist="38100" dir="2700000" algn="tl">
                    <a:srgbClr val="000000"/>
                  </a:outerShdw>
                </a:effectLst>
              </a:rPr>
              <a:t> wants to talk to </a:t>
            </a:r>
            <a:r>
              <a:rPr lang="en-US" sz="1400" dirty="0" smtClean="0">
                <a:solidFill>
                  <a:srgbClr val="FF9900"/>
                </a:solidFill>
                <a:effectLst>
                  <a:outerShdw blurRad="38100" dist="38100" dir="2700000" algn="tl">
                    <a:srgbClr val="000000"/>
                  </a:outerShdw>
                </a:effectLst>
              </a:rPr>
              <a:t>Sally. </a:t>
            </a:r>
            <a:r>
              <a:rPr lang="en-US" sz="1400" dirty="0" smtClean="0">
                <a:effectLst>
                  <a:outerShdw blurRad="38100" dist="38100" dir="2700000" algn="tl">
                    <a:srgbClr val="000000"/>
                  </a:outerShdw>
                </a:effectLst>
              </a:rPr>
              <a:t>Harry creates a message on his client</a:t>
            </a:r>
          </a:p>
        </p:txBody>
      </p:sp>
      <p:sp>
        <p:nvSpPr>
          <p:cNvPr id="69" name="Text Box 44"/>
          <p:cNvSpPr txBox="1">
            <a:spLocks noChangeArrowheads="1"/>
          </p:cNvSpPr>
          <p:nvPr/>
        </p:nvSpPr>
        <p:spPr bwMode="auto">
          <a:xfrm>
            <a:off x="6524159" y="1994647"/>
            <a:ext cx="2149499" cy="338554"/>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spAutoFit/>
          </a:bodyPr>
          <a:lstStyle/>
          <a:p>
            <a:pPr>
              <a:spcBef>
                <a:spcPct val="20000"/>
              </a:spcBef>
            </a:pPr>
            <a:r>
              <a:rPr lang="en-US" sz="1600" b="1" dirty="0" smtClean="0">
                <a:solidFill>
                  <a:srgbClr val="00B050"/>
                </a:solidFill>
                <a:effectLst>
                  <a:outerShdw blurRad="38100" dist="38100" dir="2700000" algn="tl">
                    <a:srgbClr val="000000"/>
                  </a:outerShdw>
                </a:effectLst>
              </a:rPr>
              <a:t>Hi, Sally, what’s up?</a:t>
            </a:r>
            <a:endParaRPr lang="en-US" sz="1600" b="1" dirty="0">
              <a:solidFill>
                <a:srgbClr val="00B050"/>
              </a:solidFill>
              <a:latin typeface="Tahoma" charset="0"/>
            </a:endParaRPr>
          </a:p>
        </p:txBody>
      </p:sp>
      <p:sp>
        <p:nvSpPr>
          <p:cNvPr id="55" name="Rectangle 54"/>
          <p:cNvSpPr/>
          <p:nvPr/>
        </p:nvSpPr>
        <p:spPr bwMode="auto">
          <a:xfrm>
            <a:off x="-4779" y="3375212"/>
            <a:ext cx="457200" cy="25053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Inter</a:t>
            </a:r>
          </a:p>
          <a:p>
            <a:pPr eaLnBrk="1" hangingPunct="1"/>
            <a:r>
              <a:rPr lang="en-US" sz="700" b="1" dirty="0" smtClean="0">
                <a:solidFill>
                  <a:srgbClr val="F4F6F9"/>
                </a:solidFill>
                <a:effectLst/>
                <a:latin typeface="MetaCorrespondence"/>
              </a:rPr>
              <a:t>networks</a:t>
            </a:r>
          </a:p>
        </p:txBody>
      </p:sp>
      <p:sp>
        <p:nvSpPr>
          <p:cNvPr id="56" name="Rectangle 55"/>
          <p:cNvSpPr/>
          <p:nvPr/>
        </p:nvSpPr>
        <p:spPr bwMode="auto">
          <a:xfrm>
            <a:off x="457232" y="31146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TCP/IP</a:t>
            </a:r>
          </a:p>
        </p:txBody>
      </p:sp>
      <p:sp>
        <p:nvSpPr>
          <p:cNvPr id="57" name="Rectangle 56"/>
          <p:cNvSpPr/>
          <p:nvPr/>
        </p:nvSpPr>
        <p:spPr bwMode="auto">
          <a:xfrm>
            <a:off x="457216" y="32670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hosts</a:t>
            </a:r>
          </a:p>
        </p:txBody>
      </p:sp>
      <p:sp>
        <p:nvSpPr>
          <p:cNvPr id="58" name="Rectangle 57"/>
          <p:cNvSpPr/>
          <p:nvPr/>
        </p:nvSpPr>
        <p:spPr bwMode="auto">
          <a:xfrm>
            <a:off x="452437" y="34194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standards</a:t>
            </a:r>
          </a:p>
        </p:txBody>
      </p:sp>
      <p:sp>
        <p:nvSpPr>
          <p:cNvPr id="59" name="Rectangle 58"/>
          <p:cNvSpPr/>
          <p:nvPr/>
        </p:nvSpPr>
        <p:spPr bwMode="auto">
          <a:xfrm>
            <a:off x="454834" y="35718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packets</a:t>
            </a:r>
          </a:p>
        </p:txBody>
      </p:sp>
      <p:sp>
        <p:nvSpPr>
          <p:cNvPr id="61" name="Rectangle 60"/>
          <p:cNvSpPr/>
          <p:nvPr/>
        </p:nvSpPr>
        <p:spPr bwMode="auto">
          <a:xfrm>
            <a:off x="454834" y="37242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examples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 name="Rectangle 73"/>
          <p:cNvSpPr/>
          <p:nvPr/>
        </p:nvSpPr>
        <p:spPr bwMode="auto">
          <a:xfrm>
            <a:off x="1174377" y="4320988"/>
            <a:ext cx="591670" cy="658906"/>
          </a:xfrm>
          <a:prstGeom prst="rect">
            <a:avLst/>
          </a:prstGeom>
          <a:solidFill>
            <a:srgbClr val="FF99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charset="0"/>
            </a:endParaRPr>
          </a:p>
        </p:txBody>
      </p:sp>
      <p:sp>
        <p:nvSpPr>
          <p:cNvPr id="73" name="Rectangle 72"/>
          <p:cNvSpPr/>
          <p:nvPr/>
        </p:nvSpPr>
        <p:spPr bwMode="auto">
          <a:xfrm>
            <a:off x="6763871" y="2514600"/>
            <a:ext cx="591670" cy="658906"/>
          </a:xfrm>
          <a:prstGeom prst="rect">
            <a:avLst/>
          </a:prstGeom>
          <a:solidFill>
            <a:srgbClr val="0099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charset="0"/>
            </a:endParaRPr>
          </a:p>
        </p:txBody>
      </p:sp>
      <p:grpSp>
        <p:nvGrpSpPr>
          <p:cNvPr id="2" name="Group 68"/>
          <p:cNvGrpSpPr/>
          <p:nvPr/>
        </p:nvGrpSpPr>
        <p:grpSpPr>
          <a:xfrm>
            <a:off x="1900515" y="1680883"/>
            <a:ext cx="3666567" cy="4424077"/>
            <a:chOff x="1900515" y="1680883"/>
            <a:chExt cx="3666567" cy="4424077"/>
          </a:xfrm>
        </p:grpSpPr>
        <p:sp>
          <p:nvSpPr>
            <p:cNvPr id="70" name="Cloud Callout 69"/>
            <p:cNvSpPr/>
            <p:nvPr/>
          </p:nvSpPr>
          <p:spPr bwMode="auto">
            <a:xfrm>
              <a:off x="2985247" y="1788454"/>
              <a:ext cx="2581835" cy="4316506"/>
            </a:xfrm>
            <a:prstGeom prst="cloudCallout">
              <a:avLst>
                <a:gd name="adj1" fmla="val -49478"/>
                <a:gd name="adj2" fmla="val -49961"/>
              </a:avLst>
            </a:prstGeom>
            <a:solidFill>
              <a:srgbClr val="C00000">
                <a:alpha val="50000"/>
              </a:srgb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charset="0"/>
              </a:endParaRPr>
            </a:p>
          </p:txBody>
        </p:sp>
        <p:sp>
          <p:nvSpPr>
            <p:cNvPr id="71" name="Text Box 48"/>
            <p:cNvSpPr txBox="1">
              <a:spLocks noChangeArrowheads="1"/>
            </p:cNvSpPr>
            <p:nvPr/>
          </p:nvSpPr>
          <p:spPr bwMode="auto">
            <a:xfrm>
              <a:off x="1900515" y="1680883"/>
              <a:ext cx="1044575" cy="276999"/>
            </a:xfrm>
            <a:prstGeom prst="rect">
              <a:avLst/>
            </a:prstGeom>
            <a:solidFill>
              <a:srgbClr val="C00000">
                <a:alpha val="50000"/>
              </a:srgbClr>
            </a:solidFill>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spcBef>
                  <a:spcPct val="20000"/>
                </a:spcBef>
              </a:pPr>
              <a:r>
                <a:rPr lang="en-US" sz="1200" dirty="0" smtClean="0">
                  <a:effectLst/>
                </a:rPr>
                <a:t>The Internet</a:t>
              </a:r>
              <a:endParaRPr lang="en-US" sz="1200" dirty="0">
                <a:effectLst/>
              </a:endParaRPr>
            </a:p>
          </p:txBody>
        </p:sp>
      </p:grpSp>
      <p:sp>
        <p:nvSpPr>
          <p:cNvPr id="340994" name="Rectangle 2"/>
          <p:cNvSpPr>
            <a:spLocks noGrp="1" noChangeArrowheads="1"/>
          </p:cNvSpPr>
          <p:nvPr>
            <p:ph type="title"/>
          </p:nvPr>
        </p:nvSpPr>
        <p:spPr>
          <a:xfrm>
            <a:off x="968188" y="575515"/>
            <a:ext cx="8001000" cy="782638"/>
          </a:xfrm>
        </p:spPr>
        <p:txBody>
          <a:bodyPr/>
          <a:lstStyle/>
          <a:p>
            <a:r>
              <a:rPr lang="en-US" dirty="0" smtClean="0"/>
              <a:t>A packet example</a:t>
            </a:r>
            <a:endParaRPr lang="en-US" dirty="0"/>
          </a:p>
        </p:txBody>
      </p:sp>
      <p:grpSp>
        <p:nvGrpSpPr>
          <p:cNvPr id="3" name="Group 67"/>
          <p:cNvGrpSpPr/>
          <p:nvPr/>
        </p:nvGrpSpPr>
        <p:grpSpPr>
          <a:xfrm>
            <a:off x="977151" y="2196354"/>
            <a:ext cx="7294563" cy="4205288"/>
            <a:chOff x="977151" y="2196354"/>
            <a:chExt cx="7294563" cy="4205288"/>
          </a:xfrm>
        </p:grpSpPr>
        <p:grpSp>
          <p:nvGrpSpPr>
            <p:cNvPr id="4" name="Group 3"/>
            <p:cNvGrpSpPr>
              <a:grpSpLocks/>
            </p:cNvGrpSpPr>
            <p:nvPr/>
          </p:nvGrpSpPr>
          <p:grpSpPr bwMode="auto">
            <a:xfrm>
              <a:off x="977151" y="2196354"/>
              <a:ext cx="7294563" cy="4205288"/>
              <a:chOff x="336" y="1536"/>
              <a:chExt cx="4595" cy="2649"/>
            </a:xfrm>
          </p:grpSpPr>
          <p:sp>
            <p:nvSpPr>
              <p:cNvPr id="16" name="Line 4"/>
              <p:cNvSpPr>
                <a:spLocks noChangeShapeType="1"/>
              </p:cNvSpPr>
              <p:nvPr/>
            </p:nvSpPr>
            <p:spPr bwMode="auto">
              <a:xfrm>
                <a:off x="1872" y="3264"/>
                <a:ext cx="480" cy="0"/>
              </a:xfrm>
              <a:prstGeom prst="line">
                <a:avLst/>
              </a:prstGeom>
              <a:noFill/>
              <a:ln w="9525">
                <a:solidFill>
                  <a:schemeClr val="tx1"/>
                </a:solidFill>
                <a:miter lim="800000"/>
                <a:headEnd/>
                <a:tailEnd/>
              </a:ln>
              <a:effectLst/>
            </p:spPr>
            <p:txBody>
              <a:bodyPr wrap="none" anchor="ctr"/>
              <a:lstStyle/>
              <a:p>
                <a:endParaRPr lang="en-US"/>
              </a:p>
            </p:txBody>
          </p:sp>
          <p:sp>
            <p:nvSpPr>
              <p:cNvPr id="17" name="Line 5"/>
              <p:cNvSpPr>
                <a:spLocks noChangeShapeType="1"/>
              </p:cNvSpPr>
              <p:nvPr/>
            </p:nvSpPr>
            <p:spPr bwMode="auto">
              <a:xfrm>
                <a:off x="2352" y="1584"/>
                <a:ext cx="0" cy="2256"/>
              </a:xfrm>
              <a:prstGeom prst="line">
                <a:avLst/>
              </a:prstGeom>
              <a:noFill/>
              <a:ln w="38100">
                <a:solidFill>
                  <a:schemeClr val="tx1"/>
                </a:solidFill>
                <a:miter lim="800000"/>
                <a:headEnd/>
                <a:tailEnd/>
              </a:ln>
              <a:effectLst/>
            </p:spPr>
            <p:txBody>
              <a:bodyPr wrap="none" anchor="ctr"/>
              <a:lstStyle/>
              <a:p>
                <a:endParaRPr lang="en-US"/>
              </a:p>
            </p:txBody>
          </p:sp>
          <p:sp>
            <p:nvSpPr>
              <p:cNvPr id="18" name="Line 6"/>
              <p:cNvSpPr>
                <a:spLocks noChangeShapeType="1"/>
              </p:cNvSpPr>
              <p:nvPr/>
            </p:nvSpPr>
            <p:spPr bwMode="auto">
              <a:xfrm flipH="1">
                <a:off x="2352" y="2496"/>
                <a:ext cx="528" cy="0"/>
              </a:xfrm>
              <a:prstGeom prst="line">
                <a:avLst/>
              </a:prstGeom>
              <a:noFill/>
              <a:ln w="28575">
                <a:solidFill>
                  <a:schemeClr val="tx1"/>
                </a:solidFill>
                <a:miter lim="800000"/>
                <a:headEnd/>
                <a:tailEnd/>
              </a:ln>
              <a:effectLst/>
            </p:spPr>
            <p:txBody>
              <a:bodyPr wrap="none" anchor="ctr"/>
              <a:lstStyle/>
              <a:p>
                <a:endParaRPr lang="en-US"/>
              </a:p>
            </p:txBody>
          </p:sp>
          <p:sp>
            <p:nvSpPr>
              <p:cNvPr id="19" name="Line 7"/>
              <p:cNvSpPr>
                <a:spLocks noChangeShapeType="1"/>
              </p:cNvSpPr>
              <p:nvPr/>
            </p:nvSpPr>
            <p:spPr bwMode="auto">
              <a:xfrm flipH="1">
                <a:off x="2880" y="2406"/>
                <a:ext cx="983" cy="90"/>
              </a:xfrm>
              <a:prstGeom prst="line">
                <a:avLst/>
              </a:prstGeom>
              <a:noFill/>
              <a:ln w="9525">
                <a:solidFill>
                  <a:schemeClr val="tx1"/>
                </a:solidFill>
                <a:miter lim="800000"/>
                <a:headEnd/>
                <a:tailEnd/>
              </a:ln>
              <a:effectLst/>
            </p:spPr>
            <p:txBody>
              <a:bodyPr wrap="none" anchor="ctr"/>
              <a:lstStyle/>
              <a:p>
                <a:endParaRPr lang="en-US"/>
              </a:p>
            </p:txBody>
          </p:sp>
          <p:sp>
            <p:nvSpPr>
              <p:cNvPr id="20" name="Line 8"/>
              <p:cNvSpPr>
                <a:spLocks noChangeShapeType="1"/>
              </p:cNvSpPr>
              <p:nvPr/>
            </p:nvSpPr>
            <p:spPr bwMode="auto">
              <a:xfrm flipH="1" flipV="1">
                <a:off x="2880" y="2496"/>
                <a:ext cx="1440" cy="672"/>
              </a:xfrm>
              <a:prstGeom prst="line">
                <a:avLst/>
              </a:prstGeom>
              <a:noFill/>
              <a:ln w="9525">
                <a:solidFill>
                  <a:schemeClr val="tx1"/>
                </a:solidFill>
                <a:miter lim="800000"/>
                <a:headEnd/>
                <a:tailEnd/>
              </a:ln>
              <a:effectLst/>
            </p:spPr>
            <p:txBody>
              <a:bodyPr wrap="none" anchor="ctr"/>
              <a:lstStyle/>
              <a:p>
                <a:endParaRPr lang="en-US"/>
              </a:p>
            </p:txBody>
          </p:sp>
          <p:grpSp>
            <p:nvGrpSpPr>
              <p:cNvPr id="5" name="Group 20"/>
              <p:cNvGrpSpPr>
                <a:grpSpLocks/>
              </p:cNvGrpSpPr>
              <p:nvPr/>
            </p:nvGrpSpPr>
            <p:grpSpPr bwMode="auto">
              <a:xfrm>
                <a:off x="3887" y="2085"/>
                <a:ext cx="1044" cy="336"/>
                <a:chOff x="3552" y="1632"/>
                <a:chExt cx="1248" cy="336"/>
              </a:xfrm>
            </p:grpSpPr>
            <p:sp>
              <p:nvSpPr>
                <p:cNvPr id="54" name="Line 10"/>
                <p:cNvSpPr>
                  <a:spLocks noChangeShapeType="1"/>
                </p:cNvSpPr>
                <p:nvPr/>
              </p:nvSpPr>
              <p:spPr bwMode="auto">
                <a:xfrm>
                  <a:off x="3552" y="1968"/>
                  <a:ext cx="1248" cy="0"/>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sp>
              <p:nvSpPr>
                <p:cNvPr id="62" name="Line 13"/>
                <p:cNvSpPr>
                  <a:spLocks noChangeShapeType="1"/>
                </p:cNvSpPr>
                <p:nvPr/>
              </p:nvSpPr>
              <p:spPr bwMode="auto">
                <a:xfrm>
                  <a:off x="4609" y="1632"/>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sp>
              <p:nvSpPr>
                <p:cNvPr id="60" name="Line 16"/>
                <p:cNvSpPr>
                  <a:spLocks noChangeShapeType="1"/>
                </p:cNvSpPr>
                <p:nvPr/>
              </p:nvSpPr>
              <p:spPr bwMode="auto">
                <a:xfrm>
                  <a:off x="3888" y="1632"/>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pSp>
          <p:sp>
            <p:nvSpPr>
              <p:cNvPr id="22" name="Rectangle 19"/>
              <p:cNvSpPr>
                <a:spLocks noChangeArrowheads="1"/>
              </p:cNvSpPr>
              <p:nvPr/>
            </p:nvSpPr>
            <p:spPr bwMode="auto">
              <a:xfrm>
                <a:off x="2832" y="2448"/>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6" name="Group 20"/>
              <p:cNvGrpSpPr>
                <a:grpSpLocks/>
              </p:cNvGrpSpPr>
              <p:nvPr/>
            </p:nvGrpSpPr>
            <p:grpSpPr bwMode="auto">
              <a:xfrm>
                <a:off x="4320" y="2641"/>
                <a:ext cx="576" cy="1103"/>
                <a:chOff x="2064" y="2353"/>
                <a:chExt cx="576" cy="1103"/>
              </a:xfrm>
            </p:grpSpPr>
            <p:sp>
              <p:nvSpPr>
                <p:cNvPr id="48" name="Line 21"/>
                <p:cNvSpPr>
                  <a:spLocks noChangeShapeType="1"/>
                </p:cNvSpPr>
                <p:nvPr/>
              </p:nvSpPr>
              <p:spPr bwMode="auto">
                <a:xfrm flipV="1">
                  <a:off x="2064" y="2880"/>
                  <a:ext cx="576" cy="0"/>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pSp>
              <p:nvGrpSpPr>
                <p:cNvPr id="7" name="Group 22"/>
                <p:cNvGrpSpPr>
                  <a:grpSpLocks/>
                </p:cNvGrpSpPr>
                <p:nvPr/>
              </p:nvGrpSpPr>
              <p:grpSpPr bwMode="auto">
                <a:xfrm>
                  <a:off x="2155" y="2353"/>
                  <a:ext cx="293" cy="542"/>
                  <a:chOff x="4464" y="1248"/>
                  <a:chExt cx="350" cy="720"/>
                </a:xfrm>
              </p:grpSpPr>
              <p:sp>
                <p:nvSpPr>
                  <p:cNvPr id="53" name="Line 24"/>
                  <p:cNvSpPr>
                    <a:spLocks noChangeShapeType="1"/>
                  </p:cNvSpPr>
                  <p:nvPr/>
                </p:nvSpPr>
                <p:spPr bwMode="auto">
                  <a:xfrm>
                    <a:off x="4608" y="1632"/>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aphicFrame>
                <p:nvGraphicFramePr>
                  <p:cNvPr id="52" name="Object 23"/>
                  <p:cNvGraphicFramePr>
                    <a:graphicFrameLocks noChangeAspect="1"/>
                  </p:cNvGraphicFramePr>
                  <p:nvPr/>
                </p:nvGraphicFramePr>
                <p:xfrm>
                  <a:off x="4464" y="1248"/>
                  <a:ext cx="350" cy="412"/>
                </p:xfrm>
                <a:graphic>
                  <a:graphicData uri="http://schemas.openxmlformats.org/presentationml/2006/ole">
                    <mc:AlternateContent xmlns:mc="http://schemas.openxmlformats.org/markup-compatibility/2006">
                      <mc:Choice xmlns:v="urn:schemas-microsoft-com:vml" Requires="v">
                        <p:oleObj spid="_x0000_s417817" name="Clip" r:id="rId3" imgW="1139040" imgH="1339560" progId="">
                          <p:embed/>
                        </p:oleObj>
                      </mc:Choice>
                      <mc:Fallback>
                        <p:oleObj name="Clip" r:id="rId3" imgW="1139040" imgH="133956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 y="1248"/>
                                <a:ext cx="350" cy="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1" name="Line 26"/>
                <p:cNvSpPr>
                  <a:spLocks noChangeShapeType="1"/>
                </p:cNvSpPr>
                <p:nvPr/>
              </p:nvSpPr>
              <p:spPr bwMode="auto">
                <a:xfrm>
                  <a:off x="2426" y="2893"/>
                  <a:ext cx="0" cy="253"/>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aphicFrame>
              <p:nvGraphicFramePr>
                <p:cNvPr id="50" name="Object 25"/>
                <p:cNvGraphicFramePr>
                  <a:graphicFrameLocks noChangeAspect="1"/>
                </p:cNvGraphicFramePr>
                <p:nvPr/>
              </p:nvGraphicFramePr>
              <p:xfrm>
                <a:off x="2294" y="3146"/>
                <a:ext cx="293" cy="310"/>
              </p:xfrm>
              <a:graphic>
                <a:graphicData uri="http://schemas.openxmlformats.org/presentationml/2006/ole">
                  <mc:AlternateContent xmlns:mc="http://schemas.openxmlformats.org/markup-compatibility/2006">
                    <mc:Choice xmlns:v="urn:schemas-microsoft-com:vml" Requires="v">
                      <p:oleObj spid="_x0000_s417818" name="Clip" r:id="rId5" imgW="1139040" imgH="1339560" progId="">
                        <p:embed/>
                      </p:oleObj>
                    </mc:Choice>
                    <mc:Fallback>
                      <p:oleObj name="Clip" r:id="rId5" imgW="1139040" imgH="133956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4" y="3146"/>
                              <a:ext cx="293" cy="3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4" name="Rectangle 27"/>
              <p:cNvSpPr>
                <a:spLocks noChangeArrowheads="1"/>
              </p:cNvSpPr>
              <p:nvPr/>
            </p:nvSpPr>
            <p:spPr bwMode="auto">
              <a:xfrm>
                <a:off x="3848" y="2372"/>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5" name="Rectangle 28"/>
              <p:cNvSpPr>
                <a:spLocks noChangeArrowheads="1"/>
              </p:cNvSpPr>
              <p:nvPr/>
            </p:nvSpPr>
            <p:spPr bwMode="auto">
              <a:xfrm>
                <a:off x="4272" y="3120"/>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 name="Line 29"/>
              <p:cNvSpPr>
                <a:spLocks noChangeShapeType="1"/>
              </p:cNvSpPr>
              <p:nvPr/>
            </p:nvSpPr>
            <p:spPr bwMode="auto">
              <a:xfrm>
                <a:off x="2880" y="2496"/>
                <a:ext cx="0" cy="0"/>
              </a:xfrm>
              <a:prstGeom prst="line">
                <a:avLst/>
              </a:prstGeom>
              <a:noFill/>
              <a:ln w="9525">
                <a:solidFill>
                  <a:schemeClr val="tx1"/>
                </a:solidFill>
                <a:miter lim="800000"/>
                <a:headEnd/>
                <a:tailEnd/>
              </a:ln>
              <a:effectLst/>
            </p:spPr>
            <p:txBody>
              <a:bodyPr wrap="none" anchor="ctr"/>
              <a:lstStyle/>
              <a:p>
                <a:endParaRPr lang="en-US"/>
              </a:p>
            </p:txBody>
          </p:sp>
          <p:sp>
            <p:nvSpPr>
              <p:cNvPr id="27" name="Rectangle 30"/>
              <p:cNvSpPr>
                <a:spLocks noChangeArrowheads="1"/>
              </p:cNvSpPr>
              <p:nvPr/>
            </p:nvSpPr>
            <p:spPr bwMode="auto">
              <a:xfrm>
                <a:off x="2304" y="2448"/>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8" name="Rectangle 31"/>
              <p:cNvSpPr>
                <a:spLocks noChangeArrowheads="1"/>
              </p:cNvSpPr>
              <p:nvPr/>
            </p:nvSpPr>
            <p:spPr bwMode="auto">
              <a:xfrm>
                <a:off x="2304" y="3216"/>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9" name="Rectangle 32"/>
              <p:cNvSpPr>
                <a:spLocks noChangeArrowheads="1"/>
              </p:cNvSpPr>
              <p:nvPr/>
            </p:nvSpPr>
            <p:spPr bwMode="auto">
              <a:xfrm>
                <a:off x="2304" y="3792"/>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0" name="Rectangle 33"/>
              <p:cNvSpPr>
                <a:spLocks noChangeArrowheads="1"/>
              </p:cNvSpPr>
              <p:nvPr/>
            </p:nvSpPr>
            <p:spPr bwMode="auto">
              <a:xfrm>
                <a:off x="2304" y="1536"/>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8" name="Group 34"/>
              <p:cNvGrpSpPr>
                <a:grpSpLocks/>
              </p:cNvGrpSpPr>
              <p:nvPr/>
            </p:nvGrpSpPr>
            <p:grpSpPr bwMode="auto">
              <a:xfrm>
                <a:off x="336" y="2949"/>
                <a:ext cx="1056" cy="1236"/>
                <a:chOff x="3552" y="1248"/>
                <a:chExt cx="1262" cy="1236"/>
              </a:xfrm>
            </p:grpSpPr>
            <p:sp>
              <p:nvSpPr>
                <p:cNvPr id="39" name="Line 35"/>
                <p:cNvSpPr>
                  <a:spLocks noChangeShapeType="1"/>
                </p:cNvSpPr>
                <p:nvPr/>
              </p:nvSpPr>
              <p:spPr bwMode="auto">
                <a:xfrm>
                  <a:off x="3552" y="1858"/>
                  <a:ext cx="1248" cy="0"/>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pSp>
              <p:nvGrpSpPr>
                <p:cNvPr id="9" name="Group 36"/>
                <p:cNvGrpSpPr>
                  <a:grpSpLocks/>
                </p:cNvGrpSpPr>
                <p:nvPr/>
              </p:nvGrpSpPr>
              <p:grpSpPr bwMode="auto">
                <a:xfrm>
                  <a:off x="4464" y="1248"/>
                  <a:ext cx="350" cy="610"/>
                  <a:chOff x="4464" y="1248"/>
                  <a:chExt cx="350" cy="610"/>
                </a:xfrm>
              </p:grpSpPr>
              <p:sp>
                <p:nvSpPr>
                  <p:cNvPr id="47" name="Line 38"/>
                  <p:cNvSpPr>
                    <a:spLocks noChangeShapeType="1"/>
                  </p:cNvSpPr>
                  <p:nvPr/>
                </p:nvSpPr>
                <p:spPr bwMode="auto">
                  <a:xfrm>
                    <a:off x="4608" y="1522"/>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aphicFrame>
                <p:nvGraphicFramePr>
                  <p:cNvPr id="46" name="Object 37"/>
                  <p:cNvGraphicFramePr>
                    <a:graphicFrameLocks noChangeAspect="1"/>
                  </p:cNvGraphicFramePr>
                  <p:nvPr/>
                </p:nvGraphicFramePr>
                <p:xfrm>
                  <a:off x="4464" y="1248"/>
                  <a:ext cx="350" cy="321"/>
                </p:xfrm>
                <a:graphic>
                  <a:graphicData uri="http://schemas.openxmlformats.org/presentationml/2006/ole">
                    <mc:AlternateContent xmlns:mc="http://schemas.openxmlformats.org/markup-compatibility/2006">
                      <mc:Choice xmlns:v="urn:schemas-microsoft-com:vml" Requires="v">
                        <p:oleObj spid="_x0000_s417819" name="Clip" r:id="rId6" imgW="1139040" imgH="1339560" progId="">
                          <p:embed/>
                        </p:oleObj>
                      </mc:Choice>
                      <mc:Fallback>
                        <p:oleObj name="Clip" r:id="rId6" imgW="1139040" imgH="1339560"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 y="1248"/>
                                <a:ext cx="350" cy="3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 name="Group 39"/>
                <p:cNvGrpSpPr>
                  <a:grpSpLocks/>
                </p:cNvGrpSpPr>
                <p:nvPr/>
              </p:nvGrpSpPr>
              <p:grpSpPr bwMode="auto">
                <a:xfrm>
                  <a:off x="3744" y="1248"/>
                  <a:ext cx="350" cy="610"/>
                  <a:chOff x="4464" y="1248"/>
                  <a:chExt cx="350" cy="610"/>
                </a:xfrm>
              </p:grpSpPr>
              <p:sp>
                <p:nvSpPr>
                  <p:cNvPr id="45" name="Line 41"/>
                  <p:cNvSpPr>
                    <a:spLocks noChangeShapeType="1"/>
                  </p:cNvSpPr>
                  <p:nvPr/>
                </p:nvSpPr>
                <p:spPr bwMode="auto">
                  <a:xfrm>
                    <a:off x="4608" y="1522"/>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aphicFrame>
                <p:nvGraphicFramePr>
                  <p:cNvPr id="44" name="Object 40"/>
                  <p:cNvGraphicFramePr>
                    <a:graphicFrameLocks noChangeAspect="1"/>
                  </p:cNvGraphicFramePr>
                  <p:nvPr/>
                </p:nvGraphicFramePr>
                <p:xfrm>
                  <a:off x="4464" y="1248"/>
                  <a:ext cx="350" cy="295"/>
                </p:xfrm>
                <a:graphic>
                  <a:graphicData uri="http://schemas.openxmlformats.org/presentationml/2006/ole">
                    <mc:AlternateContent xmlns:mc="http://schemas.openxmlformats.org/markup-compatibility/2006">
                      <mc:Choice xmlns:v="urn:schemas-microsoft-com:vml" Requires="v">
                        <p:oleObj spid="_x0000_s417820" name="Clip" r:id="rId7" imgW="1139040" imgH="1339560" progId="">
                          <p:embed/>
                        </p:oleObj>
                      </mc:Choice>
                      <mc:Fallback>
                        <p:oleObj name="Clip" r:id="rId7" imgW="1139040" imgH="1339560" progId="">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 y="1248"/>
                                <a:ext cx="350" cy="2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3" name="Line 43"/>
                <p:cNvSpPr>
                  <a:spLocks noChangeShapeType="1"/>
                </p:cNvSpPr>
                <p:nvPr/>
              </p:nvSpPr>
              <p:spPr bwMode="auto">
                <a:xfrm>
                  <a:off x="4272" y="1866"/>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aphicFrame>
              <p:nvGraphicFramePr>
                <p:cNvPr id="42" name="Object 42"/>
                <p:cNvGraphicFramePr>
                  <a:graphicFrameLocks noChangeAspect="1"/>
                </p:cNvGraphicFramePr>
                <p:nvPr/>
              </p:nvGraphicFramePr>
              <p:xfrm>
                <a:off x="4114" y="2177"/>
                <a:ext cx="350" cy="307"/>
              </p:xfrm>
              <a:graphic>
                <a:graphicData uri="http://schemas.openxmlformats.org/presentationml/2006/ole">
                  <mc:AlternateContent xmlns:mc="http://schemas.openxmlformats.org/markup-compatibility/2006">
                    <mc:Choice xmlns:v="urn:schemas-microsoft-com:vml" Requires="v">
                      <p:oleObj spid="_x0000_s417821" name="Clip" r:id="rId8" imgW="1139040" imgH="1339560" progId="">
                        <p:embed/>
                      </p:oleObj>
                    </mc:Choice>
                    <mc:Fallback>
                      <p:oleObj name="Clip" r:id="rId8" imgW="1139040" imgH="1339560" progId="">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 y="2177"/>
                              <a:ext cx="350" cy="3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2" name="Rectangle 44"/>
              <p:cNvSpPr>
                <a:spLocks noChangeArrowheads="1"/>
              </p:cNvSpPr>
              <p:nvPr/>
            </p:nvSpPr>
            <p:spPr bwMode="auto">
              <a:xfrm>
                <a:off x="1824" y="3216"/>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4" name="Line 46"/>
              <p:cNvSpPr>
                <a:spLocks noChangeShapeType="1"/>
              </p:cNvSpPr>
              <p:nvPr/>
            </p:nvSpPr>
            <p:spPr bwMode="auto">
              <a:xfrm flipV="1">
                <a:off x="1406" y="3264"/>
                <a:ext cx="418" cy="277"/>
              </a:xfrm>
              <a:prstGeom prst="line">
                <a:avLst/>
              </a:prstGeom>
              <a:noFill/>
              <a:ln w="9525">
                <a:solidFill>
                  <a:schemeClr val="tx1"/>
                </a:solidFill>
                <a:miter lim="800000"/>
                <a:headEnd/>
                <a:tailEnd/>
              </a:ln>
              <a:effectLst/>
            </p:spPr>
            <p:txBody>
              <a:bodyPr wrap="none" anchor="ctr"/>
              <a:lstStyle/>
              <a:p>
                <a:endParaRPr lang="en-US"/>
              </a:p>
            </p:txBody>
          </p:sp>
          <p:sp>
            <p:nvSpPr>
              <p:cNvPr id="36" name="Text Box 48"/>
              <p:cNvSpPr txBox="1">
                <a:spLocks noChangeArrowheads="1"/>
              </p:cNvSpPr>
              <p:nvPr/>
            </p:nvSpPr>
            <p:spPr bwMode="auto">
              <a:xfrm>
                <a:off x="2448" y="1632"/>
                <a:ext cx="658" cy="25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spcBef>
                    <a:spcPct val="20000"/>
                  </a:spcBef>
                </a:pPr>
                <a:r>
                  <a:rPr lang="en-US" sz="2000">
                    <a:effectLst/>
                    <a:latin typeface="Tahoma" charset="0"/>
                  </a:rPr>
                  <a:t>Routers</a:t>
                </a:r>
              </a:p>
            </p:txBody>
          </p:sp>
          <p:sp>
            <p:nvSpPr>
              <p:cNvPr id="37" name="Line 49"/>
              <p:cNvSpPr>
                <a:spLocks noChangeShapeType="1"/>
              </p:cNvSpPr>
              <p:nvPr/>
            </p:nvSpPr>
            <p:spPr bwMode="auto">
              <a:xfrm flipH="1">
                <a:off x="2400" y="1880"/>
                <a:ext cx="328" cy="520"/>
              </a:xfrm>
              <a:prstGeom prst="line">
                <a:avLst/>
              </a:prstGeom>
              <a:ln>
                <a:headEnd type="none" w="sm" len="sm"/>
                <a:tailEnd type="triangle" w="med" len="med"/>
              </a:ln>
            </p:spPr>
            <p:style>
              <a:lnRef idx="3">
                <a:schemeClr val="accent6"/>
              </a:lnRef>
              <a:fillRef idx="0">
                <a:schemeClr val="accent6"/>
              </a:fillRef>
              <a:effectRef idx="2">
                <a:schemeClr val="accent6"/>
              </a:effectRef>
              <a:fontRef idx="minor">
                <a:schemeClr val="tx1"/>
              </a:fontRef>
            </p:style>
            <p:txBody>
              <a:bodyPr wrap="square" anchor="ctr">
                <a:spAutoFit/>
              </a:bodyPr>
              <a:lstStyle/>
              <a:p>
                <a:endParaRPr lang="en-US"/>
              </a:p>
            </p:txBody>
          </p:sp>
          <p:sp>
            <p:nvSpPr>
              <p:cNvPr id="38" name="Line 50"/>
              <p:cNvSpPr>
                <a:spLocks noChangeShapeType="1"/>
              </p:cNvSpPr>
              <p:nvPr/>
            </p:nvSpPr>
            <p:spPr bwMode="auto">
              <a:xfrm>
                <a:off x="2832" y="1872"/>
                <a:ext cx="1022" cy="491"/>
              </a:xfrm>
              <a:prstGeom prst="line">
                <a:avLst/>
              </a:prstGeom>
              <a:ln>
                <a:headEnd type="none" w="sm" len="sm"/>
                <a:tailEnd type="triangle" w="med" len="med"/>
              </a:ln>
            </p:spPr>
            <p:style>
              <a:lnRef idx="3">
                <a:schemeClr val="accent6"/>
              </a:lnRef>
              <a:fillRef idx="0">
                <a:schemeClr val="accent6"/>
              </a:fillRef>
              <a:effectRef idx="2">
                <a:schemeClr val="accent6"/>
              </a:effectRef>
              <a:fontRef idx="minor">
                <a:schemeClr val="tx1"/>
              </a:fontRef>
            </p:style>
            <p:txBody>
              <a:bodyPr wrap="square" anchor="ctr">
                <a:spAutoFit/>
              </a:bodyPr>
              <a:lstStyle/>
              <a:p>
                <a:endParaRPr lang="en-US"/>
              </a:p>
            </p:txBody>
          </p:sp>
          <p:sp>
            <p:nvSpPr>
              <p:cNvPr id="33" name="Rectangle 45"/>
              <p:cNvSpPr>
                <a:spLocks noChangeArrowheads="1"/>
              </p:cNvSpPr>
              <p:nvPr/>
            </p:nvSpPr>
            <p:spPr bwMode="auto">
              <a:xfrm>
                <a:off x="1344" y="3510"/>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graphicFrame>
          <p:nvGraphicFramePr>
            <p:cNvPr id="63" name="Object 37"/>
            <p:cNvGraphicFramePr>
              <a:graphicFrameLocks noChangeAspect="1"/>
            </p:cNvGraphicFramePr>
            <p:nvPr/>
          </p:nvGraphicFramePr>
          <p:xfrm>
            <a:off x="6832340" y="2601727"/>
            <a:ext cx="464929" cy="509026"/>
          </p:xfrm>
          <a:graphic>
            <a:graphicData uri="http://schemas.openxmlformats.org/presentationml/2006/ole">
              <mc:AlternateContent xmlns:mc="http://schemas.openxmlformats.org/markup-compatibility/2006">
                <mc:Choice xmlns:v="urn:schemas-microsoft-com:vml" Requires="v">
                  <p:oleObj spid="_x0000_s417822" name="Clip" r:id="rId9" imgW="1139040" imgH="1339560" progId="">
                    <p:embed/>
                  </p:oleObj>
                </mc:Choice>
                <mc:Fallback>
                  <p:oleObj name="Clip" r:id="rId9" imgW="1139040" imgH="1339560" progId="">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2340" y="2601727"/>
                          <a:ext cx="464929" cy="5090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563" name="Object 11"/>
            <p:cNvGraphicFramePr>
              <a:graphicFrameLocks noChangeAspect="1"/>
            </p:cNvGraphicFramePr>
            <p:nvPr/>
          </p:nvGraphicFramePr>
          <p:xfrm>
            <a:off x="7791823" y="2660184"/>
            <a:ext cx="465138" cy="509587"/>
          </p:xfrm>
          <a:graphic>
            <a:graphicData uri="http://schemas.openxmlformats.org/presentationml/2006/ole">
              <mc:AlternateContent xmlns:mc="http://schemas.openxmlformats.org/markup-compatibility/2006">
                <mc:Choice xmlns:v="urn:schemas-microsoft-com:vml" Requires="v">
                  <p:oleObj spid="_x0000_s417823" name="Clip" r:id="rId10" imgW="1139040" imgH="1339560" progId="">
                    <p:embed/>
                  </p:oleObj>
                </mc:Choice>
                <mc:Fallback>
                  <p:oleObj name="Clip" r:id="rId10" imgW="1139040" imgH="1339560" progId="">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1823" y="2660184"/>
                          <a:ext cx="465138" cy="509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67" name="Text Box 50"/>
          <p:cNvSpPr txBox="1">
            <a:spLocks noChangeArrowheads="1"/>
          </p:cNvSpPr>
          <p:nvPr/>
        </p:nvSpPr>
        <p:spPr bwMode="auto">
          <a:xfrm>
            <a:off x="1447800" y="3641725"/>
            <a:ext cx="884345" cy="30777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a:spcBef>
                <a:spcPct val="20000"/>
              </a:spcBef>
            </a:pPr>
            <a:r>
              <a:rPr lang="en-US" sz="1400" dirty="0" smtClean="0">
                <a:solidFill>
                  <a:srgbClr val="FF9900"/>
                </a:solidFill>
                <a:latin typeface="Tahoma" charset="0"/>
              </a:rPr>
              <a:t>Sally.edu</a:t>
            </a:r>
            <a:endParaRPr lang="en-US" sz="1400" dirty="0">
              <a:solidFill>
                <a:srgbClr val="FF9900"/>
              </a:solidFill>
              <a:latin typeface="Tahoma" charset="0"/>
            </a:endParaRPr>
          </a:p>
        </p:txBody>
      </p:sp>
      <p:sp>
        <p:nvSpPr>
          <p:cNvPr id="64" name="Rounded Rectangle 63"/>
          <p:cNvSpPr/>
          <p:nvPr/>
        </p:nvSpPr>
        <p:spPr bwMode="auto">
          <a:xfrm>
            <a:off x="987016" y="1017631"/>
            <a:ext cx="7580210" cy="34051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spAutoFit/>
          </a:bodyPr>
          <a:lstStyle/>
          <a:p>
            <a:pPr algn="ctr">
              <a:spcBef>
                <a:spcPct val="50000"/>
              </a:spcBef>
            </a:pPr>
            <a:r>
              <a:rPr lang="en-US" sz="1400" dirty="0" smtClean="0">
                <a:effectLst>
                  <a:outerShdw blurRad="38100" dist="38100" dir="2700000" algn="tl">
                    <a:srgbClr val="000000"/>
                  </a:outerShdw>
                </a:effectLst>
              </a:rPr>
              <a:t>His client breaks it up into </a:t>
            </a:r>
            <a:r>
              <a:rPr lang="en-US" sz="1400" dirty="0" smtClean="0">
                <a:solidFill>
                  <a:srgbClr val="33CC33"/>
                </a:solidFill>
                <a:effectLst>
                  <a:outerShdw blurRad="38100" dist="38100" dir="2700000" algn="tl">
                    <a:srgbClr val="000000"/>
                  </a:outerShdw>
                </a:effectLst>
              </a:rPr>
              <a:t>small TCP packets</a:t>
            </a:r>
            <a:r>
              <a:rPr lang="en-US" sz="1400" dirty="0" smtClean="0">
                <a:effectLst>
                  <a:outerShdw blurRad="38100" dist="38100" dir="2700000" algn="tl">
                    <a:srgbClr val="000000"/>
                  </a:outerShdw>
                </a:effectLst>
              </a:rPr>
              <a:t> for transmission</a:t>
            </a:r>
            <a:endParaRPr lang="en-US" sz="1400" dirty="0">
              <a:effectLst>
                <a:outerShdw blurRad="38100" dist="38100" dir="2700000" algn="tl">
                  <a:srgbClr val="000000"/>
                </a:outerShdw>
              </a:effectLst>
            </a:endParaRPr>
          </a:p>
        </p:txBody>
      </p:sp>
      <p:sp>
        <p:nvSpPr>
          <p:cNvPr id="55" name="Rectangle 2"/>
          <p:cNvSpPr>
            <a:spLocks noChangeArrowheads="1"/>
          </p:cNvSpPr>
          <p:nvPr/>
        </p:nvSpPr>
        <p:spPr bwMode="auto">
          <a:xfrm>
            <a:off x="6854394" y="2108606"/>
            <a:ext cx="490647" cy="276999"/>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nchor="ctr">
            <a:spAutoFit/>
          </a:bodyPr>
          <a:lstStyle/>
          <a:p>
            <a:pPr algn="ctr"/>
            <a:r>
              <a:rPr lang="en-US" sz="1200" b="1">
                <a:solidFill>
                  <a:srgbClr val="00B050"/>
                </a:solidFill>
                <a:effectLst>
                  <a:outerShdw blurRad="38100" dist="38100" dir="2700000" algn="tl">
                    <a:srgbClr val="000000"/>
                  </a:outerShdw>
                </a:effectLst>
              </a:rPr>
              <a:t>y, W</a:t>
            </a:r>
          </a:p>
        </p:txBody>
      </p:sp>
      <p:sp>
        <p:nvSpPr>
          <p:cNvPr id="56" name="Rectangle 47"/>
          <p:cNvSpPr>
            <a:spLocks noChangeArrowheads="1"/>
          </p:cNvSpPr>
          <p:nvPr/>
        </p:nvSpPr>
        <p:spPr bwMode="auto">
          <a:xfrm>
            <a:off x="5780175" y="2116543"/>
            <a:ext cx="527710" cy="276999"/>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nchor="ctr">
            <a:spAutoFit/>
          </a:bodyPr>
          <a:lstStyle/>
          <a:p>
            <a:pPr algn="ctr"/>
            <a:r>
              <a:rPr lang="en-US" sz="1200" b="1" dirty="0">
                <a:solidFill>
                  <a:srgbClr val="00B050"/>
                </a:solidFill>
                <a:effectLst>
                  <a:outerShdw blurRad="38100" dist="38100" dir="2700000" algn="tl">
                    <a:srgbClr val="000000"/>
                  </a:outerShdw>
                </a:effectLst>
              </a:rPr>
              <a:t>Hi, S</a:t>
            </a:r>
          </a:p>
        </p:txBody>
      </p:sp>
      <p:sp>
        <p:nvSpPr>
          <p:cNvPr id="57" name="Rectangle 48"/>
          <p:cNvSpPr>
            <a:spLocks noChangeArrowheads="1"/>
          </p:cNvSpPr>
          <p:nvPr/>
        </p:nvSpPr>
        <p:spPr bwMode="auto">
          <a:xfrm>
            <a:off x="6397749" y="2104637"/>
            <a:ext cx="356187" cy="276999"/>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nchor="ctr">
            <a:spAutoFit/>
          </a:bodyPr>
          <a:lstStyle/>
          <a:p>
            <a:pPr algn="ctr"/>
            <a:r>
              <a:rPr lang="en-US" sz="1200" b="1" dirty="0">
                <a:solidFill>
                  <a:srgbClr val="00B050"/>
                </a:solidFill>
                <a:effectLst>
                  <a:outerShdw blurRad="38100" dist="38100" dir="2700000" algn="tl">
                    <a:srgbClr val="000000"/>
                  </a:outerShdw>
                </a:effectLst>
              </a:rPr>
              <a:t>all</a:t>
            </a:r>
          </a:p>
        </p:txBody>
      </p:sp>
      <p:sp>
        <p:nvSpPr>
          <p:cNvPr id="58" name="Rectangle 49"/>
          <p:cNvSpPr>
            <a:spLocks noChangeArrowheads="1"/>
          </p:cNvSpPr>
          <p:nvPr/>
        </p:nvSpPr>
        <p:spPr bwMode="auto">
          <a:xfrm>
            <a:off x="7419018" y="2111781"/>
            <a:ext cx="415498" cy="276999"/>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nchor="ctr">
            <a:spAutoFit/>
          </a:bodyPr>
          <a:lstStyle/>
          <a:p>
            <a:pPr algn="ctr"/>
            <a:r>
              <a:rPr lang="en-US" sz="1200" b="1">
                <a:solidFill>
                  <a:srgbClr val="00B050"/>
                </a:solidFill>
                <a:effectLst>
                  <a:outerShdw blurRad="38100" dist="38100" dir="2700000" algn="tl">
                    <a:srgbClr val="000000"/>
                  </a:outerShdw>
                </a:effectLst>
              </a:rPr>
              <a:t>hat</a:t>
            </a:r>
          </a:p>
        </p:txBody>
      </p:sp>
      <p:sp>
        <p:nvSpPr>
          <p:cNvPr id="59" name="Rectangle 50"/>
          <p:cNvSpPr>
            <a:spLocks noChangeArrowheads="1"/>
          </p:cNvSpPr>
          <p:nvPr/>
        </p:nvSpPr>
        <p:spPr bwMode="auto">
          <a:xfrm>
            <a:off x="7882539" y="2108606"/>
            <a:ext cx="631455" cy="276999"/>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nchor="ctr">
            <a:spAutoFit/>
          </a:bodyPr>
          <a:lstStyle/>
          <a:p>
            <a:pPr algn="ctr"/>
            <a:r>
              <a:rPr lang="en-US" sz="1200" b="1" dirty="0">
                <a:solidFill>
                  <a:srgbClr val="00B050"/>
                </a:solidFill>
                <a:effectLst>
                  <a:outerShdw blurRad="38100" dist="38100" dir="2700000" algn="tl">
                    <a:srgbClr val="000000"/>
                  </a:outerShdw>
                </a:effectLst>
              </a:rPr>
              <a:t>s’ up?</a:t>
            </a:r>
          </a:p>
        </p:txBody>
      </p:sp>
      <p:sp>
        <p:nvSpPr>
          <p:cNvPr id="61" name="Rectangle 60"/>
          <p:cNvSpPr/>
          <p:nvPr/>
        </p:nvSpPr>
        <p:spPr bwMode="auto">
          <a:xfrm>
            <a:off x="-4779" y="3375212"/>
            <a:ext cx="457200" cy="25053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Inter</a:t>
            </a:r>
          </a:p>
          <a:p>
            <a:pPr eaLnBrk="1" hangingPunct="1"/>
            <a:r>
              <a:rPr lang="en-US" sz="700" b="1" dirty="0" smtClean="0">
                <a:solidFill>
                  <a:srgbClr val="F4F6F9"/>
                </a:solidFill>
                <a:effectLst/>
                <a:latin typeface="MetaCorrespondence"/>
              </a:rPr>
              <a:t>networks</a:t>
            </a:r>
          </a:p>
        </p:txBody>
      </p:sp>
      <p:sp>
        <p:nvSpPr>
          <p:cNvPr id="65" name="Rectangle 64"/>
          <p:cNvSpPr/>
          <p:nvPr/>
        </p:nvSpPr>
        <p:spPr bwMode="auto">
          <a:xfrm>
            <a:off x="457232" y="31146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TCP/IP</a:t>
            </a:r>
          </a:p>
        </p:txBody>
      </p:sp>
      <p:sp>
        <p:nvSpPr>
          <p:cNvPr id="66" name="Rectangle 65"/>
          <p:cNvSpPr/>
          <p:nvPr/>
        </p:nvSpPr>
        <p:spPr bwMode="auto">
          <a:xfrm>
            <a:off x="457216" y="32670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hosts</a:t>
            </a:r>
          </a:p>
        </p:txBody>
      </p:sp>
      <p:sp>
        <p:nvSpPr>
          <p:cNvPr id="68" name="Rectangle 67"/>
          <p:cNvSpPr/>
          <p:nvPr/>
        </p:nvSpPr>
        <p:spPr bwMode="auto">
          <a:xfrm>
            <a:off x="452437" y="34194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standards</a:t>
            </a:r>
          </a:p>
        </p:txBody>
      </p:sp>
      <p:sp>
        <p:nvSpPr>
          <p:cNvPr id="69" name="Rectangle 68"/>
          <p:cNvSpPr/>
          <p:nvPr/>
        </p:nvSpPr>
        <p:spPr bwMode="auto">
          <a:xfrm>
            <a:off x="454834" y="35718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packets</a:t>
            </a:r>
          </a:p>
        </p:txBody>
      </p:sp>
      <p:sp>
        <p:nvSpPr>
          <p:cNvPr id="72" name="Rectangle 71"/>
          <p:cNvSpPr/>
          <p:nvPr/>
        </p:nvSpPr>
        <p:spPr bwMode="auto">
          <a:xfrm>
            <a:off x="454834" y="37242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examples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 name="Rectangle 73"/>
          <p:cNvSpPr/>
          <p:nvPr/>
        </p:nvSpPr>
        <p:spPr bwMode="auto">
          <a:xfrm>
            <a:off x="1174377" y="4320988"/>
            <a:ext cx="591670" cy="658906"/>
          </a:xfrm>
          <a:prstGeom prst="rect">
            <a:avLst/>
          </a:prstGeom>
          <a:solidFill>
            <a:srgbClr val="FF99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charset="0"/>
            </a:endParaRPr>
          </a:p>
        </p:txBody>
      </p:sp>
      <p:sp>
        <p:nvSpPr>
          <p:cNvPr id="73" name="Rectangle 72"/>
          <p:cNvSpPr/>
          <p:nvPr/>
        </p:nvSpPr>
        <p:spPr bwMode="auto">
          <a:xfrm>
            <a:off x="6763871" y="2514600"/>
            <a:ext cx="591670" cy="658906"/>
          </a:xfrm>
          <a:prstGeom prst="rect">
            <a:avLst/>
          </a:prstGeom>
          <a:solidFill>
            <a:srgbClr val="0099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charset="0"/>
            </a:endParaRPr>
          </a:p>
        </p:txBody>
      </p:sp>
      <p:grpSp>
        <p:nvGrpSpPr>
          <p:cNvPr id="2" name="Group 68"/>
          <p:cNvGrpSpPr/>
          <p:nvPr/>
        </p:nvGrpSpPr>
        <p:grpSpPr>
          <a:xfrm>
            <a:off x="1900515" y="1680883"/>
            <a:ext cx="3666567" cy="4424077"/>
            <a:chOff x="1900515" y="1680883"/>
            <a:chExt cx="3666567" cy="4424077"/>
          </a:xfrm>
        </p:grpSpPr>
        <p:sp>
          <p:nvSpPr>
            <p:cNvPr id="70" name="Cloud Callout 69"/>
            <p:cNvSpPr/>
            <p:nvPr/>
          </p:nvSpPr>
          <p:spPr bwMode="auto">
            <a:xfrm>
              <a:off x="2985247" y="1788454"/>
              <a:ext cx="2581835" cy="4316506"/>
            </a:xfrm>
            <a:prstGeom prst="cloudCallout">
              <a:avLst>
                <a:gd name="adj1" fmla="val -49478"/>
                <a:gd name="adj2" fmla="val -49961"/>
              </a:avLst>
            </a:prstGeom>
            <a:solidFill>
              <a:srgbClr val="C00000">
                <a:alpha val="50000"/>
              </a:srgb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charset="0"/>
              </a:endParaRPr>
            </a:p>
          </p:txBody>
        </p:sp>
        <p:sp>
          <p:nvSpPr>
            <p:cNvPr id="71" name="Text Box 48"/>
            <p:cNvSpPr txBox="1">
              <a:spLocks noChangeArrowheads="1"/>
            </p:cNvSpPr>
            <p:nvPr/>
          </p:nvSpPr>
          <p:spPr bwMode="auto">
            <a:xfrm>
              <a:off x="1900515" y="1680883"/>
              <a:ext cx="1044575" cy="276999"/>
            </a:xfrm>
            <a:prstGeom prst="rect">
              <a:avLst/>
            </a:prstGeom>
            <a:solidFill>
              <a:srgbClr val="C00000">
                <a:alpha val="50000"/>
              </a:srgbClr>
            </a:solidFill>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spcBef>
                  <a:spcPct val="20000"/>
                </a:spcBef>
              </a:pPr>
              <a:r>
                <a:rPr lang="en-US" sz="1200" dirty="0" smtClean="0">
                  <a:effectLst/>
                </a:rPr>
                <a:t>The Internet</a:t>
              </a:r>
              <a:endParaRPr lang="en-US" sz="1200" dirty="0">
                <a:effectLst/>
              </a:endParaRPr>
            </a:p>
          </p:txBody>
        </p:sp>
      </p:grpSp>
      <p:sp>
        <p:nvSpPr>
          <p:cNvPr id="340994" name="Rectangle 2"/>
          <p:cNvSpPr>
            <a:spLocks noGrp="1" noChangeArrowheads="1"/>
          </p:cNvSpPr>
          <p:nvPr>
            <p:ph type="title"/>
          </p:nvPr>
        </p:nvSpPr>
        <p:spPr>
          <a:xfrm>
            <a:off x="968188" y="575515"/>
            <a:ext cx="8001000" cy="782638"/>
          </a:xfrm>
        </p:spPr>
        <p:txBody>
          <a:bodyPr/>
          <a:lstStyle/>
          <a:p>
            <a:r>
              <a:rPr lang="en-US" dirty="0" smtClean="0"/>
              <a:t>A packet example</a:t>
            </a:r>
            <a:endParaRPr lang="en-US" dirty="0"/>
          </a:p>
        </p:txBody>
      </p:sp>
      <p:grpSp>
        <p:nvGrpSpPr>
          <p:cNvPr id="3" name="Group 67"/>
          <p:cNvGrpSpPr/>
          <p:nvPr/>
        </p:nvGrpSpPr>
        <p:grpSpPr>
          <a:xfrm>
            <a:off x="977151" y="2196354"/>
            <a:ext cx="7294563" cy="4205288"/>
            <a:chOff x="977151" y="2196354"/>
            <a:chExt cx="7294563" cy="4205288"/>
          </a:xfrm>
        </p:grpSpPr>
        <p:grpSp>
          <p:nvGrpSpPr>
            <p:cNvPr id="4" name="Group 3"/>
            <p:cNvGrpSpPr>
              <a:grpSpLocks/>
            </p:cNvGrpSpPr>
            <p:nvPr/>
          </p:nvGrpSpPr>
          <p:grpSpPr bwMode="auto">
            <a:xfrm>
              <a:off x="977151" y="2196354"/>
              <a:ext cx="7294563" cy="4205288"/>
              <a:chOff x="336" y="1536"/>
              <a:chExt cx="4595" cy="2649"/>
            </a:xfrm>
          </p:grpSpPr>
          <p:sp>
            <p:nvSpPr>
              <p:cNvPr id="16" name="Line 4"/>
              <p:cNvSpPr>
                <a:spLocks noChangeShapeType="1"/>
              </p:cNvSpPr>
              <p:nvPr/>
            </p:nvSpPr>
            <p:spPr bwMode="auto">
              <a:xfrm>
                <a:off x="1872" y="3264"/>
                <a:ext cx="480" cy="0"/>
              </a:xfrm>
              <a:prstGeom prst="line">
                <a:avLst/>
              </a:prstGeom>
              <a:noFill/>
              <a:ln w="9525">
                <a:solidFill>
                  <a:schemeClr val="tx1"/>
                </a:solidFill>
                <a:miter lim="800000"/>
                <a:headEnd/>
                <a:tailEnd/>
              </a:ln>
              <a:effectLst/>
            </p:spPr>
            <p:txBody>
              <a:bodyPr wrap="none" anchor="ctr"/>
              <a:lstStyle/>
              <a:p>
                <a:endParaRPr lang="en-US"/>
              </a:p>
            </p:txBody>
          </p:sp>
          <p:sp>
            <p:nvSpPr>
              <p:cNvPr id="17" name="Line 5"/>
              <p:cNvSpPr>
                <a:spLocks noChangeShapeType="1"/>
              </p:cNvSpPr>
              <p:nvPr/>
            </p:nvSpPr>
            <p:spPr bwMode="auto">
              <a:xfrm>
                <a:off x="2352" y="1584"/>
                <a:ext cx="0" cy="2256"/>
              </a:xfrm>
              <a:prstGeom prst="line">
                <a:avLst/>
              </a:prstGeom>
              <a:noFill/>
              <a:ln w="38100">
                <a:solidFill>
                  <a:schemeClr val="tx1"/>
                </a:solidFill>
                <a:miter lim="800000"/>
                <a:headEnd/>
                <a:tailEnd/>
              </a:ln>
              <a:effectLst/>
            </p:spPr>
            <p:txBody>
              <a:bodyPr wrap="none" anchor="ctr"/>
              <a:lstStyle/>
              <a:p>
                <a:endParaRPr lang="en-US"/>
              </a:p>
            </p:txBody>
          </p:sp>
          <p:sp>
            <p:nvSpPr>
              <p:cNvPr id="18" name="Line 6"/>
              <p:cNvSpPr>
                <a:spLocks noChangeShapeType="1"/>
              </p:cNvSpPr>
              <p:nvPr/>
            </p:nvSpPr>
            <p:spPr bwMode="auto">
              <a:xfrm flipH="1">
                <a:off x="2352" y="2496"/>
                <a:ext cx="528" cy="0"/>
              </a:xfrm>
              <a:prstGeom prst="line">
                <a:avLst/>
              </a:prstGeom>
              <a:noFill/>
              <a:ln w="28575">
                <a:solidFill>
                  <a:schemeClr val="tx1"/>
                </a:solidFill>
                <a:miter lim="800000"/>
                <a:headEnd/>
                <a:tailEnd/>
              </a:ln>
              <a:effectLst/>
            </p:spPr>
            <p:txBody>
              <a:bodyPr wrap="none" anchor="ctr"/>
              <a:lstStyle/>
              <a:p>
                <a:endParaRPr lang="en-US"/>
              </a:p>
            </p:txBody>
          </p:sp>
          <p:sp>
            <p:nvSpPr>
              <p:cNvPr id="19" name="Line 7"/>
              <p:cNvSpPr>
                <a:spLocks noChangeShapeType="1"/>
              </p:cNvSpPr>
              <p:nvPr/>
            </p:nvSpPr>
            <p:spPr bwMode="auto">
              <a:xfrm flipH="1">
                <a:off x="2880" y="2406"/>
                <a:ext cx="983" cy="90"/>
              </a:xfrm>
              <a:prstGeom prst="line">
                <a:avLst/>
              </a:prstGeom>
              <a:noFill/>
              <a:ln w="9525">
                <a:solidFill>
                  <a:schemeClr val="tx1"/>
                </a:solidFill>
                <a:miter lim="800000"/>
                <a:headEnd/>
                <a:tailEnd/>
              </a:ln>
              <a:effectLst/>
            </p:spPr>
            <p:txBody>
              <a:bodyPr wrap="none" anchor="ctr"/>
              <a:lstStyle/>
              <a:p>
                <a:endParaRPr lang="en-US"/>
              </a:p>
            </p:txBody>
          </p:sp>
          <p:sp>
            <p:nvSpPr>
              <p:cNvPr id="20" name="Line 8"/>
              <p:cNvSpPr>
                <a:spLocks noChangeShapeType="1"/>
              </p:cNvSpPr>
              <p:nvPr/>
            </p:nvSpPr>
            <p:spPr bwMode="auto">
              <a:xfrm flipH="1" flipV="1">
                <a:off x="2880" y="2496"/>
                <a:ext cx="1440" cy="672"/>
              </a:xfrm>
              <a:prstGeom prst="line">
                <a:avLst/>
              </a:prstGeom>
              <a:noFill/>
              <a:ln w="9525">
                <a:solidFill>
                  <a:schemeClr val="tx1"/>
                </a:solidFill>
                <a:miter lim="800000"/>
                <a:headEnd/>
                <a:tailEnd/>
              </a:ln>
              <a:effectLst/>
            </p:spPr>
            <p:txBody>
              <a:bodyPr wrap="none" anchor="ctr"/>
              <a:lstStyle/>
              <a:p>
                <a:endParaRPr lang="en-US"/>
              </a:p>
            </p:txBody>
          </p:sp>
          <p:grpSp>
            <p:nvGrpSpPr>
              <p:cNvPr id="5" name="Group 20"/>
              <p:cNvGrpSpPr>
                <a:grpSpLocks/>
              </p:cNvGrpSpPr>
              <p:nvPr/>
            </p:nvGrpSpPr>
            <p:grpSpPr bwMode="auto">
              <a:xfrm>
                <a:off x="3887" y="2085"/>
                <a:ext cx="1044" cy="336"/>
                <a:chOff x="3552" y="1632"/>
                <a:chExt cx="1248" cy="336"/>
              </a:xfrm>
            </p:grpSpPr>
            <p:sp>
              <p:nvSpPr>
                <p:cNvPr id="54" name="Line 10"/>
                <p:cNvSpPr>
                  <a:spLocks noChangeShapeType="1"/>
                </p:cNvSpPr>
                <p:nvPr/>
              </p:nvSpPr>
              <p:spPr bwMode="auto">
                <a:xfrm>
                  <a:off x="3552" y="1968"/>
                  <a:ext cx="1248" cy="0"/>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sp>
              <p:nvSpPr>
                <p:cNvPr id="62" name="Line 13"/>
                <p:cNvSpPr>
                  <a:spLocks noChangeShapeType="1"/>
                </p:cNvSpPr>
                <p:nvPr/>
              </p:nvSpPr>
              <p:spPr bwMode="auto">
                <a:xfrm>
                  <a:off x="4609" y="1632"/>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sp>
              <p:nvSpPr>
                <p:cNvPr id="60" name="Line 16"/>
                <p:cNvSpPr>
                  <a:spLocks noChangeShapeType="1"/>
                </p:cNvSpPr>
                <p:nvPr/>
              </p:nvSpPr>
              <p:spPr bwMode="auto">
                <a:xfrm>
                  <a:off x="3888" y="1632"/>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pSp>
          <p:sp>
            <p:nvSpPr>
              <p:cNvPr id="22" name="Rectangle 19"/>
              <p:cNvSpPr>
                <a:spLocks noChangeArrowheads="1"/>
              </p:cNvSpPr>
              <p:nvPr/>
            </p:nvSpPr>
            <p:spPr bwMode="auto">
              <a:xfrm>
                <a:off x="2832" y="2448"/>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6" name="Group 20"/>
              <p:cNvGrpSpPr>
                <a:grpSpLocks/>
              </p:cNvGrpSpPr>
              <p:nvPr/>
            </p:nvGrpSpPr>
            <p:grpSpPr bwMode="auto">
              <a:xfrm>
                <a:off x="4320" y="2641"/>
                <a:ext cx="576" cy="1103"/>
                <a:chOff x="2064" y="2353"/>
                <a:chExt cx="576" cy="1103"/>
              </a:xfrm>
            </p:grpSpPr>
            <p:sp>
              <p:nvSpPr>
                <p:cNvPr id="48" name="Line 21"/>
                <p:cNvSpPr>
                  <a:spLocks noChangeShapeType="1"/>
                </p:cNvSpPr>
                <p:nvPr/>
              </p:nvSpPr>
              <p:spPr bwMode="auto">
                <a:xfrm flipV="1">
                  <a:off x="2064" y="2880"/>
                  <a:ext cx="576" cy="0"/>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pSp>
              <p:nvGrpSpPr>
                <p:cNvPr id="7" name="Group 22"/>
                <p:cNvGrpSpPr>
                  <a:grpSpLocks/>
                </p:cNvGrpSpPr>
                <p:nvPr/>
              </p:nvGrpSpPr>
              <p:grpSpPr bwMode="auto">
                <a:xfrm>
                  <a:off x="2155" y="2353"/>
                  <a:ext cx="293" cy="542"/>
                  <a:chOff x="4464" y="1248"/>
                  <a:chExt cx="350" cy="720"/>
                </a:xfrm>
              </p:grpSpPr>
              <p:sp>
                <p:nvSpPr>
                  <p:cNvPr id="53" name="Line 24"/>
                  <p:cNvSpPr>
                    <a:spLocks noChangeShapeType="1"/>
                  </p:cNvSpPr>
                  <p:nvPr/>
                </p:nvSpPr>
                <p:spPr bwMode="auto">
                  <a:xfrm>
                    <a:off x="4608" y="1632"/>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aphicFrame>
                <p:nvGraphicFramePr>
                  <p:cNvPr id="52" name="Object 23"/>
                  <p:cNvGraphicFramePr>
                    <a:graphicFrameLocks noChangeAspect="1"/>
                  </p:cNvGraphicFramePr>
                  <p:nvPr/>
                </p:nvGraphicFramePr>
                <p:xfrm>
                  <a:off x="4464" y="1248"/>
                  <a:ext cx="350" cy="412"/>
                </p:xfrm>
                <a:graphic>
                  <a:graphicData uri="http://schemas.openxmlformats.org/presentationml/2006/ole">
                    <mc:AlternateContent xmlns:mc="http://schemas.openxmlformats.org/markup-compatibility/2006">
                      <mc:Choice xmlns:v="urn:schemas-microsoft-com:vml" Requires="v">
                        <p:oleObj spid="_x0000_s418841" name="Clip" r:id="rId3" imgW="1139040" imgH="1339560" progId="">
                          <p:embed/>
                        </p:oleObj>
                      </mc:Choice>
                      <mc:Fallback>
                        <p:oleObj name="Clip" r:id="rId3" imgW="1139040" imgH="133956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 y="1248"/>
                                <a:ext cx="350" cy="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1" name="Line 26"/>
                <p:cNvSpPr>
                  <a:spLocks noChangeShapeType="1"/>
                </p:cNvSpPr>
                <p:nvPr/>
              </p:nvSpPr>
              <p:spPr bwMode="auto">
                <a:xfrm>
                  <a:off x="2426" y="2893"/>
                  <a:ext cx="0" cy="253"/>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aphicFrame>
              <p:nvGraphicFramePr>
                <p:cNvPr id="50" name="Object 25"/>
                <p:cNvGraphicFramePr>
                  <a:graphicFrameLocks noChangeAspect="1"/>
                </p:cNvGraphicFramePr>
                <p:nvPr/>
              </p:nvGraphicFramePr>
              <p:xfrm>
                <a:off x="2294" y="3146"/>
                <a:ext cx="293" cy="310"/>
              </p:xfrm>
              <a:graphic>
                <a:graphicData uri="http://schemas.openxmlformats.org/presentationml/2006/ole">
                  <mc:AlternateContent xmlns:mc="http://schemas.openxmlformats.org/markup-compatibility/2006">
                    <mc:Choice xmlns:v="urn:schemas-microsoft-com:vml" Requires="v">
                      <p:oleObj spid="_x0000_s418842" name="Clip" r:id="rId5" imgW="1139040" imgH="1339560" progId="">
                        <p:embed/>
                      </p:oleObj>
                    </mc:Choice>
                    <mc:Fallback>
                      <p:oleObj name="Clip" r:id="rId5" imgW="1139040" imgH="133956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4" y="3146"/>
                              <a:ext cx="293" cy="3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4" name="Rectangle 27"/>
              <p:cNvSpPr>
                <a:spLocks noChangeArrowheads="1"/>
              </p:cNvSpPr>
              <p:nvPr/>
            </p:nvSpPr>
            <p:spPr bwMode="auto">
              <a:xfrm>
                <a:off x="3848" y="2372"/>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5" name="Rectangle 28"/>
              <p:cNvSpPr>
                <a:spLocks noChangeArrowheads="1"/>
              </p:cNvSpPr>
              <p:nvPr/>
            </p:nvSpPr>
            <p:spPr bwMode="auto">
              <a:xfrm>
                <a:off x="4272" y="3120"/>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 name="Line 29"/>
              <p:cNvSpPr>
                <a:spLocks noChangeShapeType="1"/>
              </p:cNvSpPr>
              <p:nvPr/>
            </p:nvSpPr>
            <p:spPr bwMode="auto">
              <a:xfrm>
                <a:off x="2880" y="2496"/>
                <a:ext cx="0" cy="0"/>
              </a:xfrm>
              <a:prstGeom prst="line">
                <a:avLst/>
              </a:prstGeom>
              <a:noFill/>
              <a:ln w="9525">
                <a:solidFill>
                  <a:schemeClr val="tx1"/>
                </a:solidFill>
                <a:miter lim="800000"/>
                <a:headEnd/>
                <a:tailEnd/>
              </a:ln>
              <a:effectLst/>
            </p:spPr>
            <p:txBody>
              <a:bodyPr wrap="none" anchor="ctr"/>
              <a:lstStyle/>
              <a:p>
                <a:endParaRPr lang="en-US"/>
              </a:p>
            </p:txBody>
          </p:sp>
          <p:sp>
            <p:nvSpPr>
              <p:cNvPr id="27" name="Rectangle 30"/>
              <p:cNvSpPr>
                <a:spLocks noChangeArrowheads="1"/>
              </p:cNvSpPr>
              <p:nvPr/>
            </p:nvSpPr>
            <p:spPr bwMode="auto">
              <a:xfrm>
                <a:off x="2304" y="2448"/>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8" name="Rectangle 31"/>
              <p:cNvSpPr>
                <a:spLocks noChangeArrowheads="1"/>
              </p:cNvSpPr>
              <p:nvPr/>
            </p:nvSpPr>
            <p:spPr bwMode="auto">
              <a:xfrm>
                <a:off x="2304" y="3216"/>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9" name="Rectangle 32"/>
              <p:cNvSpPr>
                <a:spLocks noChangeArrowheads="1"/>
              </p:cNvSpPr>
              <p:nvPr/>
            </p:nvSpPr>
            <p:spPr bwMode="auto">
              <a:xfrm>
                <a:off x="2304" y="3792"/>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0" name="Rectangle 33"/>
              <p:cNvSpPr>
                <a:spLocks noChangeArrowheads="1"/>
              </p:cNvSpPr>
              <p:nvPr/>
            </p:nvSpPr>
            <p:spPr bwMode="auto">
              <a:xfrm>
                <a:off x="2304" y="1536"/>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8" name="Group 34"/>
              <p:cNvGrpSpPr>
                <a:grpSpLocks/>
              </p:cNvGrpSpPr>
              <p:nvPr/>
            </p:nvGrpSpPr>
            <p:grpSpPr bwMode="auto">
              <a:xfrm>
                <a:off x="336" y="2949"/>
                <a:ext cx="1056" cy="1236"/>
                <a:chOff x="3552" y="1248"/>
                <a:chExt cx="1262" cy="1236"/>
              </a:xfrm>
            </p:grpSpPr>
            <p:sp>
              <p:nvSpPr>
                <p:cNvPr id="39" name="Line 35"/>
                <p:cNvSpPr>
                  <a:spLocks noChangeShapeType="1"/>
                </p:cNvSpPr>
                <p:nvPr/>
              </p:nvSpPr>
              <p:spPr bwMode="auto">
                <a:xfrm>
                  <a:off x="3552" y="1858"/>
                  <a:ext cx="1248" cy="0"/>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pSp>
              <p:nvGrpSpPr>
                <p:cNvPr id="9" name="Group 36"/>
                <p:cNvGrpSpPr>
                  <a:grpSpLocks/>
                </p:cNvGrpSpPr>
                <p:nvPr/>
              </p:nvGrpSpPr>
              <p:grpSpPr bwMode="auto">
                <a:xfrm>
                  <a:off x="4464" y="1248"/>
                  <a:ext cx="350" cy="610"/>
                  <a:chOff x="4464" y="1248"/>
                  <a:chExt cx="350" cy="610"/>
                </a:xfrm>
              </p:grpSpPr>
              <p:sp>
                <p:nvSpPr>
                  <p:cNvPr id="47" name="Line 38"/>
                  <p:cNvSpPr>
                    <a:spLocks noChangeShapeType="1"/>
                  </p:cNvSpPr>
                  <p:nvPr/>
                </p:nvSpPr>
                <p:spPr bwMode="auto">
                  <a:xfrm>
                    <a:off x="4608" y="1522"/>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aphicFrame>
                <p:nvGraphicFramePr>
                  <p:cNvPr id="46" name="Object 37"/>
                  <p:cNvGraphicFramePr>
                    <a:graphicFrameLocks noChangeAspect="1"/>
                  </p:cNvGraphicFramePr>
                  <p:nvPr/>
                </p:nvGraphicFramePr>
                <p:xfrm>
                  <a:off x="4464" y="1248"/>
                  <a:ext cx="350" cy="321"/>
                </p:xfrm>
                <a:graphic>
                  <a:graphicData uri="http://schemas.openxmlformats.org/presentationml/2006/ole">
                    <mc:AlternateContent xmlns:mc="http://schemas.openxmlformats.org/markup-compatibility/2006">
                      <mc:Choice xmlns:v="urn:schemas-microsoft-com:vml" Requires="v">
                        <p:oleObj spid="_x0000_s418843" name="Clip" r:id="rId6" imgW="1139040" imgH="1339560" progId="">
                          <p:embed/>
                        </p:oleObj>
                      </mc:Choice>
                      <mc:Fallback>
                        <p:oleObj name="Clip" r:id="rId6" imgW="1139040" imgH="1339560"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 y="1248"/>
                                <a:ext cx="350" cy="3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 name="Group 39"/>
                <p:cNvGrpSpPr>
                  <a:grpSpLocks/>
                </p:cNvGrpSpPr>
                <p:nvPr/>
              </p:nvGrpSpPr>
              <p:grpSpPr bwMode="auto">
                <a:xfrm>
                  <a:off x="3744" y="1248"/>
                  <a:ext cx="350" cy="610"/>
                  <a:chOff x="4464" y="1248"/>
                  <a:chExt cx="350" cy="610"/>
                </a:xfrm>
              </p:grpSpPr>
              <p:sp>
                <p:nvSpPr>
                  <p:cNvPr id="45" name="Line 41"/>
                  <p:cNvSpPr>
                    <a:spLocks noChangeShapeType="1"/>
                  </p:cNvSpPr>
                  <p:nvPr/>
                </p:nvSpPr>
                <p:spPr bwMode="auto">
                  <a:xfrm>
                    <a:off x="4608" y="1522"/>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aphicFrame>
                <p:nvGraphicFramePr>
                  <p:cNvPr id="44" name="Object 40"/>
                  <p:cNvGraphicFramePr>
                    <a:graphicFrameLocks noChangeAspect="1"/>
                  </p:cNvGraphicFramePr>
                  <p:nvPr/>
                </p:nvGraphicFramePr>
                <p:xfrm>
                  <a:off x="4464" y="1248"/>
                  <a:ext cx="350" cy="295"/>
                </p:xfrm>
                <a:graphic>
                  <a:graphicData uri="http://schemas.openxmlformats.org/presentationml/2006/ole">
                    <mc:AlternateContent xmlns:mc="http://schemas.openxmlformats.org/markup-compatibility/2006">
                      <mc:Choice xmlns:v="urn:schemas-microsoft-com:vml" Requires="v">
                        <p:oleObj spid="_x0000_s418844" name="Clip" r:id="rId7" imgW="1139040" imgH="1339560" progId="">
                          <p:embed/>
                        </p:oleObj>
                      </mc:Choice>
                      <mc:Fallback>
                        <p:oleObj name="Clip" r:id="rId7" imgW="1139040" imgH="1339560" progId="">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 y="1248"/>
                                <a:ext cx="350" cy="2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3" name="Line 43"/>
                <p:cNvSpPr>
                  <a:spLocks noChangeShapeType="1"/>
                </p:cNvSpPr>
                <p:nvPr/>
              </p:nvSpPr>
              <p:spPr bwMode="auto">
                <a:xfrm>
                  <a:off x="4272" y="1866"/>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aphicFrame>
              <p:nvGraphicFramePr>
                <p:cNvPr id="42" name="Object 42"/>
                <p:cNvGraphicFramePr>
                  <a:graphicFrameLocks noChangeAspect="1"/>
                </p:cNvGraphicFramePr>
                <p:nvPr/>
              </p:nvGraphicFramePr>
              <p:xfrm>
                <a:off x="4114" y="2177"/>
                <a:ext cx="350" cy="307"/>
              </p:xfrm>
              <a:graphic>
                <a:graphicData uri="http://schemas.openxmlformats.org/presentationml/2006/ole">
                  <mc:AlternateContent xmlns:mc="http://schemas.openxmlformats.org/markup-compatibility/2006">
                    <mc:Choice xmlns:v="urn:schemas-microsoft-com:vml" Requires="v">
                      <p:oleObj spid="_x0000_s418845" name="Clip" r:id="rId8" imgW="1139040" imgH="1339560" progId="">
                        <p:embed/>
                      </p:oleObj>
                    </mc:Choice>
                    <mc:Fallback>
                      <p:oleObj name="Clip" r:id="rId8" imgW="1139040" imgH="1339560" progId="">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 y="2177"/>
                              <a:ext cx="350" cy="3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2" name="Rectangle 44"/>
              <p:cNvSpPr>
                <a:spLocks noChangeArrowheads="1"/>
              </p:cNvSpPr>
              <p:nvPr/>
            </p:nvSpPr>
            <p:spPr bwMode="auto">
              <a:xfrm>
                <a:off x="1824" y="3216"/>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4" name="Line 46"/>
              <p:cNvSpPr>
                <a:spLocks noChangeShapeType="1"/>
              </p:cNvSpPr>
              <p:nvPr/>
            </p:nvSpPr>
            <p:spPr bwMode="auto">
              <a:xfrm flipV="1">
                <a:off x="1406" y="3264"/>
                <a:ext cx="418" cy="277"/>
              </a:xfrm>
              <a:prstGeom prst="line">
                <a:avLst/>
              </a:prstGeom>
              <a:noFill/>
              <a:ln w="9525">
                <a:solidFill>
                  <a:schemeClr val="tx1"/>
                </a:solidFill>
                <a:miter lim="800000"/>
                <a:headEnd/>
                <a:tailEnd/>
              </a:ln>
              <a:effectLst/>
            </p:spPr>
            <p:txBody>
              <a:bodyPr wrap="none" anchor="ctr"/>
              <a:lstStyle/>
              <a:p>
                <a:endParaRPr lang="en-US"/>
              </a:p>
            </p:txBody>
          </p:sp>
          <p:sp>
            <p:nvSpPr>
              <p:cNvPr id="36" name="Text Box 48"/>
              <p:cNvSpPr txBox="1">
                <a:spLocks noChangeArrowheads="1"/>
              </p:cNvSpPr>
              <p:nvPr/>
            </p:nvSpPr>
            <p:spPr bwMode="auto">
              <a:xfrm>
                <a:off x="2448" y="1632"/>
                <a:ext cx="658" cy="25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spcBef>
                    <a:spcPct val="20000"/>
                  </a:spcBef>
                </a:pPr>
                <a:r>
                  <a:rPr lang="en-US" sz="2000">
                    <a:effectLst/>
                    <a:latin typeface="Tahoma" charset="0"/>
                  </a:rPr>
                  <a:t>Routers</a:t>
                </a:r>
              </a:p>
            </p:txBody>
          </p:sp>
          <p:sp>
            <p:nvSpPr>
              <p:cNvPr id="37" name="Line 49"/>
              <p:cNvSpPr>
                <a:spLocks noChangeShapeType="1"/>
              </p:cNvSpPr>
              <p:nvPr/>
            </p:nvSpPr>
            <p:spPr bwMode="auto">
              <a:xfrm flipH="1">
                <a:off x="2400" y="1880"/>
                <a:ext cx="328" cy="520"/>
              </a:xfrm>
              <a:prstGeom prst="line">
                <a:avLst/>
              </a:prstGeom>
              <a:ln>
                <a:headEnd type="none" w="sm" len="sm"/>
                <a:tailEnd type="triangle" w="med" len="med"/>
              </a:ln>
            </p:spPr>
            <p:style>
              <a:lnRef idx="3">
                <a:schemeClr val="accent6"/>
              </a:lnRef>
              <a:fillRef idx="0">
                <a:schemeClr val="accent6"/>
              </a:fillRef>
              <a:effectRef idx="2">
                <a:schemeClr val="accent6"/>
              </a:effectRef>
              <a:fontRef idx="minor">
                <a:schemeClr val="tx1"/>
              </a:fontRef>
            </p:style>
            <p:txBody>
              <a:bodyPr wrap="square" anchor="ctr">
                <a:spAutoFit/>
              </a:bodyPr>
              <a:lstStyle/>
              <a:p>
                <a:endParaRPr lang="en-US"/>
              </a:p>
            </p:txBody>
          </p:sp>
          <p:sp>
            <p:nvSpPr>
              <p:cNvPr id="38" name="Line 50"/>
              <p:cNvSpPr>
                <a:spLocks noChangeShapeType="1"/>
              </p:cNvSpPr>
              <p:nvPr/>
            </p:nvSpPr>
            <p:spPr bwMode="auto">
              <a:xfrm>
                <a:off x="2832" y="1872"/>
                <a:ext cx="1022" cy="491"/>
              </a:xfrm>
              <a:prstGeom prst="line">
                <a:avLst/>
              </a:prstGeom>
              <a:ln>
                <a:headEnd type="none" w="sm" len="sm"/>
                <a:tailEnd type="triangle" w="med" len="med"/>
              </a:ln>
            </p:spPr>
            <p:style>
              <a:lnRef idx="3">
                <a:schemeClr val="accent6"/>
              </a:lnRef>
              <a:fillRef idx="0">
                <a:schemeClr val="accent6"/>
              </a:fillRef>
              <a:effectRef idx="2">
                <a:schemeClr val="accent6"/>
              </a:effectRef>
              <a:fontRef idx="minor">
                <a:schemeClr val="tx1"/>
              </a:fontRef>
            </p:style>
            <p:txBody>
              <a:bodyPr wrap="square" anchor="ctr">
                <a:spAutoFit/>
              </a:bodyPr>
              <a:lstStyle/>
              <a:p>
                <a:endParaRPr lang="en-US"/>
              </a:p>
            </p:txBody>
          </p:sp>
          <p:sp>
            <p:nvSpPr>
              <p:cNvPr id="33" name="Rectangle 45"/>
              <p:cNvSpPr>
                <a:spLocks noChangeArrowheads="1"/>
              </p:cNvSpPr>
              <p:nvPr/>
            </p:nvSpPr>
            <p:spPr bwMode="auto">
              <a:xfrm>
                <a:off x="1344" y="3510"/>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graphicFrame>
          <p:nvGraphicFramePr>
            <p:cNvPr id="63" name="Object 37"/>
            <p:cNvGraphicFramePr>
              <a:graphicFrameLocks noChangeAspect="1"/>
            </p:cNvGraphicFramePr>
            <p:nvPr/>
          </p:nvGraphicFramePr>
          <p:xfrm>
            <a:off x="6832340" y="2601727"/>
            <a:ext cx="464929" cy="509026"/>
          </p:xfrm>
          <a:graphic>
            <a:graphicData uri="http://schemas.openxmlformats.org/presentationml/2006/ole">
              <mc:AlternateContent xmlns:mc="http://schemas.openxmlformats.org/markup-compatibility/2006">
                <mc:Choice xmlns:v="urn:schemas-microsoft-com:vml" Requires="v">
                  <p:oleObj spid="_x0000_s418846" name="Clip" r:id="rId9" imgW="1139040" imgH="1339560" progId="">
                    <p:embed/>
                  </p:oleObj>
                </mc:Choice>
                <mc:Fallback>
                  <p:oleObj name="Clip" r:id="rId9" imgW="1139040" imgH="1339560" progId="">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2340" y="2601727"/>
                          <a:ext cx="464929" cy="5090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563" name="Object 11"/>
            <p:cNvGraphicFramePr>
              <a:graphicFrameLocks noChangeAspect="1"/>
            </p:cNvGraphicFramePr>
            <p:nvPr/>
          </p:nvGraphicFramePr>
          <p:xfrm>
            <a:off x="7791823" y="2660184"/>
            <a:ext cx="465138" cy="509587"/>
          </p:xfrm>
          <a:graphic>
            <a:graphicData uri="http://schemas.openxmlformats.org/presentationml/2006/ole">
              <mc:AlternateContent xmlns:mc="http://schemas.openxmlformats.org/markup-compatibility/2006">
                <mc:Choice xmlns:v="urn:schemas-microsoft-com:vml" Requires="v">
                  <p:oleObj spid="_x0000_s418847" name="Clip" r:id="rId10" imgW="1139040" imgH="1339560" progId="">
                    <p:embed/>
                  </p:oleObj>
                </mc:Choice>
                <mc:Fallback>
                  <p:oleObj name="Clip" r:id="rId10" imgW="1139040" imgH="1339560" progId="">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1823" y="2660184"/>
                          <a:ext cx="465138" cy="509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67" name="Text Box 50"/>
          <p:cNvSpPr txBox="1">
            <a:spLocks noChangeArrowheads="1"/>
          </p:cNvSpPr>
          <p:nvPr/>
        </p:nvSpPr>
        <p:spPr bwMode="auto">
          <a:xfrm>
            <a:off x="1447800" y="3641725"/>
            <a:ext cx="884345" cy="30777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a:spcBef>
                <a:spcPct val="20000"/>
              </a:spcBef>
            </a:pPr>
            <a:r>
              <a:rPr lang="en-US" sz="1400" dirty="0" smtClean="0">
                <a:solidFill>
                  <a:srgbClr val="FF9900"/>
                </a:solidFill>
                <a:latin typeface="Tahoma" charset="0"/>
              </a:rPr>
              <a:t>Sally.edu</a:t>
            </a:r>
            <a:endParaRPr lang="en-US" sz="1400" dirty="0">
              <a:solidFill>
                <a:srgbClr val="FF9900"/>
              </a:solidFill>
              <a:latin typeface="Tahoma" charset="0"/>
            </a:endParaRPr>
          </a:p>
        </p:txBody>
      </p:sp>
      <p:sp>
        <p:nvSpPr>
          <p:cNvPr id="64" name="Rounded Rectangle 63"/>
          <p:cNvSpPr/>
          <p:nvPr/>
        </p:nvSpPr>
        <p:spPr bwMode="auto">
          <a:xfrm>
            <a:off x="987016" y="1017631"/>
            <a:ext cx="7580210" cy="34051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spAutoFit/>
          </a:bodyPr>
          <a:lstStyle/>
          <a:p>
            <a:pPr algn="ctr">
              <a:spcBef>
                <a:spcPct val="50000"/>
              </a:spcBef>
            </a:pPr>
            <a:r>
              <a:rPr lang="en-US" sz="1400" dirty="0" smtClean="0">
                <a:effectLst>
                  <a:outerShdw blurRad="38100" dist="38100" dir="2700000" algn="tl">
                    <a:srgbClr val="000000"/>
                  </a:outerShdw>
                </a:effectLst>
              </a:rPr>
              <a:t>And sends it on its way</a:t>
            </a:r>
            <a:endParaRPr lang="en-US" sz="1400" dirty="0">
              <a:effectLst>
                <a:outerShdw blurRad="38100" dist="38100" dir="2700000" algn="tl">
                  <a:srgbClr val="000000"/>
                </a:outerShdw>
              </a:effectLst>
            </a:endParaRPr>
          </a:p>
        </p:txBody>
      </p:sp>
      <p:sp>
        <p:nvSpPr>
          <p:cNvPr id="61" name="Text Box 58"/>
          <p:cNvSpPr txBox="1">
            <a:spLocks noChangeArrowheads="1"/>
          </p:cNvSpPr>
          <p:nvPr/>
        </p:nvSpPr>
        <p:spPr bwMode="auto">
          <a:xfrm>
            <a:off x="1482911" y="2621802"/>
            <a:ext cx="2403288" cy="73866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spcBef>
                <a:spcPct val="50000"/>
              </a:spcBef>
            </a:pPr>
            <a:r>
              <a:rPr lang="en-US" sz="1400" dirty="0">
                <a:effectLst>
                  <a:outerShdw blurRad="38100" dist="38100" dir="2700000" algn="tl">
                    <a:srgbClr val="000000"/>
                  </a:outerShdw>
                </a:effectLst>
              </a:rPr>
              <a:t>but it doesn’t have to go in a single order</a:t>
            </a:r>
            <a:br>
              <a:rPr lang="en-US" sz="1400" dirty="0">
                <a:effectLst>
                  <a:outerShdw blurRad="38100" dist="38100" dir="2700000" algn="tl">
                    <a:srgbClr val="000000"/>
                  </a:outerShdw>
                </a:effectLst>
              </a:rPr>
            </a:br>
            <a:r>
              <a:rPr lang="en-US" sz="1400" dirty="0">
                <a:effectLst>
                  <a:outerShdw blurRad="38100" dist="38100" dir="2700000" algn="tl">
                    <a:srgbClr val="000000"/>
                  </a:outerShdw>
                </a:effectLst>
              </a:rPr>
              <a:t>or along a single path</a:t>
            </a:r>
          </a:p>
        </p:txBody>
      </p:sp>
      <p:grpSp>
        <p:nvGrpSpPr>
          <p:cNvPr id="65" name="Group 52"/>
          <p:cNvGrpSpPr>
            <a:grpSpLocks/>
          </p:cNvGrpSpPr>
          <p:nvPr/>
        </p:nvGrpSpPr>
        <p:grpSpPr bwMode="auto">
          <a:xfrm>
            <a:off x="3998918" y="3048005"/>
            <a:ext cx="3392495" cy="2806703"/>
            <a:chOff x="2519" y="1920"/>
            <a:chExt cx="2137" cy="1768"/>
          </a:xfrm>
        </p:grpSpPr>
        <p:grpSp>
          <p:nvGrpSpPr>
            <p:cNvPr id="66" name="Group 53"/>
            <p:cNvGrpSpPr>
              <a:grpSpLocks/>
            </p:cNvGrpSpPr>
            <p:nvPr/>
          </p:nvGrpSpPr>
          <p:grpSpPr bwMode="auto">
            <a:xfrm>
              <a:off x="2519" y="1920"/>
              <a:ext cx="913" cy="1632"/>
              <a:chOff x="2519" y="1920"/>
              <a:chExt cx="913" cy="1632"/>
            </a:xfrm>
          </p:grpSpPr>
          <p:sp>
            <p:nvSpPr>
              <p:cNvPr id="69" name="Rectangle 54"/>
              <p:cNvSpPr>
                <a:spLocks noChangeArrowheads="1"/>
              </p:cNvSpPr>
              <p:nvPr/>
            </p:nvSpPr>
            <p:spPr bwMode="auto">
              <a:xfrm>
                <a:off x="2519" y="1920"/>
                <a:ext cx="240" cy="96"/>
              </a:xfrm>
              <a:prstGeom prst="rect">
                <a:avLst/>
              </a:prstGeom>
              <a:solidFill>
                <a:srgbClr val="FF0000"/>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anchor="ctr">
                <a:spAutoFit/>
              </a:bodyPr>
              <a:lstStyle/>
              <a:p>
                <a:endParaRPr lang="en-US"/>
              </a:p>
            </p:txBody>
          </p:sp>
          <p:sp>
            <p:nvSpPr>
              <p:cNvPr id="72" name="Rectangle 55"/>
              <p:cNvSpPr>
                <a:spLocks noChangeArrowheads="1"/>
              </p:cNvSpPr>
              <p:nvPr/>
            </p:nvSpPr>
            <p:spPr bwMode="auto">
              <a:xfrm rot="17950057">
                <a:off x="3264" y="2417"/>
                <a:ext cx="240" cy="96"/>
              </a:xfrm>
              <a:prstGeom prst="rect">
                <a:avLst/>
              </a:prstGeom>
              <a:solidFill>
                <a:srgbClr val="FF0000"/>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anchor="ctr">
                <a:spAutoFit/>
              </a:bodyPr>
              <a:lstStyle/>
              <a:p>
                <a:endParaRPr lang="en-US"/>
              </a:p>
            </p:txBody>
          </p:sp>
          <p:sp>
            <p:nvSpPr>
              <p:cNvPr id="75" name="Rectangle 56"/>
              <p:cNvSpPr>
                <a:spLocks noChangeArrowheads="1"/>
              </p:cNvSpPr>
              <p:nvPr/>
            </p:nvSpPr>
            <p:spPr bwMode="auto">
              <a:xfrm>
                <a:off x="2519" y="3456"/>
                <a:ext cx="240" cy="96"/>
              </a:xfrm>
              <a:prstGeom prst="rect">
                <a:avLst/>
              </a:prstGeom>
              <a:solidFill>
                <a:srgbClr val="FF0000"/>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anchor="ctr">
                <a:spAutoFit/>
              </a:bodyPr>
              <a:lstStyle/>
              <a:p>
                <a:endParaRPr lang="en-US"/>
              </a:p>
            </p:txBody>
          </p:sp>
        </p:grpSp>
        <p:sp>
          <p:nvSpPr>
            <p:cNvPr id="68" name="Text Box 57"/>
            <p:cNvSpPr txBox="1">
              <a:spLocks noChangeArrowheads="1"/>
            </p:cNvSpPr>
            <p:nvPr/>
          </p:nvSpPr>
          <p:spPr bwMode="auto">
            <a:xfrm>
              <a:off x="3063" y="3223"/>
              <a:ext cx="1593" cy="465"/>
            </a:xfrm>
            <a:prstGeom prst="rect">
              <a:avLst/>
            </a:prstGeom>
            <a:solidFill>
              <a:srgbClr val="FF0000"/>
            </a:solidFill>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spcBef>
                  <a:spcPct val="50000"/>
                </a:spcBef>
              </a:pPr>
              <a:r>
                <a:rPr lang="en-US" sz="1400" dirty="0">
                  <a:effectLst>
                    <a:outerShdw blurRad="38100" dist="38100" dir="2700000" algn="tl">
                      <a:srgbClr val="000000"/>
                    </a:outerShdw>
                  </a:effectLst>
                </a:rPr>
                <a:t>Each router reads the address and rejects it if the address isn’t on its network</a:t>
              </a:r>
            </a:p>
          </p:txBody>
        </p:sp>
      </p:grpSp>
      <p:sp>
        <p:nvSpPr>
          <p:cNvPr id="76" name="Rectangle 46"/>
          <p:cNvSpPr>
            <a:spLocks noChangeArrowheads="1"/>
          </p:cNvSpPr>
          <p:nvPr/>
        </p:nvSpPr>
        <p:spPr bwMode="auto">
          <a:xfrm>
            <a:off x="1621025" y="5270220"/>
            <a:ext cx="566737" cy="287337"/>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nchor="ctr">
            <a:spAutoFit/>
          </a:bodyPr>
          <a:lstStyle/>
          <a:p>
            <a:pPr algn="ctr"/>
            <a:r>
              <a:rPr lang="en-US" sz="1200" dirty="0">
                <a:effectLst>
                  <a:outerShdw blurRad="38100" dist="38100" dir="2700000" algn="tl">
                    <a:srgbClr val="000000"/>
                  </a:outerShdw>
                </a:effectLst>
              </a:rPr>
              <a:t>Hi, S</a:t>
            </a:r>
          </a:p>
        </p:txBody>
      </p:sp>
      <p:sp>
        <p:nvSpPr>
          <p:cNvPr id="77" name="Rectangle 47"/>
          <p:cNvSpPr>
            <a:spLocks noChangeArrowheads="1"/>
          </p:cNvSpPr>
          <p:nvPr/>
        </p:nvSpPr>
        <p:spPr bwMode="auto">
          <a:xfrm>
            <a:off x="4019490" y="4307992"/>
            <a:ext cx="336951" cy="276999"/>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nchor="ctr">
            <a:spAutoFit/>
          </a:bodyPr>
          <a:lstStyle/>
          <a:p>
            <a:pPr algn="ctr"/>
            <a:r>
              <a:rPr lang="en-US" sz="1200" dirty="0">
                <a:effectLst>
                  <a:outerShdw blurRad="38100" dist="38100" dir="2700000" algn="tl">
                    <a:srgbClr val="000000"/>
                  </a:outerShdw>
                </a:effectLst>
              </a:rPr>
              <a:t>all</a:t>
            </a:r>
          </a:p>
        </p:txBody>
      </p:sp>
      <p:sp>
        <p:nvSpPr>
          <p:cNvPr id="78" name="Rectangle 48"/>
          <p:cNvSpPr>
            <a:spLocks noChangeArrowheads="1"/>
          </p:cNvSpPr>
          <p:nvPr/>
        </p:nvSpPr>
        <p:spPr bwMode="auto">
          <a:xfrm>
            <a:off x="3576544" y="4830950"/>
            <a:ext cx="446088" cy="287337"/>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nchor="ctr">
            <a:spAutoFit/>
          </a:bodyPr>
          <a:lstStyle/>
          <a:p>
            <a:pPr algn="ctr"/>
            <a:r>
              <a:rPr lang="en-US" sz="1200" dirty="0">
                <a:effectLst>
                  <a:outerShdw blurRad="38100" dist="38100" dir="2700000" algn="tl">
                    <a:srgbClr val="000000"/>
                  </a:outerShdw>
                </a:effectLst>
              </a:rPr>
              <a:t>hat</a:t>
            </a:r>
          </a:p>
        </p:txBody>
      </p:sp>
      <p:sp>
        <p:nvSpPr>
          <p:cNvPr id="79" name="Rectangle 49"/>
          <p:cNvSpPr>
            <a:spLocks noChangeArrowheads="1"/>
          </p:cNvSpPr>
          <p:nvPr/>
        </p:nvSpPr>
        <p:spPr bwMode="auto">
          <a:xfrm>
            <a:off x="2725458" y="5014726"/>
            <a:ext cx="547688" cy="287337"/>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nchor="ctr">
            <a:spAutoFit/>
          </a:bodyPr>
          <a:lstStyle/>
          <a:p>
            <a:pPr algn="ctr"/>
            <a:r>
              <a:rPr lang="en-US" sz="1200" dirty="0">
                <a:effectLst>
                  <a:outerShdw blurRad="38100" dist="38100" dir="2700000" algn="tl">
                    <a:srgbClr val="000000"/>
                  </a:outerShdw>
                </a:effectLst>
              </a:rPr>
              <a:t>y, W</a:t>
            </a:r>
          </a:p>
        </p:txBody>
      </p:sp>
      <p:sp>
        <p:nvSpPr>
          <p:cNvPr id="80" name="Rectangle 50"/>
          <p:cNvSpPr>
            <a:spLocks noChangeArrowheads="1"/>
          </p:cNvSpPr>
          <p:nvPr/>
        </p:nvSpPr>
        <p:spPr bwMode="auto">
          <a:xfrm>
            <a:off x="5709024" y="3535550"/>
            <a:ext cx="646113" cy="287337"/>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nchor="ctr">
            <a:spAutoFit/>
          </a:bodyPr>
          <a:lstStyle/>
          <a:p>
            <a:pPr algn="ctr"/>
            <a:r>
              <a:rPr lang="en-US" sz="1200">
                <a:effectLst>
                  <a:outerShdw blurRad="38100" dist="38100" dir="2700000" algn="tl">
                    <a:srgbClr val="000000"/>
                  </a:outerShdw>
                </a:effectLst>
              </a:rPr>
              <a:t>s’ up?</a:t>
            </a:r>
          </a:p>
        </p:txBody>
      </p:sp>
      <p:sp>
        <p:nvSpPr>
          <p:cNvPr id="81" name="Text Box 44"/>
          <p:cNvSpPr txBox="1">
            <a:spLocks noChangeArrowheads="1"/>
          </p:cNvSpPr>
          <p:nvPr/>
        </p:nvSpPr>
        <p:spPr bwMode="auto">
          <a:xfrm>
            <a:off x="6524159" y="1994647"/>
            <a:ext cx="1104405" cy="338554"/>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spAutoFit/>
          </a:bodyPr>
          <a:lstStyle/>
          <a:p>
            <a:pPr>
              <a:spcBef>
                <a:spcPct val="20000"/>
              </a:spcBef>
            </a:pPr>
            <a:r>
              <a:rPr lang="en-US" sz="1600" dirty="0">
                <a:solidFill>
                  <a:srgbClr val="66FF33"/>
                </a:solidFill>
                <a:latin typeface="Tahoma" charset="0"/>
              </a:rPr>
              <a:t>Harry.com</a:t>
            </a:r>
          </a:p>
        </p:txBody>
      </p:sp>
      <p:sp>
        <p:nvSpPr>
          <p:cNvPr id="82" name="Rectangle 81"/>
          <p:cNvSpPr/>
          <p:nvPr/>
        </p:nvSpPr>
        <p:spPr bwMode="auto">
          <a:xfrm>
            <a:off x="-4779" y="3375212"/>
            <a:ext cx="457200" cy="25053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Inter</a:t>
            </a:r>
          </a:p>
          <a:p>
            <a:pPr eaLnBrk="1" hangingPunct="1"/>
            <a:r>
              <a:rPr lang="en-US" sz="700" b="1" dirty="0" smtClean="0">
                <a:solidFill>
                  <a:srgbClr val="F4F6F9"/>
                </a:solidFill>
                <a:effectLst/>
                <a:latin typeface="MetaCorrespondence"/>
              </a:rPr>
              <a:t>networks</a:t>
            </a:r>
          </a:p>
        </p:txBody>
      </p:sp>
      <p:sp>
        <p:nvSpPr>
          <p:cNvPr id="83" name="Rectangle 82"/>
          <p:cNvSpPr/>
          <p:nvPr/>
        </p:nvSpPr>
        <p:spPr bwMode="auto">
          <a:xfrm>
            <a:off x="457232" y="31146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TCP/IP</a:t>
            </a:r>
          </a:p>
        </p:txBody>
      </p:sp>
      <p:sp>
        <p:nvSpPr>
          <p:cNvPr id="84" name="Rectangle 83"/>
          <p:cNvSpPr/>
          <p:nvPr/>
        </p:nvSpPr>
        <p:spPr bwMode="auto">
          <a:xfrm>
            <a:off x="457216" y="32670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hosts</a:t>
            </a:r>
          </a:p>
        </p:txBody>
      </p:sp>
      <p:sp>
        <p:nvSpPr>
          <p:cNvPr id="85" name="Rectangle 84"/>
          <p:cNvSpPr/>
          <p:nvPr/>
        </p:nvSpPr>
        <p:spPr bwMode="auto">
          <a:xfrm>
            <a:off x="452437" y="34194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standards</a:t>
            </a:r>
          </a:p>
        </p:txBody>
      </p:sp>
      <p:sp>
        <p:nvSpPr>
          <p:cNvPr id="86" name="Rectangle 85"/>
          <p:cNvSpPr/>
          <p:nvPr/>
        </p:nvSpPr>
        <p:spPr bwMode="auto">
          <a:xfrm>
            <a:off x="454834" y="35718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packets</a:t>
            </a:r>
          </a:p>
        </p:txBody>
      </p:sp>
      <p:sp>
        <p:nvSpPr>
          <p:cNvPr id="87" name="Rectangle 86"/>
          <p:cNvSpPr/>
          <p:nvPr/>
        </p:nvSpPr>
        <p:spPr bwMode="auto">
          <a:xfrm>
            <a:off x="454834" y="37242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examples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 name="Rectangle 73"/>
          <p:cNvSpPr/>
          <p:nvPr/>
        </p:nvSpPr>
        <p:spPr bwMode="auto">
          <a:xfrm>
            <a:off x="1174377" y="4320988"/>
            <a:ext cx="591670" cy="658906"/>
          </a:xfrm>
          <a:prstGeom prst="rect">
            <a:avLst/>
          </a:prstGeom>
          <a:solidFill>
            <a:srgbClr val="FF99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charset="0"/>
            </a:endParaRPr>
          </a:p>
        </p:txBody>
      </p:sp>
      <p:sp>
        <p:nvSpPr>
          <p:cNvPr id="73" name="Rectangle 72"/>
          <p:cNvSpPr/>
          <p:nvPr/>
        </p:nvSpPr>
        <p:spPr bwMode="auto">
          <a:xfrm>
            <a:off x="6763871" y="2514600"/>
            <a:ext cx="591670" cy="658906"/>
          </a:xfrm>
          <a:prstGeom prst="rect">
            <a:avLst/>
          </a:prstGeom>
          <a:solidFill>
            <a:srgbClr val="0099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charset="0"/>
            </a:endParaRPr>
          </a:p>
        </p:txBody>
      </p:sp>
      <p:grpSp>
        <p:nvGrpSpPr>
          <p:cNvPr id="2" name="Group 68"/>
          <p:cNvGrpSpPr/>
          <p:nvPr/>
        </p:nvGrpSpPr>
        <p:grpSpPr>
          <a:xfrm>
            <a:off x="1900515" y="1680883"/>
            <a:ext cx="3666567" cy="4424077"/>
            <a:chOff x="1900515" y="1680883"/>
            <a:chExt cx="3666567" cy="4424077"/>
          </a:xfrm>
        </p:grpSpPr>
        <p:sp>
          <p:nvSpPr>
            <p:cNvPr id="70" name="Cloud Callout 69"/>
            <p:cNvSpPr/>
            <p:nvPr/>
          </p:nvSpPr>
          <p:spPr bwMode="auto">
            <a:xfrm>
              <a:off x="2985247" y="1788454"/>
              <a:ext cx="2581835" cy="4316506"/>
            </a:xfrm>
            <a:prstGeom prst="cloudCallout">
              <a:avLst>
                <a:gd name="adj1" fmla="val -49478"/>
                <a:gd name="adj2" fmla="val -49961"/>
              </a:avLst>
            </a:prstGeom>
            <a:solidFill>
              <a:srgbClr val="C00000">
                <a:alpha val="50000"/>
              </a:srgb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charset="0"/>
              </a:endParaRPr>
            </a:p>
          </p:txBody>
        </p:sp>
        <p:sp>
          <p:nvSpPr>
            <p:cNvPr id="71" name="Text Box 48"/>
            <p:cNvSpPr txBox="1">
              <a:spLocks noChangeArrowheads="1"/>
            </p:cNvSpPr>
            <p:nvPr/>
          </p:nvSpPr>
          <p:spPr bwMode="auto">
            <a:xfrm>
              <a:off x="1900515" y="1680883"/>
              <a:ext cx="1044575" cy="276999"/>
            </a:xfrm>
            <a:prstGeom prst="rect">
              <a:avLst/>
            </a:prstGeom>
            <a:solidFill>
              <a:srgbClr val="C00000">
                <a:alpha val="50000"/>
              </a:srgbClr>
            </a:solidFill>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spcBef>
                  <a:spcPct val="20000"/>
                </a:spcBef>
              </a:pPr>
              <a:r>
                <a:rPr lang="en-US" sz="1200" dirty="0" smtClean="0">
                  <a:effectLst/>
                </a:rPr>
                <a:t>The Internet</a:t>
              </a:r>
              <a:endParaRPr lang="en-US" sz="1200" dirty="0">
                <a:effectLst/>
              </a:endParaRPr>
            </a:p>
          </p:txBody>
        </p:sp>
      </p:grpSp>
      <p:sp>
        <p:nvSpPr>
          <p:cNvPr id="340994" name="Rectangle 2"/>
          <p:cNvSpPr>
            <a:spLocks noGrp="1" noChangeArrowheads="1"/>
          </p:cNvSpPr>
          <p:nvPr>
            <p:ph type="title"/>
          </p:nvPr>
        </p:nvSpPr>
        <p:spPr>
          <a:xfrm>
            <a:off x="968188" y="575515"/>
            <a:ext cx="8001000" cy="782638"/>
          </a:xfrm>
        </p:spPr>
        <p:txBody>
          <a:bodyPr/>
          <a:lstStyle/>
          <a:p>
            <a:r>
              <a:rPr lang="en-US" dirty="0" smtClean="0"/>
              <a:t>A packet example</a:t>
            </a:r>
            <a:endParaRPr lang="en-US" dirty="0"/>
          </a:p>
        </p:txBody>
      </p:sp>
      <p:grpSp>
        <p:nvGrpSpPr>
          <p:cNvPr id="3" name="Group 67"/>
          <p:cNvGrpSpPr/>
          <p:nvPr/>
        </p:nvGrpSpPr>
        <p:grpSpPr>
          <a:xfrm>
            <a:off x="977151" y="2196354"/>
            <a:ext cx="7294563" cy="4205288"/>
            <a:chOff x="977151" y="2196354"/>
            <a:chExt cx="7294563" cy="4205288"/>
          </a:xfrm>
        </p:grpSpPr>
        <p:grpSp>
          <p:nvGrpSpPr>
            <p:cNvPr id="4" name="Group 3"/>
            <p:cNvGrpSpPr>
              <a:grpSpLocks/>
            </p:cNvGrpSpPr>
            <p:nvPr/>
          </p:nvGrpSpPr>
          <p:grpSpPr bwMode="auto">
            <a:xfrm>
              <a:off x="977151" y="2196354"/>
              <a:ext cx="7294563" cy="4205288"/>
              <a:chOff x="336" y="1536"/>
              <a:chExt cx="4595" cy="2649"/>
            </a:xfrm>
          </p:grpSpPr>
          <p:sp>
            <p:nvSpPr>
              <p:cNvPr id="16" name="Line 4"/>
              <p:cNvSpPr>
                <a:spLocks noChangeShapeType="1"/>
              </p:cNvSpPr>
              <p:nvPr/>
            </p:nvSpPr>
            <p:spPr bwMode="auto">
              <a:xfrm>
                <a:off x="1872" y="3264"/>
                <a:ext cx="480" cy="0"/>
              </a:xfrm>
              <a:prstGeom prst="line">
                <a:avLst/>
              </a:prstGeom>
              <a:noFill/>
              <a:ln w="9525">
                <a:solidFill>
                  <a:schemeClr val="tx1"/>
                </a:solidFill>
                <a:miter lim="800000"/>
                <a:headEnd/>
                <a:tailEnd/>
              </a:ln>
              <a:effectLst/>
            </p:spPr>
            <p:txBody>
              <a:bodyPr wrap="none" anchor="ctr"/>
              <a:lstStyle/>
              <a:p>
                <a:endParaRPr lang="en-US"/>
              </a:p>
            </p:txBody>
          </p:sp>
          <p:sp>
            <p:nvSpPr>
              <p:cNvPr id="17" name="Line 5"/>
              <p:cNvSpPr>
                <a:spLocks noChangeShapeType="1"/>
              </p:cNvSpPr>
              <p:nvPr/>
            </p:nvSpPr>
            <p:spPr bwMode="auto">
              <a:xfrm>
                <a:off x="2352" y="1584"/>
                <a:ext cx="0" cy="2256"/>
              </a:xfrm>
              <a:prstGeom prst="line">
                <a:avLst/>
              </a:prstGeom>
              <a:noFill/>
              <a:ln w="38100">
                <a:solidFill>
                  <a:schemeClr val="tx1"/>
                </a:solidFill>
                <a:miter lim="800000"/>
                <a:headEnd/>
                <a:tailEnd/>
              </a:ln>
              <a:effectLst/>
            </p:spPr>
            <p:txBody>
              <a:bodyPr wrap="none" anchor="ctr"/>
              <a:lstStyle/>
              <a:p>
                <a:endParaRPr lang="en-US"/>
              </a:p>
            </p:txBody>
          </p:sp>
          <p:sp>
            <p:nvSpPr>
              <p:cNvPr id="18" name="Line 6"/>
              <p:cNvSpPr>
                <a:spLocks noChangeShapeType="1"/>
              </p:cNvSpPr>
              <p:nvPr/>
            </p:nvSpPr>
            <p:spPr bwMode="auto">
              <a:xfrm flipH="1">
                <a:off x="2352" y="2496"/>
                <a:ext cx="528" cy="0"/>
              </a:xfrm>
              <a:prstGeom prst="line">
                <a:avLst/>
              </a:prstGeom>
              <a:noFill/>
              <a:ln w="28575">
                <a:solidFill>
                  <a:schemeClr val="tx1"/>
                </a:solidFill>
                <a:miter lim="800000"/>
                <a:headEnd/>
                <a:tailEnd/>
              </a:ln>
              <a:effectLst/>
            </p:spPr>
            <p:txBody>
              <a:bodyPr wrap="none" anchor="ctr"/>
              <a:lstStyle/>
              <a:p>
                <a:endParaRPr lang="en-US"/>
              </a:p>
            </p:txBody>
          </p:sp>
          <p:sp>
            <p:nvSpPr>
              <p:cNvPr id="19" name="Line 7"/>
              <p:cNvSpPr>
                <a:spLocks noChangeShapeType="1"/>
              </p:cNvSpPr>
              <p:nvPr/>
            </p:nvSpPr>
            <p:spPr bwMode="auto">
              <a:xfrm flipH="1">
                <a:off x="2880" y="2406"/>
                <a:ext cx="983" cy="90"/>
              </a:xfrm>
              <a:prstGeom prst="line">
                <a:avLst/>
              </a:prstGeom>
              <a:noFill/>
              <a:ln w="9525">
                <a:solidFill>
                  <a:schemeClr val="tx1"/>
                </a:solidFill>
                <a:miter lim="800000"/>
                <a:headEnd/>
                <a:tailEnd/>
              </a:ln>
              <a:effectLst/>
            </p:spPr>
            <p:txBody>
              <a:bodyPr wrap="none" anchor="ctr"/>
              <a:lstStyle/>
              <a:p>
                <a:endParaRPr lang="en-US"/>
              </a:p>
            </p:txBody>
          </p:sp>
          <p:sp>
            <p:nvSpPr>
              <p:cNvPr id="20" name="Line 8"/>
              <p:cNvSpPr>
                <a:spLocks noChangeShapeType="1"/>
              </p:cNvSpPr>
              <p:nvPr/>
            </p:nvSpPr>
            <p:spPr bwMode="auto">
              <a:xfrm flipH="1" flipV="1">
                <a:off x="2880" y="2496"/>
                <a:ext cx="1440" cy="672"/>
              </a:xfrm>
              <a:prstGeom prst="line">
                <a:avLst/>
              </a:prstGeom>
              <a:noFill/>
              <a:ln w="9525">
                <a:solidFill>
                  <a:schemeClr val="tx1"/>
                </a:solidFill>
                <a:miter lim="800000"/>
                <a:headEnd/>
                <a:tailEnd/>
              </a:ln>
              <a:effectLst/>
            </p:spPr>
            <p:txBody>
              <a:bodyPr wrap="none" anchor="ctr"/>
              <a:lstStyle/>
              <a:p>
                <a:endParaRPr lang="en-US"/>
              </a:p>
            </p:txBody>
          </p:sp>
          <p:grpSp>
            <p:nvGrpSpPr>
              <p:cNvPr id="5" name="Group 20"/>
              <p:cNvGrpSpPr>
                <a:grpSpLocks/>
              </p:cNvGrpSpPr>
              <p:nvPr/>
            </p:nvGrpSpPr>
            <p:grpSpPr bwMode="auto">
              <a:xfrm>
                <a:off x="3887" y="2085"/>
                <a:ext cx="1044" cy="336"/>
                <a:chOff x="3552" y="1632"/>
                <a:chExt cx="1248" cy="336"/>
              </a:xfrm>
            </p:grpSpPr>
            <p:sp>
              <p:nvSpPr>
                <p:cNvPr id="54" name="Line 10"/>
                <p:cNvSpPr>
                  <a:spLocks noChangeShapeType="1"/>
                </p:cNvSpPr>
                <p:nvPr/>
              </p:nvSpPr>
              <p:spPr bwMode="auto">
                <a:xfrm>
                  <a:off x="3552" y="1968"/>
                  <a:ext cx="1248" cy="0"/>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sp>
              <p:nvSpPr>
                <p:cNvPr id="62" name="Line 13"/>
                <p:cNvSpPr>
                  <a:spLocks noChangeShapeType="1"/>
                </p:cNvSpPr>
                <p:nvPr/>
              </p:nvSpPr>
              <p:spPr bwMode="auto">
                <a:xfrm>
                  <a:off x="4609" y="1632"/>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sp>
              <p:nvSpPr>
                <p:cNvPr id="60" name="Line 16"/>
                <p:cNvSpPr>
                  <a:spLocks noChangeShapeType="1"/>
                </p:cNvSpPr>
                <p:nvPr/>
              </p:nvSpPr>
              <p:spPr bwMode="auto">
                <a:xfrm>
                  <a:off x="3888" y="1632"/>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pSp>
          <p:sp>
            <p:nvSpPr>
              <p:cNvPr id="22" name="Rectangle 19"/>
              <p:cNvSpPr>
                <a:spLocks noChangeArrowheads="1"/>
              </p:cNvSpPr>
              <p:nvPr/>
            </p:nvSpPr>
            <p:spPr bwMode="auto">
              <a:xfrm>
                <a:off x="2832" y="2448"/>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6" name="Group 20"/>
              <p:cNvGrpSpPr>
                <a:grpSpLocks/>
              </p:cNvGrpSpPr>
              <p:nvPr/>
            </p:nvGrpSpPr>
            <p:grpSpPr bwMode="auto">
              <a:xfrm>
                <a:off x="4320" y="2641"/>
                <a:ext cx="576" cy="1103"/>
                <a:chOff x="2064" y="2353"/>
                <a:chExt cx="576" cy="1103"/>
              </a:xfrm>
            </p:grpSpPr>
            <p:sp>
              <p:nvSpPr>
                <p:cNvPr id="48" name="Line 21"/>
                <p:cNvSpPr>
                  <a:spLocks noChangeShapeType="1"/>
                </p:cNvSpPr>
                <p:nvPr/>
              </p:nvSpPr>
              <p:spPr bwMode="auto">
                <a:xfrm flipV="1">
                  <a:off x="2064" y="2880"/>
                  <a:ext cx="576" cy="0"/>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pSp>
              <p:nvGrpSpPr>
                <p:cNvPr id="7" name="Group 22"/>
                <p:cNvGrpSpPr>
                  <a:grpSpLocks/>
                </p:cNvGrpSpPr>
                <p:nvPr/>
              </p:nvGrpSpPr>
              <p:grpSpPr bwMode="auto">
                <a:xfrm>
                  <a:off x="2155" y="2353"/>
                  <a:ext cx="293" cy="542"/>
                  <a:chOff x="4464" y="1248"/>
                  <a:chExt cx="350" cy="720"/>
                </a:xfrm>
              </p:grpSpPr>
              <p:sp>
                <p:nvSpPr>
                  <p:cNvPr id="53" name="Line 24"/>
                  <p:cNvSpPr>
                    <a:spLocks noChangeShapeType="1"/>
                  </p:cNvSpPr>
                  <p:nvPr/>
                </p:nvSpPr>
                <p:spPr bwMode="auto">
                  <a:xfrm>
                    <a:off x="4608" y="1632"/>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aphicFrame>
                <p:nvGraphicFramePr>
                  <p:cNvPr id="52" name="Object 23"/>
                  <p:cNvGraphicFramePr>
                    <a:graphicFrameLocks noChangeAspect="1"/>
                  </p:cNvGraphicFramePr>
                  <p:nvPr/>
                </p:nvGraphicFramePr>
                <p:xfrm>
                  <a:off x="4464" y="1248"/>
                  <a:ext cx="350" cy="412"/>
                </p:xfrm>
                <a:graphic>
                  <a:graphicData uri="http://schemas.openxmlformats.org/presentationml/2006/ole">
                    <mc:AlternateContent xmlns:mc="http://schemas.openxmlformats.org/markup-compatibility/2006">
                      <mc:Choice xmlns:v="urn:schemas-microsoft-com:vml" Requires="v">
                        <p:oleObj spid="_x0000_s419865" name="Clip" r:id="rId3" imgW="1139040" imgH="1339560" progId="">
                          <p:embed/>
                        </p:oleObj>
                      </mc:Choice>
                      <mc:Fallback>
                        <p:oleObj name="Clip" r:id="rId3" imgW="1139040" imgH="1339560"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 y="1248"/>
                                <a:ext cx="350" cy="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1" name="Line 26"/>
                <p:cNvSpPr>
                  <a:spLocks noChangeShapeType="1"/>
                </p:cNvSpPr>
                <p:nvPr/>
              </p:nvSpPr>
              <p:spPr bwMode="auto">
                <a:xfrm>
                  <a:off x="2426" y="2893"/>
                  <a:ext cx="0" cy="253"/>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aphicFrame>
              <p:nvGraphicFramePr>
                <p:cNvPr id="50" name="Object 25"/>
                <p:cNvGraphicFramePr>
                  <a:graphicFrameLocks noChangeAspect="1"/>
                </p:cNvGraphicFramePr>
                <p:nvPr/>
              </p:nvGraphicFramePr>
              <p:xfrm>
                <a:off x="2294" y="3146"/>
                <a:ext cx="293" cy="310"/>
              </p:xfrm>
              <a:graphic>
                <a:graphicData uri="http://schemas.openxmlformats.org/presentationml/2006/ole">
                  <mc:AlternateContent xmlns:mc="http://schemas.openxmlformats.org/markup-compatibility/2006">
                    <mc:Choice xmlns:v="urn:schemas-microsoft-com:vml" Requires="v">
                      <p:oleObj spid="_x0000_s419866" name="Clip" r:id="rId5" imgW="1139040" imgH="1339560" progId="">
                        <p:embed/>
                      </p:oleObj>
                    </mc:Choice>
                    <mc:Fallback>
                      <p:oleObj name="Clip" r:id="rId5" imgW="1139040" imgH="133956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4" y="3146"/>
                              <a:ext cx="293" cy="3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4" name="Rectangle 27"/>
              <p:cNvSpPr>
                <a:spLocks noChangeArrowheads="1"/>
              </p:cNvSpPr>
              <p:nvPr/>
            </p:nvSpPr>
            <p:spPr bwMode="auto">
              <a:xfrm>
                <a:off x="3848" y="2372"/>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5" name="Rectangle 28"/>
              <p:cNvSpPr>
                <a:spLocks noChangeArrowheads="1"/>
              </p:cNvSpPr>
              <p:nvPr/>
            </p:nvSpPr>
            <p:spPr bwMode="auto">
              <a:xfrm>
                <a:off x="4272" y="3120"/>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6" name="Line 29"/>
              <p:cNvSpPr>
                <a:spLocks noChangeShapeType="1"/>
              </p:cNvSpPr>
              <p:nvPr/>
            </p:nvSpPr>
            <p:spPr bwMode="auto">
              <a:xfrm>
                <a:off x="2880" y="2496"/>
                <a:ext cx="0" cy="0"/>
              </a:xfrm>
              <a:prstGeom prst="line">
                <a:avLst/>
              </a:prstGeom>
              <a:noFill/>
              <a:ln w="9525">
                <a:solidFill>
                  <a:schemeClr val="tx1"/>
                </a:solidFill>
                <a:miter lim="800000"/>
                <a:headEnd/>
                <a:tailEnd/>
              </a:ln>
              <a:effectLst/>
            </p:spPr>
            <p:txBody>
              <a:bodyPr wrap="none" anchor="ctr"/>
              <a:lstStyle/>
              <a:p>
                <a:endParaRPr lang="en-US"/>
              </a:p>
            </p:txBody>
          </p:sp>
          <p:sp>
            <p:nvSpPr>
              <p:cNvPr id="27" name="Rectangle 30"/>
              <p:cNvSpPr>
                <a:spLocks noChangeArrowheads="1"/>
              </p:cNvSpPr>
              <p:nvPr/>
            </p:nvSpPr>
            <p:spPr bwMode="auto">
              <a:xfrm>
                <a:off x="2304" y="2448"/>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8" name="Rectangle 31"/>
              <p:cNvSpPr>
                <a:spLocks noChangeArrowheads="1"/>
              </p:cNvSpPr>
              <p:nvPr/>
            </p:nvSpPr>
            <p:spPr bwMode="auto">
              <a:xfrm>
                <a:off x="2304" y="3216"/>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9" name="Rectangle 32"/>
              <p:cNvSpPr>
                <a:spLocks noChangeArrowheads="1"/>
              </p:cNvSpPr>
              <p:nvPr/>
            </p:nvSpPr>
            <p:spPr bwMode="auto">
              <a:xfrm>
                <a:off x="2304" y="3792"/>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0" name="Rectangle 33"/>
              <p:cNvSpPr>
                <a:spLocks noChangeArrowheads="1"/>
              </p:cNvSpPr>
              <p:nvPr/>
            </p:nvSpPr>
            <p:spPr bwMode="auto">
              <a:xfrm>
                <a:off x="2304" y="1536"/>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8" name="Group 34"/>
              <p:cNvGrpSpPr>
                <a:grpSpLocks/>
              </p:cNvGrpSpPr>
              <p:nvPr/>
            </p:nvGrpSpPr>
            <p:grpSpPr bwMode="auto">
              <a:xfrm>
                <a:off x="336" y="2949"/>
                <a:ext cx="1056" cy="1236"/>
                <a:chOff x="3552" y="1248"/>
                <a:chExt cx="1262" cy="1236"/>
              </a:xfrm>
            </p:grpSpPr>
            <p:sp>
              <p:nvSpPr>
                <p:cNvPr id="39" name="Line 35"/>
                <p:cNvSpPr>
                  <a:spLocks noChangeShapeType="1"/>
                </p:cNvSpPr>
                <p:nvPr/>
              </p:nvSpPr>
              <p:spPr bwMode="auto">
                <a:xfrm>
                  <a:off x="3552" y="1858"/>
                  <a:ext cx="1248" cy="0"/>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pSp>
              <p:nvGrpSpPr>
                <p:cNvPr id="9" name="Group 36"/>
                <p:cNvGrpSpPr>
                  <a:grpSpLocks/>
                </p:cNvGrpSpPr>
                <p:nvPr/>
              </p:nvGrpSpPr>
              <p:grpSpPr bwMode="auto">
                <a:xfrm>
                  <a:off x="4464" y="1248"/>
                  <a:ext cx="350" cy="610"/>
                  <a:chOff x="4464" y="1248"/>
                  <a:chExt cx="350" cy="610"/>
                </a:xfrm>
              </p:grpSpPr>
              <p:sp>
                <p:nvSpPr>
                  <p:cNvPr id="47" name="Line 38"/>
                  <p:cNvSpPr>
                    <a:spLocks noChangeShapeType="1"/>
                  </p:cNvSpPr>
                  <p:nvPr/>
                </p:nvSpPr>
                <p:spPr bwMode="auto">
                  <a:xfrm>
                    <a:off x="4608" y="1522"/>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aphicFrame>
                <p:nvGraphicFramePr>
                  <p:cNvPr id="46" name="Object 37"/>
                  <p:cNvGraphicFramePr>
                    <a:graphicFrameLocks noChangeAspect="1"/>
                  </p:cNvGraphicFramePr>
                  <p:nvPr/>
                </p:nvGraphicFramePr>
                <p:xfrm>
                  <a:off x="4464" y="1248"/>
                  <a:ext cx="350" cy="321"/>
                </p:xfrm>
                <a:graphic>
                  <a:graphicData uri="http://schemas.openxmlformats.org/presentationml/2006/ole">
                    <mc:AlternateContent xmlns:mc="http://schemas.openxmlformats.org/markup-compatibility/2006">
                      <mc:Choice xmlns:v="urn:schemas-microsoft-com:vml" Requires="v">
                        <p:oleObj spid="_x0000_s419867" name="Clip" r:id="rId6" imgW="1139040" imgH="1339560" progId="">
                          <p:embed/>
                        </p:oleObj>
                      </mc:Choice>
                      <mc:Fallback>
                        <p:oleObj name="Clip" r:id="rId6" imgW="1139040" imgH="1339560"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 y="1248"/>
                                <a:ext cx="350" cy="3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 name="Group 39"/>
                <p:cNvGrpSpPr>
                  <a:grpSpLocks/>
                </p:cNvGrpSpPr>
                <p:nvPr/>
              </p:nvGrpSpPr>
              <p:grpSpPr bwMode="auto">
                <a:xfrm>
                  <a:off x="3744" y="1248"/>
                  <a:ext cx="350" cy="610"/>
                  <a:chOff x="4464" y="1248"/>
                  <a:chExt cx="350" cy="610"/>
                </a:xfrm>
              </p:grpSpPr>
              <p:sp>
                <p:nvSpPr>
                  <p:cNvPr id="45" name="Line 41"/>
                  <p:cNvSpPr>
                    <a:spLocks noChangeShapeType="1"/>
                  </p:cNvSpPr>
                  <p:nvPr/>
                </p:nvSpPr>
                <p:spPr bwMode="auto">
                  <a:xfrm>
                    <a:off x="4608" y="1522"/>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aphicFrame>
                <p:nvGraphicFramePr>
                  <p:cNvPr id="44" name="Object 40"/>
                  <p:cNvGraphicFramePr>
                    <a:graphicFrameLocks noChangeAspect="1"/>
                  </p:cNvGraphicFramePr>
                  <p:nvPr/>
                </p:nvGraphicFramePr>
                <p:xfrm>
                  <a:off x="4464" y="1248"/>
                  <a:ext cx="350" cy="295"/>
                </p:xfrm>
                <a:graphic>
                  <a:graphicData uri="http://schemas.openxmlformats.org/presentationml/2006/ole">
                    <mc:AlternateContent xmlns:mc="http://schemas.openxmlformats.org/markup-compatibility/2006">
                      <mc:Choice xmlns:v="urn:schemas-microsoft-com:vml" Requires="v">
                        <p:oleObj spid="_x0000_s419868" name="Clip" r:id="rId7" imgW="1139040" imgH="1339560" progId="">
                          <p:embed/>
                        </p:oleObj>
                      </mc:Choice>
                      <mc:Fallback>
                        <p:oleObj name="Clip" r:id="rId7" imgW="1139040" imgH="1339560" progId="">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 y="1248"/>
                                <a:ext cx="350" cy="2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3" name="Line 43"/>
                <p:cNvSpPr>
                  <a:spLocks noChangeShapeType="1"/>
                </p:cNvSpPr>
                <p:nvPr/>
              </p:nvSpPr>
              <p:spPr bwMode="auto">
                <a:xfrm>
                  <a:off x="4272" y="1866"/>
                  <a:ext cx="0" cy="336"/>
                </a:xfrm>
                <a:prstGeom prst="line">
                  <a:avLst/>
                </a:prstGeom>
                <a:noFill/>
                <a:ln w="9525">
                  <a:solidFill>
                    <a:schemeClr val="tx1"/>
                  </a:solidFill>
                  <a:miter lim="800000"/>
                  <a:headEnd type="oval" w="med" len="med"/>
                  <a:tailEnd type="oval" w="med" len="med"/>
                </a:ln>
                <a:effectLst/>
              </p:spPr>
              <p:txBody>
                <a:bodyPr wrap="none" anchor="ctr"/>
                <a:lstStyle/>
                <a:p>
                  <a:endParaRPr lang="en-US"/>
                </a:p>
              </p:txBody>
            </p:sp>
            <p:graphicFrame>
              <p:nvGraphicFramePr>
                <p:cNvPr id="42" name="Object 42"/>
                <p:cNvGraphicFramePr>
                  <a:graphicFrameLocks noChangeAspect="1"/>
                </p:cNvGraphicFramePr>
                <p:nvPr/>
              </p:nvGraphicFramePr>
              <p:xfrm>
                <a:off x="4114" y="2177"/>
                <a:ext cx="350" cy="307"/>
              </p:xfrm>
              <a:graphic>
                <a:graphicData uri="http://schemas.openxmlformats.org/presentationml/2006/ole">
                  <mc:AlternateContent xmlns:mc="http://schemas.openxmlformats.org/markup-compatibility/2006">
                    <mc:Choice xmlns:v="urn:schemas-microsoft-com:vml" Requires="v">
                      <p:oleObj spid="_x0000_s419869" name="Clip" r:id="rId8" imgW="1139040" imgH="1339560" progId="">
                        <p:embed/>
                      </p:oleObj>
                    </mc:Choice>
                    <mc:Fallback>
                      <p:oleObj name="Clip" r:id="rId8" imgW="1139040" imgH="1339560" progId="">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 y="2177"/>
                              <a:ext cx="350" cy="3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2" name="Rectangle 44"/>
              <p:cNvSpPr>
                <a:spLocks noChangeArrowheads="1"/>
              </p:cNvSpPr>
              <p:nvPr/>
            </p:nvSpPr>
            <p:spPr bwMode="auto">
              <a:xfrm>
                <a:off x="1824" y="3216"/>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4" name="Line 46"/>
              <p:cNvSpPr>
                <a:spLocks noChangeShapeType="1"/>
              </p:cNvSpPr>
              <p:nvPr/>
            </p:nvSpPr>
            <p:spPr bwMode="auto">
              <a:xfrm flipV="1">
                <a:off x="1406" y="3264"/>
                <a:ext cx="418" cy="277"/>
              </a:xfrm>
              <a:prstGeom prst="line">
                <a:avLst/>
              </a:prstGeom>
              <a:noFill/>
              <a:ln w="9525">
                <a:solidFill>
                  <a:schemeClr val="tx1"/>
                </a:solidFill>
                <a:miter lim="800000"/>
                <a:headEnd/>
                <a:tailEnd/>
              </a:ln>
              <a:effectLst/>
            </p:spPr>
            <p:txBody>
              <a:bodyPr wrap="none" anchor="ctr"/>
              <a:lstStyle/>
              <a:p>
                <a:endParaRPr lang="en-US"/>
              </a:p>
            </p:txBody>
          </p:sp>
          <p:sp>
            <p:nvSpPr>
              <p:cNvPr id="36" name="Text Box 48"/>
              <p:cNvSpPr txBox="1">
                <a:spLocks noChangeArrowheads="1"/>
              </p:cNvSpPr>
              <p:nvPr/>
            </p:nvSpPr>
            <p:spPr bwMode="auto">
              <a:xfrm>
                <a:off x="2448" y="1632"/>
                <a:ext cx="658" cy="25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spcBef>
                    <a:spcPct val="20000"/>
                  </a:spcBef>
                </a:pPr>
                <a:r>
                  <a:rPr lang="en-US" sz="2000">
                    <a:effectLst/>
                    <a:latin typeface="Tahoma" charset="0"/>
                  </a:rPr>
                  <a:t>Routers</a:t>
                </a:r>
              </a:p>
            </p:txBody>
          </p:sp>
          <p:sp>
            <p:nvSpPr>
              <p:cNvPr id="37" name="Line 49"/>
              <p:cNvSpPr>
                <a:spLocks noChangeShapeType="1"/>
              </p:cNvSpPr>
              <p:nvPr/>
            </p:nvSpPr>
            <p:spPr bwMode="auto">
              <a:xfrm flipH="1">
                <a:off x="2400" y="1880"/>
                <a:ext cx="328" cy="520"/>
              </a:xfrm>
              <a:prstGeom prst="line">
                <a:avLst/>
              </a:prstGeom>
              <a:ln>
                <a:headEnd type="none" w="sm" len="sm"/>
                <a:tailEnd type="triangle" w="med" len="med"/>
              </a:ln>
            </p:spPr>
            <p:style>
              <a:lnRef idx="3">
                <a:schemeClr val="accent6"/>
              </a:lnRef>
              <a:fillRef idx="0">
                <a:schemeClr val="accent6"/>
              </a:fillRef>
              <a:effectRef idx="2">
                <a:schemeClr val="accent6"/>
              </a:effectRef>
              <a:fontRef idx="minor">
                <a:schemeClr val="tx1"/>
              </a:fontRef>
            </p:style>
            <p:txBody>
              <a:bodyPr wrap="square" anchor="ctr">
                <a:spAutoFit/>
              </a:bodyPr>
              <a:lstStyle/>
              <a:p>
                <a:endParaRPr lang="en-US"/>
              </a:p>
            </p:txBody>
          </p:sp>
          <p:sp>
            <p:nvSpPr>
              <p:cNvPr id="38" name="Line 50"/>
              <p:cNvSpPr>
                <a:spLocks noChangeShapeType="1"/>
              </p:cNvSpPr>
              <p:nvPr/>
            </p:nvSpPr>
            <p:spPr bwMode="auto">
              <a:xfrm>
                <a:off x="2832" y="1872"/>
                <a:ext cx="1022" cy="491"/>
              </a:xfrm>
              <a:prstGeom prst="line">
                <a:avLst/>
              </a:prstGeom>
              <a:ln>
                <a:headEnd type="none" w="sm" len="sm"/>
                <a:tailEnd type="triangle" w="med" len="med"/>
              </a:ln>
            </p:spPr>
            <p:style>
              <a:lnRef idx="3">
                <a:schemeClr val="accent6"/>
              </a:lnRef>
              <a:fillRef idx="0">
                <a:schemeClr val="accent6"/>
              </a:fillRef>
              <a:effectRef idx="2">
                <a:schemeClr val="accent6"/>
              </a:effectRef>
              <a:fontRef idx="minor">
                <a:schemeClr val="tx1"/>
              </a:fontRef>
            </p:style>
            <p:txBody>
              <a:bodyPr wrap="square" anchor="ctr">
                <a:spAutoFit/>
              </a:bodyPr>
              <a:lstStyle/>
              <a:p>
                <a:endParaRPr lang="en-US"/>
              </a:p>
            </p:txBody>
          </p:sp>
          <p:sp>
            <p:nvSpPr>
              <p:cNvPr id="33" name="Rectangle 45"/>
              <p:cNvSpPr>
                <a:spLocks noChangeArrowheads="1"/>
              </p:cNvSpPr>
              <p:nvPr/>
            </p:nvSpPr>
            <p:spPr bwMode="auto">
              <a:xfrm>
                <a:off x="1344" y="3510"/>
                <a:ext cx="96" cy="96"/>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graphicFrame>
          <p:nvGraphicFramePr>
            <p:cNvPr id="63" name="Object 37"/>
            <p:cNvGraphicFramePr>
              <a:graphicFrameLocks noChangeAspect="1"/>
            </p:cNvGraphicFramePr>
            <p:nvPr/>
          </p:nvGraphicFramePr>
          <p:xfrm>
            <a:off x="6832340" y="2601727"/>
            <a:ext cx="464929" cy="509026"/>
          </p:xfrm>
          <a:graphic>
            <a:graphicData uri="http://schemas.openxmlformats.org/presentationml/2006/ole">
              <mc:AlternateContent xmlns:mc="http://schemas.openxmlformats.org/markup-compatibility/2006">
                <mc:Choice xmlns:v="urn:schemas-microsoft-com:vml" Requires="v">
                  <p:oleObj spid="_x0000_s419870" name="Clip" r:id="rId9" imgW="1139040" imgH="1339560" progId="">
                    <p:embed/>
                  </p:oleObj>
                </mc:Choice>
                <mc:Fallback>
                  <p:oleObj name="Clip" r:id="rId9" imgW="1139040" imgH="1339560" progId="">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2340" y="2601727"/>
                          <a:ext cx="464929" cy="5090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563" name="Object 11"/>
            <p:cNvGraphicFramePr>
              <a:graphicFrameLocks noChangeAspect="1"/>
            </p:cNvGraphicFramePr>
            <p:nvPr/>
          </p:nvGraphicFramePr>
          <p:xfrm>
            <a:off x="7791823" y="2660184"/>
            <a:ext cx="465138" cy="509587"/>
          </p:xfrm>
          <a:graphic>
            <a:graphicData uri="http://schemas.openxmlformats.org/presentationml/2006/ole">
              <mc:AlternateContent xmlns:mc="http://schemas.openxmlformats.org/markup-compatibility/2006">
                <mc:Choice xmlns:v="urn:schemas-microsoft-com:vml" Requires="v">
                  <p:oleObj spid="_x0000_s419871" name="Clip" r:id="rId10" imgW="1139040" imgH="1339560" progId="">
                    <p:embed/>
                  </p:oleObj>
                </mc:Choice>
                <mc:Fallback>
                  <p:oleObj name="Clip" r:id="rId10" imgW="1139040" imgH="1339560" progId="">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1823" y="2660184"/>
                          <a:ext cx="465138" cy="509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67" name="Text Box 50"/>
          <p:cNvSpPr txBox="1">
            <a:spLocks noChangeArrowheads="1"/>
          </p:cNvSpPr>
          <p:nvPr/>
        </p:nvSpPr>
        <p:spPr bwMode="auto">
          <a:xfrm>
            <a:off x="1447800" y="3641725"/>
            <a:ext cx="884345" cy="30777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a:spcBef>
                <a:spcPct val="20000"/>
              </a:spcBef>
            </a:pPr>
            <a:r>
              <a:rPr lang="en-US" sz="1400" dirty="0" smtClean="0">
                <a:solidFill>
                  <a:srgbClr val="FF9900"/>
                </a:solidFill>
                <a:latin typeface="Tahoma" charset="0"/>
              </a:rPr>
              <a:t>Sally.edu</a:t>
            </a:r>
            <a:endParaRPr lang="en-US" sz="1400" dirty="0">
              <a:solidFill>
                <a:srgbClr val="FF9900"/>
              </a:solidFill>
              <a:latin typeface="Tahoma" charset="0"/>
            </a:endParaRPr>
          </a:p>
        </p:txBody>
      </p:sp>
      <p:sp>
        <p:nvSpPr>
          <p:cNvPr id="64" name="Rounded Rectangle 63"/>
          <p:cNvSpPr/>
          <p:nvPr/>
        </p:nvSpPr>
        <p:spPr bwMode="auto">
          <a:xfrm>
            <a:off x="987016" y="1017631"/>
            <a:ext cx="7580210" cy="817245"/>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spAutoFit/>
          </a:bodyPr>
          <a:lstStyle/>
          <a:p>
            <a:pPr algn="ctr">
              <a:spcBef>
                <a:spcPct val="50000"/>
              </a:spcBef>
            </a:pPr>
            <a:r>
              <a:rPr lang="en-US" sz="1400" dirty="0" smtClean="0">
                <a:effectLst/>
              </a:rPr>
              <a:t>Overly simplified, </a:t>
            </a:r>
            <a:br>
              <a:rPr lang="en-US" sz="1400" dirty="0" smtClean="0">
                <a:effectLst/>
              </a:rPr>
            </a:br>
            <a:r>
              <a:rPr lang="en-US" sz="1400" dirty="0" smtClean="0">
                <a:effectLst/>
              </a:rPr>
              <a:t>IP gets it to the right place, </a:t>
            </a:r>
            <a:br>
              <a:rPr lang="en-US" sz="1400" dirty="0" smtClean="0">
                <a:effectLst/>
              </a:rPr>
            </a:br>
            <a:r>
              <a:rPr lang="en-US" sz="1400" dirty="0" smtClean="0">
                <a:effectLst/>
              </a:rPr>
              <a:t>TCP puts the pieces back together in order</a:t>
            </a:r>
            <a:endParaRPr lang="en-US" sz="1400" dirty="0">
              <a:effectLst/>
            </a:endParaRPr>
          </a:p>
        </p:txBody>
      </p:sp>
      <p:sp>
        <p:nvSpPr>
          <p:cNvPr id="61" name="Text Box 58"/>
          <p:cNvSpPr txBox="1">
            <a:spLocks noChangeArrowheads="1"/>
          </p:cNvSpPr>
          <p:nvPr/>
        </p:nvSpPr>
        <p:spPr bwMode="auto">
          <a:xfrm>
            <a:off x="1482911" y="2621802"/>
            <a:ext cx="2403288" cy="52322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spcBef>
                <a:spcPct val="50000"/>
              </a:spcBef>
            </a:pPr>
            <a:r>
              <a:rPr lang="en-US" sz="1400" dirty="0" smtClean="0">
                <a:effectLst/>
              </a:rPr>
              <a:t>And so it gets to its destination</a:t>
            </a:r>
            <a:endParaRPr lang="en-US" sz="1400" dirty="0">
              <a:effectLst/>
            </a:endParaRPr>
          </a:p>
        </p:txBody>
      </p:sp>
      <p:sp>
        <p:nvSpPr>
          <p:cNvPr id="76" name="Rectangle 46"/>
          <p:cNvSpPr>
            <a:spLocks noChangeArrowheads="1"/>
          </p:cNvSpPr>
          <p:nvPr/>
        </p:nvSpPr>
        <p:spPr bwMode="auto">
          <a:xfrm>
            <a:off x="1621025" y="5270220"/>
            <a:ext cx="566737" cy="287337"/>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nchor="ctr">
            <a:spAutoFit/>
          </a:bodyPr>
          <a:lstStyle/>
          <a:p>
            <a:pPr algn="ctr"/>
            <a:r>
              <a:rPr lang="en-US" sz="1200" dirty="0">
                <a:effectLst>
                  <a:outerShdw blurRad="38100" dist="38100" dir="2700000" algn="tl">
                    <a:srgbClr val="000000"/>
                  </a:outerShdw>
                </a:effectLst>
              </a:rPr>
              <a:t>Hi, S</a:t>
            </a:r>
          </a:p>
        </p:txBody>
      </p:sp>
      <p:sp>
        <p:nvSpPr>
          <p:cNvPr id="77" name="Rectangle 47"/>
          <p:cNvSpPr>
            <a:spLocks noChangeArrowheads="1"/>
          </p:cNvSpPr>
          <p:nvPr/>
        </p:nvSpPr>
        <p:spPr bwMode="auto">
          <a:xfrm>
            <a:off x="4019490" y="4307992"/>
            <a:ext cx="336951" cy="276999"/>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nchor="ctr">
            <a:spAutoFit/>
          </a:bodyPr>
          <a:lstStyle/>
          <a:p>
            <a:pPr algn="ctr"/>
            <a:r>
              <a:rPr lang="en-US" sz="1200" dirty="0">
                <a:effectLst>
                  <a:outerShdw blurRad="38100" dist="38100" dir="2700000" algn="tl">
                    <a:srgbClr val="000000"/>
                  </a:outerShdw>
                </a:effectLst>
              </a:rPr>
              <a:t>all</a:t>
            </a:r>
          </a:p>
        </p:txBody>
      </p:sp>
      <p:sp>
        <p:nvSpPr>
          <p:cNvPr id="78" name="Rectangle 48"/>
          <p:cNvSpPr>
            <a:spLocks noChangeArrowheads="1"/>
          </p:cNvSpPr>
          <p:nvPr/>
        </p:nvSpPr>
        <p:spPr bwMode="auto">
          <a:xfrm>
            <a:off x="3576544" y="4830950"/>
            <a:ext cx="446088" cy="287337"/>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nchor="ctr">
            <a:spAutoFit/>
          </a:bodyPr>
          <a:lstStyle/>
          <a:p>
            <a:pPr algn="ctr"/>
            <a:r>
              <a:rPr lang="en-US" sz="1200" dirty="0">
                <a:effectLst>
                  <a:outerShdw blurRad="38100" dist="38100" dir="2700000" algn="tl">
                    <a:srgbClr val="000000"/>
                  </a:outerShdw>
                </a:effectLst>
              </a:rPr>
              <a:t>hat</a:t>
            </a:r>
          </a:p>
        </p:txBody>
      </p:sp>
      <p:sp>
        <p:nvSpPr>
          <p:cNvPr id="79" name="Rectangle 49"/>
          <p:cNvSpPr>
            <a:spLocks noChangeArrowheads="1"/>
          </p:cNvSpPr>
          <p:nvPr/>
        </p:nvSpPr>
        <p:spPr bwMode="auto">
          <a:xfrm>
            <a:off x="2725458" y="5014726"/>
            <a:ext cx="547688" cy="287337"/>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nchor="ctr">
            <a:spAutoFit/>
          </a:bodyPr>
          <a:lstStyle/>
          <a:p>
            <a:pPr algn="ctr"/>
            <a:r>
              <a:rPr lang="en-US" sz="1200" dirty="0">
                <a:effectLst>
                  <a:outerShdw blurRad="38100" dist="38100" dir="2700000" algn="tl">
                    <a:srgbClr val="000000"/>
                  </a:outerShdw>
                </a:effectLst>
              </a:rPr>
              <a:t>y, W</a:t>
            </a:r>
          </a:p>
        </p:txBody>
      </p:sp>
      <p:sp>
        <p:nvSpPr>
          <p:cNvPr id="80" name="Rectangle 50"/>
          <p:cNvSpPr>
            <a:spLocks noChangeArrowheads="1"/>
          </p:cNvSpPr>
          <p:nvPr/>
        </p:nvSpPr>
        <p:spPr bwMode="auto">
          <a:xfrm>
            <a:off x="5709024" y="3535550"/>
            <a:ext cx="646113" cy="287337"/>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nchor="ctr">
            <a:spAutoFit/>
          </a:bodyPr>
          <a:lstStyle/>
          <a:p>
            <a:pPr algn="ctr"/>
            <a:r>
              <a:rPr lang="en-US" sz="1200">
                <a:effectLst>
                  <a:outerShdw blurRad="38100" dist="38100" dir="2700000" algn="tl">
                    <a:srgbClr val="000000"/>
                  </a:outerShdw>
                </a:effectLst>
              </a:rPr>
              <a:t>s’ up?</a:t>
            </a:r>
          </a:p>
        </p:txBody>
      </p:sp>
      <p:sp>
        <p:nvSpPr>
          <p:cNvPr id="81" name="Text Box 44"/>
          <p:cNvSpPr txBox="1">
            <a:spLocks noChangeArrowheads="1"/>
          </p:cNvSpPr>
          <p:nvPr/>
        </p:nvSpPr>
        <p:spPr bwMode="auto">
          <a:xfrm>
            <a:off x="6524159" y="1994647"/>
            <a:ext cx="1104405" cy="338554"/>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a:spAutoFit/>
          </a:bodyPr>
          <a:lstStyle/>
          <a:p>
            <a:pPr>
              <a:spcBef>
                <a:spcPct val="20000"/>
              </a:spcBef>
            </a:pPr>
            <a:r>
              <a:rPr lang="en-US" sz="1600" dirty="0">
                <a:solidFill>
                  <a:srgbClr val="66FF33"/>
                </a:solidFill>
                <a:latin typeface="Tahoma" charset="0"/>
              </a:rPr>
              <a:t>Harry.com</a:t>
            </a:r>
          </a:p>
        </p:txBody>
      </p:sp>
      <p:sp>
        <p:nvSpPr>
          <p:cNvPr id="82" name="Rectangle 47"/>
          <p:cNvSpPr>
            <a:spLocks noChangeArrowheads="1"/>
          </p:cNvSpPr>
          <p:nvPr/>
        </p:nvSpPr>
        <p:spPr bwMode="auto">
          <a:xfrm>
            <a:off x="1003300" y="3994428"/>
            <a:ext cx="1905000" cy="287337"/>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anchor="ctr">
            <a:spAutoFit/>
          </a:bodyPr>
          <a:lstStyle/>
          <a:p>
            <a:pPr algn="ctr"/>
            <a:r>
              <a:rPr lang="en-US" sz="1200" b="1">
                <a:solidFill>
                  <a:srgbClr val="00B050"/>
                </a:solidFill>
                <a:effectLst>
                  <a:outerShdw blurRad="38100" dist="38100" dir="2700000" algn="tl">
                    <a:srgbClr val="000000"/>
                  </a:outerShdw>
                </a:effectLst>
              </a:rPr>
              <a:t>Hi, Sally, what’s up?</a:t>
            </a:r>
          </a:p>
        </p:txBody>
      </p:sp>
      <p:sp>
        <p:nvSpPr>
          <p:cNvPr id="65" name="Rectangle 64"/>
          <p:cNvSpPr/>
          <p:nvPr/>
        </p:nvSpPr>
        <p:spPr bwMode="auto">
          <a:xfrm>
            <a:off x="-4779" y="3375212"/>
            <a:ext cx="457200" cy="25053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Inter</a:t>
            </a:r>
          </a:p>
          <a:p>
            <a:pPr eaLnBrk="1" hangingPunct="1"/>
            <a:r>
              <a:rPr lang="en-US" sz="700" b="1" dirty="0" smtClean="0">
                <a:solidFill>
                  <a:srgbClr val="F4F6F9"/>
                </a:solidFill>
                <a:effectLst/>
                <a:latin typeface="MetaCorrespondence"/>
              </a:rPr>
              <a:t>networks</a:t>
            </a:r>
          </a:p>
        </p:txBody>
      </p:sp>
      <p:sp>
        <p:nvSpPr>
          <p:cNvPr id="66" name="Rectangle 65"/>
          <p:cNvSpPr/>
          <p:nvPr/>
        </p:nvSpPr>
        <p:spPr bwMode="auto">
          <a:xfrm>
            <a:off x="457232" y="31146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TCP/IP</a:t>
            </a:r>
          </a:p>
        </p:txBody>
      </p:sp>
      <p:sp>
        <p:nvSpPr>
          <p:cNvPr id="68" name="Rectangle 67"/>
          <p:cNvSpPr/>
          <p:nvPr/>
        </p:nvSpPr>
        <p:spPr bwMode="auto">
          <a:xfrm>
            <a:off x="457216" y="32670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hosts</a:t>
            </a:r>
          </a:p>
        </p:txBody>
      </p:sp>
      <p:sp>
        <p:nvSpPr>
          <p:cNvPr id="69" name="Rectangle 68"/>
          <p:cNvSpPr/>
          <p:nvPr/>
        </p:nvSpPr>
        <p:spPr bwMode="auto">
          <a:xfrm>
            <a:off x="452437" y="34194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standards</a:t>
            </a:r>
          </a:p>
        </p:txBody>
      </p:sp>
      <p:sp>
        <p:nvSpPr>
          <p:cNvPr id="72" name="Rectangle 71"/>
          <p:cNvSpPr/>
          <p:nvPr/>
        </p:nvSpPr>
        <p:spPr bwMode="auto">
          <a:xfrm>
            <a:off x="454834" y="35718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packets</a:t>
            </a:r>
          </a:p>
        </p:txBody>
      </p:sp>
      <p:sp>
        <p:nvSpPr>
          <p:cNvPr id="75" name="Rectangle 74"/>
          <p:cNvSpPr/>
          <p:nvPr/>
        </p:nvSpPr>
        <p:spPr bwMode="auto">
          <a:xfrm>
            <a:off x="454834" y="37242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examples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r>
              <a:rPr lang="en-US" dirty="0" smtClean="0"/>
              <a:t>The TCP/IP Standard Model</a:t>
            </a:r>
            <a:endParaRPr lang="en-US" dirty="0"/>
          </a:p>
        </p:txBody>
      </p:sp>
      <p:graphicFrame>
        <p:nvGraphicFramePr>
          <p:cNvPr id="9" name="Diagram 8"/>
          <p:cNvGraphicFramePr/>
          <p:nvPr/>
        </p:nvGraphicFramePr>
        <p:xfrm>
          <a:off x="1963270" y="147768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AutoShape 8"/>
          <p:cNvSpPr>
            <a:spLocks/>
          </p:cNvSpPr>
          <p:nvPr/>
        </p:nvSpPr>
        <p:spPr bwMode="auto">
          <a:xfrm>
            <a:off x="3447563" y="5512435"/>
            <a:ext cx="2552302" cy="307777"/>
          </a:xfrm>
          <a:prstGeom prst="borderCallout1">
            <a:avLst>
              <a:gd name="adj1" fmla="val -82561"/>
              <a:gd name="adj2" fmla="val 49241"/>
              <a:gd name="adj3" fmla="val -160285"/>
              <a:gd name="adj4" fmla="val 44902"/>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eaLnBrk="1" hangingPunct="1"/>
            <a:r>
              <a:rPr lang="en-US" sz="1400" dirty="0" smtClean="0"/>
              <a:t>protocols &amp; standards are key</a:t>
            </a:r>
          </a:p>
        </p:txBody>
      </p:sp>
      <p:sp>
        <p:nvSpPr>
          <p:cNvPr id="10" name="Curved Right Arrow 9"/>
          <p:cNvSpPr/>
          <p:nvPr/>
        </p:nvSpPr>
        <p:spPr bwMode="auto">
          <a:xfrm flipV="1">
            <a:off x="1111624" y="2752173"/>
            <a:ext cx="779930" cy="1075764"/>
          </a:xfrm>
          <a:prstGeom prst="curvedRightArrow">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charset="0"/>
            </a:endParaRPr>
          </a:p>
        </p:txBody>
      </p:sp>
      <p:sp>
        <p:nvSpPr>
          <p:cNvPr id="7" name="Curved Right Arrow 6"/>
          <p:cNvSpPr/>
          <p:nvPr/>
        </p:nvSpPr>
        <p:spPr bwMode="auto">
          <a:xfrm flipV="1">
            <a:off x="1255058" y="3514169"/>
            <a:ext cx="779930" cy="1075764"/>
          </a:xfrm>
          <a:prstGeom prst="curvedRightArrow">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charset="0"/>
            </a:endParaRPr>
          </a:p>
        </p:txBody>
      </p:sp>
      <p:sp>
        <p:nvSpPr>
          <p:cNvPr id="11" name="Curved Right Arrow 10"/>
          <p:cNvSpPr/>
          <p:nvPr/>
        </p:nvSpPr>
        <p:spPr bwMode="auto">
          <a:xfrm flipV="1">
            <a:off x="1506068" y="4262718"/>
            <a:ext cx="779930" cy="1075764"/>
          </a:xfrm>
          <a:prstGeom prst="curvedRightArrow">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charset="0"/>
            </a:endParaRPr>
          </a:p>
        </p:txBody>
      </p:sp>
      <p:sp>
        <p:nvSpPr>
          <p:cNvPr id="12" name="Rectangle 11"/>
          <p:cNvSpPr/>
          <p:nvPr/>
        </p:nvSpPr>
        <p:spPr bwMode="auto">
          <a:xfrm>
            <a:off x="-4779" y="3375212"/>
            <a:ext cx="457200" cy="25053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Inter</a:t>
            </a:r>
          </a:p>
          <a:p>
            <a:pPr eaLnBrk="1" hangingPunct="1"/>
            <a:r>
              <a:rPr lang="en-US" sz="700" b="1" dirty="0" smtClean="0">
                <a:solidFill>
                  <a:srgbClr val="F4F6F9"/>
                </a:solidFill>
                <a:effectLst/>
                <a:latin typeface="MetaCorrespondence"/>
              </a:rPr>
              <a:t>networks</a:t>
            </a:r>
          </a:p>
        </p:txBody>
      </p:sp>
      <p:sp>
        <p:nvSpPr>
          <p:cNvPr id="13" name="Rectangle 12"/>
          <p:cNvSpPr/>
          <p:nvPr/>
        </p:nvSpPr>
        <p:spPr bwMode="auto">
          <a:xfrm>
            <a:off x="457232" y="31146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TCP/IP</a:t>
            </a:r>
          </a:p>
        </p:txBody>
      </p:sp>
      <p:sp>
        <p:nvSpPr>
          <p:cNvPr id="14" name="Rectangle 13"/>
          <p:cNvSpPr/>
          <p:nvPr/>
        </p:nvSpPr>
        <p:spPr bwMode="auto">
          <a:xfrm>
            <a:off x="457216" y="3267043"/>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hosts</a:t>
            </a:r>
          </a:p>
        </p:txBody>
      </p:sp>
      <p:sp>
        <p:nvSpPr>
          <p:cNvPr id="15" name="Rectangle 14"/>
          <p:cNvSpPr/>
          <p:nvPr/>
        </p:nvSpPr>
        <p:spPr bwMode="auto">
          <a:xfrm>
            <a:off x="452437" y="34194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standards</a:t>
            </a:r>
          </a:p>
        </p:txBody>
      </p:sp>
      <p:sp>
        <p:nvSpPr>
          <p:cNvPr id="16" name="Rectangle 15"/>
          <p:cNvSpPr/>
          <p:nvPr/>
        </p:nvSpPr>
        <p:spPr bwMode="auto">
          <a:xfrm>
            <a:off x="454834" y="3571843"/>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packets</a:t>
            </a:r>
          </a:p>
        </p:txBody>
      </p:sp>
      <p:sp>
        <p:nvSpPr>
          <p:cNvPr id="17" name="Rectangle 16"/>
          <p:cNvSpPr/>
          <p:nvPr/>
        </p:nvSpPr>
        <p:spPr bwMode="auto">
          <a:xfrm>
            <a:off x="454834" y="3724243"/>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examples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r>
              <a:rPr lang="en-US" dirty="0" smtClean="0"/>
              <a:t>The TCP/IP Standard Model</a:t>
            </a:r>
            <a:endParaRPr lang="en-US" dirty="0"/>
          </a:p>
        </p:txBody>
      </p:sp>
      <p:graphicFrame>
        <p:nvGraphicFramePr>
          <p:cNvPr id="9" name="Diagram 8"/>
          <p:cNvGraphicFramePr/>
          <p:nvPr/>
        </p:nvGraphicFramePr>
        <p:xfrm>
          <a:off x="1963270" y="147768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AutoShape 8"/>
          <p:cNvSpPr>
            <a:spLocks/>
          </p:cNvSpPr>
          <p:nvPr/>
        </p:nvSpPr>
        <p:spPr bwMode="auto">
          <a:xfrm>
            <a:off x="3447563" y="5512435"/>
            <a:ext cx="2552302" cy="307777"/>
          </a:xfrm>
          <a:prstGeom prst="borderCallout1">
            <a:avLst>
              <a:gd name="adj1" fmla="val -82561"/>
              <a:gd name="adj2" fmla="val 49241"/>
              <a:gd name="adj3" fmla="val -160285"/>
              <a:gd name="adj4" fmla="val 44902"/>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eaLnBrk="1" hangingPunct="1"/>
            <a:r>
              <a:rPr lang="en-US" sz="1400" dirty="0" smtClean="0"/>
              <a:t>protocols &amp; standards are key</a:t>
            </a:r>
          </a:p>
        </p:txBody>
      </p:sp>
      <p:sp>
        <p:nvSpPr>
          <p:cNvPr id="10" name="Curved Right Arrow 9"/>
          <p:cNvSpPr/>
          <p:nvPr/>
        </p:nvSpPr>
        <p:spPr bwMode="auto">
          <a:xfrm flipV="1">
            <a:off x="1111624" y="2752173"/>
            <a:ext cx="779930" cy="1075764"/>
          </a:xfrm>
          <a:prstGeom prst="curvedRightArrow">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charset="0"/>
            </a:endParaRPr>
          </a:p>
        </p:txBody>
      </p:sp>
      <p:sp>
        <p:nvSpPr>
          <p:cNvPr id="7" name="Curved Right Arrow 6"/>
          <p:cNvSpPr/>
          <p:nvPr/>
        </p:nvSpPr>
        <p:spPr bwMode="auto">
          <a:xfrm flipV="1">
            <a:off x="1255058" y="3514169"/>
            <a:ext cx="779930" cy="1075764"/>
          </a:xfrm>
          <a:prstGeom prst="curvedRightArrow">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charset="0"/>
            </a:endParaRPr>
          </a:p>
        </p:txBody>
      </p:sp>
      <p:sp>
        <p:nvSpPr>
          <p:cNvPr id="11" name="Curved Right Arrow 10"/>
          <p:cNvSpPr/>
          <p:nvPr/>
        </p:nvSpPr>
        <p:spPr bwMode="auto">
          <a:xfrm flipV="1">
            <a:off x="1506068" y="4262718"/>
            <a:ext cx="779930" cy="1075764"/>
          </a:xfrm>
          <a:prstGeom prst="curvedRightArrow">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charset="0"/>
            </a:endParaRPr>
          </a:p>
        </p:txBody>
      </p:sp>
      <p:sp>
        <p:nvSpPr>
          <p:cNvPr id="12" name="Rounded Rectangle 11"/>
          <p:cNvSpPr/>
          <p:nvPr/>
        </p:nvSpPr>
        <p:spPr bwMode="auto">
          <a:xfrm>
            <a:off x="987016" y="1017631"/>
            <a:ext cx="7580210" cy="1055608"/>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spAutoFit/>
          </a:bodyPr>
          <a:lstStyle/>
          <a:p>
            <a:pPr algn="ctr">
              <a:spcBef>
                <a:spcPct val="50000"/>
              </a:spcBef>
            </a:pPr>
            <a:r>
              <a:rPr lang="en-US" sz="1400" dirty="0" smtClean="0">
                <a:effectLst/>
              </a:rPr>
              <a:t>Servers can be physical computers; Servers can also be software applications</a:t>
            </a:r>
          </a:p>
          <a:p>
            <a:pPr algn="ctr">
              <a:spcBef>
                <a:spcPct val="50000"/>
              </a:spcBef>
            </a:pPr>
            <a:r>
              <a:rPr lang="en-US" sz="1400" dirty="0" smtClean="0">
                <a:effectLst/>
              </a:rPr>
              <a:t>One server (physical computer) can run many servers (software applications) at a time</a:t>
            </a:r>
          </a:p>
          <a:p>
            <a:pPr algn="ctr">
              <a:spcBef>
                <a:spcPct val="50000"/>
              </a:spcBef>
            </a:pPr>
            <a:r>
              <a:rPr lang="en-US" sz="1400" dirty="0" smtClean="0">
                <a:solidFill>
                  <a:srgbClr val="FFC000"/>
                </a:solidFill>
                <a:effectLst/>
              </a:rPr>
              <a:t>So, how does the host application know when the data being received is for it?</a:t>
            </a:r>
          </a:p>
        </p:txBody>
      </p:sp>
      <p:sp>
        <p:nvSpPr>
          <p:cNvPr id="13" name="Rectangle 12"/>
          <p:cNvSpPr/>
          <p:nvPr/>
        </p:nvSpPr>
        <p:spPr bwMode="auto">
          <a:xfrm>
            <a:off x="-4779" y="3375212"/>
            <a:ext cx="457200" cy="25053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Inter</a:t>
            </a:r>
          </a:p>
          <a:p>
            <a:pPr eaLnBrk="1" hangingPunct="1"/>
            <a:r>
              <a:rPr lang="en-US" sz="700" b="1" dirty="0" smtClean="0">
                <a:solidFill>
                  <a:srgbClr val="F4F6F9"/>
                </a:solidFill>
                <a:effectLst/>
                <a:latin typeface="MetaCorrespondence"/>
              </a:rPr>
              <a:t>networks</a:t>
            </a:r>
          </a:p>
        </p:txBody>
      </p:sp>
      <p:sp>
        <p:nvSpPr>
          <p:cNvPr id="14" name="Rectangle 13"/>
          <p:cNvSpPr/>
          <p:nvPr/>
        </p:nvSpPr>
        <p:spPr bwMode="auto">
          <a:xfrm>
            <a:off x="457232" y="3114643"/>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TCP/IP</a:t>
            </a:r>
          </a:p>
        </p:txBody>
      </p:sp>
      <p:sp>
        <p:nvSpPr>
          <p:cNvPr id="15" name="Rectangle 14"/>
          <p:cNvSpPr/>
          <p:nvPr/>
        </p:nvSpPr>
        <p:spPr bwMode="auto">
          <a:xfrm>
            <a:off x="457216" y="32670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hosts</a:t>
            </a:r>
          </a:p>
        </p:txBody>
      </p:sp>
      <p:sp>
        <p:nvSpPr>
          <p:cNvPr id="16" name="Rectangle 15"/>
          <p:cNvSpPr/>
          <p:nvPr/>
        </p:nvSpPr>
        <p:spPr bwMode="auto">
          <a:xfrm>
            <a:off x="452437" y="3419443"/>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standards</a:t>
            </a:r>
          </a:p>
        </p:txBody>
      </p:sp>
      <p:sp>
        <p:nvSpPr>
          <p:cNvPr id="17" name="Rectangle 16"/>
          <p:cNvSpPr/>
          <p:nvPr/>
        </p:nvSpPr>
        <p:spPr bwMode="auto">
          <a:xfrm>
            <a:off x="454834" y="3571843"/>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packets</a:t>
            </a:r>
          </a:p>
        </p:txBody>
      </p:sp>
      <p:sp>
        <p:nvSpPr>
          <p:cNvPr id="18" name="Rectangle 17"/>
          <p:cNvSpPr/>
          <p:nvPr/>
        </p:nvSpPr>
        <p:spPr bwMode="auto">
          <a:xfrm>
            <a:off x="454834" y="3724243"/>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examples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381000"/>
            <a:ext cx="8229600" cy="914400"/>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b="1" dirty="0">
                <a:solidFill>
                  <a:srgbClr val="E4005C"/>
                </a:solidFill>
              </a:rPr>
              <a:t>Network Topology</a:t>
            </a:r>
            <a:endParaRPr lang="en-GB" sz="4000" b="1" dirty="0">
              <a:solidFill>
                <a:srgbClr val="E4005C"/>
              </a:solidFill>
            </a:endParaRPr>
          </a:p>
        </p:txBody>
      </p:sp>
      <p:sp>
        <p:nvSpPr>
          <p:cNvPr id="26627" name="Rectangle 3"/>
          <p:cNvSpPr>
            <a:spLocks noGrp="1" noChangeArrowheads="1"/>
          </p:cNvSpPr>
          <p:nvPr>
            <p:ph type="body" sz="half" idx="1"/>
          </p:nvPr>
        </p:nvSpPr>
        <p:spPr/>
        <p:txBody>
          <a:bodyPr/>
          <a:lstStyle/>
          <a:p>
            <a:pPr marL="392113" indent="-293688" defTabSz="414338">
              <a:lnSpc>
                <a:spcPct val="80000"/>
              </a:lnSpc>
              <a:spcBef>
                <a:spcPct val="50000"/>
              </a:spcBef>
              <a:buClr>
                <a:srgbClr val="CC0000"/>
              </a:buClr>
              <a:buFont typeface="Wingdings" charset="0"/>
              <a:buBlip>
                <a:blip r:embed="rId3"/>
              </a:buBlip>
            </a:pPr>
            <a:endParaRPr lang="en-US" sz="2000" b="1" dirty="0">
              <a:solidFill>
                <a:srgbClr val="000066"/>
              </a:solidFill>
            </a:endParaRPr>
          </a:p>
          <a:p>
            <a:pPr marL="392113" indent="-293688" algn="just" defTabSz="414338">
              <a:lnSpc>
                <a:spcPct val="80000"/>
              </a:lnSpc>
              <a:buClr>
                <a:srgbClr val="CC0000"/>
              </a:buClr>
              <a:buFont typeface="Wingdings" charset="0"/>
              <a:buBlip>
                <a:blip r:embed="rId3"/>
              </a:buBlip>
            </a:pPr>
            <a:r>
              <a:rPr lang="en-US" sz="2400" b="1" dirty="0">
                <a:solidFill>
                  <a:srgbClr val="000066"/>
                </a:solidFill>
                <a:cs typeface="Times New Roman" charset="0"/>
              </a:rPr>
              <a:t>The network topology defines the way in which computers, printers, and other devices are connected. A network topology describes the layout of the wire and devices as well as the paths used by data transmissions.</a:t>
            </a:r>
            <a:r>
              <a:rPr lang="en-US" sz="2400" dirty="0">
                <a:solidFill>
                  <a:srgbClr val="000000"/>
                </a:solidFill>
                <a:cs typeface="Times New Roman" charset="0"/>
              </a:rPr>
              <a:t> </a:t>
            </a:r>
          </a:p>
        </p:txBody>
      </p:sp>
      <p:pic>
        <p:nvPicPr>
          <p:cNvPr id="26634" name="Picture 10"/>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l="10429" r="10429"/>
          <a:stretch>
            <a:fillRect/>
          </a:stretch>
        </p:blipFill>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6628" name="AutoShape 4"/>
          <p:cNvSpPr>
            <a:spLocks noChangeArrowheads="1"/>
          </p:cNvSpPr>
          <p:nvPr/>
        </p:nvSpPr>
        <p:spPr bwMode="auto">
          <a:xfrm>
            <a:off x="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
        <p:nvSpPr>
          <p:cNvPr id="26629" name="AutoShape 5"/>
          <p:cNvSpPr>
            <a:spLocks noChangeArrowheads="1"/>
          </p:cNvSpPr>
          <p:nvPr/>
        </p:nvSpPr>
        <p:spPr bwMode="auto">
          <a:xfrm>
            <a:off x="511175" y="1270000"/>
            <a:ext cx="247650" cy="247650"/>
          </a:xfrm>
          <a:prstGeom prst="roundRect">
            <a:avLst>
              <a:gd name="adj" fmla="val 579"/>
            </a:avLst>
          </a:prstGeom>
          <a:solidFill>
            <a:srgbClr val="214263"/>
          </a:solidFill>
          <a:ln w="9525">
            <a:solidFill>
              <a:srgbClr val="000000"/>
            </a:solidFill>
            <a:round/>
            <a:headEnd/>
            <a:tailEnd/>
          </a:ln>
        </p:spPr>
        <p:txBody>
          <a:bodyPr wrap="none" anchor="ctr"/>
          <a:lstStyle/>
          <a:p>
            <a:endParaRPr lang="en-US"/>
          </a:p>
        </p:txBody>
      </p:sp>
      <p:sp>
        <p:nvSpPr>
          <p:cNvPr id="26630" name="AutoShape 6"/>
          <p:cNvSpPr>
            <a:spLocks noChangeArrowheads="1"/>
          </p:cNvSpPr>
          <p:nvPr/>
        </p:nvSpPr>
        <p:spPr bwMode="auto">
          <a:xfrm>
            <a:off x="635000" y="1392238"/>
            <a:ext cx="247650" cy="247650"/>
          </a:xfrm>
          <a:prstGeom prst="roundRect">
            <a:avLst>
              <a:gd name="adj" fmla="val 579"/>
            </a:avLst>
          </a:prstGeom>
          <a:solidFill>
            <a:srgbClr val="00B8FF"/>
          </a:solidFill>
          <a:ln w="9525">
            <a:solidFill>
              <a:srgbClr val="000000"/>
            </a:solidFill>
            <a:round/>
            <a:headEnd/>
            <a:tailEnd/>
          </a:ln>
        </p:spPr>
        <p:txBody>
          <a:bodyPr wrap="none" anchor="ctr"/>
          <a:lstStyle/>
          <a:p>
            <a:endParaRPr lang="en-US"/>
          </a:p>
        </p:txBody>
      </p:sp>
      <p:sp>
        <p:nvSpPr>
          <p:cNvPr id="26631" name="AutoShape 7"/>
          <p:cNvSpPr>
            <a:spLocks noChangeArrowheads="1"/>
          </p:cNvSpPr>
          <p:nvPr/>
        </p:nvSpPr>
        <p:spPr bwMode="auto">
          <a:xfrm>
            <a:off x="969963" y="1552575"/>
            <a:ext cx="7407275" cy="36513"/>
          </a:xfrm>
          <a:prstGeom prst="roundRect">
            <a:avLst>
              <a:gd name="adj" fmla="val 4167"/>
            </a:avLst>
          </a:prstGeom>
          <a:gradFill rotWithShape="0">
            <a:gsLst>
              <a:gs pos="0">
                <a:srgbClr val="800080"/>
              </a:gs>
              <a:gs pos="100000">
                <a:srgbClr val="008000"/>
              </a:gs>
            </a:gsLst>
            <a:lin ang="9000000" scaled="1"/>
          </a:gradFill>
          <a:ln w="9525">
            <a:solidFill>
              <a:srgbClr val="000000"/>
            </a:solidFill>
            <a:round/>
            <a:headEnd/>
            <a:tailEnd/>
          </a:ln>
        </p:spPr>
        <p:txBody>
          <a:bodyPr wrap="none" anchor="ctr"/>
          <a:lstStyle/>
          <a:p>
            <a:endParaRPr lang="en-US"/>
          </a:p>
        </p:txBody>
      </p:sp>
      <p:sp>
        <p:nvSpPr>
          <p:cNvPr id="26632" name="Text Box 8"/>
          <p:cNvSpPr txBox="1">
            <a:spLocks noChangeArrowheads="1"/>
          </p:cNvSpPr>
          <p:nvPr/>
        </p:nvSpPr>
        <p:spPr bwMode="auto">
          <a:xfrm>
            <a:off x="123825" y="104775"/>
            <a:ext cx="58197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1pPr>
            <a:lvl2pPr marL="414338"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2pPr>
            <a:lvl3pPr marL="828675"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3pPr>
            <a:lvl4pPr marL="1244600"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4pPr>
            <a:lvl5pPr marL="1658938"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9pPr>
          </a:lstStyle>
          <a:p>
            <a:pPr hangingPunct="0">
              <a:lnSpc>
                <a:spcPct val="95000"/>
              </a:lnSpc>
              <a:buClr>
                <a:srgbClr val="000000"/>
              </a:buClr>
              <a:buSzPct val="45000"/>
              <a:buFont typeface="StarSymbol" charset="0"/>
              <a:buNone/>
            </a:pPr>
            <a:r>
              <a:rPr lang="en-GB" sz="2000" b="1">
                <a:solidFill>
                  <a:schemeClr val="bg1"/>
                </a:solidFill>
              </a:rPr>
              <a:t>Introduction to Computer Networks</a:t>
            </a:r>
          </a:p>
        </p:txBody>
      </p:sp>
      <p:sp>
        <p:nvSpPr>
          <p:cNvPr id="26633" name="AutoShape 9"/>
          <p:cNvSpPr>
            <a:spLocks noChangeArrowheads="1"/>
          </p:cNvSpPr>
          <p:nvPr/>
        </p:nvSpPr>
        <p:spPr bwMode="auto">
          <a:xfrm>
            <a:off x="0" y="4989513"/>
            <a:ext cx="106363" cy="1868487"/>
          </a:xfrm>
          <a:prstGeom prst="roundRect">
            <a:avLst>
              <a:gd name="adj" fmla="val 1347"/>
            </a:avLst>
          </a:prstGeom>
          <a:solidFill>
            <a:srgbClr val="214263"/>
          </a:solidFill>
          <a:ln w="9525">
            <a:solidFill>
              <a:srgbClr val="000000"/>
            </a:solidFill>
            <a:round/>
            <a:headEnd/>
            <a:tailEnd/>
          </a:ln>
        </p:spPr>
        <p:txBody>
          <a:bodyPr wrap="none" anchor="ctr"/>
          <a:lstStyle/>
          <a:p>
            <a:endParaRPr lang="en-US"/>
          </a:p>
        </p:txBody>
      </p:sp>
    </p:spTree>
    <p:extLst>
      <p:ext uri="{BB962C8B-B14F-4D97-AF65-F5344CB8AC3E}">
        <p14:creationId xmlns:p14="http://schemas.microsoft.com/office/powerpoint/2010/main" val="68511334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r>
              <a:rPr lang="en-US" dirty="0" smtClean="0"/>
              <a:t>It uses standards</a:t>
            </a:r>
            <a:endParaRPr lang="en-US" dirty="0"/>
          </a:p>
        </p:txBody>
      </p:sp>
      <p:graphicFrame>
        <p:nvGraphicFramePr>
          <p:cNvPr id="9" name="Diagram 8"/>
          <p:cNvGraphicFramePr/>
          <p:nvPr/>
        </p:nvGraphicFramePr>
        <p:xfrm>
          <a:off x="1963270" y="147768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AutoShape 8"/>
          <p:cNvSpPr>
            <a:spLocks/>
          </p:cNvSpPr>
          <p:nvPr/>
        </p:nvSpPr>
        <p:spPr bwMode="auto">
          <a:xfrm>
            <a:off x="3447563" y="5512435"/>
            <a:ext cx="2552302" cy="307777"/>
          </a:xfrm>
          <a:prstGeom prst="borderCallout1">
            <a:avLst>
              <a:gd name="adj1" fmla="val -82561"/>
              <a:gd name="adj2" fmla="val 49241"/>
              <a:gd name="adj3" fmla="val -160285"/>
              <a:gd name="adj4" fmla="val 44902"/>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eaLnBrk="1" hangingPunct="1"/>
            <a:r>
              <a:rPr lang="en-US" sz="1400" dirty="0" smtClean="0"/>
              <a:t>protocols &amp; standards are key</a:t>
            </a:r>
          </a:p>
        </p:txBody>
      </p:sp>
      <p:sp>
        <p:nvSpPr>
          <p:cNvPr id="10" name="Curved Right Arrow 9"/>
          <p:cNvSpPr/>
          <p:nvPr/>
        </p:nvSpPr>
        <p:spPr bwMode="auto">
          <a:xfrm flipV="1">
            <a:off x="1111624" y="2752173"/>
            <a:ext cx="779930" cy="1075764"/>
          </a:xfrm>
          <a:prstGeom prst="curvedRightArrow">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charset="0"/>
            </a:endParaRPr>
          </a:p>
        </p:txBody>
      </p:sp>
      <p:sp>
        <p:nvSpPr>
          <p:cNvPr id="7" name="Curved Right Arrow 6"/>
          <p:cNvSpPr/>
          <p:nvPr/>
        </p:nvSpPr>
        <p:spPr bwMode="auto">
          <a:xfrm flipV="1">
            <a:off x="1255058" y="3514169"/>
            <a:ext cx="779930" cy="1075764"/>
          </a:xfrm>
          <a:prstGeom prst="curvedRightArrow">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charset="0"/>
            </a:endParaRPr>
          </a:p>
        </p:txBody>
      </p:sp>
      <p:sp>
        <p:nvSpPr>
          <p:cNvPr id="11" name="Curved Right Arrow 10"/>
          <p:cNvSpPr/>
          <p:nvPr/>
        </p:nvSpPr>
        <p:spPr bwMode="auto">
          <a:xfrm flipV="1">
            <a:off x="1506068" y="4262718"/>
            <a:ext cx="779930" cy="1075764"/>
          </a:xfrm>
          <a:prstGeom prst="curvedRightArrow">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charset="0"/>
            </a:endParaRPr>
          </a:p>
        </p:txBody>
      </p:sp>
      <p:pic>
        <p:nvPicPr>
          <p:cNvPr id="13" name="Picture 17"/>
          <p:cNvPicPr>
            <a:picLocks noChangeAspect="1" noChangeArrowheads="1"/>
          </p:cNvPicPr>
          <p:nvPr/>
        </p:nvPicPr>
        <p:blipFill>
          <a:blip r:embed="rId7" cstate="print"/>
          <a:srcRect/>
          <a:stretch>
            <a:fillRect/>
          </a:stretch>
        </p:blipFill>
        <p:spPr bwMode="auto">
          <a:xfrm>
            <a:off x="3789830" y="217581"/>
            <a:ext cx="4999038" cy="1890713"/>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bwMode="auto">
          <a:xfrm>
            <a:off x="-4779" y="3375212"/>
            <a:ext cx="457200" cy="25053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Inter</a:t>
            </a:r>
          </a:p>
          <a:p>
            <a:pPr eaLnBrk="1" hangingPunct="1"/>
            <a:r>
              <a:rPr lang="en-US" sz="700" b="1" dirty="0" smtClean="0">
                <a:solidFill>
                  <a:srgbClr val="F4F6F9"/>
                </a:solidFill>
                <a:effectLst/>
                <a:latin typeface="MetaCorrespondence"/>
              </a:rPr>
              <a:t>networks</a:t>
            </a:r>
          </a:p>
        </p:txBody>
      </p:sp>
      <p:sp>
        <p:nvSpPr>
          <p:cNvPr id="14" name="Rectangle 13"/>
          <p:cNvSpPr/>
          <p:nvPr/>
        </p:nvSpPr>
        <p:spPr bwMode="auto">
          <a:xfrm>
            <a:off x="457232" y="3114643"/>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TCP/IP</a:t>
            </a:r>
          </a:p>
        </p:txBody>
      </p:sp>
      <p:sp>
        <p:nvSpPr>
          <p:cNvPr id="15" name="Rectangle 14"/>
          <p:cNvSpPr/>
          <p:nvPr/>
        </p:nvSpPr>
        <p:spPr bwMode="auto">
          <a:xfrm>
            <a:off x="457216" y="3267043"/>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hosts</a:t>
            </a:r>
          </a:p>
        </p:txBody>
      </p:sp>
      <p:sp>
        <p:nvSpPr>
          <p:cNvPr id="16" name="Rectangle 15"/>
          <p:cNvSpPr/>
          <p:nvPr/>
        </p:nvSpPr>
        <p:spPr bwMode="auto">
          <a:xfrm>
            <a:off x="452437" y="3419443"/>
            <a:ext cx="457200" cy="1524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standards</a:t>
            </a:r>
          </a:p>
        </p:txBody>
      </p:sp>
      <p:sp>
        <p:nvSpPr>
          <p:cNvPr id="17" name="Rectangle 16"/>
          <p:cNvSpPr/>
          <p:nvPr/>
        </p:nvSpPr>
        <p:spPr bwMode="auto">
          <a:xfrm>
            <a:off x="454834" y="3571843"/>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packets</a:t>
            </a:r>
          </a:p>
        </p:txBody>
      </p:sp>
      <p:sp>
        <p:nvSpPr>
          <p:cNvPr id="18" name="Rectangle 17"/>
          <p:cNvSpPr/>
          <p:nvPr/>
        </p:nvSpPr>
        <p:spPr bwMode="auto">
          <a:xfrm>
            <a:off x="454834" y="3724243"/>
            <a:ext cx="457200" cy="152400"/>
          </a:xfrm>
          <a:prstGeom prst="rect">
            <a:avLst/>
          </a:prstGeom>
          <a:solidFill>
            <a:srgbClr val="617A9E"/>
          </a:solidFill>
          <a:ln w="9525" cap="flat" cmpd="sng" algn="ctr">
            <a:no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eaLnBrk="1" hangingPunct="1"/>
            <a:r>
              <a:rPr lang="en-US" sz="700" b="1" dirty="0" smtClean="0">
                <a:solidFill>
                  <a:srgbClr val="F4F6F9"/>
                </a:solidFill>
                <a:effectLst/>
                <a:latin typeface="MetaCorrespondence"/>
              </a:rPr>
              <a:t>examples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866" name="Picture 2"/>
          <p:cNvPicPr>
            <a:picLocks noChangeAspect="1" noChangeArrowheads="1"/>
          </p:cNvPicPr>
          <p:nvPr/>
        </p:nvPicPr>
        <p:blipFill>
          <a:blip r:embed="rId2" cstate="print"/>
          <a:srcRect/>
          <a:stretch>
            <a:fillRect/>
          </a:stretch>
        </p:blipFill>
        <p:spPr bwMode="auto">
          <a:xfrm>
            <a:off x="923364" y="389963"/>
            <a:ext cx="8193741" cy="5459080"/>
          </a:xfrm>
          <a:prstGeom prst="rect">
            <a:avLst/>
          </a:prstGeom>
          <a:noFill/>
          <a:ln w="9525">
            <a:noFill/>
            <a:miter lim="800000"/>
            <a:headEnd/>
            <a:tailEnd/>
          </a:ln>
        </p:spPr>
      </p:pic>
      <p:sp>
        <p:nvSpPr>
          <p:cNvPr id="358404" name="Rectangle 4"/>
          <p:cNvSpPr>
            <a:spLocks noGrp="1" noChangeArrowheads="1"/>
          </p:cNvSpPr>
          <p:nvPr>
            <p:ph type="ctrTitle"/>
          </p:nvPr>
        </p:nvSpPr>
        <p:spPr/>
        <p:txBody>
          <a:bodyPr/>
          <a:lstStyle/>
          <a:p>
            <a:r>
              <a:rPr lang="en-US" dirty="0" smtClean="0">
                <a:solidFill>
                  <a:schemeClr val="bg1"/>
                </a:solidFill>
              </a:rPr>
              <a:t>Next</a:t>
            </a:r>
            <a:endParaRPr lang="en-US" dirty="0">
              <a:solidFill>
                <a:schemeClr val="bg1"/>
              </a:solidFill>
            </a:endParaRPr>
          </a:p>
        </p:txBody>
      </p:sp>
      <p:sp>
        <p:nvSpPr>
          <p:cNvPr id="358405" name="Rectangle 5"/>
          <p:cNvSpPr>
            <a:spLocks noGrp="1" noChangeArrowheads="1"/>
          </p:cNvSpPr>
          <p:nvPr>
            <p:ph type="subTitle" idx="1"/>
          </p:nvPr>
        </p:nvSpPr>
        <p:spPr/>
        <p:txBody>
          <a:bodyPr/>
          <a:lstStyle/>
          <a:p>
            <a:r>
              <a:rPr lang="en-US" smtClean="0"/>
              <a:t>More about the Internet</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838200"/>
            <a:ext cx="8229600" cy="838200"/>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b="1">
                <a:solidFill>
                  <a:srgbClr val="E4005C"/>
                </a:solidFill>
              </a:rPr>
              <a:t>Bus Topology</a:t>
            </a:r>
            <a:endParaRPr lang="en-GB" sz="4000" b="1">
              <a:solidFill>
                <a:srgbClr val="E4005C"/>
              </a:solidFill>
            </a:endParaRPr>
          </a:p>
        </p:txBody>
      </p:sp>
      <p:sp>
        <p:nvSpPr>
          <p:cNvPr id="28675" name="Rectangle 3"/>
          <p:cNvSpPr>
            <a:spLocks noGrp="1" noChangeArrowheads="1"/>
          </p:cNvSpPr>
          <p:nvPr>
            <p:ph type="body" sz="half" idx="1"/>
          </p:nvPr>
        </p:nvSpPr>
        <p:spPr/>
        <p:txBody>
          <a:bodyPr/>
          <a:lstStyle/>
          <a:p>
            <a:pPr marL="392113" indent="-293688" defTabSz="414338">
              <a:lnSpc>
                <a:spcPct val="80000"/>
              </a:lnSpc>
              <a:spcBef>
                <a:spcPct val="50000"/>
              </a:spcBef>
              <a:buClr>
                <a:srgbClr val="CC0000"/>
              </a:buClr>
              <a:buFont typeface="Wingdings" charset="0"/>
              <a:buBlip>
                <a:blip r:embed="rId3"/>
              </a:buBlip>
            </a:pPr>
            <a:endParaRPr lang="en-US" sz="2000" b="1">
              <a:solidFill>
                <a:srgbClr val="000066"/>
              </a:solidFill>
            </a:endParaRPr>
          </a:p>
          <a:p>
            <a:pPr marL="392113" indent="-293688" algn="just" defTabSz="414338">
              <a:lnSpc>
                <a:spcPct val="80000"/>
              </a:lnSpc>
              <a:spcBef>
                <a:spcPct val="50000"/>
              </a:spcBef>
              <a:buClr>
                <a:srgbClr val="CC0000"/>
              </a:buClr>
              <a:buFont typeface="Wingdings" charset="0"/>
              <a:buBlip>
                <a:blip r:embed="rId3"/>
              </a:buBlip>
            </a:pPr>
            <a:r>
              <a:rPr lang="en-US" sz="2400" b="1">
                <a:solidFill>
                  <a:srgbClr val="000066"/>
                </a:solidFill>
                <a:cs typeface="Times New Roman" charset="0"/>
              </a:rPr>
              <a:t>Commonly referred to as a linear bus, all the devices on a bus topology are connected by one single cable.</a:t>
            </a:r>
          </a:p>
        </p:txBody>
      </p:sp>
      <p:pic>
        <p:nvPicPr>
          <p:cNvPr id="28682" name="Picture 10" descr="56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l="27546" r="27546"/>
          <a:stretch>
            <a:fillRect/>
          </a:stretch>
        </p:blipFill>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8676" name="AutoShape 4"/>
          <p:cNvSpPr>
            <a:spLocks noChangeArrowheads="1"/>
          </p:cNvSpPr>
          <p:nvPr/>
        </p:nvSpPr>
        <p:spPr bwMode="auto">
          <a:xfrm>
            <a:off x="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
        <p:nvSpPr>
          <p:cNvPr id="28677" name="AutoShape 5"/>
          <p:cNvSpPr>
            <a:spLocks noChangeArrowheads="1"/>
          </p:cNvSpPr>
          <p:nvPr/>
        </p:nvSpPr>
        <p:spPr bwMode="auto">
          <a:xfrm>
            <a:off x="511175" y="1270000"/>
            <a:ext cx="247650" cy="247650"/>
          </a:xfrm>
          <a:prstGeom prst="roundRect">
            <a:avLst>
              <a:gd name="adj" fmla="val 579"/>
            </a:avLst>
          </a:prstGeom>
          <a:solidFill>
            <a:srgbClr val="214263"/>
          </a:solidFill>
          <a:ln w="9525">
            <a:solidFill>
              <a:srgbClr val="000000"/>
            </a:solidFill>
            <a:round/>
            <a:headEnd/>
            <a:tailEnd/>
          </a:ln>
        </p:spPr>
        <p:txBody>
          <a:bodyPr wrap="none" anchor="ctr"/>
          <a:lstStyle/>
          <a:p>
            <a:endParaRPr lang="en-US"/>
          </a:p>
        </p:txBody>
      </p:sp>
      <p:sp>
        <p:nvSpPr>
          <p:cNvPr id="28678" name="AutoShape 6"/>
          <p:cNvSpPr>
            <a:spLocks noChangeArrowheads="1"/>
          </p:cNvSpPr>
          <p:nvPr/>
        </p:nvSpPr>
        <p:spPr bwMode="auto">
          <a:xfrm>
            <a:off x="635000" y="1392238"/>
            <a:ext cx="247650" cy="247650"/>
          </a:xfrm>
          <a:prstGeom prst="roundRect">
            <a:avLst>
              <a:gd name="adj" fmla="val 579"/>
            </a:avLst>
          </a:prstGeom>
          <a:solidFill>
            <a:srgbClr val="00B8FF"/>
          </a:solidFill>
          <a:ln w="9525">
            <a:solidFill>
              <a:srgbClr val="000000"/>
            </a:solidFill>
            <a:round/>
            <a:headEnd/>
            <a:tailEnd/>
          </a:ln>
        </p:spPr>
        <p:txBody>
          <a:bodyPr wrap="none" anchor="ctr"/>
          <a:lstStyle/>
          <a:p>
            <a:endParaRPr lang="en-US"/>
          </a:p>
        </p:txBody>
      </p:sp>
      <p:sp>
        <p:nvSpPr>
          <p:cNvPr id="28679" name="AutoShape 7"/>
          <p:cNvSpPr>
            <a:spLocks noChangeArrowheads="1"/>
          </p:cNvSpPr>
          <p:nvPr/>
        </p:nvSpPr>
        <p:spPr bwMode="auto">
          <a:xfrm>
            <a:off x="969963" y="1552575"/>
            <a:ext cx="7407275" cy="36513"/>
          </a:xfrm>
          <a:prstGeom prst="roundRect">
            <a:avLst>
              <a:gd name="adj" fmla="val 4167"/>
            </a:avLst>
          </a:prstGeom>
          <a:gradFill rotWithShape="0">
            <a:gsLst>
              <a:gs pos="0">
                <a:srgbClr val="800080"/>
              </a:gs>
              <a:gs pos="100000">
                <a:srgbClr val="008000"/>
              </a:gs>
            </a:gsLst>
            <a:lin ang="9000000" scaled="1"/>
          </a:gradFill>
          <a:ln w="9525">
            <a:solidFill>
              <a:srgbClr val="000000"/>
            </a:solidFill>
            <a:round/>
            <a:headEnd/>
            <a:tailEnd/>
          </a:ln>
        </p:spPr>
        <p:txBody>
          <a:bodyPr wrap="none" anchor="ctr"/>
          <a:lstStyle/>
          <a:p>
            <a:endParaRPr lang="en-US"/>
          </a:p>
        </p:txBody>
      </p:sp>
      <p:sp>
        <p:nvSpPr>
          <p:cNvPr id="28680" name="Text Box 8"/>
          <p:cNvSpPr txBox="1">
            <a:spLocks noChangeArrowheads="1"/>
          </p:cNvSpPr>
          <p:nvPr/>
        </p:nvSpPr>
        <p:spPr bwMode="auto">
          <a:xfrm>
            <a:off x="123825" y="104775"/>
            <a:ext cx="58197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1pPr>
            <a:lvl2pPr marL="414338"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2pPr>
            <a:lvl3pPr marL="828675"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3pPr>
            <a:lvl4pPr marL="1244600"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4pPr>
            <a:lvl5pPr marL="1658938"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9pPr>
          </a:lstStyle>
          <a:p>
            <a:pPr hangingPunct="0">
              <a:lnSpc>
                <a:spcPct val="95000"/>
              </a:lnSpc>
              <a:buClr>
                <a:srgbClr val="000000"/>
              </a:buClr>
              <a:buSzPct val="45000"/>
              <a:buFont typeface="StarSymbol" charset="0"/>
              <a:buNone/>
            </a:pPr>
            <a:r>
              <a:rPr lang="en-GB" sz="2000" b="1">
                <a:solidFill>
                  <a:schemeClr val="bg1"/>
                </a:solidFill>
              </a:rPr>
              <a:t>Introduction to Computer Networks</a:t>
            </a:r>
          </a:p>
        </p:txBody>
      </p:sp>
      <p:sp>
        <p:nvSpPr>
          <p:cNvPr id="28681" name="AutoShape 9"/>
          <p:cNvSpPr>
            <a:spLocks noChangeArrowheads="1"/>
          </p:cNvSpPr>
          <p:nvPr/>
        </p:nvSpPr>
        <p:spPr bwMode="auto">
          <a:xfrm>
            <a:off x="0" y="4989513"/>
            <a:ext cx="106363" cy="1868487"/>
          </a:xfrm>
          <a:prstGeom prst="roundRect">
            <a:avLst>
              <a:gd name="adj" fmla="val 1347"/>
            </a:avLst>
          </a:prstGeom>
          <a:solidFill>
            <a:srgbClr val="214263"/>
          </a:solidFill>
          <a:ln w="9525">
            <a:solidFill>
              <a:srgbClr val="000000"/>
            </a:solidFill>
            <a:round/>
            <a:headEnd/>
            <a:tailEnd/>
          </a:ln>
        </p:spPr>
        <p:txBody>
          <a:bodyPr wrap="none" anchor="ctr"/>
          <a:lstStyle/>
          <a:p>
            <a:endParaRPr lang="en-US"/>
          </a:p>
        </p:txBody>
      </p:sp>
    </p:spTree>
    <p:extLst>
      <p:ext uri="{BB962C8B-B14F-4D97-AF65-F5344CB8AC3E}">
        <p14:creationId xmlns:p14="http://schemas.microsoft.com/office/powerpoint/2010/main" val="184173226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093788" y="674688"/>
            <a:ext cx="7808912" cy="1147762"/>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b="1">
                <a:solidFill>
                  <a:srgbClr val="E4005C"/>
                </a:solidFill>
              </a:rPr>
              <a:t>Star &amp; Tree Topology</a:t>
            </a:r>
            <a:endParaRPr lang="en-GB" sz="4000" b="1">
              <a:solidFill>
                <a:srgbClr val="E4005C"/>
              </a:solidFill>
            </a:endParaRPr>
          </a:p>
        </p:txBody>
      </p:sp>
      <p:sp>
        <p:nvSpPr>
          <p:cNvPr id="30729" name="Rectangle 9"/>
          <p:cNvSpPr>
            <a:spLocks noGrp="1" noChangeArrowheads="1"/>
          </p:cNvSpPr>
          <p:nvPr>
            <p:ph idx="1"/>
          </p:nvPr>
        </p:nvSpPr>
        <p:spPr>
          <a:xfrm>
            <a:off x="457200" y="1600200"/>
            <a:ext cx="5181600" cy="5257800"/>
          </a:xfrm>
        </p:spPr>
        <p:txBody>
          <a:bodyPr>
            <a:normAutofit/>
          </a:bodyPr>
          <a:lstStyle/>
          <a:p>
            <a:pPr marL="392113" indent="-293688" defTabSz="414338">
              <a:lnSpc>
                <a:spcPct val="80000"/>
              </a:lnSpc>
              <a:spcBef>
                <a:spcPct val="50000"/>
              </a:spcBef>
              <a:buClr>
                <a:srgbClr val="CC0000"/>
              </a:buClr>
              <a:buFont typeface="Wingdings" charset="0"/>
              <a:buBlip>
                <a:blip r:embed="rId3"/>
              </a:buBlip>
            </a:pPr>
            <a:r>
              <a:rPr lang="en-US" sz="2400" b="1">
                <a:solidFill>
                  <a:srgbClr val="000066"/>
                </a:solidFill>
                <a:cs typeface="Times New Roman" charset="0"/>
              </a:rPr>
              <a:t>The star topology is the most commonly used architecture in Ethernet LANs. </a:t>
            </a:r>
          </a:p>
          <a:p>
            <a:pPr marL="392113" indent="-293688" algn="just" defTabSz="414338">
              <a:lnSpc>
                <a:spcPct val="80000"/>
              </a:lnSpc>
              <a:spcBef>
                <a:spcPct val="50000"/>
              </a:spcBef>
              <a:buClr>
                <a:srgbClr val="CC0000"/>
              </a:buClr>
              <a:buFont typeface="Wingdings" charset="0"/>
              <a:buBlip>
                <a:blip r:embed="rId3"/>
              </a:buBlip>
            </a:pPr>
            <a:r>
              <a:rPr lang="en-US" sz="2400" b="1">
                <a:solidFill>
                  <a:srgbClr val="000066"/>
                </a:solidFill>
                <a:cs typeface="Times New Roman" charset="0"/>
              </a:rPr>
              <a:t>When installed, the star topology resembles spokes in a bicycle wheel.</a:t>
            </a:r>
          </a:p>
          <a:p>
            <a:pPr marL="392113" indent="-293688" algn="just" defTabSz="414338">
              <a:lnSpc>
                <a:spcPct val="80000"/>
              </a:lnSpc>
              <a:spcBef>
                <a:spcPct val="50000"/>
              </a:spcBef>
              <a:buClr>
                <a:srgbClr val="CC0000"/>
              </a:buClr>
              <a:buFont typeface="Wingdings" charset="0"/>
              <a:buBlip>
                <a:blip r:embed="rId3"/>
              </a:buBlip>
            </a:pPr>
            <a:r>
              <a:rPr lang="en-US" sz="2400" b="1">
                <a:solidFill>
                  <a:srgbClr val="000066"/>
                </a:solidFill>
                <a:cs typeface="Times New Roman" charset="0"/>
              </a:rPr>
              <a:t>Larger networks use the extended star topology also called tree topology. When used with network devices that filter frames or packets, like bridges, switches, and routers, this topology significantly reduces the traffic on the wires by sending packets only to the wires of the destination host.</a:t>
            </a:r>
          </a:p>
        </p:txBody>
      </p:sp>
      <p:sp>
        <p:nvSpPr>
          <p:cNvPr id="30723" name="AutoShape 3"/>
          <p:cNvSpPr>
            <a:spLocks noChangeArrowheads="1"/>
          </p:cNvSpPr>
          <p:nvPr/>
        </p:nvSpPr>
        <p:spPr bwMode="auto">
          <a:xfrm>
            <a:off x="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
        <p:nvSpPr>
          <p:cNvPr id="30724" name="AutoShape 4"/>
          <p:cNvSpPr>
            <a:spLocks noChangeArrowheads="1"/>
          </p:cNvSpPr>
          <p:nvPr/>
        </p:nvSpPr>
        <p:spPr bwMode="auto">
          <a:xfrm>
            <a:off x="511175" y="1270000"/>
            <a:ext cx="247650" cy="247650"/>
          </a:xfrm>
          <a:prstGeom prst="roundRect">
            <a:avLst>
              <a:gd name="adj" fmla="val 579"/>
            </a:avLst>
          </a:prstGeom>
          <a:solidFill>
            <a:srgbClr val="214263"/>
          </a:solidFill>
          <a:ln w="9525">
            <a:solidFill>
              <a:srgbClr val="000000"/>
            </a:solidFill>
            <a:round/>
            <a:headEnd/>
            <a:tailEnd/>
          </a:ln>
        </p:spPr>
        <p:txBody>
          <a:bodyPr wrap="none" anchor="ctr"/>
          <a:lstStyle/>
          <a:p>
            <a:endParaRPr lang="en-US"/>
          </a:p>
        </p:txBody>
      </p:sp>
      <p:sp>
        <p:nvSpPr>
          <p:cNvPr id="30725" name="AutoShape 5"/>
          <p:cNvSpPr>
            <a:spLocks noChangeArrowheads="1"/>
          </p:cNvSpPr>
          <p:nvPr/>
        </p:nvSpPr>
        <p:spPr bwMode="auto">
          <a:xfrm>
            <a:off x="635000" y="1392238"/>
            <a:ext cx="247650" cy="247650"/>
          </a:xfrm>
          <a:prstGeom prst="roundRect">
            <a:avLst>
              <a:gd name="adj" fmla="val 579"/>
            </a:avLst>
          </a:prstGeom>
          <a:solidFill>
            <a:srgbClr val="00B8FF"/>
          </a:solidFill>
          <a:ln w="9525">
            <a:solidFill>
              <a:srgbClr val="000000"/>
            </a:solidFill>
            <a:round/>
            <a:headEnd/>
            <a:tailEnd/>
          </a:ln>
        </p:spPr>
        <p:txBody>
          <a:bodyPr wrap="none" anchor="ctr"/>
          <a:lstStyle/>
          <a:p>
            <a:endParaRPr lang="en-US"/>
          </a:p>
        </p:txBody>
      </p:sp>
      <p:sp>
        <p:nvSpPr>
          <p:cNvPr id="30726" name="AutoShape 6"/>
          <p:cNvSpPr>
            <a:spLocks noChangeArrowheads="1"/>
          </p:cNvSpPr>
          <p:nvPr/>
        </p:nvSpPr>
        <p:spPr bwMode="auto">
          <a:xfrm>
            <a:off x="969963" y="1552575"/>
            <a:ext cx="7407275" cy="36513"/>
          </a:xfrm>
          <a:prstGeom prst="roundRect">
            <a:avLst>
              <a:gd name="adj" fmla="val 4167"/>
            </a:avLst>
          </a:prstGeom>
          <a:gradFill rotWithShape="0">
            <a:gsLst>
              <a:gs pos="0">
                <a:srgbClr val="800080"/>
              </a:gs>
              <a:gs pos="100000">
                <a:srgbClr val="008000"/>
              </a:gs>
            </a:gsLst>
            <a:lin ang="9000000" scaled="1"/>
          </a:gradFill>
          <a:ln w="9525">
            <a:solidFill>
              <a:srgbClr val="000000"/>
            </a:solidFill>
            <a:round/>
            <a:headEnd/>
            <a:tailEnd/>
          </a:ln>
        </p:spPr>
        <p:txBody>
          <a:bodyPr wrap="none" anchor="ctr"/>
          <a:lstStyle/>
          <a:p>
            <a:endParaRPr lang="en-US"/>
          </a:p>
        </p:txBody>
      </p:sp>
      <p:sp>
        <p:nvSpPr>
          <p:cNvPr id="30727" name="Text Box 7"/>
          <p:cNvSpPr txBox="1">
            <a:spLocks noChangeArrowheads="1"/>
          </p:cNvSpPr>
          <p:nvPr/>
        </p:nvSpPr>
        <p:spPr bwMode="auto">
          <a:xfrm>
            <a:off x="123825" y="104775"/>
            <a:ext cx="58197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1pPr>
            <a:lvl2pPr marL="414338"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2pPr>
            <a:lvl3pPr marL="828675"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3pPr>
            <a:lvl4pPr marL="1244600"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4pPr>
            <a:lvl5pPr marL="1658938"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9pPr>
          </a:lstStyle>
          <a:p>
            <a:pPr hangingPunct="0">
              <a:lnSpc>
                <a:spcPct val="95000"/>
              </a:lnSpc>
              <a:buClr>
                <a:srgbClr val="000000"/>
              </a:buClr>
              <a:buSzPct val="45000"/>
              <a:buFont typeface="StarSymbol" charset="0"/>
              <a:buNone/>
            </a:pPr>
            <a:r>
              <a:rPr lang="en-GB" sz="2000" b="1">
                <a:solidFill>
                  <a:schemeClr val="bg1"/>
                </a:solidFill>
              </a:rPr>
              <a:t>Introduction to Computer Networks</a:t>
            </a:r>
          </a:p>
        </p:txBody>
      </p:sp>
      <p:sp>
        <p:nvSpPr>
          <p:cNvPr id="30728" name="AutoShape 8"/>
          <p:cNvSpPr>
            <a:spLocks noChangeArrowheads="1"/>
          </p:cNvSpPr>
          <p:nvPr/>
        </p:nvSpPr>
        <p:spPr bwMode="auto">
          <a:xfrm>
            <a:off x="0" y="4989513"/>
            <a:ext cx="106363" cy="1868487"/>
          </a:xfrm>
          <a:prstGeom prst="roundRect">
            <a:avLst>
              <a:gd name="adj" fmla="val 1347"/>
            </a:avLst>
          </a:prstGeom>
          <a:solidFill>
            <a:srgbClr val="214263"/>
          </a:solidFill>
          <a:ln w="9525">
            <a:solidFill>
              <a:srgbClr val="000000"/>
            </a:solidFill>
            <a:round/>
            <a:headEnd/>
            <a:tailEnd/>
          </a:ln>
        </p:spPr>
        <p:txBody>
          <a:bodyPr wrap="none" anchor="ctr"/>
          <a:lstStyle/>
          <a:p>
            <a:endParaRPr lang="en-US"/>
          </a:p>
        </p:txBody>
      </p:sp>
      <p:pic>
        <p:nvPicPr>
          <p:cNvPr id="30730" name="Picture 10" descr="565st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6563" y="1600200"/>
            <a:ext cx="2300287"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1" descr="566est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5938" y="3938588"/>
            <a:ext cx="2143125"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131373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093788" y="674688"/>
            <a:ext cx="7808912" cy="1147762"/>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b="1">
                <a:solidFill>
                  <a:srgbClr val="E4005C"/>
                </a:solidFill>
              </a:rPr>
              <a:t>Ring Topology</a:t>
            </a:r>
            <a:endParaRPr lang="en-GB" sz="4000" b="1">
              <a:solidFill>
                <a:srgbClr val="E4005C"/>
              </a:solidFill>
            </a:endParaRPr>
          </a:p>
        </p:txBody>
      </p:sp>
      <p:sp>
        <p:nvSpPr>
          <p:cNvPr id="32777" name="Rectangle 9"/>
          <p:cNvSpPr>
            <a:spLocks noGrp="1" noChangeArrowheads="1"/>
          </p:cNvSpPr>
          <p:nvPr>
            <p:ph idx="1"/>
          </p:nvPr>
        </p:nvSpPr>
        <p:spPr>
          <a:xfrm>
            <a:off x="457200" y="1600200"/>
            <a:ext cx="5562600" cy="5257800"/>
          </a:xfrm>
        </p:spPr>
        <p:txBody>
          <a:bodyPr/>
          <a:lstStyle/>
          <a:p>
            <a:pPr marL="392113" indent="-293688" algn="just" defTabSz="414338">
              <a:lnSpc>
                <a:spcPct val="90000"/>
              </a:lnSpc>
              <a:spcBef>
                <a:spcPct val="50000"/>
              </a:spcBef>
              <a:buClr>
                <a:srgbClr val="CC0000"/>
              </a:buClr>
              <a:buFont typeface="Wingdings" charset="0"/>
              <a:buBlip>
                <a:blip r:embed="rId3"/>
              </a:buBlip>
            </a:pPr>
            <a:r>
              <a:rPr lang="en-US" sz="2400" b="1">
                <a:solidFill>
                  <a:srgbClr val="000066"/>
                </a:solidFill>
                <a:cs typeface="Times New Roman" charset="0"/>
              </a:rPr>
              <a:t>A frame travels around the ring, stopping at each node. If a node wants to transmit data, it adds the data as well as the destination address to the frame. </a:t>
            </a:r>
          </a:p>
          <a:p>
            <a:pPr marL="392113" indent="-293688" algn="just" defTabSz="414338">
              <a:lnSpc>
                <a:spcPct val="90000"/>
              </a:lnSpc>
              <a:spcBef>
                <a:spcPct val="50000"/>
              </a:spcBef>
              <a:buClr>
                <a:srgbClr val="CC0000"/>
              </a:buClr>
              <a:buFont typeface="Wingdings" charset="0"/>
              <a:buBlip>
                <a:blip r:embed="rId3"/>
              </a:buBlip>
            </a:pPr>
            <a:r>
              <a:rPr lang="en-US" sz="2400" b="1">
                <a:solidFill>
                  <a:srgbClr val="000066"/>
                </a:solidFill>
                <a:cs typeface="Times New Roman" charset="0"/>
              </a:rPr>
              <a:t>The frame then continues around the ring until it finds the destination node, which takes the data out of the frame. </a:t>
            </a:r>
          </a:p>
          <a:p>
            <a:pPr marL="782638" lvl="1" indent="-260350" algn="just" defTabSz="414338">
              <a:lnSpc>
                <a:spcPct val="90000"/>
              </a:lnSpc>
              <a:spcBef>
                <a:spcPct val="50000"/>
              </a:spcBef>
              <a:buClr>
                <a:srgbClr val="CC0000"/>
              </a:buClr>
              <a:buFont typeface="Wingdings" charset="0"/>
              <a:buBlip>
                <a:blip r:embed="rId3"/>
              </a:buBlip>
            </a:pPr>
            <a:r>
              <a:rPr lang="en-US" sz="2400">
                <a:solidFill>
                  <a:srgbClr val="000066"/>
                </a:solidFill>
                <a:cs typeface="Times New Roman" charset="0"/>
              </a:rPr>
              <a:t>Single ring – All the devices on the network share a single cable</a:t>
            </a:r>
            <a:r>
              <a:rPr lang="en-US" sz="2400">
                <a:solidFill>
                  <a:srgbClr val="000066"/>
                </a:solidFill>
              </a:rPr>
              <a:t> </a:t>
            </a:r>
          </a:p>
          <a:p>
            <a:pPr marL="782638" lvl="1" indent="-260350" algn="just" defTabSz="414338">
              <a:lnSpc>
                <a:spcPct val="90000"/>
              </a:lnSpc>
              <a:spcBef>
                <a:spcPct val="50000"/>
              </a:spcBef>
              <a:buClr>
                <a:srgbClr val="CC0000"/>
              </a:buClr>
              <a:buFont typeface="Wingdings" charset="0"/>
              <a:buBlip>
                <a:blip r:embed="rId3"/>
              </a:buBlip>
            </a:pPr>
            <a:r>
              <a:rPr lang="en-US" sz="2400">
                <a:solidFill>
                  <a:srgbClr val="000066"/>
                </a:solidFill>
                <a:cs typeface="Times New Roman" charset="0"/>
              </a:rPr>
              <a:t>Dual ring – The dual ring topology allows data to be sent in both directions. </a:t>
            </a:r>
          </a:p>
        </p:txBody>
      </p:sp>
      <p:sp>
        <p:nvSpPr>
          <p:cNvPr id="32771" name="AutoShape 3"/>
          <p:cNvSpPr>
            <a:spLocks noChangeArrowheads="1"/>
          </p:cNvSpPr>
          <p:nvPr/>
        </p:nvSpPr>
        <p:spPr bwMode="auto">
          <a:xfrm>
            <a:off x="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
        <p:nvSpPr>
          <p:cNvPr id="32772" name="AutoShape 4"/>
          <p:cNvSpPr>
            <a:spLocks noChangeArrowheads="1"/>
          </p:cNvSpPr>
          <p:nvPr/>
        </p:nvSpPr>
        <p:spPr bwMode="auto">
          <a:xfrm>
            <a:off x="511175" y="1270000"/>
            <a:ext cx="247650" cy="247650"/>
          </a:xfrm>
          <a:prstGeom prst="roundRect">
            <a:avLst>
              <a:gd name="adj" fmla="val 579"/>
            </a:avLst>
          </a:prstGeom>
          <a:solidFill>
            <a:srgbClr val="214263"/>
          </a:solidFill>
          <a:ln w="9525">
            <a:solidFill>
              <a:srgbClr val="000000"/>
            </a:solidFill>
            <a:round/>
            <a:headEnd/>
            <a:tailEnd/>
          </a:ln>
        </p:spPr>
        <p:txBody>
          <a:bodyPr wrap="none" anchor="ctr"/>
          <a:lstStyle/>
          <a:p>
            <a:endParaRPr lang="en-US"/>
          </a:p>
        </p:txBody>
      </p:sp>
      <p:sp>
        <p:nvSpPr>
          <p:cNvPr id="32773" name="AutoShape 5"/>
          <p:cNvSpPr>
            <a:spLocks noChangeArrowheads="1"/>
          </p:cNvSpPr>
          <p:nvPr/>
        </p:nvSpPr>
        <p:spPr bwMode="auto">
          <a:xfrm>
            <a:off x="635000" y="1392238"/>
            <a:ext cx="247650" cy="247650"/>
          </a:xfrm>
          <a:prstGeom prst="roundRect">
            <a:avLst>
              <a:gd name="adj" fmla="val 579"/>
            </a:avLst>
          </a:prstGeom>
          <a:solidFill>
            <a:srgbClr val="00B8FF"/>
          </a:solidFill>
          <a:ln w="9525">
            <a:solidFill>
              <a:srgbClr val="000000"/>
            </a:solidFill>
            <a:round/>
            <a:headEnd/>
            <a:tailEnd/>
          </a:ln>
        </p:spPr>
        <p:txBody>
          <a:bodyPr wrap="none" anchor="ctr"/>
          <a:lstStyle/>
          <a:p>
            <a:endParaRPr lang="en-US"/>
          </a:p>
        </p:txBody>
      </p:sp>
      <p:sp>
        <p:nvSpPr>
          <p:cNvPr id="32774" name="AutoShape 6"/>
          <p:cNvSpPr>
            <a:spLocks noChangeArrowheads="1"/>
          </p:cNvSpPr>
          <p:nvPr/>
        </p:nvSpPr>
        <p:spPr bwMode="auto">
          <a:xfrm>
            <a:off x="969963" y="1552575"/>
            <a:ext cx="7407275" cy="36513"/>
          </a:xfrm>
          <a:prstGeom prst="roundRect">
            <a:avLst>
              <a:gd name="adj" fmla="val 4167"/>
            </a:avLst>
          </a:prstGeom>
          <a:gradFill rotWithShape="0">
            <a:gsLst>
              <a:gs pos="0">
                <a:srgbClr val="800080"/>
              </a:gs>
              <a:gs pos="100000">
                <a:srgbClr val="008000"/>
              </a:gs>
            </a:gsLst>
            <a:lin ang="9000000" scaled="1"/>
          </a:gradFill>
          <a:ln w="9525">
            <a:solidFill>
              <a:srgbClr val="000000"/>
            </a:solidFill>
            <a:round/>
            <a:headEnd/>
            <a:tailEnd/>
          </a:ln>
        </p:spPr>
        <p:txBody>
          <a:bodyPr wrap="none" anchor="ctr"/>
          <a:lstStyle/>
          <a:p>
            <a:endParaRPr lang="en-US"/>
          </a:p>
        </p:txBody>
      </p:sp>
      <p:sp>
        <p:nvSpPr>
          <p:cNvPr id="32775" name="Text Box 7"/>
          <p:cNvSpPr txBox="1">
            <a:spLocks noChangeArrowheads="1"/>
          </p:cNvSpPr>
          <p:nvPr/>
        </p:nvSpPr>
        <p:spPr bwMode="auto">
          <a:xfrm>
            <a:off x="123825" y="104775"/>
            <a:ext cx="58197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1pPr>
            <a:lvl2pPr marL="414338"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2pPr>
            <a:lvl3pPr marL="828675"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3pPr>
            <a:lvl4pPr marL="1244600"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4pPr>
            <a:lvl5pPr marL="1658938"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9pPr>
          </a:lstStyle>
          <a:p>
            <a:pPr hangingPunct="0">
              <a:lnSpc>
                <a:spcPct val="95000"/>
              </a:lnSpc>
              <a:buClr>
                <a:srgbClr val="000000"/>
              </a:buClr>
              <a:buSzPct val="45000"/>
              <a:buFont typeface="StarSymbol" charset="0"/>
              <a:buNone/>
            </a:pPr>
            <a:r>
              <a:rPr lang="en-GB" sz="2000" b="1">
                <a:solidFill>
                  <a:schemeClr val="bg1"/>
                </a:solidFill>
              </a:rPr>
              <a:t>Introduction to Computer Networks</a:t>
            </a:r>
          </a:p>
        </p:txBody>
      </p:sp>
      <p:sp>
        <p:nvSpPr>
          <p:cNvPr id="32776" name="AutoShape 8"/>
          <p:cNvSpPr>
            <a:spLocks noChangeArrowheads="1"/>
          </p:cNvSpPr>
          <p:nvPr/>
        </p:nvSpPr>
        <p:spPr bwMode="auto">
          <a:xfrm>
            <a:off x="0" y="4989513"/>
            <a:ext cx="106363" cy="1868487"/>
          </a:xfrm>
          <a:prstGeom prst="roundRect">
            <a:avLst>
              <a:gd name="adj" fmla="val 1347"/>
            </a:avLst>
          </a:prstGeom>
          <a:solidFill>
            <a:srgbClr val="214263"/>
          </a:solidFill>
          <a:ln w="9525">
            <a:solidFill>
              <a:srgbClr val="000000"/>
            </a:solidFill>
            <a:round/>
            <a:headEnd/>
            <a:tailEnd/>
          </a:ln>
        </p:spPr>
        <p:txBody>
          <a:bodyPr wrap="none" anchor="ctr"/>
          <a:lstStyle/>
          <a:p>
            <a:endParaRPr lang="en-US"/>
          </a:p>
        </p:txBody>
      </p:sp>
      <p:pic>
        <p:nvPicPr>
          <p:cNvPr id="32778" name="Picture 10" descr="563r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7100" y="1600200"/>
            <a:ext cx="2563813"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1" descr="564dr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1213" y="3938588"/>
            <a:ext cx="2795587"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03719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838200"/>
            <a:ext cx="8229600" cy="838200"/>
          </a:xfrm>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4572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b="1">
                <a:solidFill>
                  <a:srgbClr val="E4005C"/>
                </a:solidFill>
              </a:rPr>
              <a:t>Mesh Topology</a:t>
            </a:r>
            <a:endParaRPr lang="en-GB" sz="4000" b="1">
              <a:solidFill>
                <a:srgbClr val="E4005C"/>
              </a:solidFill>
            </a:endParaRPr>
          </a:p>
        </p:txBody>
      </p:sp>
      <p:sp>
        <p:nvSpPr>
          <p:cNvPr id="34819" name="Rectangle 3"/>
          <p:cNvSpPr>
            <a:spLocks noGrp="1" noChangeArrowheads="1"/>
          </p:cNvSpPr>
          <p:nvPr>
            <p:ph type="body" sz="half" idx="1"/>
          </p:nvPr>
        </p:nvSpPr>
        <p:spPr>
          <a:xfrm>
            <a:off x="457200" y="1600200"/>
            <a:ext cx="4038600" cy="5257800"/>
          </a:xfrm>
        </p:spPr>
        <p:txBody>
          <a:bodyPr/>
          <a:lstStyle/>
          <a:p>
            <a:pPr marL="392113" indent="-293688" defTabSz="414338">
              <a:lnSpc>
                <a:spcPct val="80000"/>
              </a:lnSpc>
              <a:spcBef>
                <a:spcPct val="50000"/>
              </a:spcBef>
              <a:buClr>
                <a:srgbClr val="CC0000"/>
              </a:buClr>
              <a:buFont typeface="Wingdings" charset="0"/>
              <a:buBlip>
                <a:blip r:embed="rId3"/>
              </a:buBlip>
            </a:pPr>
            <a:endParaRPr lang="en-US" sz="1600" b="1">
              <a:solidFill>
                <a:srgbClr val="000066"/>
              </a:solidFill>
            </a:endParaRPr>
          </a:p>
          <a:p>
            <a:pPr marL="392113" indent="-293688" algn="just" defTabSz="414338">
              <a:lnSpc>
                <a:spcPct val="80000"/>
              </a:lnSpc>
              <a:spcBef>
                <a:spcPct val="50000"/>
              </a:spcBef>
              <a:buClr>
                <a:srgbClr val="CC0000"/>
              </a:buClr>
              <a:buFont typeface="Wingdings" charset="0"/>
              <a:buBlip>
                <a:blip r:embed="rId3"/>
              </a:buBlip>
            </a:pPr>
            <a:r>
              <a:rPr lang="en-US" sz="2400" b="1">
                <a:solidFill>
                  <a:srgbClr val="000066"/>
                </a:solidFill>
                <a:cs typeface="Times New Roman" charset="0"/>
              </a:rPr>
              <a:t>The mesh topology connects all devices (nodes) to each other for redundancy and fault tolerance. </a:t>
            </a:r>
          </a:p>
          <a:p>
            <a:pPr marL="392113" indent="-293688" algn="just" defTabSz="414338">
              <a:lnSpc>
                <a:spcPct val="80000"/>
              </a:lnSpc>
              <a:spcBef>
                <a:spcPct val="50000"/>
              </a:spcBef>
              <a:buClr>
                <a:srgbClr val="CC0000"/>
              </a:buClr>
              <a:buFont typeface="Wingdings" charset="0"/>
              <a:buBlip>
                <a:blip r:embed="rId3"/>
              </a:buBlip>
            </a:pPr>
            <a:r>
              <a:rPr lang="en-US" sz="2400" b="1">
                <a:solidFill>
                  <a:srgbClr val="000066"/>
                </a:solidFill>
                <a:cs typeface="Times New Roman" charset="0"/>
              </a:rPr>
              <a:t>It is used in WANs to interconnect LANs and for mission critical networks like those used by banks and financial institutions. </a:t>
            </a:r>
          </a:p>
          <a:p>
            <a:pPr marL="392113" indent="-293688" algn="just" defTabSz="414338">
              <a:lnSpc>
                <a:spcPct val="80000"/>
              </a:lnSpc>
              <a:spcBef>
                <a:spcPct val="50000"/>
              </a:spcBef>
              <a:buClr>
                <a:srgbClr val="CC0000"/>
              </a:buClr>
              <a:buFont typeface="Wingdings" charset="0"/>
              <a:buBlip>
                <a:blip r:embed="rId3"/>
              </a:buBlip>
            </a:pPr>
            <a:r>
              <a:rPr lang="en-US" sz="2400" b="1">
                <a:solidFill>
                  <a:srgbClr val="000066"/>
                </a:solidFill>
                <a:cs typeface="Times New Roman" charset="0"/>
              </a:rPr>
              <a:t>Implementing the mesh topology is expensive and difficult.</a:t>
            </a:r>
            <a:r>
              <a:rPr lang="en-US" sz="2400" b="1">
                <a:solidFill>
                  <a:srgbClr val="000066"/>
                </a:solidFill>
              </a:rPr>
              <a:t> </a:t>
            </a:r>
          </a:p>
        </p:txBody>
      </p:sp>
      <p:pic>
        <p:nvPicPr>
          <p:cNvPr id="34826" name="Picture 10" descr="569mesh"/>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l="17894" r="17894"/>
          <a:stretch>
            <a:fillRect/>
          </a:stretch>
        </p:blipFill>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34820" name="AutoShape 4"/>
          <p:cNvSpPr>
            <a:spLocks noChangeArrowheads="1"/>
          </p:cNvSpPr>
          <p:nvPr/>
        </p:nvSpPr>
        <p:spPr bwMode="auto">
          <a:xfrm>
            <a:off x="0" y="0"/>
            <a:ext cx="9144000" cy="565150"/>
          </a:xfrm>
          <a:prstGeom prst="roundRect">
            <a:avLst>
              <a:gd name="adj" fmla="val 255"/>
            </a:avLst>
          </a:prstGeom>
          <a:solidFill>
            <a:srgbClr val="214263"/>
          </a:solidFill>
          <a:ln w="9525">
            <a:solidFill>
              <a:srgbClr val="000000"/>
            </a:solidFill>
            <a:round/>
            <a:headEnd/>
            <a:tailEnd/>
          </a:ln>
        </p:spPr>
        <p:txBody>
          <a:bodyPr wrap="none" anchor="ctr"/>
          <a:lstStyle/>
          <a:p>
            <a:endParaRPr lang="en-US"/>
          </a:p>
        </p:txBody>
      </p:sp>
      <p:sp>
        <p:nvSpPr>
          <p:cNvPr id="34821" name="AutoShape 5"/>
          <p:cNvSpPr>
            <a:spLocks noChangeArrowheads="1"/>
          </p:cNvSpPr>
          <p:nvPr/>
        </p:nvSpPr>
        <p:spPr bwMode="auto">
          <a:xfrm>
            <a:off x="511175" y="1270000"/>
            <a:ext cx="247650" cy="247650"/>
          </a:xfrm>
          <a:prstGeom prst="roundRect">
            <a:avLst>
              <a:gd name="adj" fmla="val 579"/>
            </a:avLst>
          </a:prstGeom>
          <a:solidFill>
            <a:srgbClr val="214263"/>
          </a:solidFill>
          <a:ln w="9525">
            <a:solidFill>
              <a:srgbClr val="000000"/>
            </a:solidFill>
            <a:round/>
            <a:headEnd/>
            <a:tailEnd/>
          </a:ln>
        </p:spPr>
        <p:txBody>
          <a:bodyPr wrap="none" anchor="ctr"/>
          <a:lstStyle/>
          <a:p>
            <a:endParaRPr lang="en-US"/>
          </a:p>
        </p:txBody>
      </p:sp>
      <p:sp>
        <p:nvSpPr>
          <p:cNvPr id="34822" name="AutoShape 6"/>
          <p:cNvSpPr>
            <a:spLocks noChangeArrowheads="1"/>
          </p:cNvSpPr>
          <p:nvPr/>
        </p:nvSpPr>
        <p:spPr bwMode="auto">
          <a:xfrm>
            <a:off x="635000" y="1392238"/>
            <a:ext cx="247650" cy="247650"/>
          </a:xfrm>
          <a:prstGeom prst="roundRect">
            <a:avLst>
              <a:gd name="adj" fmla="val 579"/>
            </a:avLst>
          </a:prstGeom>
          <a:solidFill>
            <a:srgbClr val="00B8FF"/>
          </a:solidFill>
          <a:ln w="9525">
            <a:solidFill>
              <a:srgbClr val="000000"/>
            </a:solidFill>
            <a:round/>
            <a:headEnd/>
            <a:tailEnd/>
          </a:ln>
        </p:spPr>
        <p:txBody>
          <a:bodyPr wrap="none" anchor="ctr"/>
          <a:lstStyle/>
          <a:p>
            <a:endParaRPr lang="en-US"/>
          </a:p>
        </p:txBody>
      </p:sp>
      <p:sp>
        <p:nvSpPr>
          <p:cNvPr id="34823" name="AutoShape 7"/>
          <p:cNvSpPr>
            <a:spLocks noChangeArrowheads="1"/>
          </p:cNvSpPr>
          <p:nvPr/>
        </p:nvSpPr>
        <p:spPr bwMode="auto">
          <a:xfrm>
            <a:off x="969963" y="1552575"/>
            <a:ext cx="7407275" cy="36513"/>
          </a:xfrm>
          <a:prstGeom prst="roundRect">
            <a:avLst>
              <a:gd name="adj" fmla="val 4167"/>
            </a:avLst>
          </a:prstGeom>
          <a:gradFill rotWithShape="0">
            <a:gsLst>
              <a:gs pos="0">
                <a:srgbClr val="800080"/>
              </a:gs>
              <a:gs pos="100000">
                <a:srgbClr val="008000"/>
              </a:gs>
            </a:gsLst>
            <a:lin ang="9000000" scaled="1"/>
          </a:gradFill>
          <a:ln w="9525">
            <a:solidFill>
              <a:srgbClr val="000000"/>
            </a:solidFill>
            <a:round/>
            <a:headEnd/>
            <a:tailEnd/>
          </a:ln>
        </p:spPr>
        <p:txBody>
          <a:bodyPr wrap="none" anchor="ctr"/>
          <a:lstStyle/>
          <a:p>
            <a:endParaRPr lang="en-US"/>
          </a:p>
        </p:txBody>
      </p:sp>
      <p:sp>
        <p:nvSpPr>
          <p:cNvPr id="34824" name="Text Box 8"/>
          <p:cNvSpPr txBox="1">
            <a:spLocks noChangeArrowheads="1"/>
          </p:cNvSpPr>
          <p:nvPr/>
        </p:nvSpPr>
        <p:spPr bwMode="auto">
          <a:xfrm>
            <a:off x="123825" y="104775"/>
            <a:ext cx="58197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1pPr>
            <a:lvl2pPr marL="414338"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2pPr>
            <a:lvl3pPr marL="828675"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3pPr>
            <a:lvl4pPr marL="1244600"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4pPr>
            <a:lvl5pPr marL="1658938" defTabSz="828675">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charset="0"/>
                <a:ea typeface="ＭＳ Ｐゴシック" charset="0"/>
              </a:defRPr>
            </a:lvl9pPr>
          </a:lstStyle>
          <a:p>
            <a:pPr hangingPunct="0">
              <a:lnSpc>
                <a:spcPct val="95000"/>
              </a:lnSpc>
              <a:buClr>
                <a:srgbClr val="000000"/>
              </a:buClr>
              <a:buSzPct val="45000"/>
              <a:buFont typeface="StarSymbol" charset="0"/>
              <a:buNone/>
            </a:pPr>
            <a:r>
              <a:rPr lang="en-GB" sz="2000" b="1">
                <a:solidFill>
                  <a:schemeClr val="bg1"/>
                </a:solidFill>
              </a:rPr>
              <a:t>Introduction to Computer Networks</a:t>
            </a:r>
          </a:p>
        </p:txBody>
      </p:sp>
      <p:sp>
        <p:nvSpPr>
          <p:cNvPr id="34825" name="AutoShape 9"/>
          <p:cNvSpPr>
            <a:spLocks noChangeArrowheads="1"/>
          </p:cNvSpPr>
          <p:nvPr/>
        </p:nvSpPr>
        <p:spPr bwMode="auto">
          <a:xfrm>
            <a:off x="0" y="4989513"/>
            <a:ext cx="106363" cy="1868487"/>
          </a:xfrm>
          <a:prstGeom prst="roundRect">
            <a:avLst>
              <a:gd name="adj" fmla="val 1347"/>
            </a:avLst>
          </a:prstGeom>
          <a:solidFill>
            <a:srgbClr val="214263"/>
          </a:solidFill>
          <a:ln w="9525">
            <a:solidFill>
              <a:srgbClr val="000000"/>
            </a:solidFill>
            <a:round/>
            <a:headEnd/>
            <a:tailEnd/>
          </a:ln>
        </p:spPr>
        <p:txBody>
          <a:bodyPr wrap="none" anchor="ctr"/>
          <a:lstStyle/>
          <a:p>
            <a:endParaRPr lang="en-US"/>
          </a:p>
        </p:txBody>
      </p:sp>
    </p:spTree>
    <p:extLst>
      <p:ext uri="{BB962C8B-B14F-4D97-AF65-F5344CB8AC3E}">
        <p14:creationId xmlns:p14="http://schemas.microsoft.com/office/powerpoint/2010/main" val="65457334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inls261.461.template">
  <a:themeElements>
    <a:clrScheme name="">
      <a:dk1>
        <a:srgbClr val="000000"/>
      </a:dk1>
      <a:lt1>
        <a:srgbClr val="FFFFFF"/>
      </a:lt1>
      <a:dk2>
        <a:srgbClr val="000000"/>
      </a:dk2>
      <a:lt2>
        <a:srgbClr val="BDC6D5"/>
      </a:lt2>
      <a:accent1>
        <a:srgbClr val="EDF0F5"/>
      </a:accent1>
      <a:accent2>
        <a:srgbClr val="545D6F"/>
      </a:accent2>
      <a:accent3>
        <a:srgbClr val="FFFFFF"/>
      </a:accent3>
      <a:accent4>
        <a:srgbClr val="000000"/>
      </a:accent4>
      <a:accent5>
        <a:srgbClr val="F4F6F9"/>
      </a:accent5>
      <a:accent6>
        <a:srgbClr val="4B5364"/>
      </a:accent6>
      <a:hlink>
        <a:srgbClr val="617A9E"/>
      </a:hlink>
      <a:folHlink>
        <a:srgbClr val="FF0000"/>
      </a:folHlink>
    </a:clrScheme>
    <a:fontScheme name="Standarddesign">
      <a:majorFont>
        <a:latin typeface="MetaCorrespondence"/>
        <a:ea typeface=""/>
        <a:cs typeface=""/>
      </a:majorFont>
      <a:minorFont>
        <a:latin typeface="MetaCorresponden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3558</TotalTime>
  <Words>2433</Words>
  <Application>Microsoft Macintosh PowerPoint</Application>
  <PresentationFormat>On-screen Show (4:3)</PresentationFormat>
  <Paragraphs>582</Paragraphs>
  <Slides>51</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inls261.461.template</vt:lpstr>
      <vt:lpstr>Clip</vt:lpstr>
      <vt:lpstr>Local &amp; Inter Networks</vt:lpstr>
      <vt:lpstr>Computer Networks</vt:lpstr>
      <vt:lpstr>LAN, MAN &amp; WAN</vt:lpstr>
      <vt:lpstr>Applications of Networks</vt:lpstr>
      <vt:lpstr>Network Topology</vt:lpstr>
      <vt:lpstr>Bus Topology</vt:lpstr>
      <vt:lpstr>Star &amp; Tree Topology</vt:lpstr>
      <vt:lpstr>Ring Topology</vt:lpstr>
      <vt:lpstr>Mesh Topology</vt:lpstr>
      <vt:lpstr>Network Components</vt:lpstr>
      <vt:lpstr>Networking Media</vt:lpstr>
      <vt:lpstr>Networking Devices</vt:lpstr>
      <vt:lpstr>How do networks work?</vt:lpstr>
      <vt:lpstr>How do networks work?</vt:lpstr>
      <vt:lpstr>How do networks work?</vt:lpstr>
      <vt:lpstr>Switches</vt:lpstr>
      <vt:lpstr>Internal Switches</vt:lpstr>
      <vt:lpstr>Ethernet</vt:lpstr>
      <vt:lpstr>Ethernet</vt:lpstr>
      <vt:lpstr>In Manning</vt:lpstr>
      <vt:lpstr>Within Manning</vt:lpstr>
      <vt:lpstr>Within Manning</vt:lpstr>
      <vt:lpstr>Within Manning</vt:lpstr>
      <vt:lpstr>Within Manning</vt:lpstr>
      <vt:lpstr>Moving out into the star</vt:lpstr>
      <vt:lpstr>UNC Campus</vt:lpstr>
      <vt:lpstr>UNC Campus</vt:lpstr>
      <vt:lpstr>UNC Campus</vt:lpstr>
      <vt:lpstr>Manning-Loco  located in the Data Center in ITS Manning</vt:lpstr>
      <vt:lpstr>But how does it all tie together?</vt:lpstr>
      <vt:lpstr>The TCP/IP Standard Model</vt:lpstr>
      <vt:lpstr>The TCP/IP Standard Model</vt:lpstr>
      <vt:lpstr>What’s a host?</vt:lpstr>
      <vt:lpstr>The TCP/IP Standard Model</vt:lpstr>
      <vt:lpstr>The Internet Evolved</vt:lpstr>
      <vt:lpstr>TCP/IP????</vt:lpstr>
      <vt:lpstr>PowerPoint Presentation</vt:lpstr>
      <vt:lpstr>More on Protocols</vt:lpstr>
      <vt:lpstr>More on Protocols</vt:lpstr>
      <vt:lpstr>What are packets?</vt:lpstr>
      <vt:lpstr>A possible piece of the Internet</vt:lpstr>
      <vt:lpstr>A possible piece of the Internet</vt:lpstr>
      <vt:lpstr>A packet example</vt:lpstr>
      <vt:lpstr>A packet example</vt:lpstr>
      <vt:lpstr>A packet example</vt:lpstr>
      <vt:lpstr>A packet example</vt:lpstr>
      <vt:lpstr>A packet example</vt:lpstr>
      <vt:lpstr>The TCP/IP Standard Model</vt:lpstr>
      <vt:lpstr>The TCP/IP Standard Model</vt:lpstr>
      <vt:lpstr>It uses standards</vt:lpstr>
      <vt:lpstr>Next</vt:lpstr>
    </vt:vector>
  </TitlesOfParts>
  <Company>uncch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Networks</dc:title>
  <dc:creator>© R. E. Bergquist, 2007</dc:creator>
  <cp:lastModifiedBy>Jeff Campbell</cp:lastModifiedBy>
  <cp:revision>296</cp:revision>
  <dcterms:created xsi:type="dcterms:W3CDTF">2002-08-23T14:39:27Z</dcterms:created>
  <dcterms:modified xsi:type="dcterms:W3CDTF">2014-08-14T14:45:59Z</dcterms:modified>
</cp:coreProperties>
</file>