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8"/>
  </p:notesMasterIdLst>
  <p:handoutMasterIdLst>
    <p:handoutMasterId r:id="rId9"/>
  </p:handoutMasterIdLst>
  <p:sldIdLst>
    <p:sldId id="1001" r:id="rId2"/>
    <p:sldId id="1056" r:id="rId3"/>
    <p:sldId id="1055" r:id="rId4"/>
    <p:sldId id="1015" r:id="rId5"/>
    <p:sldId id="1005" r:id="rId6"/>
    <p:sldId id="1014" r:id="rId7"/>
  </p:sldIdLst>
  <p:sldSz cx="9144000" cy="6858000" type="screen4x3"/>
  <p:notesSz cx="7010400" cy="9296400"/>
  <p:defaultTextStyle>
    <a:defPPr>
      <a:defRPr lang="en-US"/>
    </a:defPPr>
    <a:lvl1pPr algn="l" rtl="0" fontAlgn="base">
      <a:spcBef>
        <a:spcPct val="0"/>
      </a:spcBef>
      <a:spcAft>
        <a:spcPct val="0"/>
      </a:spcAft>
      <a:defRPr sz="2400" kern="1200">
        <a:solidFill>
          <a:schemeClr val="tx1"/>
        </a:solidFill>
        <a:latin typeface="Times New Roman" pitchFamily="18" charset="0"/>
        <a:ea typeface="+mn-ea"/>
        <a:cs typeface="+mn-cs"/>
      </a:defRPr>
    </a:lvl1pPr>
    <a:lvl2pPr marL="457200" algn="l" rtl="0" fontAlgn="base">
      <a:spcBef>
        <a:spcPct val="0"/>
      </a:spcBef>
      <a:spcAft>
        <a:spcPct val="0"/>
      </a:spcAft>
      <a:defRPr sz="2400" kern="1200">
        <a:solidFill>
          <a:schemeClr val="tx1"/>
        </a:solidFill>
        <a:latin typeface="Times New Roman" pitchFamily="18" charset="0"/>
        <a:ea typeface="+mn-ea"/>
        <a:cs typeface="+mn-cs"/>
      </a:defRPr>
    </a:lvl2pPr>
    <a:lvl3pPr marL="914400" algn="l" rtl="0" fontAlgn="base">
      <a:spcBef>
        <a:spcPct val="0"/>
      </a:spcBef>
      <a:spcAft>
        <a:spcPct val="0"/>
      </a:spcAft>
      <a:defRPr sz="2400" kern="1200">
        <a:solidFill>
          <a:schemeClr val="tx1"/>
        </a:solidFill>
        <a:latin typeface="Times New Roman" pitchFamily="18" charset="0"/>
        <a:ea typeface="+mn-ea"/>
        <a:cs typeface="+mn-cs"/>
      </a:defRPr>
    </a:lvl3pPr>
    <a:lvl4pPr marL="1371600" algn="l" rtl="0" fontAlgn="base">
      <a:spcBef>
        <a:spcPct val="0"/>
      </a:spcBef>
      <a:spcAft>
        <a:spcPct val="0"/>
      </a:spcAft>
      <a:defRPr sz="2400" kern="1200">
        <a:solidFill>
          <a:schemeClr val="tx1"/>
        </a:solidFill>
        <a:latin typeface="Times New Roman" pitchFamily="18" charset="0"/>
        <a:ea typeface="+mn-ea"/>
        <a:cs typeface="+mn-cs"/>
      </a:defRPr>
    </a:lvl4pPr>
    <a:lvl5pPr marL="1828800" algn="l" rtl="0" fontAlgn="base">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B45EA"/>
    <a:srgbClr val="CC66FF"/>
    <a:srgbClr val="5F5F5F"/>
    <a:srgbClr val="4D4D4D"/>
    <a:srgbClr val="336699"/>
    <a:srgbClr val="FF41CD"/>
    <a:srgbClr val="33CC33"/>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918" autoAdjust="0"/>
    <p:restoredTop sz="87792" autoAdjust="0"/>
  </p:normalViewPr>
  <p:slideViewPr>
    <p:cSldViewPr snapToGrid="0">
      <p:cViewPr varScale="1">
        <p:scale>
          <a:sx n="73" d="100"/>
          <a:sy n="73" d="100"/>
        </p:scale>
        <p:origin x="-552" y="-6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0"/>
    </p:cViewPr>
  </p:sorterViewPr>
  <p:notesViewPr>
    <p:cSldViewPr snapToGrid="0">
      <p:cViewPr varScale="1">
        <p:scale>
          <a:sx n="57" d="100"/>
          <a:sy n="57" d="100"/>
        </p:scale>
        <p:origin x="-1938" y="-72"/>
      </p:cViewPr>
      <p:guideLst>
        <p:guide orient="horz" pos="2928"/>
        <p:guide pos="2208"/>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2226"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52227" name="Rectangle 3"/>
          <p:cNvSpPr>
            <a:spLocks noGrp="1" noChangeArrowheads="1"/>
          </p:cNvSpPr>
          <p:nvPr>
            <p:ph type="dt" sz="quarter"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52228" name="Rectangle 4"/>
          <p:cNvSpPr>
            <a:spLocks noGrp="1" noChangeArrowheads="1"/>
          </p:cNvSpPr>
          <p:nvPr>
            <p:ph type="ftr" sz="quarter" idx="2"/>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r>
              <a:rPr lang="en-US"/>
              <a:t>CHI 2003 Tutorial</a:t>
            </a:r>
          </a:p>
        </p:txBody>
      </p:sp>
      <p:sp>
        <p:nvSpPr>
          <p:cNvPr id="52229" name="Rectangle 5"/>
          <p:cNvSpPr>
            <a:spLocks noGrp="1" noChangeArrowheads="1"/>
          </p:cNvSpPr>
          <p:nvPr>
            <p:ph type="sldNum" sz="quarter" idx="3"/>
          </p:nvPr>
        </p:nvSpPr>
        <p:spPr bwMode="auto">
          <a:xfrm>
            <a:off x="623888" y="8831263"/>
            <a:ext cx="3036887"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96880B4D-4F70-45CB-B9BA-63D87CA5BB9C}" type="slidenum">
              <a:rPr lang="en-US"/>
              <a:pPr>
                <a:defRPr/>
              </a:pPr>
              <a:t>‹#›</a:t>
            </a:fld>
            <a:endParaRPr lang="en-US"/>
          </a:p>
        </p:txBody>
      </p:sp>
      <p:sp>
        <p:nvSpPr>
          <p:cNvPr id="52230" name="Rectangle 6"/>
          <p:cNvSpPr>
            <a:spLocks noChangeArrowheads="1"/>
          </p:cNvSpPr>
          <p:nvPr/>
        </p:nvSpPr>
        <p:spPr bwMode="auto">
          <a:xfrm>
            <a:off x="3971925" y="8831263"/>
            <a:ext cx="3038475" cy="465137"/>
          </a:xfrm>
          <a:prstGeom prst="rect">
            <a:avLst/>
          </a:prstGeom>
          <a:noFill/>
          <a:ln w="9525">
            <a:noFill/>
            <a:miter lim="800000"/>
            <a:headEnd/>
            <a:tailEnd/>
          </a:ln>
          <a:effectLst/>
        </p:spPr>
        <p:txBody>
          <a:bodyPr lIns="93177" tIns="46589" rIns="93177" bIns="46589" anchor="b"/>
          <a:lstStyle/>
          <a:p>
            <a:pPr algn="r" defTabSz="931863">
              <a:defRPr/>
            </a:pPr>
            <a:r>
              <a:rPr lang="en-US" sz="1200"/>
              <a:t>Marti Hearst</a:t>
            </a:r>
          </a:p>
        </p:txBody>
      </p:sp>
    </p:spTree>
    <p:extLst>
      <p:ext uri="{BB962C8B-B14F-4D97-AF65-F5344CB8AC3E}">
        <p14:creationId xmlns:p14="http://schemas.microsoft.com/office/powerpoint/2010/main" val="118270108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defTabSz="931863">
              <a:defRPr sz="1200"/>
            </a:lvl1pPr>
          </a:lstStyle>
          <a:p>
            <a:pPr>
              <a:defRPr/>
            </a:pPr>
            <a:endParaRPr lang="en-US"/>
          </a:p>
        </p:txBody>
      </p:sp>
      <p:sp>
        <p:nvSpPr>
          <p:cNvPr id="10243" name="Rectangle 3"/>
          <p:cNvSpPr>
            <a:spLocks noGrp="1" noChangeArrowheads="1"/>
          </p:cNvSpPr>
          <p:nvPr>
            <p:ph type="dt" idx="1"/>
          </p:nvPr>
        </p:nvSpPr>
        <p:spPr bwMode="auto">
          <a:xfrm>
            <a:off x="3971925" y="0"/>
            <a:ext cx="3038475" cy="465138"/>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lvl1pPr algn="r" defTabSz="931863">
              <a:defRPr sz="1200"/>
            </a:lvl1pPr>
          </a:lstStyle>
          <a:p>
            <a:pPr>
              <a:defRPr/>
            </a:pPr>
            <a:endParaRPr lang="en-US"/>
          </a:p>
        </p:txBody>
      </p:sp>
      <p:sp>
        <p:nvSpPr>
          <p:cNvPr id="91140"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10245" name="Rectangle 5"/>
          <p:cNvSpPr>
            <a:spLocks noGrp="1" noChangeArrowheads="1"/>
          </p:cNvSpPr>
          <p:nvPr>
            <p:ph type="body" sz="quarter" idx="3"/>
          </p:nvPr>
        </p:nvSpPr>
        <p:spPr bwMode="auto">
          <a:xfrm>
            <a:off x="935038" y="4416425"/>
            <a:ext cx="5140325" cy="4183063"/>
          </a:xfrm>
          <a:prstGeom prst="rect">
            <a:avLst/>
          </a:prstGeom>
          <a:noFill/>
          <a:ln w="9525">
            <a:noFill/>
            <a:miter lim="800000"/>
            <a:headEnd/>
            <a:tailEnd/>
          </a:ln>
          <a:effectLst/>
        </p:spPr>
        <p:txBody>
          <a:bodyPr vert="horz" wrap="square" lIns="93177" tIns="46589" rIns="93177" bIns="46589"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246" name="Rectangle 6"/>
          <p:cNvSpPr>
            <a:spLocks noGrp="1" noChangeArrowheads="1"/>
          </p:cNvSpPr>
          <p:nvPr>
            <p:ph type="ftr" sz="quarter" idx="4"/>
          </p:nvPr>
        </p:nvSpPr>
        <p:spPr bwMode="auto">
          <a:xfrm>
            <a:off x="0"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defTabSz="931863">
              <a:defRPr sz="1200"/>
            </a:lvl1pPr>
          </a:lstStyle>
          <a:p>
            <a:pPr>
              <a:defRPr/>
            </a:pPr>
            <a:endParaRPr lang="en-US"/>
          </a:p>
        </p:txBody>
      </p:sp>
      <p:sp>
        <p:nvSpPr>
          <p:cNvPr id="10247" name="Rectangle 7"/>
          <p:cNvSpPr>
            <a:spLocks noGrp="1" noChangeArrowheads="1"/>
          </p:cNvSpPr>
          <p:nvPr>
            <p:ph type="sldNum" sz="quarter" idx="5"/>
          </p:nvPr>
        </p:nvSpPr>
        <p:spPr bwMode="auto">
          <a:xfrm>
            <a:off x="3971925" y="8831263"/>
            <a:ext cx="3038475" cy="465137"/>
          </a:xfrm>
          <a:prstGeom prst="rect">
            <a:avLst/>
          </a:prstGeom>
          <a:noFill/>
          <a:ln w="9525">
            <a:noFill/>
            <a:miter lim="800000"/>
            <a:headEnd/>
            <a:tailEnd/>
          </a:ln>
          <a:effectLst/>
        </p:spPr>
        <p:txBody>
          <a:bodyPr vert="horz" wrap="square" lIns="93177" tIns="46589" rIns="93177" bIns="46589" numCol="1" anchor="b" anchorCtr="0" compatLnSpc="1">
            <a:prstTxWarp prst="textNoShape">
              <a:avLst/>
            </a:prstTxWarp>
          </a:bodyPr>
          <a:lstStyle>
            <a:lvl1pPr algn="r" defTabSz="931863">
              <a:defRPr sz="1200"/>
            </a:lvl1pPr>
          </a:lstStyle>
          <a:p>
            <a:pPr>
              <a:defRPr/>
            </a:pPr>
            <a:fld id="{E7A3A95D-3E06-47F6-8A3F-6AAE7E741934}" type="slidenum">
              <a:rPr lang="en-US"/>
              <a:pPr>
                <a:defRPr/>
              </a:pPr>
              <a:t>‹#›</a:t>
            </a:fld>
            <a:endParaRPr lang="en-US"/>
          </a:p>
        </p:txBody>
      </p:sp>
    </p:spTree>
    <p:extLst>
      <p:ext uri="{BB962C8B-B14F-4D97-AF65-F5344CB8AC3E}">
        <p14:creationId xmlns:p14="http://schemas.microsoft.com/office/powerpoint/2010/main" val="129067270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7A3A95D-3E06-47F6-8A3F-6AAE7E741934}" type="slidenum">
              <a:rPr lang="en-US" smtClean="0"/>
              <a:pPr>
                <a:defRPr/>
              </a:pPr>
              <a:t>1</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7A3A95D-3E06-47F6-8A3F-6AAE7E741934}" type="slidenum">
              <a:rPr lang="en-US" smtClean="0"/>
              <a:pPr>
                <a:defRPr/>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7A3A95D-3E06-47F6-8A3F-6AAE7E741934}" type="slidenum">
              <a:rPr lang="en-US" smtClean="0"/>
              <a:pPr>
                <a:defRPr/>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7A3A95D-3E06-47F6-8A3F-6AAE7E741934}" type="slidenum">
              <a:rPr lang="en-US" smtClean="0"/>
              <a:pPr>
                <a:defRPr/>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7A3A95D-3E06-47F6-8A3F-6AAE7E741934}"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pPr>
              <a:defRPr/>
            </a:pPr>
            <a:fld id="{E7A3A95D-3E06-47F6-8A3F-6AAE7E741934}" type="slidenum">
              <a:rPr lang="en-US" smtClean="0"/>
              <a:pPr>
                <a:defRPr/>
              </a:pPr>
              <a:t>6</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3" name="Rectangle 22"/>
          <p:cNvSpPr/>
          <p:nvPr/>
        </p:nvSpPr>
        <p:spPr>
          <a:xfrm flipV="1">
            <a:off x="5410182" y="3810000"/>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4" name="Rectangle 23"/>
          <p:cNvSpPr/>
          <p:nvPr/>
        </p:nvSpPr>
        <p:spPr>
          <a:xfrm flipV="1">
            <a:off x="5410200" y="3897010"/>
            <a:ext cx="3733801" cy="192024"/>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5" name="Rectangle 24"/>
          <p:cNvSpPr/>
          <p:nvPr/>
        </p:nvSpPr>
        <p:spPr>
          <a:xfrm flipV="1">
            <a:off x="5410200" y="4115167"/>
            <a:ext cx="3733801"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6" name="Rectangle 25"/>
          <p:cNvSpPr/>
          <p:nvPr/>
        </p:nvSpPr>
        <p:spPr>
          <a:xfrm flipV="1">
            <a:off x="5410200" y="4164403"/>
            <a:ext cx="1965960" cy="18288"/>
          </a:xfrm>
          <a:prstGeom prst="rect">
            <a:avLst/>
          </a:prstGeom>
          <a:solidFill>
            <a:schemeClr val="accent2">
              <a:alpha val="6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7" name="Rectangle 26"/>
          <p:cNvSpPr/>
          <p:nvPr/>
        </p:nvSpPr>
        <p:spPr>
          <a:xfrm flipV="1">
            <a:off x="5410200" y="4199572"/>
            <a:ext cx="1965960" cy="9144"/>
          </a:xfrm>
          <a:prstGeom prst="rect">
            <a:avLst/>
          </a:prstGeom>
          <a:solidFill>
            <a:schemeClr val="accent2">
              <a:alpha val="65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0" name="Rounded Rectangle 29"/>
          <p:cNvSpPr/>
          <p:nvPr/>
        </p:nvSpPr>
        <p:spPr bwMode="white">
          <a:xfrm>
            <a:off x="5410200" y="3962400"/>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1" name="Rounded Rectangle 30"/>
          <p:cNvSpPr/>
          <p:nvPr/>
        </p:nvSpPr>
        <p:spPr bwMode="white">
          <a:xfrm>
            <a:off x="7376507" y="406098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Rectangle 6"/>
          <p:cNvSpPr/>
          <p:nvPr/>
        </p:nvSpPr>
        <p:spPr>
          <a:xfrm>
            <a:off x="1" y="3649662"/>
            <a:ext cx="9144000" cy="244170"/>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0" y="3675527"/>
            <a:ext cx="9144001" cy="14067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flipV="1">
            <a:off x="6414051" y="3643090"/>
            <a:ext cx="2729950" cy="248432"/>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a:xfrm>
            <a:off x="0" y="0"/>
            <a:ext cx="9144000" cy="3701700"/>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457200" y="2401887"/>
            <a:ext cx="8458200" cy="1470025"/>
          </a:xfrm>
        </p:spPr>
        <p:txBody>
          <a:bodyPr anchor="b"/>
          <a:lstStyle>
            <a:lvl1pPr>
              <a:defRPr sz="4400">
                <a:solidFill>
                  <a:schemeClr val="bg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457200" y="3899938"/>
            <a:ext cx="4953000" cy="1752600"/>
          </a:xfrm>
        </p:spPr>
        <p:txBody>
          <a:bodyPr/>
          <a:lstStyle>
            <a:lvl1pPr marL="64008" indent="0" algn="l">
              <a:buNone/>
              <a:defRPr sz="2400">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6705600" y="4206240"/>
            <a:ext cx="960120" cy="457200"/>
          </a:xfrm>
        </p:spPr>
        <p:txBody>
          <a:bodyPr/>
          <a:lstStyle/>
          <a:p>
            <a:fld id="{1D8BD707-D9CF-40AE-B4C6-C98DA3205C09}" type="datetimeFigureOut">
              <a:rPr lang="en-US" smtClean="0"/>
              <a:pPr/>
              <a:t>1/9/2013</a:t>
            </a:fld>
            <a:endParaRPr lang="en-US"/>
          </a:p>
        </p:txBody>
      </p:sp>
      <p:sp>
        <p:nvSpPr>
          <p:cNvPr id="17" name="Footer Placeholder 16"/>
          <p:cNvSpPr>
            <a:spLocks noGrp="1"/>
          </p:cNvSpPr>
          <p:nvPr>
            <p:ph type="ftr" sz="quarter" idx="11"/>
          </p:nvPr>
        </p:nvSpPr>
        <p:spPr>
          <a:xfrm>
            <a:off x="5410200" y="4205288"/>
            <a:ext cx="1295400" cy="457200"/>
          </a:xfrm>
        </p:spPr>
        <p:txBody>
          <a:bodyPr/>
          <a:lstStyle/>
          <a:p>
            <a:endParaRPr lang="en-US"/>
          </a:p>
        </p:txBody>
      </p:sp>
      <p:sp>
        <p:nvSpPr>
          <p:cNvPr id="29" name="Slide Number Placeholder 28"/>
          <p:cNvSpPr>
            <a:spLocks noGrp="1"/>
          </p:cNvSpPr>
          <p:nvPr>
            <p:ph type="sldNum" sz="quarter" idx="12"/>
          </p:nvPr>
        </p:nvSpPr>
        <p:spPr>
          <a:xfrm>
            <a:off x="8320088" y="1136"/>
            <a:ext cx="747712" cy="365760"/>
          </a:xfrm>
        </p:spPr>
        <p:txBody>
          <a:bodyPr/>
          <a:lstStyle>
            <a:lvl1pPr algn="r">
              <a:defRPr sz="1800">
                <a:solidFill>
                  <a:schemeClr val="bg1"/>
                </a:solidFill>
              </a:defRPr>
            </a:lvl1p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F416CD-67A3-4CF0-A210-F6AF31AC147F}" type="datetimeFigureOut">
              <a:rPr lang="en-US" smtClean="0"/>
              <a:pPr/>
              <a:t>1/9/2013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1143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143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3F416CD-67A3-4CF0-A210-F6AF31AC147F}" type="datetimeFigureOut">
              <a:rPr lang="en-US" smtClean="0"/>
              <a:pPr/>
              <a:t>1/9/2013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1_Section Header">
    <p:bg>
      <p:bgRef idx="1002">
        <a:schemeClr val="bg2"/>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530352" y="2704664"/>
            <a:ext cx="7772400" cy="1509712"/>
          </a:xfrm>
        </p:spPr>
        <p:txBody>
          <a:bodyPr lIns="45720" rIns="45720" anchor="t">
            <a:noAutofit/>
          </a:bodyPr>
          <a:lstStyle>
            <a:lvl1pPr marL="0" indent="0">
              <a:buNone/>
              <a:defRPr sz="54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dirty="0" smtClean="0"/>
              <a:t>Click to edit Master text styles</a:t>
            </a:r>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smtClean="0"/>
              <a:pPr/>
              <a:t>1/9/2013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609600"/>
            <a:ext cx="8229600" cy="1066800"/>
          </a:xfrm>
        </p:spPr>
        <p:txBody>
          <a:bodyPr/>
          <a:lstStyle/>
          <a:p>
            <a:r>
              <a:rPr kumimoji="0" lang="en-US" dirty="0" smtClean="0"/>
              <a:t>Click to edit Master title style</a:t>
            </a:r>
            <a:endParaRPr kumimoji="0" lang="en-US" dirty="0"/>
          </a:p>
        </p:txBody>
      </p:sp>
      <p:sp>
        <p:nvSpPr>
          <p:cNvPr id="3" name="Content Placeholder 2"/>
          <p:cNvSpPr>
            <a:spLocks noGrp="1"/>
          </p:cNvSpPr>
          <p:nvPr>
            <p:ph idx="1"/>
          </p:nvPr>
        </p:nvSpPr>
        <p:spPr/>
        <p:txBody>
          <a:bodyPr/>
          <a:lstStyle>
            <a:lvl1pPr>
              <a:defRPr sz="3200">
                <a:latin typeface="Calibri" pitchFamily="34" charset="0"/>
              </a:defRPr>
            </a:lvl1pPr>
            <a:lvl2pPr>
              <a:defRPr sz="3200">
                <a:solidFill>
                  <a:srgbClr val="545E82"/>
                </a:solidFill>
                <a:latin typeface="Calibri" pitchFamily="34" charset="0"/>
              </a:defRPr>
            </a:lvl2pPr>
            <a:lvl3pPr>
              <a:defRPr sz="2800">
                <a:latin typeface="Calibri" pitchFamily="34" charset="0"/>
              </a:defRPr>
            </a:lvl3pPr>
            <a:lvl4pPr>
              <a:defRPr sz="2800">
                <a:solidFill>
                  <a:srgbClr val="545E82"/>
                </a:solidFill>
                <a:latin typeface="Calibri" pitchFamily="34" charset="0"/>
              </a:defRPr>
            </a:lvl4pPr>
            <a:lvl5pPr>
              <a:defRPr>
                <a:latin typeface="Calibri" pitchFamily="34" charset="0"/>
              </a:defRPr>
            </a:lvl5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p:txBody>
          <a:bodyPr/>
          <a:lstStyle/>
          <a:p>
            <a:fld id="{C3F416CD-67A3-4CF0-A210-F6AF31AC147F}" type="datetimeFigureOut">
              <a:rPr lang="en-US" smtClean="0"/>
              <a:pPr/>
              <a:t>1/9/2013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1981200"/>
            <a:ext cx="7772400" cy="1362075"/>
          </a:xfrm>
        </p:spPr>
        <p:txBody>
          <a:bodyPr anchor="b">
            <a:noAutofit/>
          </a:bodyPr>
          <a:lstStyle>
            <a:lvl1pPr algn="l">
              <a:buNone/>
              <a:defRPr sz="4300" b="1" cap="none" baseline="0">
                <a:ln w="12700">
                  <a:solidFill>
                    <a:schemeClr val="accent2">
                      <a:shade val="90000"/>
                      <a:satMod val="150000"/>
                    </a:schemeClr>
                  </a:solidFill>
                </a:ln>
                <a:solidFill>
                  <a:srgbClr val="FFFFFF"/>
                </a:solidFill>
                <a:effectLst>
                  <a:outerShdw blurRad="38100" dist="38100" dir="5400000" algn="tl" rotWithShape="0">
                    <a:srgbClr val="000000">
                      <a:alpha val="25000"/>
                    </a:srgbClr>
                  </a:outerShdw>
                </a:effectLst>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722313" y="3367088"/>
            <a:ext cx="7772400" cy="1509712"/>
          </a:xfrm>
        </p:spPr>
        <p:txBody>
          <a:bodyPr anchor="t"/>
          <a:lstStyle>
            <a:lvl1pPr marL="45720" indent="0">
              <a:buNone/>
              <a:defRPr sz="2100" b="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C3F416CD-67A3-4CF0-A210-F6AF31AC147F}" type="datetimeFigureOut">
              <a:rPr lang="en-US" smtClean="0"/>
              <a:pPr/>
              <a:t>1/9/2013</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2249424"/>
            <a:ext cx="4038600" cy="4525963"/>
          </a:xfrm>
        </p:spPr>
        <p:txBody>
          <a:bodyPr/>
          <a:lstStyle>
            <a:lvl1pPr>
              <a:defRPr sz="2000"/>
            </a:lvl1pPr>
            <a:lvl2pPr>
              <a:defRPr sz="1900"/>
            </a:lvl2pPr>
            <a:lvl3pPr>
              <a:defRPr sz="18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81000" y="1143000"/>
            <a:ext cx="8382000" cy="1069848"/>
          </a:xfrm>
        </p:spPr>
        <p:txBody>
          <a:bodyPr anchor="ctr"/>
          <a:lstStyle>
            <a:lvl1pPr>
              <a:defRPr sz="4000" b="0" i="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2244970"/>
            <a:ext cx="4041648"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721225" y="2244970"/>
            <a:ext cx="4041775" cy="457200"/>
          </a:xfrm>
          <a:solidFill>
            <a:schemeClr val="accent2">
              <a:satMod val="150000"/>
              <a:alpha val="25000"/>
            </a:schemeClr>
          </a:solidFill>
          <a:ln w="12700">
            <a:solidFill>
              <a:schemeClr val="accent2"/>
            </a:solidFill>
          </a:ln>
        </p:spPr>
        <p:txBody>
          <a:bodyPr anchor="ctr">
            <a:noAutofit/>
          </a:bodyPr>
          <a:lstStyle>
            <a:lvl1pPr marL="45720" indent="0">
              <a:buNone/>
              <a:defRPr sz="1900" b="1">
                <a:solidFill>
                  <a:schemeClr val="tx1">
                    <a:tint val="95000"/>
                  </a:schemeClr>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81000" y="2708519"/>
            <a:ext cx="4041648"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718304" y="2708519"/>
            <a:ext cx="4041775" cy="3886200"/>
          </a:xfrm>
        </p:spPr>
        <p:txBody>
          <a:bodyPr/>
          <a:lstStyle>
            <a:lvl1pPr>
              <a:defRPr sz="20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6" name="Date Placeholder 25"/>
          <p:cNvSpPr>
            <a:spLocks noGrp="1"/>
          </p:cNvSpPr>
          <p:nvPr>
            <p:ph type="dt" sz="half" idx="10"/>
          </p:nvPr>
        </p:nvSpPr>
        <p:spPr/>
        <p:txBody>
          <a:bodyPr rtlCol="0"/>
          <a:lstStyle/>
          <a:p>
            <a:fld id="{1D8BD707-D9CF-40AE-B4C6-C98DA3205C09}" type="datetimeFigureOut">
              <a:rPr lang="en-US" smtClean="0"/>
              <a:pPr/>
              <a:t>1/9/2013</a:t>
            </a:fld>
            <a:endParaRPr lang="en-US"/>
          </a:p>
        </p:txBody>
      </p:sp>
      <p:sp>
        <p:nvSpPr>
          <p:cNvPr id="27" name="Slide Number Placeholder 26"/>
          <p:cNvSpPr>
            <a:spLocks noGrp="1"/>
          </p:cNvSpPr>
          <p:nvPr>
            <p:ph type="sldNum" sz="quarter" idx="11"/>
          </p:nvPr>
        </p:nvSpPr>
        <p:spPr/>
        <p:txBody>
          <a:bodyPr rtlCol="0"/>
          <a:lstStyle/>
          <a:p>
            <a:fld id="{B6F15528-21DE-4FAA-801E-634DDDAF4B2B}" type="slidenum">
              <a:rPr lang="en-US" smtClean="0"/>
              <a:pPr/>
              <a:t>‹#›</a:t>
            </a:fld>
            <a:endParaRPr lang="en-US"/>
          </a:p>
        </p:txBody>
      </p:sp>
      <p:sp>
        <p:nvSpPr>
          <p:cNvPr id="28" name="Footer Placeholder 27"/>
          <p:cNvSpPr>
            <a:spLocks noGrp="1"/>
          </p:cNvSpPr>
          <p:nvPr>
            <p:ph type="ftr" sz="quarter" idx="12"/>
          </p:nvPr>
        </p:nvSpPr>
        <p:spPr/>
        <p:txBody>
          <a:bodyPr rtlCol="0"/>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1143000"/>
            <a:ext cx="8229600" cy="1069848"/>
          </a:xfrm>
        </p:spPr>
        <p:txBody>
          <a:bodyPr anchor="ctr"/>
          <a:lstStyle>
            <a:lvl1pPr>
              <a:defRPr sz="4000">
                <a:solidFill>
                  <a:schemeClr val="tx2"/>
                </a:solidFill>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a:xfrm>
            <a:off x="6583680" y="612648"/>
            <a:ext cx="957264" cy="457200"/>
          </a:xfrm>
        </p:spPr>
        <p:txBody>
          <a:bodyPr/>
          <a:lstStyle/>
          <a:p>
            <a:fld id="{1D8BD707-D9CF-40AE-B4C6-C98DA3205C09}" type="datetimeFigureOut">
              <a:rPr lang="en-US" smtClean="0"/>
              <a:pPr/>
              <a:t>1/9/2013</a:t>
            </a:fld>
            <a:endParaRPr lang="en-US"/>
          </a:p>
        </p:txBody>
      </p:sp>
      <p:sp>
        <p:nvSpPr>
          <p:cNvPr id="4" name="Footer Placeholder 3"/>
          <p:cNvSpPr>
            <a:spLocks noGrp="1"/>
          </p:cNvSpPr>
          <p:nvPr>
            <p:ph type="ftr" sz="quarter" idx="11"/>
          </p:nvPr>
        </p:nvSpPr>
        <p:spPr>
          <a:xfrm>
            <a:off x="5257800" y="612648"/>
            <a:ext cx="1325880" cy="457200"/>
          </a:xfrm>
        </p:spPr>
        <p:txBody>
          <a:bodyPr/>
          <a:lstStyle/>
          <a:p>
            <a:endParaRPr lang="en-US" dirty="0"/>
          </a:p>
        </p:txBody>
      </p:sp>
      <p:sp>
        <p:nvSpPr>
          <p:cNvPr id="5" name="Slide Number Placeholder 4"/>
          <p:cNvSpPr>
            <a:spLocks noGrp="1"/>
          </p:cNvSpPr>
          <p:nvPr>
            <p:ph type="sldNum" sz="quarter" idx="12"/>
          </p:nvPr>
        </p:nvSpPr>
        <p:spPr>
          <a:xfrm>
            <a:off x="8174736" y="2272"/>
            <a:ext cx="762000" cy="365760"/>
          </a:xfrm>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1/9/2013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353496" y="1101970"/>
            <a:ext cx="3383280" cy="877824"/>
          </a:xfrm>
        </p:spPr>
        <p:txBody>
          <a:bodyPr anchor="b"/>
          <a:lstStyle>
            <a:lvl1pPr algn="l">
              <a:buNone/>
              <a:defRPr sz="1800" b="1"/>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5353496" y="2010727"/>
            <a:ext cx="3383280" cy="4617720"/>
          </a:xfrm>
        </p:spPr>
        <p:txBody>
          <a:bodyPr/>
          <a:lstStyle>
            <a:lvl1pPr marL="9144"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152400" y="776287"/>
            <a:ext cx="5102352" cy="585216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1D8BD707-D9CF-40AE-B4C6-C98DA3205C09}" type="datetimeFigureOut">
              <a:rPr lang="en-US" smtClean="0"/>
              <a:pPr/>
              <a:t>1/9/2013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440434" y="1109160"/>
            <a:ext cx="586803" cy="4681637"/>
          </a:xfrm>
        </p:spPr>
        <p:txBody>
          <a:bodyPr vert="vert270" lIns="45720" tIns="0" rIns="45720" anchor="t"/>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403671" y="1143000"/>
            <a:ext cx="4572000" cy="4572000"/>
          </a:xfrm>
          <a:solidFill>
            <a:srgbClr val="EAEAEA"/>
          </a:solidFill>
          <a:ln w="50800">
            <a:solidFill>
              <a:srgbClr val="FFFFFF"/>
            </a:solidFill>
            <a:miter lim="800000"/>
          </a:ln>
          <a:effectLst>
            <a:outerShdw blurRad="57150" dist="31750" dir="4800000" algn="tl" rotWithShape="0">
              <a:srgbClr val="000000">
                <a:alpha val="25000"/>
              </a:srgbClr>
            </a:outerShdw>
          </a:effectLst>
          <a:scene3d>
            <a:camera prst="orthographicFront"/>
            <a:lightRig rig="twoPt" dir="t">
              <a:rot lat="0" lon="0" rev="7200000"/>
            </a:lightRig>
          </a:scene3d>
          <a:sp3d contourW="2540">
            <a:bevelT w="25400" h="19050"/>
            <a:contourClr>
              <a:srgbClr val="AEAEAE"/>
            </a:contourClr>
          </a:sp3d>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88443" y="3274308"/>
            <a:ext cx="2590800" cy="2516489"/>
          </a:xfrm>
        </p:spPr>
        <p:txBody>
          <a:bodyPr lIns="0" tIns="0" rIns="45720" anchor="t"/>
          <a:lstStyle>
            <a:lvl1pPr marL="0" indent="0">
              <a:lnSpc>
                <a:spcPct val="100000"/>
              </a:lnSpc>
              <a:spcBef>
                <a:spcPts val="0"/>
              </a:spcBef>
              <a:buFontTx/>
              <a:buNone/>
              <a:defRPr sz="13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C3F416CD-67A3-4CF0-A210-F6AF31AC147F}" type="datetimeFigureOut">
              <a:rPr lang="en-US" smtClean="0"/>
              <a:pPr/>
              <a:t>1/9/2013</a:t>
            </a:fld>
            <a:endParaRPr lang="en-US"/>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8" name="Rectangle 27"/>
          <p:cNvSpPr/>
          <p:nvPr/>
        </p:nvSpPr>
        <p:spPr>
          <a:xfrm>
            <a:off x="1" y="366818"/>
            <a:ext cx="9144000" cy="84407"/>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9" name="Rectangle 28"/>
          <p:cNvSpPr/>
          <p:nvPr/>
        </p:nvSpPr>
        <p:spPr>
          <a:xfrm>
            <a:off x="0" y="-1"/>
            <a:ext cx="9144000" cy="310663"/>
          </a:xfrm>
          <a:prstGeom prst="rect">
            <a:avLst/>
          </a:prstGeom>
          <a:solidFill>
            <a:schemeClr val="tx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0" name="Rectangle 29"/>
          <p:cNvSpPr/>
          <p:nvPr/>
        </p:nvSpPr>
        <p:spPr>
          <a:xfrm>
            <a:off x="0" y="308276"/>
            <a:ext cx="9144001" cy="91441"/>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1" name="Rectangle 30"/>
          <p:cNvSpPr/>
          <p:nvPr/>
        </p:nvSpPr>
        <p:spPr>
          <a:xfrm flipV="1">
            <a:off x="5410182" y="360246"/>
            <a:ext cx="3733819" cy="91087"/>
          </a:xfrm>
          <a:prstGeom prst="rect">
            <a:avLst/>
          </a:prstGeom>
          <a:solidFill>
            <a:schemeClr val="accent2">
              <a:alpha val="10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flipV="1">
            <a:off x="5410200" y="440112"/>
            <a:ext cx="3733801" cy="180035"/>
          </a:xfrm>
          <a:prstGeom prst="rect">
            <a:avLst/>
          </a:prstGeom>
          <a:solidFill>
            <a:schemeClr val="accent2">
              <a:alpha val="50000"/>
            </a:scheme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3" name="Rounded Rectangle 32"/>
          <p:cNvSpPr/>
          <p:nvPr/>
        </p:nvSpPr>
        <p:spPr bwMode="white">
          <a:xfrm>
            <a:off x="5407339" y="497504"/>
            <a:ext cx="3063240" cy="27432"/>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useBgFill="1">
        <p:nvSpPr>
          <p:cNvPr id="34" name="Rounded Rectangle 33"/>
          <p:cNvSpPr/>
          <p:nvPr/>
        </p:nvSpPr>
        <p:spPr bwMode="white">
          <a:xfrm>
            <a:off x="7373646" y="588943"/>
            <a:ext cx="1600200" cy="36576"/>
          </a:xfrm>
          <a:prstGeom prst="roundRect">
            <a:avLst>
              <a:gd name="adj" fmla="val 16667"/>
            </a:avLst>
          </a:prstGeom>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5" name="Rectangle 34"/>
          <p:cNvSpPr/>
          <p:nvPr/>
        </p:nvSpPr>
        <p:spPr bwMode="invGray">
          <a:xfrm>
            <a:off x="9084966" y="-2001"/>
            <a:ext cx="57626"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6" name="Rectangle 35"/>
          <p:cNvSpPr/>
          <p:nvPr/>
        </p:nvSpPr>
        <p:spPr bwMode="invGray">
          <a:xfrm>
            <a:off x="9044481" y="-2001"/>
            <a:ext cx="27432" cy="621792"/>
          </a:xfrm>
          <a:prstGeom prst="rect">
            <a:avLst/>
          </a:prstGeom>
          <a:solidFill>
            <a:srgbClr val="FFFFFF">
              <a:alpha val="65098"/>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37" name="Rectangle 36"/>
          <p:cNvSpPr/>
          <p:nvPr/>
        </p:nvSpPr>
        <p:spPr bwMode="invGray">
          <a:xfrm>
            <a:off x="9025428" y="-2001"/>
            <a:ext cx="9144" cy="621792"/>
          </a:xfrm>
          <a:prstGeom prst="rect">
            <a:avLst/>
          </a:prstGeom>
          <a:solidFill>
            <a:srgbClr val="FFFFFF">
              <a:alpha val="6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8" name="Rectangle 37"/>
          <p:cNvSpPr/>
          <p:nvPr/>
        </p:nvSpPr>
        <p:spPr bwMode="invGray">
          <a:xfrm>
            <a:off x="8975423" y="-2001"/>
            <a:ext cx="27432" cy="621792"/>
          </a:xfrm>
          <a:prstGeom prst="rect">
            <a:avLst/>
          </a:prstGeom>
          <a:solidFill>
            <a:srgbClr val="FFFFFF">
              <a:alpha val="4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9" name="Rectangle 38"/>
          <p:cNvSpPr/>
          <p:nvPr/>
        </p:nvSpPr>
        <p:spPr bwMode="invGray">
          <a:xfrm>
            <a:off x="8915677" y="380"/>
            <a:ext cx="54864" cy="585216"/>
          </a:xfrm>
          <a:prstGeom prst="rect">
            <a:avLst/>
          </a:prstGeom>
          <a:solidFill>
            <a:srgbClr val="FFFFFF">
              <a:alpha val="2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0" name="Rectangle 39"/>
          <p:cNvSpPr/>
          <p:nvPr/>
        </p:nvSpPr>
        <p:spPr bwMode="invGray">
          <a:xfrm>
            <a:off x="8873475" y="380"/>
            <a:ext cx="9144" cy="585216"/>
          </a:xfrm>
          <a:prstGeom prst="rect">
            <a:avLst/>
          </a:prstGeom>
          <a:solidFill>
            <a:srgbClr val="FFFFFF">
              <a:alpha val="30196"/>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Title Placeholder 21"/>
          <p:cNvSpPr>
            <a:spLocks noGrp="1"/>
          </p:cNvSpPr>
          <p:nvPr>
            <p:ph type="title"/>
          </p:nvPr>
        </p:nvSpPr>
        <p:spPr>
          <a:xfrm>
            <a:off x="457200" y="609600"/>
            <a:ext cx="7620000" cy="1066800"/>
          </a:xfrm>
          <a:prstGeom prst="rect">
            <a:avLst/>
          </a:prstGeom>
        </p:spPr>
        <p:txBody>
          <a:bodyPr vert="horz" anchor="ctr">
            <a:normAutofit/>
          </a:bodyPr>
          <a:lstStyle/>
          <a:p>
            <a:r>
              <a:rPr kumimoji="0" lang="en-US" dirty="0" smtClean="0"/>
              <a:t>Click to edit Master title style</a:t>
            </a:r>
            <a:endParaRPr kumimoji="0" lang="en-US" dirty="0"/>
          </a:p>
        </p:txBody>
      </p:sp>
      <p:sp>
        <p:nvSpPr>
          <p:cNvPr id="13" name="Text Placeholder 12"/>
          <p:cNvSpPr>
            <a:spLocks noGrp="1"/>
          </p:cNvSpPr>
          <p:nvPr>
            <p:ph type="body" idx="1"/>
          </p:nvPr>
        </p:nvSpPr>
        <p:spPr>
          <a:xfrm>
            <a:off x="457200" y="1676400"/>
            <a:ext cx="8229600" cy="4821936"/>
          </a:xfrm>
          <a:prstGeom prst="rect">
            <a:avLst/>
          </a:prstGeom>
        </p:spPr>
        <p:txBody>
          <a:bodyPr vert="horz">
            <a:normAutofit/>
          </a:bodyPr>
          <a:lstStyle/>
          <a:p>
            <a:pPr lvl="0" eaLnBrk="1" latinLnBrk="0" hangingPunct="1"/>
            <a:r>
              <a:rPr kumimoji="0" lang="en-US" dirty="0" smtClean="0"/>
              <a:t>Click to edit Master text styles</a:t>
            </a:r>
          </a:p>
          <a:p>
            <a:pPr lvl="1" eaLnBrk="1" latinLnBrk="0" hangingPunct="1"/>
            <a:r>
              <a:rPr kumimoji="0" lang="en-US" dirty="0" smtClean="0"/>
              <a:t>Second level</a:t>
            </a:r>
          </a:p>
          <a:p>
            <a:pPr lvl="2" eaLnBrk="1" latinLnBrk="0" hangingPunct="1"/>
            <a:r>
              <a:rPr kumimoji="0" lang="en-US" dirty="0" smtClean="0"/>
              <a:t>Third level</a:t>
            </a:r>
          </a:p>
          <a:p>
            <a:pPr lvl="3" eaLnBrk="1" latinLnBrk="0" hangingPunct="1"/>
            <a:r>
              <a:rPr kumimoji="0" lang="en-US" dirty="0" smtClean="0"/>
              <a:t>Fourth level</a:t>
            </a:r>
          </a:p>
          <a:p>
            <a:pPr lvl="4" eaLnBrk="1" latinLnBrk="0" hangingPunct="1"/>
            <a:r>
              <a:rPr kumimoji="0" lang="en-US" dirty="0" smtClean="0"/>
              <a:t>Fifth level</a:t>
            </a:r>
            <a:endParaRPr kumimoji="0" lang="en-US" dirty="0"/>
          </a:p>
        </p:txBody>
      </p:sp>
      <p:sp>
        <p:nvSpPr>
          <p:cNvPr id="14" name="Date Placeholder 13"/>
          <p:cNvSpPr>
            <a:spLocks noGrp="1"/>
          </p:cNvSpPr>
          <p:nvPr>
            <p:ph type="dt" sz="half" idx="2"/>
          </p:nvPr>
        </p:nvSpPr>
        <p:spPr>
          <a:xfrm>
            <a:off x="6586536" y="612648"/>
            <a:ext cx="957264" cy="457200"/>
          </a:xfrm>
          <a:prstGeom prst="rect">
            <a:avLst/>
          </a:prstGeom>
        </p:spPr>
        <p:txBody>
          <a:bodyPr vert="horz"/>
          <a:lstStyle>
            <a:lvl1pPr algn="l" eaLnBrk="1" latinLnBrk="0" hangingPunct="1">
              <a:defRPr kumimoji="0" sz="800">
                <a:solidFill>
                  <a:schemeClr val="accent2"/>
                </a:solidFill>
              </a:defRPr>
            </a:lvl1pPr>
          </a:lstStyle>
          <a:p>
            <a:pPr algn="l" eaLnBrk="1" latinLnBrk="0" hangingPunct="1"/>
            <a:fld id="{C3F416CD-67A3-4CF0-A210-F6AF31AC147F}" type="datetimeFigureOut">
              <a:rPr lang="en-US" smtClean="0"/>
              <a:pPr algn="l" eaLnBrk="1" latinLnBrk="0" hangingPunct="1"/>
              <a:t>1/9/2013</a:t>
            </a:fld>
            <a:endParaRPr lang="en-US" sz="800" dirty="0">
              <a:solidFill>
                <a:schemeClr val="accent2"/>
              </a:solidFill>
            </a:endParaRPr>
          </a:p>
        </p:txBody>
      </p:sp>
      <p:sp>
        <p:nvSpPr>
          <p:cNvPr id="3" name="Footer Placeholder 2"/>
          <p:cNvSpPr>
            <a:spLocks noGrp="1"/>
          </p:cNvSpPr>
          <p:nvPr>
            <p:ph type="ftr" sz="quarter" idx="3"/>
          </p:nvPr>
        </p:nvSpPr>
        <p:spPr>
          <a:xfrm>
            <a:off x="5257800" y="612648"/>
            <a:ext cx="1325880" cy="457200"/>
          </a:xfrm>
          <a:prstGeom prst="rect">
            <a:avLst/>
          </a:prstGeom>
        </p:spPr>
        <p:txBody>
          <a:bodyPr vert="horz"/>
          <a:lstStyle>
            <a:lvl1pPr algn="r" eaLnBrk="1" latinLnBrk="0" hangingPunct="1">
              <a:defRPr kumimoji="0" sz="800">
                <a:solidFill>
                  <a:schemeClr val="accent2"/>
                </a:solidFill>
              </a:defRPr>
            </a:lvl1pPr>
          </a:lstStyle>
          <a:p>
            <a:endParaRPr lang="en-US" dirty="0"/>
          </a:p>
        </p:txBody>
      </p:sp>
      <p:sp>
        <p:nvSpPr>
          <p:cNvPr id="23" name="Slide Number Placeholder 22"/>
          <p:cNvSpPr>
            <a:spLocks noGrp="1"/>
          </p:cNvSpPr>
          <p:nvPr>
            <p:ph type="sldNum" sz="quarter" idx="4"/>
          </p:nvPr>
        </p:nvSpPr>
        <p:spPr>
          <a:xfrm>
            <a:off x="8610600" y="152400"/>
            <a:ext cx="533400" cy="365760"/>
          </a:xfrm>
          <a:prstGeom prst="rect">
            <a:avLst/>
          </a:prstGeom>
        </p:spPr>
        <p:txBody>
          <a:bodyPr vert="horz" anchor="b"/>
          <a:lstStyle>
            <a:lvl1pPr algn="r" eaLnBrk="1" latinLnBrk="0" hangingPunct="1">
              <a:defRPr kumimoji="0" sz="1800">
                <a:solidFill>
                  <a:srgbClr val="FFFFFF"/>
                </a:solidFill>
              </a:defRPr>
            </a:lvl1pPr>
          </a:lstStyle>
          <a:p>
            <a:fld id="{B6F15528-21DE-4FAA-801E-634DDDAF4B2B}" type="slidenum">
              <a:rPr lang="en-US" smtClean="0"/>
              <a:pPr/>
              <a:t>‹#›</a:t>
            </a:fld>
            <a:endParaRPr lang="en-US" dirty="0"/>
          </a:p>
        </p:txBody>
      </p:sp>
      <p:sp>
        <p:nvSpPr>
          <p:cNvPr id="20" name="Rectangle 19"/>
          <p:cNvSpPr/>
          <p:nvPr userDrawn="1"/>
        </p:nvSpPr>
        <p:spPr>
          <a:xfrm>
            <a:off x="7315200" y="0"/>
            <a:ext cx="1371600" cy="646331"/>
          </a:xfrm>
          <a:prstGeom prst="rect">
            <a:avLst/>
          </a:prstGeom>
          <a:noFill/>
        </p:spPr>
        <p:txBody>
          <a:bodyPr wrap="square" lIns="91440" tIns="45720" rIns="91440" bIns="45720">
            <a:spAutoFit/>
          </a:bodyPr>
          <a:lstStyle/>
          <a:p>
            <a:pPr algn="ctr"/>
            <a:r>
              <a:rPr lang="en-US" sz="3600" b="1" cap="none" spc="0" dirty="0" smtClean="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rPr>
              <a:t>UNC</a:t>
            </a:r>
            <a:endParaRPr lang="en-US" sz="3600" b="1" cap="none" spc="0" dirty="0">
              <a:ln w="10541" cmpd="sng">
                <a:solidFill>
                  <a:srgbClr val="7D7D7D">
                    <a:tint val="100000"/>
                    <a:shade val="100000"/>
                    <a:satMod val="110000"/>
                  </a:srgbClr>
                </a:solidFill>
                <a:prstDash val="solid"/>
              </a:ln>
              <a:gradFill>
                <a:gsLst>
                  <a:gs pos="0">
                    <a:srgbClr val="FFFFFF">
                      <a:tint val="40000"/>
                      <a:satMod val="250000"/>
                    </a:srgbClr>
                  </a:gs>
                  <a:gs pos="9000">
                    <a:srgbClr val="FFFFFF">
                      <a:tint val="52000"/>
                      <a:satMod val="300000"/>
                    </a:srgbClr>
                  </a:gs>
                  <a:gs pos="50000">
                    <a:srgbClr val="FFFFFF">
                      <a:shade val="20000"/>
                      <a:satMod val="300000"/>
                    </a:srgbClr>
                  </a:gs>
                  <a:gs pos="79000">
                    <a:srgbClr val="FFFFFF">
                      <a:tint val="52000"/>
                      <a:satMod val="300000"/>
                    </a:srgbClr>
                  </a:gs>
                  <a:gs pos="100000">
                    <a:srgbClr val="FFFFFF">
                      <a:tint val="40000"/>
                      <a:satMod val="250000"/>
                    </a:srgbClr>
                  </a:gs>
                </a:gsLst>
                <a:lin ang="5400000"/>
              </a:gradFill>
              <a:effectLst/>
            </a:endParaRP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74" r:id="rId12"/>
  </p:sldLayoutIdLst>
  <p:txStyles>
    <p:titleStyle>
      <a:lvl1pPr algn="l" rtl="0" eaLnBrk="1" latinLnBrk="0" hangingPunct="1">
        <a:spcBef>
          <a:spcPct val="0"/>
        </a:spcBef>
        <a:buNone/>
        <a:defRPr kumimoji="0" sz="4000" kern="1200">
          <a:solidFill>
            <a:schemeClr val="tx2"/>
          </a:solidFill>
          <a:latin typeface="+mj-lt"/>
          <a:ea typeface="+mj-ea"/>
          <a:cs typeface="+mj-cs"/>
        </a:defRPr>
      </a:lvl1pPr>
    </p:titleStyle>
    <p:bodyStyle>
      <a:lvl1pPr marL="365760" indent="-256032" algn="l" rtl="0" eaLnBrk="1" latinLnBrk="0" hangingPunct="1">
        <a:spcBef>
          <a:spcPts val="300"/>
        </a:spcBef>
        <a:buClr>
          <a:schemeClr val="tx2"/>
        </a:buClr>
        <a:buSzPct val="110000"/>
        <a:buFont typeface="Arial" pitchFamily="34" charset="0"/>
        <a:buChar char="•"/>
        <a:defRPr kumimoji="0" sz="2800" kern="1200">
          <a:solidFill>
            <a:schemeClr val="tx1"/>
          </a:solidFill>
          <a:latin typeface="+mn-lt"/>
          <a:ea typeface="+mn-ea"/>
          <a:cs typeface="+mn-cs"/>
        </a:defRPr>
      </a:lvl1pPr>
      <a:lvl2pPr marL="658368" indent="-246888" algn="l" rtl="0" eaLnBrk="1" latinLnBrk="0" hangingPunct="1">
        <a:spcBef>
          <a:spcPts val="300"/>
        </a:spcBef>
        <a:buClr>
          <a:schemeClr val="accent2"/>
        </a:buClr>
        <a:buFont typeface="Georgia"/>
        <a:buChar char="▫"/>
        <a:defRPr kumimoji="0" sz="2600" kern="1200" baseline="0">
          <a:solidFill>
            <a:schemeClr val="accent1"/>
          </a:solidFill>
          <a:latin typeface="+mn-lt"/>
          <a:ea typeface="+mn-ea"/>
          <a:cs typeface="+mn-cs"/>
        </a:defRPr>
      </a:lvl2pPr>
      <a:lvl3pPr marL="923544" indent="-219456" algn="l" rtl="0" eaLnBrk="1" latinLnBrk="0" hangingPunct="1">
        <a:spcBef>
          <a:spcPts val="300"/>
        </a:spcBef>
        <a:buClr>
          <a:schemeClr val="accent1"/>
        </a:buClr>
        <a:buFont typeface="Wingdings 2"/>
        <a:buChar char=""/>
        <a:defRPr kumimoji="0" sz="2400" kern="1200" baseline="0">
          <a:solidFill>
            <a:schemeClr val="tx1"/>
          </a:solidFill>
          <a:latin typeface="+mn-lt"/>
          <a:ea typeface="+mn-ea"/>
          <a:cs typeface="+mn-cs"/>
        </a:defRPr>
      </a:lvl3pPr>
      <a:lvl4pPr marL="1179576" indent="-201168" algn="l" rtl="0" eaLnBrk="1" latinLnBrk="0" hangingPunct="1">
        <a:spcBef>
          <a:spcPts val="300"/>
        </a:spcBef>
        <a:buClr>
          <a:schemeClr val="accent1"/>
        </a:buClr>
        <a:buFont typeface="Wingdings 2"/>
        <a:buChar char=""/>
        <a:defRPr kumimoji="0" sz="2200" kern="1200">
          <a:solidFill>
            <a:schemeClr val="accent1"/>
          </a:solidFill>
          <a:latin typeface="+mn-lt"/>
          <a:ea typeface="+mn-ea"/>
          <a:cs typeface="+mn-cs"/>
        </a:defRPr>
      </a:lvl4pPr>
      <a:lvl5pPr marL="1389888" indent="-182880" algn="l" rtl="0" eaLnBrk="1" latinLnBrk="0" hangingPunct="1">
        <a:spcBef>
          <a:spcPts val="300"/>
        </a:spcBef>
        <a:buClr>
          <a:schemeClr val="accent3"/>
        </a:buClr>
        <a:buFont typeface="Georgia"/>
        <a:buChar char="▫"/>
        <a:defRPr kumimoji="0" sz="2000" kern="1200">
          <a:solidFill>
            <a:schemeClr val="accent3"/>
          </a:solidFill>
          <a:latin typeface="+mn-lt"/>
          <a:ea typeface="+mn-ea"/>
          <a:cs typeface="+mn-cs"/>
        </a:defRPr>
      </a:lvl5pPr>
      <a:lvl6pPr marL="1609344" indent="-182880" algn="l" rtl="0" eaLnBrk="1" latinLnBrk="0" hangingPunct="1">
        <a:spcBef>
          <a:spcPts val="300"/>
        </a:spcBef>
        <a:buClr>
          <a:schemeClr val="accent3"/>
        </a:buClr>
        <a:buFont typeface="Georgia"/>
        <a:buChar char="▫"/>
        <a:defRPr kumimoji="0" sz="1800" kern="1200">
          <a:solidFill>
            <a:schemeClr val="accent3"/>
          </a:solidFill>
          <a:latin typeface="+mn-lt"/>
          <a:ea typeface="+mn-ea"/>
          <a:cs typeface="+mn-cs"/>
        </a:defRPr>
      </a:lvl6pPr>
      <a:lvl7pPr marL="1828800" indent="-182880" algn="l" rtl="0" eaLnBrk="1" latinLnBrk="0" hangingPunct="1">
        <a:spcBef>
          <a:spcPts val="300"/>
        </a:spcBef>
        <a:buClr>
          <a:schemeClr val="accent3"/>
        </a:buClr>
        <a:buFont typeface="Georgia"/>
        <a:buChar char="▫"/>
        <a:defRPr kumimoji="0" sz="1600" kern="1200">
          <a:solidFill>
            <a:schemeClr val="accent3"/>
          </a:solidFill>
          <a:latin typeface="+mn-lt"/>
          <a:ea typeface="+mn-ea"/>
          <a:cs typeface="+mn-cs"/>
        </a:defRPr>
      </a:lvl7pPr>
      <a:lvl8pPr marL="2029968" indent="-182880" algn="l" rtl="0" eaLnBrk="1" latinLnBrk="0" hangingPunct="1">
        <a:spcBef>
          <a:spcPts val="300"/>
        </a:spcBef>
        <a:buClr>
          <a:schemeClr val="accent3"/>
        </a:buClr>
        <a:buFont typeface="Georgia"/>
        <a:buChar char="◦"/>
        <a:defRPr kumimoji="0" sz="1500" kern="1200">
          <a:solidFill>
            <a:schemeClr val="accent3"/>
          </a:solidFill>
          <a:latin typeface="+mn-lt"/>
          <a:ea typeface="+mn-ea"/>
          <a:cs typeface="+mn-cs"/>
        </a:defRPr>
      </a:lvl8pPr>
      <a:lvl9pPr marL="2240280" indent="-182880" algn="l" rtl="0" eaLnBrk="1" latinLnBrk="0" hangingPunct="1">
        <a:spcBef>
          <a:spcPts val="300"/>
        </a:spcBef>
        <a:buClr>
          <a:schemeClr val="accent3"/>
        </a:buClr>
        <a:buFont typeface="Georgia"/>
        <a:buChar char="◦"/>
        <a:defRPr kumimoji="0" sz="1400" kern="1200" baseline="0">
          <a:solidFill>
            <a:schemeClr val="accent3"/>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hyperlink" Target="http://ils.unc.edu/bmh/courses/infovis/3d-chest-clip.avi"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ils.unc.edu/bmh/"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Course Welcome</a:t>
            </a:r>
            <a:endParaRPr lang="en-US" dirty="0"/>
          </a:p>
        </p:txBody>
      </p:sp>
      <p:sp>
        <p:nvSpPr>
          <p:cNvPr id="3" name="Subtitle 2"/>
          <p:cNvSpPr>
            <a:spLocks noGrp="1"/>
          </p:cNvSpPr>
          <p:nvPr>
            <p:ph type="subTitle" idx="1"/>
          </p:nvPr>
        </p:nvSpPr>
        <p:spPr>
          <a:xfrm>
            <a:off x="457199" y="3897443"/>
            <a:ext cx="6932951" cy="1755095"/>
          </a:xfrm>
        </p:spPr>
        <p:txBody>
          <a:bodyPr>
            <a:normAutofit/>
          </a:bodyPr>
          <a:lstStyle/>
          <a:p>
            <a:endParaRPr lang="en-US" dirty="0" smtClean="0"/>
          </a:p>
          <a:p>
            <a:r>
              <a:rPr lang="en-US" dirty="0" smtClean="0"/>
              <a:t>INLS 541: Information Visualization </a:t>
            </a:r>
          </a:p>
          <a:p>
            <a:r>
              <a:rPr lang="en-US" dirty="0" smtClean="0"/>
              <a:t>Brad Hemminger</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on Instructor</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SILS faculty for over a decade.  Interests include visualization, HCI, scholarly communications, information seeking/use, digital libraries, databases, biomedical informatics. </a:t>
            </a:r>
          </a:p>
          <a:p>
            <a:r>
              <a:rPr lang="en-US" dirty="0" smtClean="0"/>
              <a:t>Prior to that was researcher in Radiology department in the school of medicine.  Worked on a number of visualizations/user interfaces for 2D and 3D display of medical images (</a:t>
            </a:r>
            <a:r>
              <a:rPr lang="en-US" dirty="0" smtClean="0">
                <a:hlinkClick r:id="rId3"/>
              </a:rPr>
              <a:t>3D Chest</a:t>
            </a:r>
            <a:r>
              <a:rPr lang="en-US" dirty="0" smtClean="0"/>
              <a:t>). </a:t>
            </a:r>
          </a:p>
          <a:p>
            <a:r>
              <a:rPr lang="en-US" dirty="0" smtClean="0"/>
              <a:t>You can find out most of what you want to know about me from my </a:t>
            </a:r>
            <a:r>
              <a:rPr lang="en-US" dirty="0" smtClean="0">
                <a:hlinkClick r:id="rId4"/>
              </a:rPr>
              <a:t>SILS </a:t>
            </a:r>
            <a:r>
              <a:rPr lang="en-US" dirty="0" err="1" smtClean="0">
                <a:hlinkClick r:id="rId4"/>
              </a:rPr>
              <a:t>webpages</a:t>
            </a:r>
            <a:r>
              <a:rPr lang="en-US" dirty="0" smtClean="0"/>
              <a:t>.</a:t>
            </a:r>
          </a:p>
          <a:p>
            <a:r>
              <a:rPr lang="en-US" dirty="0" smtClean="0"/>
              <a:t>Family</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 on course</a:t>
            </a:r>
            <a:endParaRPr lang="en-US" dirty="0"/>
          </a:p>
        </p:txBody>
      </p:sp>
      <p:sp>
        <p:nvSpPr>
          <p:cNvPr id="3" name="Content Placeholder 2"/>
          <p:cNvSpPr>
            <a:spLocks noGrp="1"/>
          </p:cNvSpPr>
          <p:nvPr>
            <p:ph idx="1"/>
          </p:nvPr>
        </p:nvSpPr>
        <p:spPr/>
        <p:txBody>
          <a:bodyPr>
            <a:normAutofit fontScale="85000" lnSpcReduction="20000"/>
          </a:bodyPr>
          <a:lstStyle/>
          <a:p>
            <a:r>
              <a:rPr lang="en-US" dirty="0" smtClean="0"/>
              <a:t>One of my passions and large part of my research work is Information Visualization. I’ll share some examples during the course.</a:t>
            </a:r>
            <a:endParaRPr lang="en-US" b="1" dirty="0" smtClean="0"/>
          </a:p>
          <a:p>
            <a:r>
              <a:rPr lang="en-US" dirty="0" smtClean="0"/>
              <a:t>This is the 3rd time I’ve taught this course.  </a:t>
            </a:r>
            <a:r>
              <a:rPr lang="en-US" smtClean="0"/>
              <a:t>I’m </a:t>
            </a:r>
            <a:r>
              <a:rPr lang="en-US" smtClean="0"/>
              <a:t>still </a:t>
            </a:r>
            <a:r>
              <a:rPr lang="en-US" dirty="0" smtClean="0"/>
              <a:t>making significant improvements to it, so please consider it to still be under construction </a:t>
            </a:r>
            <a:r>
              <a:rPr lang="en-US" dirty="0" smtClean="0">
                <a:sym typeface="Wingdings" pitchFamily="2" charset="2"/>
              </a:rPr>
              <a:t></a:t>
            </a:r>
            <a:r>
              <a:rPr lang="en-US" dirty="0" smtClean="0"/>
              <a:t>.   Your input and feedback is welcome.</a:t>
            </a:r>
            <a:r>
              <a:rPr lang="en-US" dirty="0" smtClean="0">
                <a:sym typeface="Wingdings" pitchFamily="2" charset="2"/>
              </a:rPr>
              <a:t> </a:t>
            </a:r>
            <a:endParaRPr lang="en-US" dirty="0" smtClean="0"/>
          </a:p>
          <a:p>
            <a:r>
              <a:rPr lang="en-US" dirty="0" smtClean="0"/>
              <a:t>This is intended as seminar course, but due to demand, it is more lecture style, but my aim is to still have lots of discussion and hands on work activities.   </a:t>
            </a:r>
          </a:p>
          <a:p>
            <a:r>
              <a:rPr lang="en-US" dirty="0" smtClean="0"/>
              <a:t>We have a diverse collection of backgrounds and experiences in our class members.  We’ll do student introductions as part of Assignment 1 where you make a visualization to introduce yourself. </a:t>
            </a:r>
            <a:r>
              <a:rPr lang="en-US" i="1" dirty="0" smtClean="0"/>
              <a:t> </a:t>
            </a:r>
            <a:endParaRPr lang="en-US"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Help Influence this Course!</a:t>
            </a:r>
            <a:endParaRPr lang="en-US" dirty="0"/>
          </a:p>
        </p:txBody>
      </p:sp>
      <p:sp>
        <p:nvSpPr>
          <p:cNvPr id="3" name="Content Placeholder 2"/>
          <p:cNvSpPr>
            <a:spLocks noGrp="1"/>
          </p:cNvSpPr>
          <p:nvPr>
            <p:ph idx="1"/>
          </p:nvPr>
        </p:nvSpPr>
        <p:spPr/>
        <p:txBody>
          <a:bodyPr>
            <a:normAutofit/>
          </a:bodyPr>
          <a:lstStyle/>
          <a:p>
            <a:r>
              <a:rPr lang="en-US" dirty="0" smtClean="0"/>
              <a:t>I have way more material for this course than I can cover in one semester.  So each semester I emphasize areas based on student’s interests.</a:t>
            </a:r>
          </a:p>
          <a:p>
            <a:r>
              <a:rPr lang="en-US" dirty="0" smtClean="0"/>
              <a:t>So, YOU HAVE SOME CONTROL in what we cover  by telling me your interests (today and next class).  I’ll use this information to customize the course, the presentations and assignments.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to Expect in this Course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1-2 readings a week, discussion in class about readings</a:t>
            </a:r>
          </a:p>
          <a:p>
            <a:r>
              <a:rPr lang="en-US" dirty="0" smtClean="0"/>
              <a:t>1-2 exercises or assignments each week.  You’ll work them before class, we’ll review in class.  We’ll also work some in-class exercises during classes.</a:t>
            </a:r>
          </a:p>
          <a:p>
            <a:r>
              <a:rPr lang="en-US" dirty="0" smtClean="0"/>
              <a:t>Collaborative learning.  I believe in working in groups, sharing and learning from each other.  We’ll post our work to shared spaces so we can learn form each other. </a:t>
            </a:r>
          </a:p>
          <a:p>
            <a:r>
              <a:rPr lang="en-US" dirty="0" smtClean="0"/>
              <a:t>Students and instructor review and critique of </a:t>
            </a:r>
            <a:r>
              <a:rPr lang="en-US" dirty="0" err="1" smtClean="0"/>
              <a:t>everyones</a:t>
            </a:r>
            <a:r>
              <a:rPr lang="en-US" dirty="0" smtClean="0"/>
              <a:t> work (this is critical because of the size of the class).</a:t>
            </a:r>
          </a:p>
          <a:p>
            <a:r>
              <a:rPr lang="en-US" dirty="0" smtClean="0"/>
              <a:t>I believe you learn best by exposing you to ideas and information, giving you guidance on best practices, and then learning by doing.  We will practice what we learn through exercises and assignments, and then being challenged to use our skills in a high quality effort on a larger scale (midterm and final projects). </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House Keeping/</a:t>
            </a:r>
            <a:r>
              <a:rPr lang="en-US" dirty="0" err="1" smtClean="0"/>
              <a:t>Administrivia</a:t>
            </a:r>
            <a:endParaRPr lang="en-US" dirty="0"/>
          </a:p>
        </p:txBody>
      </p:sp>
      <p:sp>
        <p:nvSpPr>
          <p:cNvPr id="3" name="Content Placeholder 2"/>
          <p:cNvSpPr>
            <a:spLocks noGrp="1"/>
          </p:cNvSpPr>
          <p:nvPr>
            <p:ph idx="1"/>
          </p:nvPr>
        </p:nvSpPr>
        <p:spPr/>
        <p:txBody>
          <a:bodyPr>
            <a:normAutofit/>
          </a:bodyPr>
          <a:lstStyle/>
          <a:p>
            <a:r>
              <a:rPr lang="en-US" dirty="0" smtClean="0"/>
              <a:t>Assignment “0”</a:t>
            </a:r>
          </a:p>
          <a:p>
            <a:r>
              <a:rPr lang="en-US" dirty="0" smtClean="0"/>
              <a:t>Did you add yourself to the Class roster so I can enable you to edit all the class pages?</a:t>
            </a:r>
          </a:p>
          <a:p>
            <a:r>
              <a:rPr lang="en-US" dirty="0" smtClean="0"/>
              <a:t>Have you visited the main class pages? (view them) </a:t>
            </a:r>
          </a:p>
          <a:p>
            <a:pPr lvl="1"/>
            <a:r>
              <a:rPr lang="en-US" dirty="0" smtClean="0"/>
              <a:t>Class Work wiki pages? </a:t>
            </a:r>
          </a:p>
          <a:p>
            <a:pPr lvl="1"/>
            <a:r>
              <a:rPr lang="en-US" dirty="0" smtClean="0"/>
              <a:t>The Readings pages? </a:t>
            </a:r>
          </a:p>
          <a:p>
            <a:pPr lvl="1"/>
            <a:r>
              <a:rPr lang="en-US" dirty="0" smtClean="0"/>
              <a:t>Resources pages?</a:t>
            </a:r>
          </a:p>
          <a:p>
            <a:r>
              <a:rPr lang="en-US" dirty="0" smtClean="0"/>
              <a:t>Have you added yourself to the email listserv?</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Urba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Urban">
      <a:majorFont>
        <a:latin typeface="Trebuchet MS"/>
        <a:ea typeface=""/>
        <a:cs typeface=""/>
        <a:font script="Jpan" typeface="HGｺﾞｼｯｸM"/>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Georgia"/>
        <a:ea typeface=""/>
        <a:cs typeface=""/>
        <a:font script="Jpan" typeface="HG明朝B"/>
        <a:font script="Hang" typeface="맑은 고딕"/>
        <a:font script="Hans" typeface="宋体"/>
        <a:font script="Hant" typeface="新細明體"/>
        <a:font script="Arab" typeface="Arial"/>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Urban">
      <a:fillStyleLst>
        <a:solidFill>
          <a:schemeClr val="phClr"/>
        </a:solidFill>
        <a:gradFill rotWithShape="1">
          <a:gsLst>
            <a:gs pos="0">
              <a:schemeClr val="phClr">
                <a:tint val="1000"/>
                <a:satMod val="255000"/>
              </a:schemeClr>
            </a:gs>
            <a:gs pos="55000">
              <a:schemeClr val="phClr">
                <a:tint val="12000"/>
                <a:satMod val="255000"/>
              </a:schemeClr>
            </a:gs>
            <a:gs pos="100000">
              <a:schemeClr val="phClr">
                <a:tint val="45000"/>
                <a:satMod val="250000"/>
              </a:schemeClr>
            </a:gs>
          </a:gsLst>
          <a:path path="circle">
            <a:fillToRect l="-40000" t="-90000" r="140000" b="190000"/>
          </a:path>
        </a:gradFill>
        <a:gradFill rotWithShape="1">
          <a:gsLst>
            <a:gs pos="0">
              <a:schemeClr val="phClr">
                <a:tint val="43000"/>
                <a:satMod val="165000"/>
              </a:schemeClr>
            </a:gs>
            <a:gs pos="55000">
              <a:schemeClr val="phClr">
                <a:tint val="83000"/>
                <a:satMod val="155000"/>
              </a:schemeClr>
            </a:gs>
            <a:gs pos="100000">
              <a:schemeClr val="phClr">
                <a:shade val="85000"/>
              </a:schemeClr>
            </a:gs>
          </a:gsLst>
          <a:path path="circle">
            <a:fillToRect l="-40000" t="-90000" r="140000" b="190000"/>
          </a:path>
        </a:gradFill>
      </a:fillStyleLst>
      <a:lnStyleLst>
        <a:ln w="9525" cap="flat" cmpd="sng" algn="ctr">
          <a:solidFill>
            <a:schemeClr val="phClr"/>
          </a:solidFill>
          <a:prstDash val="solid"/>
        </a:ln>
        <a:ln w="19050" cap="flat" cmpd="sng" algn="ctr">
          <a:solidFill>
            <a:schemeClr val="phClr"/>
          </a:solidFill>
          <a:prstDash val="solid"/>
        </a:ln>
        <a:ln w="31750" cap="flat" cmpd="sng" algn="ctr">
          <a:solidFill>
            <a:schemeClr val="phClr"/>
          </a:solidFill>
          <a:prstDash val="solid"/>
        </a:ln>
      </a:lnStyleLst>
      <a:effectStyleLst>
        <a:effectStyle>
          <a:effectLst>
            <a:outerShdw blurRad="51500" dist="25400" dir="5400000" rotWithShape="0">
              <a:srgbClr val="000000">
                <a:alpha val="40000"/>
              </a:srgbClr>
            </a:outerShdw>
          </a:effectLst>
        </a:effectStyle>
        <a:effectStyle>
          <a:effectLst>
            <a:outerShdw blurRad="50800" dist="25400" dir="5400000" rotWithShape="0">
              <a:srgbClr val="000000">
                <a:alpha val="45000"/>
              </a:srgbClr>
            </a:outerShdw>
          </a:effectLst>
        </a:effectStyle>
        <a:effectStyle>
          <a:effectLst>
            <a:outerShdw blurRad="50800" dist="25400" dir="5400000" rotWithShape="0">
              <a:srgbClr val="000000">
                <a:alpha val="45000"/>
              </a:srgbClr>
            </a:outerShdw>
          </a:effectLst>
          <a:scene3d>
            <a:camera prst="orthographicFront" fov="0">
              <a:rot lat="0" lon="0" rev="0"/>
            </a:camera>
            <a:lightRig rig="flat" dir="t">
              <a:rot lat="0" lon="0" rev="20040000"/>
            </a:lightRig>
          </a:scene3d>
          <a:sp3d contourW="12700" prstMaterial="dkEdge">
            <a:bevelT w="25400" h="38100" prst="convex"/>
            <a:contourClr>
              <a:schemeClr val="phClr">
                <a:satMod val="115000"/>
              </a:schemeClr>
            </a:contourClr>
          </a:sp3d>
        </a:effectStyle>
      </a:effectStyleLst>
      <a:bgFillStyleLst>
        <a:solidFill>
          <a:schemeClr val="phClr"/>
        </a:solidFill>
        <a:gradFill rotWithShape="1">
          <a:gsLst>
            <a:gs pos="100000">
              <a:schemeClr val="phClr">
                <a:tint val="80000"/>
                <a:satMod val="250000"/>
              </a:schemeClr>
            </a:gs>
            <a:gs pos="60000">
              <a:schemeClr val="phClr">
                <a:shade val="38000"/>
                <a:satMod val="175000"/>
              </a:schemeClr>
            </a:gs>
            <a:gs pos="0">
              <a:schemeClr val="phClr">
                <a:shade val="30000"/>
                <a:satMod val="175000"/>
              </a:schemeClr>
            </a:gs>
          </a:gsLst>
          <a:lin ang="5400000" scaled="0"/>
        </a:gradFill>
        <a:blipFill>
          <a:blip xmlns:r="http://schemas.openxmlformats.org/officeDocument/2006/relationships" r:embed="rId1">
            <a:duotone>
              <a:schemeClr val="phClr">
                <a:shade val="48000"/>
              </a:schemeClr>
              <a:schemeClr val="phClr">
                <a:tint val="96000"/>
                <a:satMod val="15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23396</TotalTime>
  <Words>507</Words>
  <Application>Microsoft Office PowerPoint</Application>
  <PresentationFormat>On-screen Show (4:3)</PresentationFormat>
  <Paragraphs>37</Paragraphs>
  <Slides>6</Slides>
  <Notes>6</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Urban</vt:lpstr>
      <vt:lpstr>Course Welcome</vt:lpstr>
      <vt:lpstr>Background on Instructor</vt:lpstr>
      <vt:lpstr>Background on course</vt:lpstr>
      <vt:lpstr>Help Influence this Course!</vt:lpstr>
      <vt:lpstr>What to Expect in this Course</vt:lpstr>
      <vt:lpstr>House Keeping/Administrivia</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Information Visualization: Principles, Promise, and Pragmatics Marti Hearst</dc:title>
  <dc:creator>TerMaat, Julia</dc:creator>
  <cp:lastModifiedBy>Brad Hemminger</cp:lastModifiedBy>
  <cp:revision>1516</cp:revision>
  <dcterms:created xsi:type="dcterms:W3CDTF">2001-07-19T07:37:29Z</dcterms:created>
  <dcterms:modified xsi:type="dcterms:W3CDTF">2013-01-09T14:48:49Z</dcterms:modified>
</cp:coreProperties>
</file>