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7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6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1590-D434-BD42-9F2A-BA0F2F7D5CF8}" type="datetimeFigureOut">
              <a:rPr lang="en-US" smtClean="0"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4AE1-5032-D142-A56F-FE6890AF5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5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xO_oEGHWSMU" TargetMode="External"/><Relationship Id="rId3" Type="http://schemas.openxmlformats.org/officeDocument/2006/relationships/hyperlink" Target="https://www.youtube.com/watch?v=2zuDXzVYZ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March 28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search log component coming along?</a:t>
            </a:r>
          </a:p>
          <a:p>
            <a:r>
              <a:rPr lang="en-US" dirty="0" smtClean="0"/>
              <a:t>Look at discussion questions/comments in Sakai</a:t>
            </a:r>
          </a:p>
          <a:p>
            <a:r>
              <a:rPr lang="en-US" smtClean="0"/>
              <a:t>Jeopardy!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bies_in_bathtubs_post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6610" y="-362401"/>
            <a:ext cx="10102408" cy="78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3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0537" y="993557"/>
            <a:ext cx="63834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https://www.youtube.com/watch?v=xO_oEGHWSMU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https://www.youtube.com/watch?v=2zuDXzVYZ68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9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Thursday, March 28</vt:lpstr>
      <vt:lpstr>PowerPoint Presentation</vt:lpstr>
      <vt:lpstr>PowerPoint Presentation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March 28</dc:title>
  <dc:creator>Rachael Clemens</dc:creator>
  <cp:lastModifiedBy>Rachael Clemens</cp:lastModifiedBy>
  <cp:revision>3</cp:revision>
  <dcterms:created xsi:type="dcterms:W3CDTF">2013-03-28T13:11:42Z</dcterms:created>
  <dcterms:modified xsi:type="dcterms:W3CDTF">2013-03-28T14:11:06Z</dcterms:modified>
</cp:coreProperties>
</file>