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0" r:id="rId3"/>
    <p:sldId id="261" r:id="rId4"/>
    <p:sldId id="263" r:id="rId5"/>
    <p:sldId id="257" r:id="rId6"/>
    <p:sldId id="264" r:id="rId7"/>
    <p:sldId id="262" r:id="rId8"/>
    <p:sldId id="265" r:id="rId9"/>
    <p:sldId id="259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15620"/>
    <p:restoredTop sz="98797" autoAdjust="0"/>
  </p:normalViewPr>
  <p:slideViewPr>
    <p:cSldViewPr snapToGrid="0" snapToObjects="1">
      <p:cViewPr varScale="1">
        <p:scale>
          <a:sx n="103" d="100"/>
          <a:sy n="103" d="100"/>
        </p:scale>
        <p:origin x="-215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93" d="100"/>
        <a:sy n="193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A9C10-DCE5-6449-968A-A011BDB10FC5}" type="datetimeFigureOut">
              <a:rPr lang="en-US" smtClean="0"/>
              <a:t>2/26/13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0D8A-B841-9743-87B0-DBA65B408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385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A9C10-DCE5-6449-968A-A011BDB10FC5}" type="datetimeFigureOut">
              <a:rPr lang="en-US" smtClean="0"/>
              <a:t>2/26/13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0D8A-B841-9743-87B0-DBA65B408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517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A9C10-DCE5-6449-968A-A011BDB10FC5}" type="datetimeFigureOut">
              <a:rPr lang="en-US" smtClean="0"/>
              <a:t>2/26/13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0D8A-B841-9743-87B0-DBA65B408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622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A9C10-DCE5-6449-968A-A011BDB10FC5}" type="datetimeFigureOut">
              <a:rPr lang="en-US" smtClean="0"/>
              <a:t>2/26/13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0D8A-B841-9743-87B0-DBA65B408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451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A9C10-DCE5-6449-968A-A011BDB10FC5}" type="datetimeFigureOut">
              <a:rPr lang="en-US" smtClean="0"/>
              <a:t>2/26/13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0D8A-B841-9743-87B0-DBA65B408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594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A9C10-DCE5-6449-968A-A011BDB10FC5}" type="datetimeFigureOut">
              <a:rPr lang="en-US" smtClean="0"/>
              <a:t>2/26/13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0D8A-B841-9743-87B0-DBA65B408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739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A9C10-DCE5-6449-968A-A011BDB10FC5}" type="datetimeFigureOut">
              <a:rPr lang="en-US" smtClean="0"/>
              <a:t>2/26/13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0D8A-B841-9743-87B0-DBA65B408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210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A9C10-DCE5-6449-968A-A011BDB10FC5}" type="datetimeFigureOut">
              <a:rPr lang="en-US" smtClean="0"/>
              <a:t>2/26/13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0D8A-B841-9743-87B0-DBA65B408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871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A9C10-DCE5-6449-968A-A011BDB10FC5}" type="datetimeFigureOut">
              <a:rPr lang="en-US" smtClean="0"/>
              <a:t>2/26/13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0D8A-B841-9743-87B0-DBA65B408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212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A9C10-DCE5-6449-968A-A011BDB10FC5}" type="datetimeFigureOut">
              <a:rPr lang="en-US" smtClean="0"/>
              <a:t>2/26/13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0D8A-B841-9743-87B0-DBA65B408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687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A9C10-DCE5-6449-968A-A011BDB10FC5}" type="datetimeFigureOut">
              <a:rPr lang="en-US" smtClean="0"/>
              <a:t>2/26/13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0D8A-B841-9743-87B0-DBA65B408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137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CA9C10-DCE5-6449-968A-A011BDB10FC5}" type="datetimeFigureOut">
              <a:rPr lang="en-US" smtClean="0"/>
              <a:t>2/26/13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150D8A-B841-9743-87B0-DBA65B408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336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</a:t>
            </a:r>
            <a:r>
              <a:rPr lang="en-US" dirty="0" smtClean="0"/>
              <a:t>oday’s lineup…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due date for </a:t>
            </a:r>
            <a:r>
              <a:rPr lang="en-US" b="1" dirty="0" smtClean="0"/>
              <a:t>project description </a:t>
            </a:r>
            <a:r>
              <a:rPr lang="en-US" dirty="0" smtClean="0"/>
              <a:t>– next </a:t>
            </a:r>
            <a:r>
              <a:rPr lang="en-US" dirty="0" err="1" smtClean="0"/>
              <a:t>tuesday</a:t>
            </a:r>
            <a:r>
              <a:rPr lang="en-US" dirty="0" smtClean="0"/>
              <a:t>, march 5</a:t>
            </a:r>
          </a:p>
          <a:p>
            <a:r>
              <a:rPr lang="en-US" dirty="0" smtClean="0"/>
              <a:t>distribute and discuss mid-term exam</a:t>
            </a:r>
          </a:p>
          <a:p>
            <a:r>
              <a:rPr lang="en-US" dirty="0"/>
              <a:t>s</a:t>
            </a:r>
            <a:r>
              <a:rPr lang="en-US" dirty="0" smtClean="0"/>
              <a:t>earch skills 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ubject headings</a:t>
            </a:r>
          </a:p>
          <a:p>
            <a:pPr lvl="1"/>
            <a:r>
              <a:rPr lang="en-US" dirty="0" smtClean="0"/>
              <a:t>Boolean operators</a:t>
            </a:r>
          </a:p>
          <a:p>
            <a:pPr lvl="1"/>
            <a:r>
              <a:rPr lang="en-US" dirty="0" smtClean="0"/>
              <a:t>proximity operators</a:t>
            </a:r>
          </a:p>
          <a:p>
            <a:r>
              <a:rPr lang="en-US" dirty="0"/>
              <a:t>t</a:t>
            </a:r>
            <a:r>
              <a:rPr lang="en-US" dirty="0" smtClean="0"/>
              <a:t>eam work time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311641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Team Project Description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03693"/>
          </a:xfrm>
        </p:spPr>
        <p:txBody>
          <a:bodyPr>
            <a:normAutofit fontScale="62500" lnSpcReduction="20000"/>
          </a:bodyPr>
          <a:lstStyle/>
          <a:p>
            <a:r>
              <a:rPr lang="en-US" b="1" dirty="0" smtClean="0"/>
              <a:t>Identify selected variables (including any subsets)</a:t>
            </a:r>
          </a:p>
          <a:p>
            <a:pPr lvl="1"/>
            <a:r>
              <a:rPr lang="en-US" dirty="0" smtClean="0"/>
              <a:t>e.g. SEX=FEMALE, AGE=18-30, INCOME, LAW5=YES</a:t>
            </a:r>
          </a:p>
          <a:p>
            <a:r>
              <a:rPr lang="en-US" b="1" dirty="0" smtClean="0"/>
              <a:t>What sort of relationship among these variables will you try to analyze?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.g. we are interested in young women who have been arrested and what sort of income level they report</a:t>
            </a:r>
          </a:p>
          <a:p>
            <a:r>
              <a:rPr lang="en-US" b="1" dirty="0" smtClean="0"/>
              <a:t>What sort of story are you interested in uncovering?</a:t>
            </a:r>
          </a:p>
          <a:p>
            <a:pPr lvl="1"/>
            <a:r>
              <a:rPr lang="en-US" dirty="0" smtClean="0"/>
              <a:t>We are interested describing young adult females who have been incarcerated – what sort of social support systems help these offenders get back on the right track to become contributing members of society.  We may also look at children of incarcerated mothers – what challenges do they face and what are some ways to help prevent a cycle of poverty and incarceration?</a:t>
            </a:r>
          </a:p>
          <a:p>
            <a:r>
              <a:rPr lang="en-US" b="1" dirty="0" smtClean="0"/>
              <a:t>What types of information/statistics/facts do you plan to look for to help you develop the story?</a:t>
            </a:r>
          </a:p>
          <a:p>
            <a:r>
              <a:rPr lang="en-US" b="1" dirty="0" smtClean="0"/>
              <a:t>Describe your team work plan </a:t>
            </a:r>
          </a:p>
          <a:p>
            <a:pPr lvl="1"/>
            <a:r>
              <a:rPr lang="en-US" dirty="0" smtClean="0"/>
              <a:t>how will you divide the work?</a:t>
            </a:r>
          </a:p>
          <a:p>
            <a:pPr lvl="1"/>
            <a:r>
              <a:rPr lang="en-US" dirty="0" smtClean="0"/>
              <a:t>who will pursue which element?</a:t>
            </a:r>
          </a:p>
          <a:p>
            <a:pPr lvl="1"/>
            <a:r>
              <a:rPr lang="en-US" dirty="0" smtClean="0"/>
              <a:t>how will you share information?</a:t>
            </a:r>
          </a:p>
          <a:p>
            <a:pPr lvl="1"/>
            <a:r>
              <a:rPr lang="en-US" dirty="0" smtClean="0"/>
              <a:t>what is your timeline?</a:t>
            </a:r>
          </a:p>
          <a:p>
            <a:r>
              <a:rPr lang="en-US" b="1" dirty="0" smtClean="0"/>
              <a:t>Include names of all teammates</a:t>
            </a:r>
            <a:endParaRPr lang="en-US" b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71644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mid-term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Take-home exam (.doc on course website)</a:t>
            </a:r>
          </a:p>
          <a:p>
            <a:r>
              <a:rPr lang="en-US" dirty="0" smtClean="0"/>
              <a:t>Work on your own</a:t>
            </a:r>
          </a:p>
          <a:p>
            <a:r>
              <a:rPr lang="en-US" dirty="0" smtClean="0"/>
              <a:t>May consult a reference librarian</a:t>
            </a:r>
          </a:p>
          <a:p>
            <a:r>
              <a:rPr lang="en-US" dirty="0" smtClean="0"/>
              <a:t>Email to me by 5:00 Thursday, March 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75229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Subject headings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4483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Subject headings are a set of terms or phrases (known as controlled vocabulary) that classify materials.  </a:t>
            </a:r>
          </a:p>
          <a:p>
            <a:r>
              <a:rPr lang="en-US" dirty="0" smtClean="0"/>
              <a:t>Essentially they identify and pull together under a common umbrella information about a given subject.  </a:t>
            </a:r>
          </a:p>
          <a:p>
            <a:r>
              <a:rPr lang="en-US" dirty="0" smtClean="0"/>
              <a:t>Most online catalogs and databases use some form of subject headings, though they may also be called descriptors or keywords.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49400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6484" y="542476"/>
            <a:ext cx="775537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What are the types of </a:t>
            </a:r>
            <a:r>
              <a:rPr lang="en-US" sz="2800" b="1" i="1" dirty="0" smtClean="0"/>
              <a:t>alternative fuels </a:t>
            </a:r>
            <a:r>
              <a:rPr lang="en-US" sz="2800" b="1" dirty="0" smtClean="0"/>
              <a:t>being used or developed for </a:t>
            </a:r>
            <a:r>
              <a:rPr lang="en-US" sz="2800" b="1" i="1" dirty="0" smtClean="0"/>
              <a:t>automobiles</a:t>
            </a:r>
            <a:r>
              <a:rPr lang="en-US" sz="2800" b="1" dirty="0" smtClean="0"/>
              <a:t>?</a:t>
            </a:r>
            <a:endParaRPr lang="en-US" sz="28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1787132"/>
              </p:ext>
            </p:extLst>
          </p:nvPr>
        </p:nvGraphicFramePr>
        <p:xfrm>
          <a:off x="759560" y="2099751"/>
          <a:ext cx="7760250" cy="27948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0125"/>
                <a:gridCol w="3880125"/>
              </a:tblGrid>
              <a:tr h="664575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alternative fuels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automobiles</a:t>
                      </a:r>
                      <a:endParaRPr lang="en-US" sz="2800" dirty="0"/>
                    </a:p>
                  </a:txBody>
                  <a:tcPr/>
                </a:tc>
              </a:tr>
              <a:tr h="2130282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electricity</a:t>
                      </a:r>
                    </a:p>
                    <a:p>
                      <a:r>
                        <a:rPr lang="en-US" sz="2800" dirty="0" smtClean="0"/>
                        <a:t>ethanol</a:t>
                      </a:r>
                    </a:p>
                    <a:p>
                      <a:r>
                        <a:rPr lang="en-US" sz="2800" dirty="0" smtClean="0"/>
                        <a:t>natural gas</a:t>
                      </a:r>
                    </a:p>
                    <a:p>
                      <a:r>
                        <a:rPr lang="en-US" sz="2800" dirty="0" smtClean="0"/>
                        <a:t>fuel</a:t>
                      </a:r>
                      <a:r>
                        <a:rPr lang="en-US" sz="2800" baseline="0" dirty="0" smtClean="0"/>
                        <a:t> cells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cars</a:t>
                      </a:r>
                    </a:p>
                    <a:p>
                      <a:r>
                        <a:rPr lang="en-US" sz="2800" dirty="0" smtClean="0"/>
                        <a:t>vehicles</a:t>
                      </a:r>
                    </a:p>
                    <a:p>
                      <a:r>
                        <a:rPr lang="en-US" sz="2800" dirty="0" smtClean="0"/>
                        <a:t>transportation</a:t>
                      </a:r>
                    </a:p>
                    <a:p>
                      <a:r>
                        <a:rPr lang="en-US" sz="2800" dirty="0" smtClean="0"/>
                        <a:t>motor vehicle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99255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2013-02-26 at 9.47.20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446" y="678779"/>
            <a:ext cx="8443824" cy="3044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78055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4388238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623632" y="271238"/>
            <a:ext cx="4155102" cy="5078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effectLst/>
              </a:rPr>
              <a:t>Abbreviations</a:t>
            </a:r>
            <a:r>
              <a:rPr lang="en-US" dirty="0" smtClean="0">
                <a:effectLst/>
              </a:rPr>
              <a:t> </a:t>
            </a:r>
          </a:p>
          <a:p>
            <a:endParaRPr lang="en-US" dirty="0" smtClean="0">
              <a:effectLst/>
            </a:endParaRPr>
          </a:p>
          <a:p>
            <a:r>
              <a:rPr lang="en-US" b="1" dirty="0" smtClean="0"/>
              <a:t>BT - Broader Topic -</a:t>
            </a:r>
            <a:r>
              <a:rPr lang="en-US" dirty="0" smtClean="0"/>
              <a:t> Use to expand your search using a broader topic.</a:t>
            </a:r>
          </a:p>
          <a:p>
            <a:endParaRPr lang="en-US" dirty="0" smtClean="0"/>
          </a:p>
          <a:p>
            <a:r>
              <a:rPr lang="en-US" b="1" dirty="0" smtClean="0"/>
              <a:t>NT - Narrower Topics -</a:t>
            </a:r>
            <a:r>
              <a:rPr lang="en-US" dirty="0" smtClean="0"/>
              <a:t> Use to focus your search using a narrower topic.</a:t>
            </a:r>
          </a:p>
          <a:p>
            <a:endParaRPr lang="en-US" dirty="0" smtClean="0"/>
          </a:p>
          <a:p>
            <a:r>
              <a:rPr lang="en-US" b="1" dirty="0" smtClean="0"/>
              <a:t>RT - Related Topic -</a:t>
            </a:r>
            <a:r>
              <a:rPr lang="en-US" dirty="0" smtClean="0"/>
              <a:t> Alternative terminology for your topic.</a:t>
            </a:r>
          </a:p>
          <a:p>
            <a:endParaRPr lang="en-US" dirty="0" smtClean="0"/>
          </a:p>
          <a:p>
            <a:r>
              <a:rPr lang="en-US" b="1" dirty="0" smtClean="0"/>
              <a:t>UF -</a:t>
            </a:r>
            <a:r>
              <a:rPr lang="en-US" dirty="0" smtClean="0"/>
              <a:t> This is the appropriate subject heading is use for these words. DO NOT search by words listed as UF.</a:t>
            </a:r>
          </a:p>
          <a:p>
            <a:endParaRPr lang="en-US" dirty="0" smtClean="0"/>
          </a:p>
          <a:p>
            <a:r>
              <a:rPr lang="en-US" b="1" dirty="0" smtClean="0"/>
              <a:t>USE -</a:t>
            </a:r>
            <a:r>
              <a:rPr lang="en-US" dirty="0" smtClean="0"/>
              <a:t> Identifies the correct heading to use for your topic.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8798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2013-02-26 at 9.52.31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210" y="197358"/>
            <a:ext cx="8106702" cy="6537352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1208309" y="86303"/>
            <a:ext cx="875407" cy="419186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3210162" y="2309974"/>
            <a:ext cx="1438128" cy="419186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682577" y="2100381"/>
            <a:ext cx="875407" cy="419186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8445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5708273"/>
              </p:ext>
            </p:extLst>
          </p:nvPr>
        </p:nvGraphicFramePr>
        <p:xfrm>
          <a:off x="678132" y="456173"/>
          <a:ext cx="7422469" cy="543776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27803"/>
                <a:gridCol w="5194666"/>
              </a:tblGrid>
              <a:tr h="1649115"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PROXIMITY OPERATORS</a:t>
                      </a:r>
                    </a:p>
                    <a:p>
                      <a:pPr algn="ctr"/>
                      <a:r>
                        <a:rPr lang="en-US" sz="2400" dirty="0" smtClean="0"/>
                        <a:t>allow you to specify searches where one word is </a:t>
                      </a:r>
                      <a:r>
                        <a:rPr lang="en-US" sz="2400" i="1" dirty="0" smtClean="0"/>
                        <a:t>near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i="1" dirty="0" smtClean="0"/>
                        <a:t>next to</a:t>
                      </a:r>
                      <a:r>
                        <a:rPr lang="en-US" sz="2400" dirty="0" smtClean="0"/>
                        <a:t>, or </a:t>
                      </a:r>
                      <a:r>
                        <a:rPr lang="en-US" sz="2400" i="1" dirty="0" smtClean="0"/>
                        <a:t>in the vicinity </a:t>
                      </a:r>
                      <a:r>
                        <a:rPr lang="en-US" sz="2400" dirty="0" smtClean="0"/>
                        <a:t>of another word</a:t>
                      </a:r>
                    </a:p>
                    <a:p>
                      <a:pPr algn="ctr"/>
                      <a:endParaRPr lang="en-US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1261088">
                <a:tc>
                  <a:txBody>
                    <a:bodyPr/>
                    <a:lstStyle/>
                    <a:p>
                      <a:r>
                        <a:rPr lang="en-US" sz="2400" b="1" dirty="0" err="1" smtClean="0"/>
                        <a:t>adj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specifies that one word is adjacent to another in a document</a:t>
                      </a:r>
                    </a:p>
                    <a:p>
                      <a:endParaRPr lang="en-US" sz="2400" dirty="0"/>
                    </a:p>
                  </a:txBody>
                  <a:tcPr/>
                </a:tc>
              </a:tr>
              <a:tr h="1261088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before/#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specifies that the first word is within # words and before the second word</a:t>
                      </a:r>
                    </a:p>
                    <a:p>
                      <a:endParaRPr lang="en-US" sz="2400" dirty="0"/>
                    </a:p>
                  </a:txBody>
                  <a:tcPr/>
                </a:tc>
              </a:tr>
              <a:tr h="873061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near/#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specifies that the first word is within # words of the second word</a:t>
                      </a:r>
                      <a:endParaRPr lang="en-US" sz="2400" dirty="0"/>
                    </a:p>
                  </a:txBody>
                  <a:tcPr/>
                </a:tc>
              </a:tr>
              <a:tr h="3934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5348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451</Words>
  <Application>Microsoft Macintosh PowerPoint</Application>
  <PresentationFormat>On-screen Show (4:3)</PresentationFormat>
  <Paragraphs>61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today’s lineup…</vt:lpstr>
      <vt:lpstr>Team Project Description</vt:lpstr>
      <vt:lpstr>mid-term</vt:lpstr>
      <vt:lpstr>Subject headings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North Carolina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today’s lineup…</dc:title>
  <dc:creator>Rachael Clemens</dc:creator>
  <cp:lastModifiedBy>Rachael Clemens</cp:lastModifiedBy>
  <cp:revision>7</cp:revision>
  <dcterms:created xsi:type="dcterms:W3CDTF">2013-02-26T13:15:40Z</dcterms:created>
  <dcterms:modified xsi:type="dcterms:W3CDTF">2013-02-26T14:54:23Z</dcterms:modified>
</cp:coreProperties>
</file>