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24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2270B8-49DB-704C-9110-AA02592B2BE9}" type="doc">
      <dgm:prSet loTypeId="urn:microsoft.com/office/officeart/2005/8/layout/process3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DC3DED-1B08-F04D-BC68-31B66AD22377}">
      <dgm:prSet phldrT="[Text]"/>
      <dgm:spPr/>
      <dgm:t>
        <a:bodyPr/>
        <a:lstStyle/>
        <a:p>
          <a:r>
            <a:rPr lang="en-US" dirty="0" smtClean="0"/>
            <a:t>gather background information</a:t>
          </a:r>
          <a:endParaRPr lang="en-US" dirty="0"/>
        </a:p>
      </dgm:t>
    </dgm:pt>
    <dgm:pt modelId="{65B2E562-6407-2642-98A4-C3CDAEB2206A}" type="parTrans" cxnId="{94FBA26D-16C1-2E45-A1A2-72F2692BF9F2}">
      <dgm:prSet/>
      <dgm:spPr/>
      <dgm:t>
        <a:bodyPr/>
        <a:lstStyle/>
        <a:p>
          <a:endParaRPr lang="en-US"/>
        </a:p>
      </dgm:t>
    </dgm:pt>
    <dgm:pt modelId="{A6456043-F505-844E-9D10-405594E1863E}" type="sibTrans" cxnId="{94FBA26D-16C1-2E45-A1A2-72F2692BF9F2}">
      <dgm:prSet/>
      <dgm:spPr/>
      <dgm:t>
        <a:bodyPr/>
        <a:lstStyle/>
        <a:p>
          <a:endParaRPr lang="en-US"/>
        </a:p>
      </dgm:t>
    </dgm:pt>
    <dgm:pt modelId="{7CD69B22-3975-D74B-AAA6-0F7958B90750}">
      <dgm:prSet phldrT="[Text]"/>
      <dgm:spPr/>
      <dgm:t>
        <a:bodyPr/>
        <a:lstStyle/>
        <a:p>
          <a:r>
            <a:rPr lang="en-US" dirty="0" smtClean="0"/>
            <a:t>orient yourself</a:t>
          </a:r>
          <a:endParaRPr lang="en-US" dirty="0"/>
        </a:p>
      </dgm:t>
    </dgm:pt>
    <dgm:pt modelId="{32C49E61-1E24-E249-AAD7-FA7525CE2D9D}" type="parTrans" cxnId="{F624FCB3-4638-7F41-83B5-7721F65C316F}">
      <dgm:prSet/>
      <dgm:spPr/>
      <dgm:t>
        <a:bodyPr/>
        <a:lstStyle/>
        <a:p>
          <a:endParaRPr lang="en-US"/>
        </a:p>
      </dgm:t>
    </dgm:pt>
    <dgm:pt modelId="{DFA00AC6-7D75-BC44-8A12-D312F1CBE856}" type="sibTrans" cxnId="{F624FCB3-4638-7F41-83B5-7721F65C316F}">
      <dgm:prSet/>
      <dgm:spPr/>
      <dgm:t>
        <a:bodyPr/>
        <a:lstStyle/>
        <a:p>
          <a:endParaRPr lang="en-US"/>
        </a:p>
      </dgm:t>
    </dgm:pt>
    <dgm:pt modelId="{757695BD-8AE2-884E-ABB7-9CD32B67B358}">
      <dgm:prSet phldrT="[Text]"/>
      <dgm:spPr/>
      <dgm:t>
        <a:bodyPr/>
        <a:lstStyle/>
        <a:p>
          <a:r>
            <a:rPr lang="en-US" dirty="0" smtClean="0"/>
            <a:t>read and brainstorm</a:t>
          </a:r>
          <a:endParaRPr lang="en-US" dirty="0"/>
        </a:p>
      </dgm:t>
    </dgm:pt>
    <dgm:pt modelId="{BDFCF473-9F01-0747-BE90-D2F91E0AFA91}" type="parTrans" cxnId="{FE57312D-F033-9149-BBFA-632BC8F22D6E}">
      <dgm:prSet/>
      <dgm:spPr/>
      <dgm:t>
        <a:bodyPr/>
        <a:lstStyle/>
        <a:p>
          <a:endParaRPr lang="en-US"/>
        </a:p>
      </dgm:t>
    </dgm:pt>
    <dgm:pt modelId="{101F68C5-24D8-3F4C-A55E-CE23B807E171}" type="sibTrans" cxnId="{FE57312D-F033-9149-BBFA-632BC8F22D6E}">
      <dgm:prSet/>
      <dgm:spPr/>
      <dgm:t>
        <a:bodyPr/>
        <a:lstStyle/>
        <a:p>
          <a:endParaRPr lang="en-US"/>
        </a:p>
      </dgm:t>
    </dgm:pt>
    <dgm:pt modelId="{ABFECCD8-7CE8-D947-93FA-2CE2BED78E43}">
      <dgm:prSet phldrT="[Text]"/>
      <dgm:spPr/>
      <dgm:t>
        <a:bodyPr/>
        <a:lstStyle/>
        <a:p>
          <a:r>
            <a:rPr lang="en-US" dirty="0" smtClean="0"/>
            <a:t>keep open mind</a:t>
          </a:r>
          <a:endParaRPr lang="en-US" dirty="0"/>
        </a:p>
      </dgm:t>
    </dgm:pt>
    <dgm:pt modelId="{94A8D4A7-9257-A84B-BD3E-66EBCCC73116}" type="parTrans" cxnId="{0D0B6AB9-6A76-9E4D-A492-E798D6B479AB}">
      <dgm:prSet/>
      <dgm:spPr/>
      <dgm:t>
        <a:bodyPr/>
        <a:lstStyle/>
        <a:p>
          <a:endParaRPr lang="en-US"/>
        </a:p>
      </dgm:t>
    </dgm:pt>
    <dgm:pt modelId="{19F4B07C-FF51-2148-9055-6B18D6DE5CB8}" type="sibTrans" cxnId="{0D0B6AB9-6A76-9E4D-A492-E798D6B479AB}">
      <dgm:prSet/>
      <dgm:spPr/>
      <dgm:t>
        <a:bodyPr/>
        <a:lstStyle/>
        <a:p>
          <a:endParaRPr lang="en-US"/>
        </a:p>
      </dgm:t>
    </dgm:pt>
    <dgm:pt modelId="{2E920254-B399-5248-8BA1-D0D9EA5EE33E}">
      <dgm:prSet phldrT="[Text]"/>
      <dgm:spPr/>
      <dgm:t>
        <a:bodyPr/>
        <a:lstStyle/>
        <a:p>
          <a:r>
            <a:rPr lang="en-US" dirty="0" smtClean="0"/>
            <a:t>focus &amp; refine topic</a:t>
          </a:r>
          <a:endParaRPr lang="en-US" dirty="0"/>
        </a:p>
      </dgm:t>
    </dgm:pt>
    <dgm:pt modelId="{B452312C-70D0-344F-94AA-882395BB2AB7}" type="parTrans" cxnId="{88669F0F-5FFE-C043-B6A5-2E400A97DB62}">
      <dgm:prSet/>
      <dgm:spPr/>
      <dgm:t>
        <a:bodyPr/>
        <a:lstStyle/>
        <a:p>
          <a:endParaRPr lang="en-US"/>
        </a:p>
      </dgm:t>
    </dgm:pt>
    <dgm:pt modelId="{CB544BF5-FBD3-4044-ABE7-F250CB659CD0}" type="sibTrans" cxnId="{88669F0F-5FFE-C043-B6A5-2E400A97DB62}">
      <dgm:prSet/>
      <dgm:spPr/>
      <dgm:t>
        <a:bodyPr/>
        <a:lstStyle/>
        <a:p>
          <a:endParaRPr lang="en-US"/>
        </a:p>
      </dgm:t>
    </dgm:pt>
    <dgm:pt modelId="{4C5E0BD6-4C1C-3C4A-A7E4-670270820550}">
      <dgm:prSet phldrT="[Text]"/>
      <dgm:spPr/>
      <dgm:t>
        <a:bodyPr/>
        <a:lstStyle/>
        <a:p>
          <a:r>
            <a:rPr lang="en-US" dirty="0" smtClean="0"/>
            <a:t>pose topic as a question</a:t>
          </a:r>
          <a:endParaRPr lang="en-US" dirty="0"/>
        </a:p>
      </dgm:t>
    </dgm:pt>
    <dgm:pt modelId="{C241C48E-24CA-264A-87B3-7F5834F72B4B}" type="parTrans" cxnId="{086527A1-7721-6E43-B7D5-ABB037927040}">
      <dgm:prSet/>
      <dgm:spPr/>
      <dgm:t>
        <a:bodyPr/>
        <a:lstStyle/>
        <a:p>
          <a:endParaRPr lang="en-US"/>
        </a:p>
      </dgm:t>
    </dgm:pt>
    <dgm:pt modelId="{C121B214-8848-2848-B2D6-26EAC23BCF5F}" type="sibTrans" cxnId="{086527A1-7721-6E43-B7D5-ABB037927040}">
      <dgm:prSet/>
      <dgm:spPr/>
      <dgm:t>
        <a:bodyPr/>
        <a:lstStyle/>
        <a:p>
          <a:endParaRPr lang="en-US"/>
        </a:p>
      </dgm:t>
    </dgm:pt>
    <dgm:pt modelId="{7F167FE5-6A7E-ED42-A7F7-6F9F7DABD4F9}">
      <dgm:prSet phldrT="[Text]"/>
      <dgm:spPr/>
      <dgm:t>
        <a:bodyPr/>
        <a:lstStyle/>
        <a:p>
          <a:r>
            <a:rPr lang="en-US" dirty="0" smtClean="0"/>
            <a:t>pick up terms</a:t>
          </a:r>
          <a:endParaRPr lang="en-US" dirty="0"/>
        </a:p>
      </dgm:t>
    </dgm:pt>
    <dgm:pt modelId="{4ACAAEC3-AB02-6B45-9426-57FC15C2A79C}" type="parTrans" cxnId="{FCD2BE63-DC1B-7F48-AAAC-B7E314025ED7}">
      <dgm:prSet/>
      <dgm:spPr/>
      <dgm:t>
        <a:bodyPr/>
        <a:lstStyle/>
        <a:p>
          <a:endParaRPr lang="en-US"/>
        </a:p>
      </dgm:t>
    </dgm:pt>
    <dgm:pt modelId="{1C06D6A3-37BC-F643-A9EC-520D0DDAD277}" type="sibTrans" cxnId="{FCD2BE63-DC1B-7F48-AAAC-B7E314025ED7}">
      <dgm:prSet/>
      <dgm:spPr/>
      <dgm:t>
        <a:bodyPr/>
        <a:lstStyle/>
        <a:p>
          <a:endParaRPr lang="en-US"/>
        </a:p>
      </dgm:t>
    </dgm:pt>
    <dgm:pt modelId="{F72FDD64-1B85-4C46-99CB-B6FF9966D06F}">
      <dgm:prSet phldrT="[Text]"/>
      <dgm:spPr/>
      <dgm:t>
        <a:bodyPr/>
        <a:lstStyle/>
        <a:p>
          <a:r>
            <a:rPr lang="en-US" dirty="0" smtClean="0"/>
            <a:t>major issues</a:t>
          </a:r>
          <a:endParaRPr lang="en-US" dirty="0"/>
        </a:p>
      </dgm:t>
    </dgm:pt>
    <dgm:pt modelId="{E4282585-FA8C-0C4A-8F66-BE28AF1401B8}" type="parTrans" cxnId="{BE48EE85-2B4A-604B-AB3F-A62D7EDAEBC9}">
      <dgm:prSet/>
      <dgm:spPr/>
      <dgm:t>
        <a:bodyPr/>
        <a:lstStyle/>
        <a:p>
          <a:endParaRPr lang="en-US"/>
        </a:p>
      </dgm:t>
    </dgm:pt>
    <dgm:pt modelId="{E41C150C-1F02-8647-9BEF-8E92F783C4E6}" type="sibTrans" cxnId="{BE48EE85-2B4A-604B-AB3F-A62D7EDAEBC9}">
      <dgm:prSet/>
      <dgm:spPr/>
      <dgm:t>
        <a:bodyPr/>
        <a:lstStyle/>
        <a:p>
          <a:endParaRPr lang="en-US"/>
        </a:p>
      </dgm:t>
    </dgm:pt>
    <dgm:pt modelId="{10AE248C-E2D4-D846-BF90-7801C0C0C699}">
      <dgm:prSet phldrT="[Text]"/>
      <dgm:spPr/>
      <dgm:t>
        <a:bodyPr/>
        <a:lstStyle/>
        <a:p>
          <a:r>
            <a:rPr lang="en-US" dirty="0" smtClean="0"/>
            <a:t>origins of topic</a:t>
          </a:r>
          <a:endParaRPr lang="en-US" dirty="0"/>
        </a:p>
      </dgm:t>
    </dgm:pt>
    <dgm:pt modelId="{07319D15-9821-564A-8D85-243646829147}" type="parTrans" cxnId="{DB0C2625-3B21-7A41-A9A8-4FF361DD6354}">
      <dgm:prSet/>
      <dgm:spPr/>
      <dgm:t>
        <a:bodyPr/>
        <a:lstStyle/>
        <a:p>
          <a:endParaRPr lang="en-US"/>
        </a:p>
      </dgm:t>
    </dgm:pt>
    <dgm:pt modelId="{982362C8-AAF4-E74B-875F-7673DE8DB6A8}" type="sibTrans" cxnId="{DB0C2625-3B21-7A41-A9A8-4FF361DD6354}">
      <dgm:prSet/>
      <dgm:spPr/>
      <dgm:t>
        <a:bodyPr/>
        <a:lstStyle/>
        <a:p>
          <a:endParaRPr lang="en-US"/>
        </a:p>
      </dgm:t>
    </dgm:pt>
    <dgm:pt modelId="{7207ED0C-9F79-F645-A957-22BD60945AA5}">
      <dgm:prSet phldrT="[Text]"/>
      <dgm:spPr/>
      <dgm:t>
        <a:bodyPr/>
        <a:lstStyle/>
        <a:p>
          <a:r>
            <a:rPr lang="en-US" dirty="0" smtClean="0"/>
            <a:t>no fast decisions</a:t>
          </a:r>
          <a:endParaRPr lang="en-US" dirty="0"/>
        </a:p>
      </dgm:t>
    </dgm:pt>
    <dgm:pt modelId="{20BFBB35-866A-3845-B4BC-F2391482FC79}" type="parTrans" cxnId="{5592B9DA-49D8-4E45-950C-3EA9E09FB69B}">
      <dgm:prSet/>
      <dgm:spPr/>
      <dgm:t>
        <a:bodyPr/>
        <a:lstStyle/>
        <a:p>
          <a:endParaRPr lang="en-US"/>
        </a:p>
      </dgm:t>
    </dgm:pt>
    <dgm:pt modelId="{1EFDF72E-329D-C240-B419-1F57813F2C8E}" type="sibTrans" cxnId="{5592B9DA-49D8-4E45-950C-3EA9E09FB69B}">
      <dgm:prSet/>
      <dgm:spPr/>
      <dgm:t>
        <a:bodyPr/>
        <a:lstStyle/>
        <a:p>
          <a:endParaRPr lang="en-US"/>
        </a:p>
      </dgm:t>
    </dgm:pt>
    <dgm:pt modelId="{02650834-D041-4746-8B43-20417ACE80F4}">
      <dgm:prSet phldrT="[Text]"/>
      <dgm:spPr/>
      <dgm:t>
        <a:bodyPr/>
        <a:lstStyle/>
        <a:p>
          <a:r>
            <a:rPr lang="en-US" dirty="0" smtClean="0"/>
            <a:t>talk/listen to someone about the topic</a:t>
          </a:r>
          <a:endParaRPr lang="en-US" dirty="0"/>
        </a:p>
      </dgm:t>
    </dgm:pt>
    <dgm:pt modelId="{A678CE5F-F3E7-2F4B-B44E-AEA94B69A5D3}" type="parTrans" cxnId="{8E81B113-F12A-7347-96BA-DB616C3A2E36}">
      <dgm:prSet/>
      <dgm:spPr/>
      <dgm:t>
        <a:bodyPr/>
        <a:lstStyle/>
        <a:p>
          <a:endParaRPr lang="en-US"/>
        </a:p>
      </dgm:t>
    </dgm:pt>
    <dgm:pt modelId="{6AC1267E-2E9C-4546-99B9-52B8C85C95C2}" type="sibTrans" cxnId="{8E81B113-F12A-7347-96BA-DB616C3A2E36}">
      <dgm:prSet/>
      <dgm:spPr/>
      <dgm:t>
        <a:bodyPr/>
        <a:lstStyle/>
        <a:p>
          <a:endParaRPr lang="en-US"/>
        </a:p>
      </dgm:t>
    </dgm:pt>
    <dgm:pt modelId="{B023888E-2BC5-B847-AE21-FFC313B8C8C2}">
      <dgm:prSet phldrT="[Text]"/>
      <dgm:spPr/>
      <dgm:t>
        <a:bodyPr/>
        <a:lstStyle/>
        <a:p>
          <a:r>
            <a:rPr lang="en-US" dirty="0" smtClean="0"/>
            <a:t>where is literature abundant?</a:t>
          </a:r>
          <a:endParaRPr lang="en-US" dirty="0"/>
        </a:p>
      </dgm:t>
    </dgm:pt>
    <dgm:pt modelId="{4E4E3D02-5B00-7E42-8ED6-F606C7A3822B}" type="parTrans" cxnId="{4405BF9B-9B6E-FF4D-A830-48BB9BBD5250}">
      <dgm:prSet/>
      <dgm:spPr/>
      <dgm:t>
        <a:bodyPr/>
        <a:lstStyle/>
        <a:p>
          <a:endParaRPr lang="en-US"/>
        </a:p>
      </dgm:t>
    </dgm:pt>
    <dgm:pt modelId="{0237F3A9-B81D-CB45-AB0D-5D0BEE2CB1DD}" type="sibTrans" cxnId="{4405BF9B-9B6E-FF4D-A830-48BB9BBD5250}">
      <dgm:prSet/>
      <dgm:spPr/>
      <dgm:t>
        <a:bodyPr/>
        <a:lstStyle/>
        <a:p>
          <a:endParaRPr lang="en-US"/>
        </a:p>
      </dgm:t>
    </dgm:pt>
    <dgm:pt modelId="{C56697FD-F9F2-B948-BBD6-9523FCFA5091}">
      <dgm:prSet phldrT="[Text]"/>
      <dgm:spPr/>
      <dgm:t>
        <a:bodyPr/>
        <a:lstStyle/>
        <a:p>
          <a:r>
            <a:rPr lang="en-US" dirty="0" smtClean="0"/>
            <a:t>what areas are sparsely covered?</a:t>
          </a:r>
          <a:endParaRPr lang="en-US" dirty="0"/>
        </a:p>
      </dgm:t>
    </dgm:pt>
    <dgm:pt modelId="{81DCD23D-0464-3C41-9719-928C4681A9C6}" type="parTrans" cxnId="{10410607-CC45-5A4C-BCF4-84E80FC025CD}">
      <dgm:prSet/>
      <dgm:spPr/>
      <dgm:t>
        <a:bodyPr/>
        <a:lstStyle/>
        <a:p>
          <a:endParaRPr lang="en-US"/>
        </a:p>
      </dgm:t>
    </dgm:pt>
    <dgm:pt modelId="{4C3B1F52-FC05-1C41-8E9D-090322168974}" type="sibTrans" cxnId="{10410607-CC45-5A4C-BCF4-84E80FC025CD}">
      <dgm:prSet/>
      <dgm:spPr/>
      <dgm:t>
        <a:bodyPr/>
        <a:lstStyle/>
        <a:p>
          <a:endParaRPr lang="en-US"/>
        </a:p>
      </dgm:t>
    </dgm:pt>
    <dgm:pt modelId="{E4617A7E-740C-3247-8B7C-787CA6FF78E5}">
      <dgm:prSet phldrT="[Text]"/>
      <dgm:spPr/>
      <dgm:t>
        <a:bodyPr/>
        <a:lstStyle/>
        <a:p>
          <a:r>
            <a:rPr lang="en-US" dirty="0" smtClean="0"/>
            <a:t>consider scope or parameter of coverage</a:t>
          </a:r>
          <a:endParaRPr lang="en-US" dirty="0"/>
        </a:p>
      </dgm:t>
    </dgm:pt>
    <dgm:pt modelId="{A5C7902C-3235-A141-9D9A-87B461D25B87}" type="parTrans" cxnId="{F4B51CBB-CA30-094F-8272-30E65F2D46B2}">
      <dgm:prSet/>
      <dgm:spPr/>
      <dgm:t>
        <a:bodyPr/>
        <a:lstStyle/>
        <a:p>
          <a:endParaRPr lang="en-US"/>
        </a:p>
      </dgm:t>
    </dgm:pt>
    <dgm:pt modelId="{B9CBD06A-47EA-5249-A063-96047B7DC9BC}" type="sibTrans" cxnId="{F4B51CBB-CA30-094F-8272-30E65F2D46B2}">
      <dgm:prSet/>
      <dgm:spPr/>
      <dgm:t>
        <a:bodyPr/>
        <a:lstStyle/>
        <a:p>
          <a:endParaRPr lang="en-US"/>
        </a:p>
      </dgm:t>
    </dgm:pt>
    <dgm:pt modelId="{BB421054-F068-AA48-A88E-8F677F55C3B8}">
      <dgm:prSet phldrT="[Text]"/>
      <dgm:spPr/>
      <dgm:t>
        <a:bodyPr/>
        <a:lstStyle/>
        <a:p>
          <a:endParaRPr lang="en-US" dirty="0"/>
        </a:p>
      </dgm:t>
    </dgm:pt>
    <dgm:pt modelId="{47EA903D-E27D-8A48-87E1-F7389A6E1F94}" type="parTrans" cxnId="{FA91B517-F301-FE49-B212-85A60CB5C31D}">
      <dgm:prSet/>
      <dgm:spPr/>
      <dgm:t>
        <a:bodyPr/>
        <a:lstStyle/>
        <a:p>
          <a:endParaRPr lang="en-US"/>
        </a:p>
      </dgm:t>
    </dgm:pt>
    <dgm:pt modelId="{D544A665-0852-7B46-BD68-155BB13DDFC7}" type="sibTrans" cxnId="{FA91B517-F301-FE49-B212-85A60CB5C31D}">
      <dgm:prSet/>
      <dgm:spPr/>
      <dgm:t>
        <a:bodyPr/>
        <a:lstStyle/>
        <a:p>
          <a:endParaRPr lang="en-US"/>
        </a:p>
      </dgm:t>
    </dgm:pt>
    <dgm:pt modelId="{8F54A28E-3497-9F47-A29E-5C2BA5D53C07}" type="pres">
      <dgm:prSet presAssocID="{292270B8-49DB-704C-9110-AA02592B2BE9}" presName="linearFlow" presStyleCnt="0">
        <dgm:presLayoutVars>
          <dgm:dir/>
          <dgm:animLvl val="lvl"/>
          <dgm:resizeHandles val="exact"/>
        </dgm:presLayoutVars>
      </dgm:prSet>
      <dgm:spPr/>
    </dgm:pt>
    <dgm:pt modelId="{1A2110A2-6975-6241-BFA5-D4850AB1D80F}" type="pres">
      <dgm:prSet presAssocID="{51DC3DED-1B08-F04D-BC68-31B66AD22377}" presName="composite" presStyleCnt="0"/>
      <dgm:spPr/>
    </dgm:pt>
    <dgm:pt modelId="{ECA37C19-CD2D-5746-A791-5889A1F6418B}" type="pres">
      <dgm:prSet presAssocID="{51DC3DED-1B08-F04D-BC68-31B66AD22377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4C0049-3AA2-4347-83B9-25D21433EC8B}" type="pres">
      <dgm:prSet presAssocID="{51DC3DED-1B08-F04D-BC68-31B66AD22377}" presName="parSh" presStyleLbl="node1" presStyleIdx="0" presStyleCnt="3"/>
      <dgm:spPr/>
      <dgm:t>
        <a:bodyPr/>
        <a:lstStyle/>
        <a:p>
          <a:endParaRPr lang="en-US"/>
        </a:p>
      </dgm:t>
    </dgm:pt>
    <dgm:pt modelId="{3AB7ADE0-2C57-7C4E-A10B-4F83C47FA5D0}" type="pres">
      <dgm:prSet presAssocID="{51DC3DED-1B08-F04D-BC68-31B66AD22377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6CED45-71E0-134F-B830-4DD842319BEC}" type="pres">
      <dgm:prSet presAssocID="{A6456043-F505-844E-9D10-405594E1863E}" presName="sibTrans" presStyleLbl="sibTrans2D1" presStyleIdx="0" presStyleCnt="2"/>
      <dgm:spPr/>
    </dgm:pt>
    <dgm:pt modelId="{EE27E397-649F-4F4A-BFC3-2B68927C7CDC}" type="pres">
      <dgm:prSet presAssocID="{A6456043-F505-844E-9D10-405594E1863E}" presName="connTx" presStyleLbl="sibTrans2D1" presStyleIdx="0" presStyleCnt="2"/>
      <dgm:spPr/>
    </dgm:pt>
    <dgm:pt modelId="{0F2935D4-EA5C-F441-B33D-E7A46326A55F}" type="pres">
      <dgm:prSet presAssocID="{757695BD-8AE2-884E-ABB7-9CD32B67B358}" presName="composite" presStyleCnt="0"/>
      <dgm:spPr/>
    </dgm:pt>
    <dgm:pt modelId="{C42ADCAA-788D-2E44-989E-6FDCC516BD6F}" type="pres">
      <dgm:prSet presAssocID="{757695BD-8AE2-884E-ABB7-9CD32B67B358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09813858-2118-6040-BBCD-5446FA1CF348}" type="pres">
      <dgm:prSet presAssocID="{757695BD-8AE2-884E-ABB7-9CD32B67B358}" presName="parSh" presStyleLbl="node1" presStyleIdx="1" presStyleCnt="3"/>
      <dgm:spPr/>
    </dgm:pt>
    <dgm:pt modelId="{8F44F6CC-B176-BB43-A36B-CF9C97F82817}" type="pres">
      <dgm:prSet presAssocID="{757695BD-8AE2-884E-ABB7-9CD32B67B358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4B9244-CD93-6D48-A659-B4BE1C825044}" type="pres">
      <dgm:prSet presAssocID="{101F68C5-24D8-3F4C-A55E-CE23B807E171}" presName="sibTrans" presStyleLbl="sibTrans2D1" presStyleIdx="1" presStyleCnt="2"/>
      <dgm:spPr/>
    </dgm:pt>
    <dgm:pt modelId="{1536AE27-8734-D048-999A-236F9EEC8B01}" type="pres">
      <dgm:prSet presAssocID="{101F68C5-24D8-3F4C-A55E-CE23B807E171}" presName="connTx" presStyleLbl="sibTrans2D1" presStyleIdx="1" presStyleCnt="2"/>
      <dgm:spPr/>
    </dgm:pt>
    <dgm:pt modelId="{8C9A36AC-A9B5-324E-9BD5-A93BDDF57728}" type="pres">
      <dgm:prSet presAssocID="{2E920254-B399-5248-8BA1-D0D9EA5EE33E}" presName="composite" presStyleCnt="0"/>
      <dgm:spPr/>
    </dgm:pt>
    <dgm:pt modelId="{AEC4CCE7-E4D5-D84C-A8FA-860CEE2EC958}" type="pres">
      <dgm:prSet presAssocID="{2E920254-B399-5248-8BA1-D0D9EA5EE33E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739111CB-DA36-974A-8E1A-196B6FF01CA6}" type="pres">
      <dgm:prSet presAssocID="{2E920254-B399-5248-8BA1-D0D9EA5EE33E}" presName="parSh" presStyleLbl="node1" presStyleIdx="2" presStyleCnt="3"/>
      <dgm:spPr/>
    </dgm:pt>
    <dgm:pt modelId="{72728E8C-D796-AE46-A887-59ECBEC6F813}" type="pres">
      <dgm:prSet presAssocID="{2E920254-B399-5248-8BA1-D0D9EA5EE33E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CE2B8C-F5B7-EF4E-9AA1-1040DE66B6FF}" type="presOf" srcId="{7F167FE5-6A7E-ED42-A7F7-6F9F7DABD4F9}" destId="{3AB7ADE0-2C57-7C4E-A10B-4F83C47FA5D0}" srcOrd="0" destOrd="1" presId="urn:microsoft.com/office/officeart/2005/8/layout/process3"/>
    <dgm:cxn modelId="{D9F7265B-7CB6-BC4F-94E6-797EE675AFD7}" type="presOf" srcId="{101F68C5-24D8-3F4C-A55E-CE23B807E171}" destId="{1536AE27-8734-D048-999A-236F9EEC8B01}" srcOrd="1" destOrd="0" presId="urn:microsoft.com/office/officeart/2005/8/layout/process3"/>
    <dgm:cxn modelId="{E5E56A4C-409C-C745-A826-3CD986D00FBB}" type="presOf" srcId="{A6456043-F505-844E-9D10-405594E1863E}" destId="{746CED45-71E0-134F-B830-4DD842319BEC}" srcOrd="0" destOrd="0" presId="urn:microsoft.com/office/officeart/2005/8/layout/process3"/>
    <dgm:cxn modelId="{AB31FD49-A811-5144-BFCD-5CCBCF308353}" type="presOf" srcId="{A6456043-F505-844E-9D10-405594E1863E}" destId="{EE27E397-649F-4F4A-BFC3-2B68927C7CDC}" srcOrd="1" destOrd="0" presId="urn:microsoft.com/office/officeart/2005/8/layout/process3"/>
    <dgm:cxn modelId="{A92B81E0-90A7-2941-A9F6-E6AD52B6287B}" type="presOf" srcId="{51DC3DED-1B08-F04D-BC68-31B66AD22377}" destId="{524C0049-3AA2-4347-83B9-25D21433EC8B}" srcOrd="1" destOrd="0" presId="urn:microsoft.com/office/officeart/2005/8/layout/process3"/>
    <dgm:cxn modelId="{94FBA26D-16C1-2E45-A1A2-72F2692BF9F2}" srcId="{292270B8-49DB-704C-9110-AA02592B2BE9}" destId="{51DC3DED-1B08-F04D-BC68-31B66AD22377}" srcOrd="0" destOrd="0" parTransId="{65B2E562-6407-2642-98A4-C3CDAEB2206A}" sibTransId="{A6456043-F505-844E-9D10-405594E1863E}"/>
    <dgm:cxn modelId="{FCD2BE63-DC1B-7F48-AAAC-B7E314025ED7}" srcId="{51DC3DED-1B08-F04D-BC68-31B66AD22377}" destId="{7F167FE5-6A7E-ED42-A7F7-6F9F7DABD4F9}" srcOrd="1" destOrd="0" parTransId="{4ACAAEC3-AB02-6B45-9426-57FC15C2A79C}" sibTransId="{1C06D6A3-37BC-F643-A9EC-520D0DDAD277}"/>
    <dgm:cxn modelId="{BE48EE85-2B4A-604B-AB3F-A62D7EDAEBC9}" srcId="{51DC3DED-1B08-F04D-BC68-31B66AD22377}" destId="{F72FDD64-1B85-4C46-99CB-B6FF9966D06F}" srcOrd="2" destOrd="0" parTransId="{E4282585-FA8C-0C4A-8F66-BE28AF1401B8}" sibTransId="{E41C150C-1F02-8647-9BEF-8E92F783C4E6}"/>
    <dgm:cxn modelId="{8EE9900F-3DC4-3544-BC5B-B2DE1A2B0A89}" type="presOf" srcId="{10AE248C-E2D4-D846-BF90-7801C0C0C699}" destId="{3AB7ADE0-2C57-7C4E-A10B-4F83C47FA5D0}" srcOrd="0" destOrd="3" presId="urn:microsoft.com/office/officeart/2005/8/layout/process3"/>
    <dgm:cxn modelId="{FA91B517-F301-FE49-B212-85A60CB5C31D}" srcId="{2E920254-B399-5248-8BA1-D0D9EA5EE33E}" destId="{BB421054-F068-AA48-A88E-8F677F55C3B8}" srcOrd="2" destOrd="0" parTransId="{47EA903D-E27D-8A48-87E1-F7389A6E1F94}" sibTransId="{D544A665-0852-7B46-BD68-155BB13DDFC7}"/>
    <dgm:cxn modelId="{CF9ABDA3-69DE-CA4E-B253-EB37BA43EF8E}" type="presOf" srcId="{F72FDD64-1B85-4C46-99CB-B6FF9966D06F}" destId="{3AB7ADE0-2C57-7C4E-A10B-4F83C47FA5D0}" srcOrd="0" destOrd="2" presId="urn:microsoft.com/office/officeart/2005/8/layout/process3"/>
    <dgm:cxn modelId="{7B3F8BD9-91AF-694A-A4E1-B212359A365B}" type="presOf" srcId="{757695BD-8AE2-884E-ABB7-9CD32B67B358}" destId="{C42ADCAA-788D-2E44-989E-6FDCC516BD6F}" srcOrd="0" destOrd="0" presId="urn:microsoft.com/office/officeart/2005/8/layout/process3"/>
    <dgm:cxn modelId="{BC4B694C-4917-C04E-B7E4-DB0108ECBE04}" type="presOf" srcId="{292270B8-49DB-704C-9110-AA02592B2BE9}" destId="{8F54A28E-3497-9F47-A29E-5C2BA5D53C07}" srcOrd="0" destOrd="0" presId="urn:microsoft.com/office/officeart/2005/8/layout/process3"/>
    <dgm:cxn modelId="{BDC8A340-197B-A341-9C28-AE6809DE6895}" type="presOf" srcId="{757695BD-8AE2-884E-ABB7-9CD32B67B358}" destId="{09813858-2118-6040-BBCD-5446FA1CF348}" srcOrd="1" destOrd="0" presId="urn:microsoft.com/office/officeart/2005/8/layout/process3"/>
    <dgm:cxn modelId="{FE57312D-F033-9149-BBFA-632BC8F22D6E}" srcId="{292270B8-49DB-704C-9110-AA02592B2BE9}" destId="{757695BD-8AE2-884E-ABB7-9CD32B67B358}" srcOrd="1" destOrd="0" parTransId="{BDFCF473-9F01-0747-BE90-D2F91E0AFA91}" sibTransId="{101F68C5-24D8-3F4C-A55E-CE23B807E171}"/>
    <dgm:cxn modelId="{6A1B874A-932A-C845-A785-C2F19CDB21A9}" type="presOf" srcId="{2E920254-B399-5248-8BA1-D0D9EA5EE33E}" destId="{739111CB-DA36-974A-8E1A-196B6FF01CA6}" srcOrd="1" destOrd="0" presId="urn:microsoft.com/office/officeart/2005/8/layout/process3"/>
    <dgm:cxn modelId="{10410607-CC45-5A4C-BCF4-84E80FC025CD}" srcId="{757695BD-8AE2-884E-ABB7-9CD32B67B358}" destId="{C56697FD-F9F2-B948-BBD6-9523FCFA5091}" srcOrd="4" destOrd="0" parTransId="{81DCD23D-0464-3C41-9719-928C4681A9C6}" sibTransId="{4C3B1F52-FC05-1C41-8E9D-090322168974}"/>
    <dgm:cxn modelId="{E0274C86-D9F8-AB4D-BE0F-1FEF0CAD4FF0}" type="presOf" srcId="{2E920254-B399-5248-8BA1-D0D9EA5EE33E}" destId="{AEC4CCE7-E4D5-D84C-A8FA-860CEE2EC958}" srcOrd="0" destOrd="0" presId="urn:microsoft.com/office/officeart/2005/8/layout/process3"/>
    <dgm:cxn modelId="{F4B51CBB-CA30-094F-8272-30E65F2D46B2}" srcId="{2E920254-B399-5248-8BA1-D0D9EA5EE33E}" destId="{E4617A7E-740C-3247-8B7C-787CA6FF78E5}" srcOrd="1" destOrd="0" parTransId="{A5C7902C-3235-A141-9D9A-87B461D25B87}" sibTransId="{B9CBD06A-47EA-5249-A063-96047B7DC9BC}"/>
    <dgm:cxn modelId="{AE5A7462-F5F7-8547-811D-CA695FCDBE26}" type="presOf" srcId="{E4617A7E-740C-3247-8B7C-787CA6FF78E5}" destId="{72728E8C-D796-AE46-A887-59ECBEC6F813}" srcOrd="0" destOrd="1" presId="urn:microsoft.com/office/officeart/2005/8/layout/process3"/>
    <dgm:cxn modelId="{F624FCB3-4638-7F41-83B5-7721F65C316F}" srcId="{51DC3DED-1B08-F04D-BC68-31B66AD22377}" destId="{7CD69B22-3975-D74B-AAA6-0F7958B90750}" srcOrd="0" destOrd="0" parTransId="{32C49E61-1E24-E249-AAD7-FA7525CE2D9D}" sibTransId="{DFA00AC6-7D75-BC44-8A12-D312F1CBE856}"/>
    <dgm:cxn modelId="{4405BF9B-9B6E-FF4D-A830-48BB9BBD5250}" srcId="{757695BD-8AE2-884E-ABB7-9CD32B67B358}" destId="{B023888E-2BC5-B847-AE21-FFC313B8C8C2}" srcOrd="3" destOrd="0" parTransId="{4E4E3D02-5B00-7E42-8ED6-F606C7A3822B}" sibTransId="{0237F3A9-B81D-CB45-AB0D-5D0BEE2CB1DD}"/>
    <dgm:cxn modelId="{B532EEB2-F30B-ED40-A8D4-66F7DAA149ED}" type="presOf" srcId="{101F68C5-24D8-3F4C-A55E-CE23B807E171}" destId="{B64B9244-CD93-6D48-A659-B4BE1C825044}" srcOrd="0" destOrd="0" presId="urn:microsoft.com/office/officeart/2005/8/layout/process3"/>
    <dgm:cxn modelId="{613E0A33-1349-F144-8AA9-3A484ACB267F}" type="presOf" srcId="{7CD69B22-3975-D74B-AAA6-0F7958B90750}" destId="{3AB7ADE0-2C57-7C4E-A10B-4F83C47FA5D0}" srcOrd="0" destOrd="0" presId="urn:microsoft.com/office/officeart/2005/8/layout/process3"/>
    <dgm:cxn modelId="{37FA8E0D-01CD-0B47-A49D-830E1A3662DB}" type="presOf" srcId="{B023888E-2BC5-B847-AE21-FFC313B8C8C2}" destId="{8F44F6CC-B176-BB43-A36B-CF9C97F82817}" srcOrd="0" destOrd="3" presId="urn:microsoft.com/office/officeart/2005/8/layout/process3"/>
    <dgm:cxn modelId="{3D76F714-D9AD-AA42-83F0-993AA01B70AD}" type="presOf" srcId="{02650834-D041-4746-8B43-20417ACE80F4}" destId="{8F44F6CC-B176-BB43-A36B-CF9C97F82817}" srcOrd="0" destOrd="2" presId="urn:microsoft.com/office/officeart/2005/8/layout/process3"/>
    <dgm:cxn modelId="{086527A1-7721-6E43-B7D5-ABB037927040}" srcId="{2E920254-B399-5248-8BA1-D0D9EA5EE33E}" destId="{4C5E0BD6-4C1C-3C4A-A7E4-670270820550}" srcOrd="0" destOrd="0" parTransId="{C241C48E-24CA-264A-87B3-7F5834F72B4B}" sibTransId="{C121B214-8848-2848-B2D6-26EAC23BCF5F}"/>
    <dgm:cxn modelId="{5592B9DA-49D8-4E45-950C-3EA9E09FB69B}" srcId="{757695BD-8AE2-884E-ABB7-9CD32B67B358}" destId="{7207ED0C-9F79-F645-A957-22BD60945AA5}" srcOrd="1" destOrd="0" parTransId="{20BFBB35-866A-3845-B4BC-F2391482FC79}" sibTransId="{1EFDF72E-329D-C240-B419-1F57813F2C8E}"/>
    <dgm:cxn modelId="{7331D650-8977-6144-9555-F6B7AD71D17A}" type="presOf" srcId="{BB421054-F068-AA48-A88E-8F677F55C3B8}" destId="{72728E8C-D796-AE46-A887-59ECBEC6F813}" srcOrd="0" destOrd="2" presId="urn:microsoft.com/office/officeart/2005/8/layout/process3"/>
    <dgm:cxn modelId="{C59219B6-FFCA-1D40-82B5-6D9129DC6833}" type="presOf" srcId="{7207ED0C-9F79-F645-A957-22BD60945AA5}" destId="{8F44F6CC-B176-BB43-A36B-CF9C97F82817}" srcOrd="0" destOrd="1" presId="urn:microsoft.com/office/officeart/2005/8/layout/process3"/>
    <dgm:cxn modelId="{448F0BB6-EA2E-6E4B-9A0F-050687FB448C}" type="presOf" srcId="{4C5E0BD6-4C1C-3C4A-A7E4-670270820550}" destId="{72728E8C-D796-AE46-A887-59ECBEC6F813}" srcOrd="0" destOrd="0" presId="urn:microsoft.com/office/officeart/2005/8/layout/process3"/>
    <dgm:cxn modelId="{7FA01CEF-8C75-8741-A5DB-F6F231F57BD5}" type="presOf" srcId="{51DC3DED-1B08-F04D-BC68-31B66AD22377}" destId="{ECA37C19-CD2D-5746-A791-5889A1F6418B}" srcOrd="0" destOrd="0" presId="urn:microsoft.com/office/officeart/2005/8/layout/process3"/>
    <dgm:cxn modelId="{0D0B6AB9-6A76-9E4D-A492-E798D6B479AB}" srcId="{757695BD-8AE2-884E-ABB7-9CD32B67B358}" destId="{ABFECCD8-7CE8-D947-93FA-2CE2BED78E43}" srcOrd="0" destOrd="0" parTransId="{94A8D4A7-9257-A84B-BD3E-66EBCCC73116}" sibTransId="{19F4B07C-FF51-2148-9055-6B18D6DE5CB8}"/>
    <dgm:cxn modelId="{88669F0F-5FFE-C043-B6A5-2E400A97DB62}" srcId="{292270B8-49DB-704C-9110-AA02592B2BE9}" destId="{2E920254-B399-5248-8BA1-D0D9EA5EE33E}" srcOrd="2" destOrd="0" parTransId="{B452312C-70D0-344F-94AA-882395BB2AB7}" sibTransId="{CB544BF5-FBD3-4044-ABE7-F250CB659CD0}"/>
    <dgm:cxn modelId="{8E81B113-F12A-7347-96BA-DB616C3A2E36}" srcId="{757695BD-8AE2-884E-ABB7-9CD32B67B358}" destId="{02650834-D041-4746-8B43-20417ACE80F4}" srcOrd="2" destOrd="0" parTransId="{A678CE5F-F3E7-2F4B-B44E-AEA94B69A5D3}" sibTransId="{6AC1267E-2E9C-4546-99B9-52B8C85C95C2}"/>
    <dgm:cxn modelId="{DB0C2625-3B21-7A41-A9A8-4FF361DD6354}" srcId="{51DC3DED-1B08-F04D-BC68-31B66AD22377}" destId="{10AE248C-E2D4-D846-BF90-7801C0C0C699}" srcOrd="3" destOrd="0" parTransId="{07319D15-9821-564A-8D85-243646829147}" sibTransId="{982362C8-AAF4-E74B-875F-7673DE8DB6A8}"/>
    <dgm:cxn modelId="{B8AE49DB-E5FE-944B-8BE5-97160F835918}" type="presOf" srcId="{ABFECCD8-7CE8-D947-93FA-2CE2BED78E43}" destId="{8F44F6CC-B176-BB43-A36B-CF9C97F82817}" srcOrd="0" destOrd="0" presId="urn:microsoft.com/office/officeart/2005/8/layout/process3"/>
    <dgm:cxn modelId="{7C9B1183-7368-1244-A3EC-C07A9F235DD0}" type="presOf" srcId="{C56697FD-F9F2-B948-BBD6-9523FCFA5091}" destId="{8F44F6CC-B176-BB43-A36B-CF9C97F82817}" srcOrd="0" destOrd="4" presId="urn:microsoft.com/office/officeart/2005/8/layout/process3"/>
    <dgm:cxn modelId="{4F740D8A-5DCE-304F-A830-554FCBBD3CF0}" type="presParOf" srcId="{8F54A28E-3497-9F47-A29E-5C2BA5D53C07}" destId="{1A2110A2-6975-6241-BFA5-D4850AB1D80F}" srcOrd="0" destOrd="0" presId="urn:microsoft.com/office/officeart/2005/8/layout/process3"/>
    <dgm:cxn modelId="{449D2FF1-4EDF-1745-80ED-80297300C5BF}" type="presParOf" srcId="{1A2110A2-6975-6241-BFA5-D4850AB1D80F}" destId="{ECA37C19-CD2D-5746-A791-5889A1F6418B}" srcOrd="0" destOrd="0" presId="urn:microsoft.com/office/officeart/2005/8/layout/process3"/>
    <dgm:cxn modelId="{53813707-CE4B-804E-9199-E91D48F40EC8}" type="presParOf" srcId="{1A2110A2-6975-6241-BFA5-D4850AB1D80F}" destId="{524C0049-3AA2-4347-83B9-25D21433EC8B}" srcOrd="1" destOrd="0" presId="urn:microsoft.com/office/officeart/2005/8/layout/process3"/>
    <dgm:cxn modelId="{B19B604C-22DF-6942-86F9-8A0072A8383E}" type="presParOf" srcId="{1A2110A2-6975-6241-BFA5-D4850AB1D80F}" destId="{3AB7ADE0-2C57-7C4E-A10B-4F83C47FA5D0}" srcOrd="2" destOrd="0" presId="urn:microsoft.com/office/officeart/2005/8/layout/process3"/>
    <dgm:cxn modelId="{4C51B904-50B2-134D-9319-F7775A8BDE26}" type="presParOf" srcId="{8F54A28E-3497-9F47-A29E-5C2BA5D53C07}" destId="{746CED45-71E0-134F-B830-4DD842319BEC}" srcOrd="1" destOrd="0" presId="urn:microsoft.com/office/officeart/2005/8/layout/process3"/>
    <dgm:cxn modelId="{699D4357-8F3A-0F41-8C20-6521F981523F}" type="presParOf" srcId="{746CED45-71E0-134F-B830-4DD842319BEC}" destId="{EE27E397-649F-4F4A-BFC3-2B68927C7CDC}" srcOrd="0" destOrd="0" presId="urn:microsoft.com/office/officeart/2005/8/layout/process3"/>
    <dgm:cxn modelId="{D017EF95-92A8-084D-B703-26CCDCD774EE}" type="presParOf" srcId="{8F54A28E-3497-9F47-A29E-5C2BA5D53C07}" destId="{0F2935D4-EA5C-F441-B33D-E7A46326A55F}" srcOrd="2" destOrd="0" presId="urn:microsoft.com/office/officeart/2005/8/layout/process3"/>
    <dgm:cxn modelId="{10D35CC8-9C47-264D-864F-58E76EDE6DA1}" type="presParOf" srcId="{0F2935D4-EA5C-F441-B33D-E7A46326A55F}" destId="{C42ADCAA-788D-2E44-989E-6FDCC516BD6F}" srcOrd="0" destOrd="0" presId="urn:microsoft.com/office/officeart/2005/8/layout/process3"/>
    <dgm:cxn modelId="{0E57BF05-D585-F44D-8EC6-64F3DB23BC3A}" type="presParOf" srcId="{0F2935D4-EA5C-F441-B33D-E7A46326A55F}" destId="{09813858-2118-6040-BBCD-5446FA1CF348}" srcOrd="1" destOrd="0" presId="urn:microsoft.com/office/officeart/2005/8/layout/process3"/>
    <dgm:cxn modelId="{175208CD-3A1F-704E-AC44-416B1D6CD160}" type="presParOf" srcId="{0F2935D4-EA5C-F441-B33D-E7A46326A55F}" destId="{8F44F6CC-B176-BB43-A36B-CF9C97F82817}" srcOrd="2" destOrd="0" presId="urn:microsoft.com/office/officeart/2005/8/layout/process3"/>
    <dgm:cxn modelId="{FEC7A49F-514B-4144-80B9-7F6ECB85EBC2}" type="presParOf" srcId="{8F54A28E-3497-9F47-A29E-5C2BA5D53C07}" destId="{B64B9244-CD93-6D48-A659-B4BE1C825044}" srcOrd="3" destOrd="0" presId="urn:microsoft.com/office/officeart/2005/8/layout/process3"/>
    <dgm:cxn modelId="{EBC95F81-A085-774E-9859-BC329265A6E8}" type="presParOf" srcId="{B64B9244-CD93-6D48-A659-B4BE1C825044}" destId="{1536AE27-8734-D048-999A-236F9EEC8B01}" srcOrd="0" destOrd="0" presId="urn:microsoft.com/office/officeart/2005/8/layout/process3"/>
    <dgm:cxn modelId="{69D7E663-1BBB-DF41-8389-75B4745BBD3F}" type="presParOf" srcId="{8F54A28E-3497-9F47-A29E-5C2BA5D53C07}" destId="{8C9A36AC-A9B5-324E-9BD5-A93BDDF57728}" srcOrd="4" destOrd="0" presId="urn:microsoft.com/office/officeart/2005/8/layout/process3"/>
    <dgm:cxn modelId="{53ECD178-3B68-0F44-855C-AC8C1387B909}" type="presParOf" srcId="{8C9A36AC-A9B5-324E-9BD5-A93BDDF57728}" destId="{AEC4CCE7-E4D5-D84C-A8FA-860CEE2EC958}" srcOrd="0" destOrd="0" presId="urn:microsoft.com/office/officeart/2005/8/layout/process3"/>
    <dgm:cxn modelId="{18EB1218-7B99-5A4E-B3E5-7CA16964D72B}" type="presParOf" srcId="{8C9A36AC-A9B5-324E-9BD5-A93BDDF57728}" destId="{739111CB-DA36-974A-8E1A-196B6FF01CA6}" srcOrd="1" destOrd="0" presId="urn:microsoft.com/office/officeart/2005/8/layout/process3"/>
    <dgm:cxn modelId="{A3405FFE-32AC-154E-A47C-03951783FB18}" type="presParOf" srcId="{8C9A36AC-A9B5-324E-9BD5-A93BDDF57728}" destId="{72728E8C-D796-AE46-A887-59ECBEC6F813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4C0049-3AA2-4347-83B9-25D21433EC8B}">
      <dsp:nvSpPr>
        <dsp:cNvPr id="0" name=""/>
        <dsp:cNvSpPr/>
      </dsp:nvSpPr>
      <dsp:spPr>
        <a:xfrm>
          <a:off x="4490" y="1078301"/>
          <a:ext cx="2041702" cy="10432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gather background information</a:t>
          </a:r>
          <a:endParaRPr lang="en-US" sz="1800" kern="1200" dirty="0"/>
        </a:p>
      </dsp:txBody>
      <dsp:txXfrm>
        <a:off x="4490" y="1078301"/>
        <a:ext cx="2041702" cy="695504"/>
      </dsp:txXfrm>
    </dsp:sp>
    <dsp:sp modelId="{3AB7ADE0-2C57-7C4E-A10B-4F83C47FA5D0}">
      <dsp:nvSpPr>
        <dsp:cNvPr id="0" name=""/>
        <dsp:cNvSpPr/>
      </dsp:nvSpPr>
      <dsp:spPr>
        <a:xfrm>
          <a:off x="422670" y="1773805"/>
          <a:ext cx="2041702" cy="38272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orient yourself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pick up terms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major issues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origins of topic</a:t>
          </a:r>
          <a:endParaRPr lang="en-US" sz="1800" kern="1200" dirty="0"/>
        </a:p>
      </dsp:txBody>
      <dsp:txXfrm>
        <a:off x="482469" y="1833604"/>
        <a:ext cx="1922104" cy="3707652"/>
      </dsp:txXfrm>
    </dsp:sp>
    <dsp:sp modelId="{746CED45-71E0-134F-B830-4DD842319BEC}">
      <dsp:nvSpPr>
        <dsp:cNvPr id="0" name=""/>
        <dsp:cNvSpPr/>
      </dsp:nvSpPr>
      <dsp:spPr>
        <a:xfrm>
          <a:off x="2355707" y="1171891"/>
          <a:ext cx="656171" cy="5083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355707" y="1273556"/>
        <a:ext cx="503674" cy="304994"/>
      </dsp:txXfrm>
    </dsp:sp>
    <dsp:sp modelId="{09813858-2118-6040-BBCD-5446FA1CF348}">
      <dsp:nvSpPr>
        <dsp:cNvPr id="0" name=""/>
        <dsp:cNvSpPr/>
      </dsp:nvSpPr>
      <dsp:spPr>
        <a:xfrm>
          <a:off x="3284251" y="1078301"/>
          <a:ext cx="2041702" cy="10432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read and brainstorm</a:t>
          </a:r>
          <a:endParaRPr lang="en-US" sz="1800" kern="1200" dirty="0"/>
        </a:p>
      </dsp:txBody>
      <dsp:txXfrm>
        <a:off x="3284251" y="1078301"/>
        <a:ext cx="2041702" cy="695504"/>
      </dsp:txXfrm>
    </dsp:sp>
    <dsp:sp modelId="{8F44F6CC-B176-BB43-A36B-CF9C97F82817}">
      <dsp:nvSpPr>
        <dsp:cNvPr id="0" name=""/>
        <dsp:cNvSpPr/>
      </dsp:nvSpPr>
      <dsp:spPr>
        <a:xfrm>
          <a:off x="3702430" y="1773805"/>
          <a:ext cx="2041702" cy="38272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keep open mind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no fast decisions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talk/listen to someone about the topic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where is literature abundant?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what areas are sparsely covered?</a:t>
          </a:r>
          <a:endParaRPr lang="en-US" sz="1800" kern="1200" dirty="0"/>
        </a:p>
      </dsp:txBody>
      <dsp:txXfrm>
        <a:off x="3762229" y="1833604"/>
        <a:ext cx="1922104" cy="3707652"/>
      </dsp:txXfrm>
    </dsp:sp>
    <dsp:sp modelId="{B64B9244-CD93-6D48-A659-B4BE1C825044}">
      <dsp:nvSpPr>
        <dsp:cNvPr id="0" name=""/>
        <dsp:cNvSpPr/>
      </dsp:nvSpPr>
      <dsp:spPr>
        <a:xfrm>
          <a:off x="5635467" y="1171891"/>
          <a:ext cx="656171" cy="5083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5635467" y="1273556"/>
        <a:ext cx="503674" cy="304994"/>
      </dsp:txXfrm>
    </dsp:sp>
    <dsp:sp modelId="{739111CB-DA36-974A-8E1A-196B6FF01CA6}">
      <dsp:nvSpPr>
        <dsp:cNvPr id="0" name=""/>
        <dsp:cNvSpPr/>
      </dsp:nvSpPr>
      <dsp:spPr>
        <a:xfrm>
          <a:off x="6564011" y="1078301"/>
          <a:ext cx="2041702" cy="10432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focus &amp; refine topic</a:t>
          </a:r>
          <a:endParaRPr lang="en-US" sz="1800" kern="1200" dirty="0"/>
        </a:p>
      </dsp:txBody>
      <dsp:txXfrm>
        <a:off x="6564011" y="1078301"/>
        <a:ext cx="2041702" cy="695504"/>
      </dsp:txXfrm>
    </dsp:sp>
    <dsp:sp modelId="{72728E8C-D796-AE46-A887-59ECBEC6F813}">
      <dsp:nvSpPr>
        <dsp:cNvPr id="0" name=""/>
        <dsp:cNvSpPr/>
      </dsp:nvSpPr>
      <dsp:spPr>
        <a:xfrm>
          <a:off x="6982191" y="1773805"/>
          <a:ext cx="2041702" cy="38272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pose topic as a question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consider scope or parameter of coverage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</dsp:txBody>
      <dsp:txXfrm>
        <a:off x="7041990" y="1833604"/>
        <a:ext cx="1922104" cy="37076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4EAF-8940-5B43-8EB0-711E257C246B}" type="datetimeFigureOut">
              <a:rPr lang="en-US" smtClean="0"/>
              <a:t>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C227-BBD5-8D49-9973-469F2996F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90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4EAF-8940-5B43-8EB0-711E257C246B}" type="datetimeFigureOut">
              <a:rPr lang="en-US" smtClean="0"/>
              <a:t>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C227-BBD5-8D49-9973-469F2996F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869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4EAF-8940-5B43-8EB0-711E257C246B}" type="datetimeFigureOut">
              <a:rPr lang="en-US" smtClean="0"/>
              <a:t>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C227-BBD5-8D49-9973-469F2996F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45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4EAF-8940-5B43-8EB0-711E257C246B}" type="datetimeFigureOut">
              <a:rPr lang="en-US" smtClean="0"/>
              <a:t>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C227-BBD5-8D49-9973-469F2996F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514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4EAF-8940-5B43-8EB0-711E257C246B}" type="datetimeFigureOut">
              <a:rPr lang="en-US" smtClean="0"/>
              <a:t>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C227-BBD5-8D49-9973-469F2996F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58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4EAF-8940-5B43-8EB0-711E257C246B}" type="datetimeFigureOut">
              <a:rPr lang="en-US" smtClean="0"/>
              <a:t>2/19/13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C227-BBD5-8D49-9973-469F2996F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990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4EAF-8940-5B43-8EB0-711E257C246B}" type="datetimeFigureOut">
              <a:rPr lang="en-US" smtClean="0"/>
              <a:t>2/19/13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C227-BBD5-8D49-9973-469F2996F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4EAF-8940-5B43-8EB0-711E257C246B}" type="datetimeFigureOut">
              <a:rPr lang="en-US" smtClean="0"/>
              <a:t>2/19/13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C227-BBD5-8D49-9973-469F2996F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63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4EAF-8940-5B43-8EB0-711E257C246B}" type="datetimeFigureOut">
              <a:rPr lang="en-US" smtClean="0"/>
              <a:t>2/19/13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C227-BBD5-8D49-9973-469F2996F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71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4EAF-8940-5B43-8EB0-711E257C246B}" type="datetimeFigureOut">
              <a:rPr lang="en-US" smtClean="0"/>
              <a:t>2/19/13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C227-BBD5-8D49-9973-469F2996F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0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4EAF-8940-5B43-8EB0-711E257C246B}" type="datetimeFigureOut">
              <a:rPr lang="en-US" smtClean="0"/>
              <a:t>2/19/13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C227-BBD5-8D49-9973-469F2996F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820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04EAF-8940-5B43-8EB0-711E257C246B}" type="datetimeFigureOut">
              <a:rPr lang="en-US" smtClean="0"/>
              <a:t>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6C227-BBD5-8D49-9973-469F2996F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8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lib.unc.ed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/>
              <a:t>finding &amp; using </a:t>
            </a:r>
            <a:br>
              <a:rPr lang="en-US" sz="3600" dirty="0" smtClean="0"/>
            </a:br>
            <a:r>
              <a:rPr lang="en-US" sz="3600" dirty="0" smtClean="0"/>
              <a:t>background information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886200"/>
            <a:ext cx="6400800" cy="1752600"/>
          </a:xfrm>
        </p:spPr>
        <p:txBody>
          <a:bodyPr/>
          <a:lstStyle/>
          <a:p>
            <a:pPr algn="r"/>
            <a:r>
              <a:rPr lang="en-US" dirty="0" err="1"/>
              <a:t>t</a:t>
            </a:r>
            <a:r>
              <a:rPr lang="en-US" dirty="0" err="1" smtClean="0"/>
              <a:t>ues</a:t>
            </a:r>
            <a:r>
              <a:rPr lang="en-US" dirty="0" smtClean="0"/>
              <a:t> </a:t>
            </a:r>
            <a:r>
              <a:rPr lang="en-US" dirty="0" err="1" smtClean="0"/>
              <a:t>feb</a:t>
            </a:r>
            <a:r>
              <a:rPr lang="en-US" dirty="0" smtClean="0"/>
              <a:t>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441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86221794"/>
              </p:ext>
            </p:extLst>
          </p:nvPr>
        </p:nvGraphicFramePr>
        <p:xfrm>
          <a:off x="13805" y="30231"/>
          <a:ext cx="9028384" cy="66793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3805" y="731704"/>
            <a:ext cx="2664340" cy="255406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08484" y="165669"/>
            <a:ext cx="3133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/>
                </a:solidFill>
              </a:rPr>
              <a:t>*handout*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0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327784"/>
              </p:ext>
            </p:extLst>
          </p:nvPr>
        </p:nvGraphicFramePr>
        <p:xfrm>
          <a:off x="179462" y="527238"/>
          <a:ext cx="8628044" cy="5582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4584"/>
                <a:gridCol w="52734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you’ll find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en-US" dirty="0" smtClean="0">
                        <a:hlinkClick r:id="rId2"/>
                      </a:endParaRPr>
                    </a:p>
                    <a:p>
                      <a:r>
                        <a:rPr lang="en-US" dirty="0" smtClean="0">
                          <a:hlinkClick r:id="rId2"/>
                        </a:rPr>
                        <a:t>http://www.lib.unc.edu/</a:t>
                      </a:r>
                      <a:r>
                        <a:rPr lang="en-US" dirty="0" smtClean="0"/>
                        <a:t> &gt;&gt; E-Research Tools &gt;&gt; Public Issues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CQ Researcher</a:t>
                      </a:r>
                    </a:p>
                    <a:p>
                      <a:r>
                        <a:rPr lang="en-US" i="1" dirty="0" smtClean="0"/>
                        <a:t>[Congressional Quarterly]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Each single-themed, 12,000-word report is researched and written by a seasoned journalist.</a:t>
                      </a:r>
                    </a:p>
                    <a:p>
                      <a:r>
                        <a:rPr lang="en-US" dirty="0" smtClean="0"/>
                        <a:t>Quality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source for in-depth, analytical reporting on the most current and controversial issues of the 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Issues and Controversies on File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</a:rPr>
                        <a:t>contains full text articles on current topics of interest, arranged in opposing points of view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en-US" dirty="0" smtClean="0">
                        <a:hlinkClick r:id="rId2"/>
                      </a:endParaRPr>
                    </a:p>
                    <a:p>
                      <a:r>
                        <a:rPr lang="en-US" dirty="0" smtClean="0">
                          <a:hlinkClick r:id="rId2"/>
                        </a:rPr>
                        <a:t>http://www.lib.unc.edu/</a:t>
                      </a:r>
                      <a:r>
                        <a:rPr lang="en-US" dirty="0" smtClean="0"/>
                        <a:t> &gt;&gt; E-Research Tools &gt;&gt; Reference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Gale Virtual Reference Library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Articles on all subjects from subject </a:t>
                      </a:r>
                      <a:r>
                        <a:rPr lang="en-US" b="1" dirty="0" smtClean="0"/>
                        <a:t>encyclopedias</a:t>
                      </a:r>
                      <a:r>
                        <a:rPr lang="en-US" dirty="0" smtClean="0"/>
                        <a:t>, </a:t>
                      </a:r>
                      <a:r>
                        <a:rPr lang="en-US" b="1" dirty="0" smtClean="0"/>
                        <a:t>almanacs</a:t>
                      </a:r>
                      <a:r>
                        <a:rPr lang="en-US" dirty="0" smtClean="0"/>
                        <a:t>, etc.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Oxford Reference Online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Entries from </a:t>
                      </a:r>
                      <a:r>
                        <a:rPr lang="en-US" b="1" dirty="0" smtClean="0"/>
                        <a:t>dictionaries</a:t>
                      </a:r>
                      <a:r>
                        <a:rPr lang="en-US" dirty="0" smtClean="0"/>
                        <a:t>, </a:t>
                      </a:r>
                      <a:r>
                        <a:rPr lang="en-US" b="1" dirty="0" smtClean="0"/>
                        <a:t>encyclopedias</a:t>
                      </a:r>
                      <a:r>
                        <a:rPr lang="en-US" dirty="0" smtClean="0"/>
                        <a:t>, and other </a:t>
                      </a:r>
                      <a:r>
                        <a:rPr lang="en-US" b="1" dirty="0" smtClean="0"/>
                        <a:t>reference works</a:t>
                      </a:r>
                      <a:r>
                        <a:rPr lang="en-US" dirty="0" smtClean="0"/>
                        <a:t> in most subject area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179462" y="3617103"/>
            <a:ext cx="8628044" cy="276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0103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197</Words>
  <Application>Microsoft Macintosh PowerPoint</Application>
  <PresentationFormat>On-screen Show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finding &amp; using  background information</vt:lpstr>
      <vt:lpstr>PowerPoint Presentation</vt:lpstr>
      <vt:lpstr>PowerPoint Presentation</vt:lpstr>
    </vt:vector>
  </TitlesOfParts>
  <Company>University of North Carolina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&amp; using  background information</dc:title>
  <dc:creator>Rachael Clemens</dc:creator>
  <cp:lastModifiedBy>Rachael Clemens</cp:lastModifiedBy>
  <cp:revision>6</cp:revision>
  <dcterms:created xsi:type="dcterms:W3CDTF">2013-02-19T12:52:21Z</dcterms:created>
  <dcterms:modified xsi:type="dcterms:W3CDTF">2013-02-19T13:54:17Z</dcterms:modified>
</cp:coreProperties>
</file>