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1" r:id="rId2"/>
    <p:sldId id="311" r:id="rId3"/>
    <p:sldId id="304" r:id="rId4"/>
    <p:sldId id="266" r:id="rId5"/>
    <p:sldId id="272" r:id="rId6"/>
    <p:sldId id="258" r:id="rId7"/>
    <p:sldId id="257" r:id="rId8"/>
    <p:sldId id="273" r:id="rId9"/>
    <p:sldId id="275" r:id="rId10"/>
    <p:sldId id="276" r:id="rId11"/>
    <p:sldId id="303" r:id="rId12"/>
    <p:sldId id="278" r:id="rId13"/>
    <p:sldId id="308" r:id="rId14"/>
    <p:sldId id="309" r:id="rId15"/>
    <p:sldId id="277" r:id="rId16"/>
    <p:sldId id="274" r:id="rId17"/>
    <p:sldId id="310" r:id="rId18"/>
    <p:sldId id="293" r:id="rId19"/>
    <p:sldId id="306" r:id="rId20"/>
    <p:sldId id="300" r:id="rId21"/>
    <p:sldId id="259" r:id="rId22"/>
    <p:sldId id="261" r:id="rId23"/>
    <p:sldId id="312" r:id="rId24"/>
    <p:sldId id="31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620"/>
    <p:restoredTop sz="93123" autoAdjust="0"/>
  </p:normalViewPr>
  <p:slideViewPr>
    <p:cSldViewPr>
      <p:cViewPr varScale="1">
        <p:scale>
          <a:sx n="95" d="100"/>
          <a:sy n="95" d="100"/>
        </p:scale>
        <p:origin x="-23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D21A2-12BA-1346-B2D5-061FF5B88614}" type="doc">
      <dgm:prSet loTypeId="urn:microsoft.com/office/officeart/2008/layout/HalfCircle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53DB4-985D-6E4D-842D-9BA75D51A4B5}">
      <dgm:prSet phldrT="[Text]" custT="1"/>
      <dgm:spPr/>
      <dgm:t>
        <a:bodyPr/>
        <a:lstStyle/>
        <a:p>
          <a:r>
            <a:rPr lang="en-US" sz="3200" dirty="0" smtClean="0"/>
            <a:t>statistics</a:t>
          </a:r>
          <a:endParaRPr lang="en-US" sz="3200" dirty="0"/>
        </a:p>
      </dgm:t>
    </dgm:pt>
    <dgm:pt modelId="{4C064755-D4CA-224C-BC43-3C95F7F2F9AA}" type="parTrans" cxnId="{72C68C91-3821-EA43-9FE8-9D6588735989}">
      <dgm:prSet/>
      <dgm:spPr/>
      <dgm:t>
        <a:bodyPr/>
        <a:lstStyle/>
        <a:p>
          <a:endParaRPr lang="en-US"/>
        </a:p>
      </dgm:t>
    </dgm:pt>
    <dgm:pt modelId="{ED1A52FA-078A-654B-9240-EEAD473AE272}" type="sibTrans" cxnId="{72C68C91-3821-EA43-9FE8-9D6588735989}">
      <dgm:prSet/>
      <dgm:spPr/>
      <dgm:t>
        <a:bodyPr/>
        <a:lstStyle/>
        <a:p>
          <a:endParaRPr lang="en-US"/>
        </a:p>
      </dgm:t>
    </dgm:pt>
    <dgm:pt modelId="{5640B1A0-173D-A64C-BCA8-B4BD94D26FCC}" type="asst">
      <dgm:prSet phldrT="[Text]" custT="1"/>
      <dgm:spPr/>
      <dgm:t>
        <a:bodyPr/>
        <a:lstStyle/>
        <a:p>
          <a:r>
            <a:rPr lang="en-US" sz="3200" dirty="0" smtClean="0"/>
            <a:t>descriptive</a:t>
          </a:r>
          <a:endParaRPr lang="en-US" sz="3200" dirty="0"/>
        </a:p>
      </dgm:t>
    </dgm:pt>
    <dgm:pt modelId="{6F544CB8-D96D-644C-9245-90378AD9807B}" type="parTrans" cxnId="{21EB6236-ECDC-AA45-8A7E-7663AEBC1DF1}">
      <dgm:prSet/>
      <dgm:spPr/>
      <dgm:t>
        <a:bodyPr/>
        <a:lstStyle/>
        <a:p>
          <a:endParaRPr lang="en-US"/>
        </a:p>
      </dgm:t>
    </dgm:pt>
    <dgm:pt modelId="{6568122D-D820-5346-9D74-13183EE46003}" type="sibTrans" cxnId="{21EB6236-ECDC-AA45-8A7E-7663AEBC1DF1}">
      <dgm:prSet/>
      <dgm:spPr/>
      <dgm:t>
        <a:bodyPr/>
        <a:lstStyle/>
        <a:p>
          <a:endParaRPr lang="en-US"/>
        </a:p>
      </dgm:t>
    </dgm:pt>
    <dgm:pt modelId="{5F02A285-1758-0140-B98D-DD492F64B923}" type="asst">
      <dgm:prSet phldrT="[Text]" custT="1"/>
      <dgm:spPr/>
      <dgm:t>
        <a:bodyPr/>
        <a:lstStyle/>
        <a:p>
          <a:r>
            <a:rPr lang="en-US" sz="3200" dirty="0" smtClean="0"/>
            <a:t>inferential</a:t>
          </a:r>
          <a:endParaRPr lang="en-US" sz="3200" dirty="0"/>
        </a:p>
      </dgm:t>
    </dgm:pt>
    <dgm:pt modelId="{269202E1-F9AE-4844-B2BC-993A004DDC7D}" type="parTrans" cxnId="{4F2AFE4D-8307-A748-A4CC-C4C0B22A771E}">
      <dgm:prSet/>
      <dgm:spPr/>
      <dgm:t>
        <a:bodyPr/>
        <a:lstStyle/>
        <a:p>
          <a:endParaRPr lang="en-US"/>
        </a:p>
      </dgm:t>
    </dgm:pt>
    <dgm:pt modelId="{24D39BA3-F3A5-B24F-9388-9F68ECB803F7}" type="sibTrans" cxnId="{4F2AFE4D-8307-A748-A4CC-C4C0B22A771E}">
      <dgm:prSet/>
      <dgm:spPr/>
      <dgm:t>
        <a:bodyPr/>
        <a:lstStyle/>
        <a:p>
          <a:endParaRPr lang="en-US"/>
        </a:p>
      </dgm:t>
    </dgm:pt>
    <dgm:pt modelId="{BBED889A-4859-B14A-9610-289FC96E31BC}" type="asst">
      <dgm:prSet phldrT="[Text]" custT="1"/>
      <dgm:spPr/>
      <dgm:t>
        <a:bodyPr/>
        <a:lstStyle/>
        <a:p>
          <a:r>
            <a:rPr lang="en-US" sz="3200" dirty="0" smtClean="0"/>
            <a:t>estimation</a:t>
          </a:r>
          <a:endParaRPr lang="en-US" sz="3200" dirty="0"/>
        </a:p>
      </dgm:t>
    </dgm:pt>
    <dgm:pt modelId="{08178551-6BD1-6544-ADB2-DDDF9EAE3B2C}" type="parTrans" cxnId="{F2FFB08E-2B64-3C4F-A0D3-A35C9EFFC544}">
      <dgm:prSet/>
      <dgm:spPr/>
      <dgm:t>
        <a:bodyPr/>
        <a:lstStyle/>
        <a:p>
          <a:endParaRPr lang="en-US"/>
        </a:p>
      </dgm:t>
    </dgm:pt>
    <dgm:pt modelId="{C12589C5-1A68-E841-BE0F-89A34CDBDA75}" type="sibTrans" cxnId="{F2FFB08E-2B64-3C4F-A0D3-A35C9EFFC544}">
      <dgm:prSet/>
      <dgm:spPr/>
      <dgm:t>
        <a:bodyPr/>
        <a:lstStyle/>
        <a:p>
          <a:endParaRPr lang="en-US"/>
        </a:p>
      </dgm:t>
    </dgm:pt>
    <dgm:pt modelId="{C5ED4E68-1722-6842-A997-9894C6F42A4C}" type="asst">
      <dgm:prSet phldrT="[Text]" custT="1"/>
      <dgm:spPr/>
      <dgm:t>
        <a:bodyPr/>
        <a:lstStyle/>
        <a:p>
          <a:r>
            <a:rPr lang="en-US" sz="3200" dirty="0" smtClean="0"/>
            <a:t>hypothesis testing</a:t>
          </a:r>
          <a:endParaRPr lang="en-US" sz="3200" dirty="0"/>
        </a:p>
      </dgm:t>
    </dgm:pt>
    <dgm:pt modelId="{1F97A105-3CB0-074B-8709-4F12A04E14C2}" type="parTrans" cxnId="{87B84610-95F4-0143-BA01-4199CB942324}">
      <dgm:prSet/>
      <dgm:spPr/>
      <dgm:t>
        <a:bodyPr/>
        <a:lstStyle/>
        <a:p>
          <a:endParaRPr lang="en-US"/>
        </a:p>
      </dgm:t>
    </dgm:pt>
    <dgm:pt modelId="{C93C645C-7FB9-8A40-A086-902CB3C37034}" type="sibTrans" cxnId="{87B84610-95F4-0143-BA01-4199CB942324}">
      <dgm:prSet/>
      <dgm:spPr/>
      <dgm:t>
        <a:bodyPr/>
        <a:lstStyle/>
        <a:p>
          <a:endParaRPr lang="en-US"/>
        </a:p>
      </dgm:t>
    </dgm:pt>
    <dgm:pt modelId="{C70D698B-FA25-1640-BB16-80ED9A41AA4D}" type="pres">
      <dgm:prSet presAssocID="{26CD21A2-12BA-1346-B2D5-061FF5B8861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E3D5C4-BA2D-7949-8EE3-8A5031963FA9}" type="pres">
      <dgm:prSet presAssocID="{E8653DB4-985D-6E4D-842D-9BA75D51A4B5}" presName="hierRoot1" presStyleCnt="0">
        <dgm:presLayoutVars>
          <dgm:hierBranch val="init"/>
        </dgm:presLayoutVars>
      </dgm:prSet>
      <dgm:spPr/>
    </dgm:pt>
    <dgm:pt modelId="{DA5E576E-FD58-0B46-86A8-B141973D156E}" type="pres">
      <dgm:prSet presAssocID="{E8653DB4-985D-6E4D-842D-9BA75D51A4B5}" presName="rootComposite1" presStyleCnt="0"/>
      <dgm:spPr/>
    </dgm:pt>
    <dgm:pt modelId="{32114E4A-7592-CD47-9561-003A3D0E6582}" type="pres">
      <dgm:prSet presAssocID="{E8653DB4-985D-6E4D-842D-9BA75D51A4B5}" presName="rootText1" presStyleLbl="alignAcc1" presStyleIdx="0" presStyleCnt="0">
        <dgm:presLayoutVars>
          <dgm:chPref val="3"/>
        </dgm:presLayoutVars>
      </dgm:prSet>
      <dgm:spPr/>
    </dgm:pt>
    <dgm:pt modelId="{03404D52-35BD-7A4C-861C-8379C0AE5D08}" type="pres">
      <dgm:prSet presAssocID="{E8653DB4-985D-6E4D-842D-9BA75D51A4B5}" presName="topArc1" presStyleLbl="parChTrans1D1" presStyleIdx="0" presStyleCnt="10"/>
      <dgm:spPr/>
    </dgm:pt>
    <dgm:pt modelId="{E242BC3A-F532-D242-8EB0-CE586969ACF6}" type="pres">
      <dgm:prSet presAssocID="{E8653DB4-985D-6E4D-842D-9BA75D51A4B5}" presName="bottomArc1" presStyleLbl="parChTrans1D1" presStyleIdx="1" presStyleCnt="10"/>
      <dgm:spPr/>
    </dgm:pt>
    <dgm:pt modelId="{17F735AF-5335-C643-AD07-91BE8720B0B4}" type="pres">
      <dgm:prSet presAssocID="{E8653DB4-985D-6E4D-842D-9BA75D51A4B5}" presName="topConnNode1" presStyleLbl="node1" presStyleIdx="0" presStyleCnt="0"/>
      <dgm:spPr/>
    </dgm:pt>
    <dgm:pt modelId="{0C73D1F9-8C52-C340-A52B-136CC175B318}" type="pres">
      <dgm:prSet presAssocID="{E8653DB4-985D-6E4D-842D-9BA75D51A4B5}" presName="hierChild2" presStyleCnt="0"/>
      <dgm:spPr/>
    </dgm:pt>
    <dgm:pt modelId="{5C6D67C3-8B94-9C4B-9145-ECD5962A290E}" type="pres">
      <dgm:prSet presAssocID="{E8653DB4-985D-6E4D-842D-9BA75D51A4B5}" presName="hierChild3" presStyleCnt="0"/>
      <dgm:spPr/>
    </dgm:pt>
    <dgm:pt modelId="{437D8D92-8D86-C044-9004-965563D36E3F}" type="pres">
      <dgm:prSet presAssocID="{6F544CB8-D96D-644C-9245-90378AD9807B}" presName="Name101" presStyleLbl="parChTrans1D2" presStyleIdx="0" presStyleCnt="2"/>
      <dgm:spPr/>
    </dgm:pt>
    <dgm:pt modelId="{D6ED9E90-9396-DE41-BC16-A21D95D23B16}" type="pres">
      <dgm:prSet presAssocID="{5640B1A0-173D-A64C-BCA8-B4BD94D26FCC}" presName="hierRoot3" presStyleCnt="0">
        <dgm:presLayoutVars>
          <dgm:hierBranch val="init"/>
        </dgm:presLayoutVars>
      </dgm:prSet>
      <dgm:spPr/>
    </dgm:pt>
    <dgm:pt modelId="{4024ED02-FB94-B547-B1AC-D863B0823A8F}" type="pres">
      <dgm:prSet presAssocID="{5640B1A0-173D-A64C-BCA8-B4BD94D26FCC}" presName="rootComposite3" presStyleCnt="0"/>
      <dgm:spPr/>
    </dgm:pt>
    <dgm:pt modelId="{38AE7082-2D93-4F42-BD74-013692D35852}" type="pres">
      <dgm:prSet presAssocID="{5640B1A0-173D-A64C-BCA8-B4BD94D26FCC}" presName="rootText3" presStyleLbl="alignAcc1" presStyleIdx="0" presStyleCnt="0">
        <dgm:presLayoutVars>
          <dgm:chPref val="3"/>
        </dgm:presLayoutVars>
      </dgm:prSet>
      <dgm:spPr/>
    </dgm:pt>
    <dgm:pt modelId="{65DB0434-4FC5-4B44-997F-94F83F0BD087}" type="pres">
      <dgm:prSet presAssocID="{5640B1A0-173D-A64C-BCA8-B4BD94D26FCC}" presName="topArc3" presStyleLbl="parChTrans1D1" presStyleIdx="2" presStyleCnt="10"/>
      <dgm:spPr/>
    </dgm:pt>
    <dgm:pt modelId="{9C08A6FE-7A19-1D41-B990-790AFFA2CDEC}" type="pres">
      <dgm:prSet presAssocID="{5640B1A0-173D-A64C-BCA8-B4BD94D26FCC}" presName="bottomArc3" presStyleLbl="parChTrans1D1" presStyleIdx="3" presStyleCnt="10"/>
      <dgm:spPr/>
    </dgm:pt>
    <dgm:pt modelId="{1AF46061-F3E7-3D42-9AD2-5642C194682C}" type="pres">
      <dgm:prSet presAssocID="{5640B1A0-173D-A64C-BCA8-B4BD94D26FCC}" presName="topConnNode3" presStyleLbl="asst1" presStyleIdx="0" presStyleCnt="0"/>
      <dgm:spPr/>
    </dgm:pt>
    <dgm:pt modelId="{003CC844-F9DF-6742-8CBD-68952E5D1E2E}" type="pres">
      <dgm:prSet presAssocID="{5640B1A0-173D-A64C-BCA8-B4BD94D26FCC}" presName="hierChild6" presStyleCnt="0"/>
      <dgm:spPr/>
    </dgm:pt>
    <dgm:pt modelId="{CE4670D6-61FE-EE4E-B106-5C18BC5A68BC}" type="pres">
      <dgm:prSet presAssocID="{5640B1A0-173D-A64C-BCA8-B4BD94D26FCC}" presName="hierChild7" presStyleCnt="0"/>
      <dgm:spPr/>
    </dgm:pt>
    <dgm:pt modelId="{D06A4288-360A-DD4A-8650-4E5FBC8E521E}" type="pres">
      <dgm:prSet presAssocID="{269202E1-F9AE-4844-B2BC-993A004DDC7D}" presName="Name101" presStyleLbl="parChTrans1D2" presStyleIdx="1" presStyleCnt="2"/>
      <dgm:spPr/>
    </dgm:pt>
    <dgm:pt modelId="{FA31ED30-E508-3840-98EC-5FAD90D5A01F}" type="pres">
      <dgm:prSet presAssocID="{5F02A285-1758-0140-B98D-DD492F64B923}" presName="hierRoot3" presStyleCnt="0">
        <dgm:presLayoutVars>
          <dgm:hierBranch val="init"/>
        </dgm:presLayoutVars>
      </dgm:prSet>
      <dgm:spPr/>
    </dgm:pt>
    <dgm:pt modelId="{55EF4EC8-540C-064A-993E-D0993BBC6139}" type="pres">
      <dgm:prSet presAssocID="{5F02A285-1758-0140-B98D-DD492F64B923}" presName="rootComposite3" presStyleCnt="0"/>
      <dgm:spPr/>
    </dgm:pt>
    <dgm:pt modelId="{855FF9EA-0A2C-6143-92AB-03C64D1A0CE7}" type="pres">
      <dgm:prSet presAssocID="{5F02A285-1758-0140-B98D-DD492F64B923}" presName="rootText3" presStyleLbl="alignAcc1" presStyleIdx="0" presStyleCnt="0">
        <dgm:presLayoutVars>
          <dgm:chPref val="3"/>
        </dgm:presLayoutVars>
      </dgm:prSet>
      <dgm:spPr/>
    </dgm:pt>
    <dgm:pt modelId="{9DD02C7A-408D-E24B-AF4B-B325A28C4AC5}" type="pres">
      <dgm:prSet presAssocID="{5F02A285-1758-0140-B98D-DD492F64B923}" presName="topArc3" presStyleLbl="parChTrans1D1" presStyleIdx="4" presStyleCnt="10"/>
      <dgm:spPr/>
    </dgm:pt>
    <dgm:pt modelId="{50FB719A-4E4D-A644-9A73-51AA72C310B9}" type="pres">
      <dgm:prSet presAssocID="{5F02A285-1758-0140-B98D-DD492F64B923}" presName="bottomArc3" presStyleLbl="parChTrans1D1" presStyleIdx="5" presStyleCnt="10"/>
      <dgm:spPr/>
    </dgm:pt>
    <dgm:pt modelId="{C857FF44-2634-F74F-BA9B-862F90BE6A23}" type="pres">
      <dgm:prSet presAssocID="{5F02A285-1758-0140-B98D-DD492F64B923}" presName="topConnNode3" presStyleLbl="asst1" presStyleIdx="0" presStyleCnt="0"/>
      <dgm:spPr/>
    </dgm:pt>
    <dgm:pt modelId="{DD2D5EE1-7D05-544E-AD8C-301DA7F9C4D0}" type="pres">
      <dgm:prSet presAssocID="{5F02A285-1758-0140-B98D-DD492F64B923}" presName="hierChild6" presStyleCnt="0"/>
      <dgm:spPr/>
    </dgm:pt>
    <dgm:pt modelId="{987BF7A1-E88B-6F42-9F00-2C11582A50D3}" type="pres">
      <dgm:prSet presAssocID="{5F02A285-1758-0140-B98D-DD492F64B923}" presName="hierChild7" presStyleCnt="0"/>
      <dgm:spPr/>
    </dgm:pt>
    <dgm:pt modelId="{6AE21422-D1D7-614A-84C8-70445EBED670}" type="pres">
      <dgm:prSet presAssocID="{1F97A105-3CB0-074B-8709-4F12A04E14C2}" presName="Name101" presStyleLbl="parChTrans1D3" presStyleIdx="0" presStyleCnt="2"/>
      <dgm:spPr/>
    </dgm:pt>
    <dgm:pt modelId="{A615C507-F962-3B49-8C7B-53EE952DEBF2}" type="pres">
      <dgm:prSet presAssocID="{C5ED4E68-1722-6842-A997-9894C6F42A4C}" presName="hierRoot3" presStyleCnt="0">
        <dgm:presLayoutVars>
          <dgm:hierBranch val="init"/>
        </dgm:presLayoutVars>
      </dgm:prSet>
      <dgm:spPr/>
    </dgm:pt>
    <dgm:pt modelId="{18DD1366-4EF9-0647-8DCC-06B58A1353AD}" type="pres">
      <dgm:prSet presAssocID="{C5ED4E68-1722-6842-A997-9894C6F42A4C}" presName="rootComposite3" presStyleCnt="0"/>
      <dgm:spPr/>
    </dgm:pt>
    <dgm:pt modelId="{62E4224F-6E5D-2640-A331-597ED64F258F}" type="pres">
      <dgm:prSet presAssocID="{C5ED4E68-1722-6842-A997-9894C6F42A4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4219FC-860A-F04A-8861-E31E5DDA7283}" type="pres">
      <dgm:prSet presAssocID="{C5ED4E68-1722-6842-A997-9894C6F42A4C}" presName="topArc3" presStyleLbl="parChTrans1D1" presStyleIdx="6" presStyleCnt="10"/>
      <dgm:spPr/>
    </dgm:pt>
    <dgm:pt modelId="{52141E03-E790-1D4E-8129-0270B2D21C09}" type="pres">
      <dgm:prSet presAssocID="{C5ED4E68-1722-6842-A997-9894C6F42A4C}" presName="bottomArc3" presStyleLbl="parChTrans1D1" presStyleIdx="7" presStyleCnt="10"/>
      <dgm:spPr/>
    </dgm:pt>
    <dgm:pt modelId="{D583C4E1-956E-4249-B21E-028E7F8AC5C8}" type="pres">
      <dgm:prSet presAssocID="{C5ED4E68-1722-6842-A997-9894C6F42A4C}" presName="topConnNode3" presStyleLbl="asst1" presStyleIdx="0" presStyleCnt="0"/>
      <dgm:spPr/>
    </dgm:pt>
    <dgm:pt modelId="{E2D8D1AB-F9CD-EA42-8BF9-96DB7E211995}" type="pres">
      <dgm:prSet presAssocID="{C5ED4E68-1722-6842-A997-9894C6F42A4C}" presName="hierChild6" presStyleCnt="0"/>
      <dgm:spPr/>
    </dgm:pt>
    <dgm:pt modelId="{246B99D3-95C2-584F-AFE1-F19C03B767C0}" type="pres">
      <dgm:prSet presAssocID="{C5ED4E68-1722-6842-A997-9894C6F42A4C}" presName="hierChild7" presStyleCnt="0"/>
      <dgm:spPr/>
    </dgm:pt>
    <dgm:pt modelId="{E1D38AA0-6258-2744-A341-BBF4CECB8B78}" type="pres">
      <dgm:prSet presAssocID="{08178551-6BD1-6544-ADB2-DDDF9EAE3B2C}" presName="Name101" presStyleLbl="parChTrans1D3" presStyleIdx="1" presStyleCnt="2"/>
      <dgm:spPr/>
    </dgm:pt>
    <dgm:pt modelId="{51DDC87D-4EF6-F64A-8693-C9E51CE14363}" type="pres">
      <dgm:prSet presAssocID="{BBED889A-4859-B14A-9610-289FC96E31BC}" presName="hierRoot3" presStyleCnt="0">
        <dgm:presLayoutVars>
          <dgm:hierBranch val="init"/>
        </dgm:presLayoutVars>
      </dgm:prSet>
      <dgm:spPr/>
    </dgm:pt>
    <dgm:pt modelId="{F660DF26-3EAD-7E4C-87BA-48CB0C758F19}" type="pres">
      <dgm:prSet presAssocID="{BBED889A-4859-B14A-9610-289FC96E31BC}" presName="rootComposite3" presStyleCnt="0"/>
      <dgm:spPr/>
    </dgm:pt>
    <dgm:pt modelId="{1993B224-E5A3-5D4A-8F79-7C1C216C4F6A}" type="pres">
      <dgm:prSet presAssocID="{BBED889A-4859-B14A-9610-289FC96E31B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C2BF3A-B0F8-6B4E-87E5-50C0AA1FCEF8}" type="pres">
      <dgm:prSet presAssocID="{BBED889A-4859-B14A-9610-289FC96E31BC}" presName="topArc3" presStyleLbl="parChTrans1D1" presStyleIdx="8" presStyleCnt="10"/>
      <dgm:spPr/>
    </dgm:pt>
    <dgm:pt modelId="{01538222-4CE1-D540-983B-F48D8B38CEC3}" type="pres">
      <dgm:prSet presAssocID="{BBED889A-4859-B14A-9610-289FC96E31BC}" presName="bottomArc3" presStyleLbl="parChTrans1D1" presStyleIdx="9" presStyleCnt="10"/>
      <dgm:spPr/>
    </dgm:pt>
    <dgm:pt modelId="{4C46C76D-D0BF-4145-BE5A-4A4D399CACC7}" type="pres">
      <dgm:prSet presAssocID="{BBED889A-4859-B14A-9610-289FC96E31BC}" presName="topConnNode3" presStyleLbl="asst1" presStyleIdx="0" presStyleCnt="0"/>
      <dgm:spPr/>
    </dgm:pt>
    <dgm:pt modelId="{F0AD15B4-6D78-454A-9F44-68F7927B52C8}" type="pres">
      <dgm:prSet presAssocID="{BBED889A-4859-B14A-9610-289FC96E31BC}" presName="hierChild6" presStyleCnt="0"/>
      <dgm:spPr/>
    </dgm:pt>
    <dgm:pt modelId="{BA694C5B-A26F-FC4D-9482-59457A16E343}" type="pres">
      <dgm:prSet presAssocID="{BBED889A-4859-B14A-9610-289FC96E31BC}" presName="hierChild7" presStyleCnt="0"/>
      <dgm:spPr/>
    </dgm:pt>
  </dgm:ptLst>
  <dgm:cxnLst>
    <dgm:cxn modelId="{72C68C91-3821-EA43-9FE8-9D6588735989}" srcId="{26CD21A2-12BA-1346-B2D5-061FF5B88614}" destId="{E8653DB4-985D-6E4D-842D-9BA75D51A4B5}" srcOrd="0" destOrd="0" parTransId="{4C064755-D4CA-224C-BC43-3C95F7F2F9AA}" sibTransId="{ED1A52FA-078A-654B-9240-EEAD473AE272}"/>
    <dgm:cxn modelId="{F8B40A5F-AA07-724C-AADF-B6A849F905EF}" type="presOf" srcId="{E8653DB4-985D-6E4D-842D-9BA75D51A4B5}" destId="{17F735AF-5335-C643-AD07-91BE8720B0B4}" srcOrd="1" destOrd="0" presId="urn:microsoft.com/office/officeart/2008/layout/HalfCircleOrganizationChart"/>
    <dgm:cxn modelId="{35AF8B77-25A8-4346-A049-C975613857FF}" type="presOf" srcId="{C5ED4E68-1722-6842-A997-9894C6F42A4C}" destId="{62E4224F-6E5D-2640-A331-597ED64F258F}" srcOrd="0" destOrd="0" presId="urn:microsoft.com/office/officeart/2008/layout/HalfCircleOrganizationChart"/>
    <dgm:cxn modelId="{21EB6236-ECDC-AA45-8A7E-7663AEBC1DF1}" srcId="{E8653DB4-985D-6E4D-842D-9BA75D51A4B5}" destId="{5640B1A0-173D-A64C-BCA8-B4BD94D26FCC}" srcOrd="0" destOrd="0" parTransId="{6F544CB8-D96D-644C-9245-90378AD9807B}" sibTransId="{6568122D-D820-5346-9D74-13183EE46003}"/>
    <dgm:cxn modelId="{23051707-B408-FC42-8F8D-ABEF0749A5E5}" type="presOf" srcId="{6F544CB8-D96D-644C-9245-90378AD9807B}" destId="{437D8D92-8D86-C044-9004-965563D36E3F}" srcOrd="0" destOrd="0" presId="urn:microsoft.com/office/officeart/2008/layout/HalfCircleOrganizationChart"/>
    <dgm:cxn modelId="{1050F714-10DB-F641-B247-FE08BC320503}" type="presOf" srcId="{5640B1A0-173D-A64C-BCA8-B4BD94D26FCC}" destId="{1AF46061-F3E7-3D42-9AD2-5642C194682C}" srcOrd="1" destOrd="0" presId="urn:microsoft.com/office/officeart/2008/layout/HalfCircleOrganizationChart"/>
    <dgm:cxn modelId="{4FF3B2AD-189E-0E4A-BB4A-49FA76A90352}" type="presOf" srcId="{269202E1-F9AE-4844-B2BC-993A004DDC7D}" destId="{D06A4288-360A-DD4A-8650-4E5FBC8E521E}" srcOrd="0" destOrd="0" presId="urn:microsoft.com/office/officeart/2008/layout/HalfCircleOrganizationChart"/>
    <dgm:cxn modelId="{3858FF95-8F55-4E45-B231-7E01FAA3FC06}" type="presOf" srcId="{5640B1A0-173D-A64C-BCA8-B4BD94D26FCC}" destId="{38AE7082-2D93-4F42-BD74-013692D35852}" srcOrd="0" destOrd="0" presId="urn:microsoft.com/office/officeart/2008/layout/HalfCircleOrganizationChart"/>
    <dgm:cxn modelId="{F2FFB08E-2B64-3C4F-A0D3-A35C9EFFC544}" srcId="{5F02A285-1758-0140-B98D-DD492F64B923}" destId="{BBED889A-4859-B14A-9610-289FC96E31BC}" srcOrd="1" destOrd="0" parTransId="{08178551-6BD1-6544-ADB2-DDDF9EAE3B2C}" sibTransId="{C12589C5-1A68-E841-BE0F-89A34CDBDA75}"/>
    <dgm:cxn modelId="{2FE3FFBA-76C5-BF4C-87FD-CBF1885AC34C}" type="presOf" srcId="{C5ED4E68-1722-6842-A997-9894C6F42A4C}" destId="{D583C4E1-956E-4249-B21E-028E7F8AC5C8}" srcOrd="1" destOrd="0" presId="urn:microsoft.com/office/officeart/2008/layout/HalfCircleOrganizationChart"/>
    <dgm:cxn modelId="{F866909E-7AF6-F74B-8336-F53C7787F3BA}" type="presOf" srcId="{BBED889A-4859-B14A-9610-289FC96E31BC}" destId="{1993B224-E5A3-5D4A-8F79-7C1C216C4F6A}" srcOrd="0" destOrd="0" presId="urn:microsoft.com/office/officeart/2008/layout/HalfCircleOrganizationChart"/>
    <dgm:cxn modelId="{0AAAC256-7667-1D45-9FD2-9F401BDADB9C}" type="presOf" srcId="{BBED889A-4859-B14A-9610-289FC96E31BC}" destId="{4C46C76D-D0BF-4145-BE5A-4A4D399CACC7}" srcOrd="1" destOrd="0" presId="urn:microsoft.com/office/officeart/2008/layout/HalfCircleOrganizationChart"/>
    <dgm:cxn modelId="{A208D93F-24B9-2A49-92B9-3C56EFBE7553}" type="presOf" srcId="{5F02A285-1758-0140-B98D-DD492F64B923}" destId="{855FF9EA-0A2C-6143-92AB-03C64D1A0CE7}" srcOrd="0" destOrd="0" presId="urn:microsoft.com/office/officeart/2008/layout/HalfCircleOrganizationChart"/>
    <dgm:cxn modelId="{06EA152D-0BC6-5A49-8154-5ADE1AEBE01A}" type="presOf" srcId="{5F02A285-1758-0140-B98D-DD492F64B923}" destId="{C857FF44-2634-F74F-BA9B-862F90BE6A23}" srcOrd="1" destOrd="0" presId="urn:microsoft.com/office/officeart/2008/layout/HalfCircleOrganizationChart"/>
    <dgm:cxn modelId="{A4BF3A11-89CF-7445-9AC3-3C78026CEC3F}" type="presOf" srcId="{26CD21A2-12BA-1346-B2D5-061FF5B88614}" destId="{C70D698B-FA25-1640-BB16-80ED9A41AA4D}" srcOrd="0" destOrd="0" presId="urn:microsoft.com/office/officeart/2008/layout/HalfCircleOrganizationChart"/>
    <dgm:cxn modelId="{EFF5DA66-2CDD-D645-AA3A-E137EDB78D1A}" type="presOf" srcId="{1F97A105-3CB0-074B-8709-4F12A04E14C2}" destId="{6AE21422-D1D7-614A-84C8-70445EBED670}" srcOrd="0" destOrd="0" presId="urn:microsoft.com/office/officeart/2008/layout/HalfCircleOrganizationChart"/>
    <dgm:cxn modelId="{87B84610-95F4-0143-BA01-4199CB942324}" srcId="{5F02A285-1758-0140-B98D-DD492F64B923}" destId="{C5ED4E68-1722-6842-A997-9894C6F42A4C}" srcOrd="0" destOrd="0" parTransId="{1F97A105-3CB0-074B-8709-4F12A04E14C2}" sibTransId="{C93C645C-7FB9-8A40-A086-902CB3C37034}"/>
    <dgm:cxn modelId="{6444CB5A-3824-234B-81F1-EA6892BC343D}" type="presOf" srcId="{E8653DB4-985D-6E4D-842D-9BA75D51A4B5}" destId="{32114E4A-7592-CD47-9561-003A3D0E6582}" srcOrd="0" destOrd="0" presId="urn:microsoft.com/office/officeart/2008/layout/HalfCircleOrganizationChart"/>
    <dgm:cxn modelId="{4F2AFE4D-8307-A748-A4CC-C4C0B22A771E}" srcId="{E8653DB4-985D-6E4D-842D-9BA75D51A4B5}" destId="{5F02A285-1758-0140-B98D-DD492F64B923}" srcOrd="1" destOrd="0" parTransId="{269202E1-F9AE-4844-B2BC-993A004DDC7D}" sibTransId="{24D39BA3-F3A5-B24F-9388-9F68ECB803F7}"/>
    <dgm:cxn modelId="{D01D2925-5F58-8547-8E68-46C834E87CC8}" type="presOf" srcId="{08178551-6BD1-6544-ADB2-DDDF9EAE3B2C}" destId="{E1D38AA0-6258-2744-A341-BBF4CECB8B78}" srcOrd="0" destOrd="0" presId="urn:microsoft.com/office/officeart/2008/layout/HalfCircleOrganizationChart"/>
    <dgm:cxn modelId="{18D899E2-760D-AD43-9CDC-A6051AE8C780}" type="presParOf" srcId="{C70D698B-FA25-1640-BB16-80ED9A41AA4D}" destId="{DBE3D5C4-BA2D-7949-8EE3-8A5031963FA9}" srcOrd="0" destOrd="0" presId="urn:microsoft.com/office/officeart/2008/layout/HalfCircleOrganizationChart"/>
    <dgm:cxn modelId="{19E8FA38-9AD2-344D-9641-AEA4857BA360}" type="presParOf" srcId="{DBE3D5C4-BA2D-7949-8EE3-8A5031963FA9}" destId="{DA5E576E-FD58-0B46-86A8-B141973D156E}" srcOrd="0" destOrd="0" presId="urn:microsoft.com/office/officeart/2008/layout/HalfCircleOrganizationChart"/>
    <dgm:cxn modelId="{CF3C89AE-3AF5-4846-BCE9-0F6F68B90043}" type="presParOf" srcId="{DA5E576E-FD58-0B46-86A8-B141973D156E}" destId="{32114E4A-7592-CD47-9561-003A3D0E6582}" srcOrd="0" destOrd="0" presId="urn:microsoft.com/office/officeart/2008/layout/HalfCircleOrganizationChart"/>
    <dgm:cxn modelId="{C12ACA22-2CC3-BE49-BECB-074133B31640}" type="presParOf" srcId="{DA5E576E-FD58-0B46-86A8-B141973D156E}" destId="{03404D52-35BD-7A4C-861C-8379C0AE5D08}" srcOrd="1" destOrd="0" presId="urn:microsoft.com/office/officeart/2008/layout/HalfCircleOrganizationChart"/>
    <dgm:cxn modelId="{B32AC10F-3EFF-554A-890B-992EBDB4B453}" type="presParOf" srcId="{DA5E576E-FD58-0B46-86A8-B141973D156E}" destId="{E242BC3A-F532-D242-8EB0-CE586969ACF6}" srcOrd="2" destOrd="0" presId="urn:microsoft.com/office/officeart/2008/layout/HalfCircleOrganizationChart"/>
    <dgm:cxn modelId="{371474C4-7ED6-C240-AD5B-8B37ADF7811B}" type="presParOf" srcId="{DA5E576E-FD58-0B46-86A8-B141973D156E}" destId="{17F735AF-5335-C643-AD07-91BE8720B0B4}" srcOrd="3" destOrd="0" presId="urn:microsoft.com/office/officeart/2008/layout/HalfCircleOrganizationChart"/>
    <dgm:cxn modelId="{515111D9-FD8C-7140-B9CB-7D79E665E97D}" type="presParOf" srcId="{DBE3D5C4-BA2D-7949-8EE3-8A5031963FA9}" destId="{0C73D1F9-8C52-C340-A52B-136CC175B318}" srcOrd="1" destOrd="0" presId="urn:microsoft.com/office/officeart/2008/layout/HalfCircleOrganizationChart"/>
    <dgm:cxn modelId="{13B36770-EEB9-884F-8899-B1225EC77FDD}" type="presParOf" srcId="{DBE3D5C4-BA2D-7949-8EE3-8A5031963FA9}" destId="{5C6D67C3-8B94-9C4B-9145-ECD5962A290E}" srcOrd="2" destOrd="0" presId="urn:microsoft.com/office/officeart/2008/layout/HalfCircleOrganizationChart"/>
    <dgm:cxn modelId="{927BF496-D7F8-164D-8220-54DE3D7746A1}" type="presParOf" srcId="{5C6D67C3-8B94-9C4B-9145-ECD5962A290E}" destId="{437D8D92-8D86-C044-9004-965563D36E3F}" srcOrd="0" destOrd="0" presId="urn:microsoft.com/office/officeart/2008/layout/HalfCircleOrganizationChart"/>
    <dgm:cxn modelId="{78C3032F-E8CA-C54A-832D-77FB1BA8EF98}" type="presParOf" srcId="{5C6D67C3-8B94-9C4B-9145-ECD5962A290E}" destId="{D6ED9E90-9396-DE41-BC16-A21D95D23B16}" srcOrd="1" destOrd="0" presId="urn:microsoft.com/office/officeart/2008/layout/HalfCircleOrganizationChart"/>
    <dgm:cxn modelId="{AA51E00C-0A8F-1F4D-910F-FCD8F5907521}" type="presParOf" srcId="{D6ED9E90-9396-DE41-BC16-A21D95D23B16}" destId="{4024ED02-FB94-B547-B1AC-D863B0823A8F}" srcOrd="0" destOrd="0" presId="urn:microsoft.com/office/officeart/2008/layout/HalfCircleOrganizationChart"/>
    <dgm:cxn modelId="{83E81EA0-C4DB-6745-BCD2-6702193C622C}" type="presParOf" srcId="{4024ED02-FB94-B547-B1AC-D863B0823A8F}" destId="{38AE7082-2D93-4F42-BD74-013692D35852}" srcOrd="0" destOrd="0" presId="urn:microsoft.com/office/officeart/2008/layout/HalfCircleOrganizationChart"/>
    <dgm:cxn modelId="{53DB0B37-4592-8841-BDFF-CE9166D2231B}" type="presParOf" srcId="{4024ED02-FB94-B547-B1AC-D863B0823A8F}" destId="{65DB0434-4FC5-4B44-997F-94F83F0BD087}" srcOrd="1" destOrd="0" presId="urn:microsoft.com/office/officeart/2008/layout/HalfCircleOrganizationChart"/>
    <dgm:cxn modelId="{99320DB9-4B74-A24B-914E-B0422A128793}" type="presParOf" srcId="{4024ED02-FB94-B547-B1AC-D863B0823A8F}" destId="{9C08A6FE-7A19-1D41-B990-790AFFA2CDEC}" srcOrd="2" destOrd="0" presId="urn:microsoft.com/office/officeart/2008/layout/HalfCircleOrganizationChart"/>
    <dgm:cxn modelId="{82A1C0CE-5A3D-0548-8458-46347ECF214F}" type="presParOf" srcId="{4024ED02-FB94-B547-B1AC-D863B0823A8F}" destId="{1AF46061-F3E7-3D42-9AD2-5642C194682C}" srcOrd="3" destOrd="0" presId="urn:microsoft.com/office/officeart/2008/layout/HalfCircleOrganizationChart"/>
    <dgm:cxn modelId="{3E51D3D9-CF98-1842-8334-963CC661F873}" type="presParOf" srcId="{D6ED9E90-9396-DE41-BC16-A21D95D23B16}" destId="{003CC844-F9DF-6742-8CBD-68952E5D1E2E}" srcOrd="1" destOrd="0" presId="urn:microsoft.com/office/officeart/2008/layout/HalfCircleOrganizationChart"/>
    <dgm:cxn modelId="{37E067E9-FB9E-B042-9524-DA453FFEB618}" type="presParOf" srcId="{D6ED9E90-9396-DE41-BC16-A21D95D23B16}" destId="{CE4670D6-61FE-EE4E-B106-5C18BC5A68BC}" srcOrd="2" destOrd="0" presId="urn:microsoft.com/office/officeart/2008/layout/HalfCircleOrganizationChart"/>
    <dgm:cxn modelId="{6B8A2C8B-63FF-0341-8EC3-A7894C71BB9D}" type="presParOf" srcId="{5C6D67C3-8B94-9C4B-9145-ECD5962A290E}" destId="{D06A4288-360A-DD4A-8650-4E5FBC8E521E}" srcOrd="2" destOrd="0" presId="urn:microsoft.com/office/officeart/2008/layout/HalfCircleOrganizationChart"/>
    <dgm:cxn modelId="{A3635284-B187-CA46-B1C7-1042CB0A563C}" type="presParOf" srcId="{5C6D67C3-8B94-9C4B-9145-ECD5962A290E}" destId="{FA31ED30-E508-3840-98EC-5FAD90D5A01F}" srcOrd="3" destOrd="0" presId="urn:microsoft.com/office/officeart/2008/layout/HalfCircleOrganizationChart"/>
    <dgm:cxn modelId="{45B44E53-5448-434A-96E0-FAFE95531F2E}" type="presParOf" srcId="{FA31ED30-E508-3840-98EC-5FAD90D5A01F}" destId="{55EF4EC8-540C-064A-993E-D0993BBC6139}" srcOrd="0" destOrd="0" presId="urn:microsoft.com/office/officeart/2008/layout/HalfCircleOrganizationChart"/>
    <dgm:cxn modelId="{E5D1C430-89A3-0B42-8A80-D56AD3995585}" type="presParOf" srcId="{55EF4EC8-540C-064A-993E-D0993BBC6139}" destId="{855FF9EA-0A2C-6143-92AB-03C64D1A0CE7}" srcOrd="0" destOrd="0" presId="urn:microsoft.com/office/officeart/2008/layout/HalfCircleOrganizationChart"/>
    <dgm:cxn modelId="{F4BE396D-E72E-F940-9D96-873A5F6F46E8}" type="presParOf" srcId="{55EF4EC8-540C-064A-993E-D0993BBC6139}" destId="{9DD02C7A-408D-E24B-AF4B-B325A28C4AC5}" srcOrd="1" destOrd="0" presId="urn:microsoft.com/office/officeart/2008/layout/HalfCircleOrganizationChart"/>
    <dgm:cxn modelId="{6D213F79-8180-334E-87FE-BDF4429B0587}" type="presParOf" srcId="{55EF4EC8-540C-064A-993E-D0993BBC6139}" destId="{50FB719A-4E4D-A644-9A73-51AA72C310B9}" srcOrd="2" destOrd="0" presId="urn:microsoft.com/office/officeart/2008/layout/HalfCircleOrganizationChart"/>
    <dgm:cxn modelId="{F4F25B34-1EB5-1D4B-A043-B85182BDF38F}" type="presParOf" srcId="{55EF4EC8-540C-064A-993E-D0993BBC6139}" destId="{C857FF44-2634-F74F-BA9B-862F90BE6A23}" srcOrd="3" destOrd="0" presId="urn:microsoft.com/office/officeart/2008/layout/HalfCircleOrganizationChart"/>
    <dgm:cxn modelId="{EC15B985-0F45-8244-99AA-87799489FA66}" type="presParOf" srcId="{FA31ED30-E508-3840-98EC-5FAD90D5A01F}" destId="{DD2D5EE1-7D05-544E-AD8C-301DA7F9C4D0}" srcOrd="1" destOrd="0" presId="urn:microsoft.com/office/officeart/2008/layout/HalfCircleOrganizationChart"/>
    <dgm:cxn modelId="{62DCDE9E-CB2B-5C4C-BCE8-385E68C715FF}" type="presParOf" srcId="{FA31ED30-E508-3840-98EC-5FAD90D5A01F}" destId="{987BF7A1-E88B-6F42-9F00-2C11582A50D3}" srcOrd="2" destOrd="0" presId="urn:microsoft.com/office/officeart/2008/layout/HalfCircleOrganizationChart"/>
    <dgm:cxn modelId="{CD275747-D721-6C42-AD72-4735026ADA35}" type="presParOf" srcId="{987BF7A1-E88B-6F42-9F00-2C11582A50D3}" destId="{6AE21422-D1D7-614A-84C8-70445EBED670}" srcOrd="0" destOrd="0" presId="urn:microsoft.com/office/officeart/2008/layout/HalfCircleOrganizationChart"/>
    <dgm:cxn modelId="{A105CA8D-C658-5A4B-B76B-6662EAB76B51}" type="presParOf" srcId="{987BF7A1-E88B-6F42-9F00-2C11582A50D3}" destId="{A615C507-F962-3B49-8C7B-53EE952DEBF2}" srcOrd="1" destOrd="0" presId="urn:microsoft.com/office/officeart/2008/layout/HalfCircleOrganizationChart"/>
    <dgm:cxn modelId="{157F3714-2D14-9E44-90CA-9C269AB00C3F}" type="presParOf" srcId="{A615C507-F962-3B49-8C7B-53EE952DEBF2}" destId="{18DD1366-4EF9-0647-8DCC-06B58A1353AD}" srcOrd="0" destOrd="0" presId="urn:microsoft.com/office/officeart/2008/layout/HalfCircleOrganizationChart"/>
    <dgm:cxn modelId="{C5F6EF0E-84F2-1D4A-9B07-D9F5728A9FA8}" type="presParOf" srcId="{18DD1366-4EF9-0647-8DCC-06B58A1353AD}" destId="{62E4224F-6E5D-2640-A331-597ED64F258F}" srcOrd="0" destOrd="0" presId="urn:microsoft.com/office/officeart/2008/layout/HalfCircleOrganizationChart"/>
    <dgm:cxn modelId="{C785840E-08D4-3E45-88C2-A33A85211B95}" type="presParOf" srcId="{18DD1366-4EF9-0647-8DCC-06B58A1353AD}" destId="{BE4219FC-860A-F04A-8861-E31E5DDA7283}" srcOrd="1" destOrd="0" presId="urn:microsoft.com/office/officeart/2008/layout/HalfCircleOrganizationChart"/>
    <dgm:cxn modelId="{F2B41E2D-C331-2646-990E-21FF2B14C275}" type="presParOf" srcId="{18DD1366-4EF9-0647-8DCC-06B58A1353AD}" destId="{52141E03-E790-1D4E-8129-0270B2D21C09}" srcOrd="2" destOrd="0" presId="urn:microsoft.com/office/officeart/2008/layout/HalfCircleOrganizationChart"/>
    <dgm:cxn modelId="{F7CC11B0-9383-B44F-9F41-B33C84CE9108}" type="presParOf" srcId="{18DD1366-4EF9-0647-8DCC-06B58A1353AD}" destId="{D583C4E1-956E-4249-B21E-028E7F8AC5C8}" srcOrd="3" destOrd="0" presId="urn:microsoft.com/office/officeart/2008/layout/HalfCircleOrganizationChart"/>
    <dgm:cxn modelId="{E7F05857-0805-2649-B8FF-2DAD1DE299F9}" type="presParOf" srcId="{A615C507-F962-3B49-8C7B-53EE952DEBF2}" destId="{E2D8D1AB-F9CD-EA42-8BF9-96DB7E211995}" srcOrd="1" destOrd="0" presId="urn:microsoft.com/office/officeart/2008/layout/HalfCircleOrganizationChart"/>
    <dgm:cxn modelId="{03FA9244-7B52-1444-8FD6-93D6063EBA1E}" type="presParOf" srcId="{A615C507-F962-3B49-8C7B-53EE952DEBF2}" destId="{246B99D3-95C2-584F-AFE1-F19C03B767C0}" srcOrd="2" destOrd="0" presId="urn:microsoft.com/office/officeart/2008/layout/HalfCircleOrganizationChart"/>
    <dgm:cxn modelId="{B11BF114-68E9-0945-A4DF-29F248837E4F}" type="presParOf" srcId="{987BF7A1-E88B-6F42-9F00-2C11582A50D3}" destId="{E1D38AA0-6258-2744-A341-BBF4CECB8B78}" srcOrd="2" destOrd="0" presId="urn:microsoft.com/office/officeart/2008/layout/HalfCircleOrganizationChart"/>
    <dgm:cxn modelId="{A0964724-A35F-2E41-9B73-0815DF4E4378}" type="presParOf" srcId="{987BF7A1-E88B-6F42-9F00-2C11582A50D3}" destId="{51DDC87D-4EF6-F64A-8693-C9E51CE14363}" srcOrd="3" destOrd="0" presId="urn:microsoft.com/office/officeart/2008/layout/HalfCircleOrganizationChart"/>
    <dgm:cxn modelId="{03E288FA-5765-D843-BD51-272CBBCE9CB9}" type="presParOf" srcId="{51DDC87D-4EF6-F64A-8693-C9E51CE14363}" destId="{F660DF26-3EAD-7E4C-87BA-48CB0C758F19}" srcOrd="0" destOrd="0" presId="urn:microsoft.com/office/officeart/2008/layout/HalfCircleOrganizationChart"/>
    <dgm:cxn modelId="{C211DCEB-F817-0642-A670-BD6E3D910A18}" type="presParOf" srcId="{F660DF26-3EAD-7E4C-87BA-48CB0C758F19}" destId="{1993B224-E5A3-5D4A-8F79-7C1C216C4F6A}" srcOrd="0" destOrd="0" presId="urn:microsoft.com/office/officeart/2008/layout/HalfCircleOrganizationChart"/>
    <dgm:cxn modelId="{6362968C-3492-A34C-BC31-B141DCE08EC4}" type="presParOf" srcId="{F660DF26-3EAD-7E4C-87BA-48CB0C758F19}" destId="{38C2BF3A-B0F8-6B4E-87E5-50C0AA1FCEF8}" srcOrd="1" destOrd="0" presId="urn:microsoft.com/office/officeart/2008/layout/HalfCircleOrganizationChart"/>
    <dgm:cxn modelId="{EC82E878-AC69-BB4E-AD28-7728BE92BF91}" type="presParOf" srcId="{F660DF26-3EAD-7E4C-87BA-48CB0C758F19}" destId="{01538222-4CE1-D540-983B-F48D8B38CEC3}" srcOrd="2" destOrd="0" presId="urn:microsoft.com/office/officeart/2008/layout/HalfCircleOrganizationChart"/>
    <dgm:cxn modelId="{5B57559F-6971-3643-9CD8-9570120EA76C}" type="presParOf" srcId="{F660DF26-3EAD-7E4C-87BA-48CB0C758F19}" destId="{4C46C76D-D0BF-4145-BE5A-4A4D399CACC7}" srcOrd="3" destOrd="0" presId="urn:microsoft.com/office/officeart/2008/layout/HalfCircleOrganizationChart"/>
    <dgm:cxn modelId="{9836F8EC-CC92-8449-92AD-9E000EEC2931}" type="presParOf" srcId="{51DDC87D-4EF6-F64A-8693-C9E51CE14363}" destId="{F0AD15B4-6D78-454A-9F44-68F7927B52C8}" srcOrd="1" destOrd="0" presId="urn:microsoft.com/office/officeart/2008/layout/HalfCircleOrganizationChart"/>
    <dgm:cxn modelId="{4CB08F05-F596-044E-96A4-25F6E701E245}" type="presParOf" srcId="{51DDC87D-4EF6-F64A-8693-C9E51CE14363}" destId="{BA694C5B-A26F-FC4D-9482-59457A16E34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CD21A2-12BA-1346-B2D5-061FF5B88614}" type="doc">
      <dgm:prSet loTypeId="urn:microsoft.com/office/officeart/2008/layout/HalfCircle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653DB4-985D-6E4D-842D-9BA75D51A4B5}">
      <dgm:prSet phldrT="[Text]" custT="1"/>
      <dgm:spPr/>
      <dgm:t>
        <a:bodyPr/>
        <a:lstStyle/>
        <a:p>
          <a:r>
            <a:rPr lang="en-US" sz="2800" dirty="0" smtClean="0"/>
            <a:t>descriptive statistics</a:t>
          </a:r>
          <a:endParaRPr lang="en-US" sz="2800" dirty="0"/>
        </a:p>
      </dgm:t>
    </dgm:pt>
    <dgm:pt modelId="{4C064755-D4CA-224C-BC43-3C95F7F2F9AA}" type="parTrans" cxnId="{72C68C91-3821-EA43-9FE8-9D6588735989}">
      <dgm:prSet/>
      <dgm:spPr/>
      <dgm:t>
        <a:bodyPr/>
        <a:lstStyle/>
        <a:p>
          <a:endParaRPr lang="en-US" sz="2800"/>
        </a:p>
      </dgm:t>
    </dgm:pt>
    <dgm:pt modelId="{ED1A52FA-078A-654B-9240-EEAD473AE272}" type="sibTrans" cxnId="{72C68C91-3821-EA43-9FE8-9D6588735989}">
      <dgm:prSet/>
      <dgm:spPr/>
      <dgm:t>
        <a:bodyPr/>
        <a:lstStyle/>
        <a:p>
          <a:endParaRPr lang="en-US" sz="2800"/>
        </a:p>
      </dgm:t>
    </dgm:pt>
    <dgm:pt modelId="{5640B1A0-173D-A64C-BCA8-B4BD94D26FCC}" type="asst">
      <dgm:prSet phldrT="[Text]" custT="1"/>
      <dgm:spPr/>
      <dgm:t>
        <a:bodyPr/>
        <a:lstStyle/>
        <a:p>
          <a:r>
            <a:rPr lang="en-US" sz="2800" dirty="0" smtClean="0"/>
            <a:t>frequency distribution</a:t>
          </a:r>
          <a:endParaRPr lang="en-US" sz="2800" dirty="0"/>
        </a:p>
      </dgm:t>
    </dgm:pt>
    <dgm:pt modelId="{6F544CB8-D96D-644C-9245-90378AD9807B}" type="parTrans" cxnId="{21EB6236-ECDC-AA45-8A7E-7663AEBC1DF1}">
      <dgm:prSet/>
      <dgm:spPr/>
      <dgm:t>
        <a:bodyPr/>
        <a:lstStyle/>
        <a:p>
          <a:endParaRPr lang="en-US" sz="2800"/>
        </a:p>
      </dgm:t>
    </dgm:pt>
    <dgm:pt modelId="{6568122D-D820-5346-9D74-13183EE46003}" type="sibTrans" cxnId="{21EB6236-ECDC-AA45-8A7E-7663AEBC1DF1}">
      <dgm:prSet/>
      <dgm:spPr/>
      <dgm:t>
        <a:bodyPr/>
        <a:lstStyle/>
        <a:p>
          <a:endParaRPr lang="en-US" sz="2800"/>
        </a:p>
      </dgm:t>
    </dgm:pt>
    <dgm:pt modelId="{5F02A285-1758-0140-B98D-DD492F64B923}" type="asst">
      <dgm:prSet phldrT="[Text]" custT="1"/>
      <dgm:spPr/>
      <dgm:t>
        <a:bodyPr/>
        <a:lstStyle/>
        <a:p>
          <a:r>
            <a:rPr lang="en-US" sz="2800" dirty="0" smtClean="0"/>
            <a:t>measures of central tendency</a:t>
          </a:r>
          <a:endParaRPr lang="en-US" sz="2800" dirty="0"/>
        </a:p>
      </dgm:t>
    </dgm:pt>
    <dgm:pt modelId="{269202E1-F9AE-4844-B2BC-993A004DDC7D}" type="parTrans" cxnId="{4F2AFE4D-8307-A748-A4CC-C4C0B22A771E}">
      <dgm:prSet/>
      <dgm:spPr/>
      <dgm:t>
        <a:bodyPr/>
        <a:lstStyle/>
        <a:p>
          <a:endParaRPr lang="en-US" sz="2800"/>
        </a:p>
      </dgm:t>
    </dgm:pt>
    <dgm:pt modelId="{24D39BA3-F3A5-B24F-9388-9F68ECB803F7}" type="sibTrans" cxnId="{4F2AFE4D-8307-A748-A4CC-C4C0B22A771E}">
      <dgm:prSet/>
      <dgm:spPr/>
      <dgm:t>
        <a:bodyPr/>
        <a:lstStyle/>
        <a:p>
          <a:endParaRPr lang="en-US" sz="2800"/>
        </a:p>
      </dgm:t>
    </dgm:pt>
    <dgm:pt modelId="{3444A010-A8D1-E341-8D0F-C84FF88D9D4F}" type="asst">
      <dgm:prSet phldrT="[Text]" custT="1"/>
      <dgm:spPr/>
      <dgm:t>
        <a:bodyPr/>
        <a:lstStyle/>
        <a:p>
          <a:r>
            <a:rPr lang="en-US" sz="2800" dirty="0" smtClean="0"/>
            <a:t>median</a:t>
          </a:r>
          <a:endParaRPr lang="en-US" sz="2800" dirty="0"/>
        </a:p>
      </dgm:t>
    </dgm:pt>
    <dgm:pt modelId="{4C1B283E-CE17-7841-84F7-9F7ED630207C}" type="parTrans" cxnId="{E34C4FE8-9BB0-6247-B5D1-59465EDA7DC7}">
      <dgm:prSet/>
      <dgm:spPr/>
      <dgm:t>
        <a:bodyPr/>
        <a:lstStyle/>
        <a:p>
          <a:endParaRPr lang="en-US" sz="2800"/>
        </a:p>
      </dgm:t>
    </dgm:pt>
    <dgm:pt modelId="{51FB8DF5-3EF3-2A4F-9B92-F4953C28CE5E}" type="sibTrans" cxnId="{E34C4FE8-9BB0-6247-B5D1-59465EDA7DC7}">
      <dgm:prSet/>
      <dgm:spPr/>
      <dgm:t>
        <a:bodyPr/>
        <a:lstStyle/>
        <a:p>
          <a:endParaRPr lang="en-US" sz="2800"/>
        </a:p>
      </dgm:t>
    </dgm:pt>
    <dgm:pt modelId="{83046B01-D22C-0B46-9B5F-3B3FBCEAC7EB}" type="asst">
      <dgm:prSet phldrT="[Text]" custT="1"/>
      <dgm:spPr/>
      <dgm:t>
        <a:bodyPr/>
        <a:lstStyle/>
        <a:p>
          <a:r>
            <a:rPr lang="en-US" sz="2800" dirty="0" smtClean="0"/>
            <a:t>mean</a:t>
          </a:r>
          <a:endParaRPr lang="en-US" sz="2800" dirty="0"/>
        </a:p>
      </dgm:t>
    </dgm:pt>
    <dgm:pt modelId="{C781127F-1498-4449-93E1-7F97050C0DFC}" type="parTrans" cxnId="{B2B9364B-2A7F-5C48-8F96-45704441C200}">
      <dgm:prSet/>
      <dgm:spPr/>
      <dgm:t>
        <a:bodyPr/>
        <a:lstStyle/>
        <a:p>
          <a:endParaRPr lang="en-US" sz="2800"/>
        </a:p>
      </dgm:t>
    </dgm:pt>
    <dgm:pt modelId="{DBCC8B77-9BA7-1948-89A0-5C8EB443AA14}" type="sibTrans" cxnId="{B2B9364B-2A7F-5C48-8F96-45704441C200}">
      <dgm:prSet/>
      <dgm:spPr/>
      <dgm:t>
        <a:bodyPr/>
        <a:lstStyle/>
        <a:p>
          <a:endParaRPr lang="en-US" sz="2800"/>
        </a:p>
      </dgm:t>
    </dgm:pt>
    <dgm:pt modelId="{7AC62017-F189-EA40-BCD8-A3103054D522}" type="asst">
      <dgm:prSet phldrT="[Text]" custT="1"/>
      <dgm:spPr/>
      <dgm:t>
        <a:bodyPr/>
        <a:lstStyle/>
        <a:p>
          <a:r>
            <a:rPr lang="en-US" sz="2800" dirty="0" smtClean="0"/>
            <a:t>mode</a:t>
          </a:r>
          <a:endParaRPr lang="en-US" sz="2800" dirty="0"/>
        </a:p>
      </dgm:t>
    </dgm:pt>
    <dgm:pt modelId="{018639F9-E2D9-A246-B6CB-4E0671DD86FF}" type="parTrans" cxnId="{33BEE645-4CCB-E944-A95A-CF979A5F7A61}">
      <dgm:prSet/>
      <dgm:spPr/>
      <dgm:t>
        <a:bodyPr/>
        <a:lstStyle/>
        <a:p>
          <a:endParaRPr lang="en-US" sz="2800"/>
        </a:p>
      </dgm:t>
    </dgm:pt>
    <dgm:pt modelId="{F57FED7A-650F-134C-B149-EFC015BD743A}" type="sibTrans" cxnId="{33BEE645-4CCB-E944-A95A-CF979A5F7A61}">
      <dgm:prSet/>
      <dgm:spPr/>
      <dgm:t>
        <a:bodyPr/>
        <a:lstStyle/>
        <a:p>
          <a:endParaRPr lang="en-US" sz="2800"/>
        </a:p>
      </dgm:t>
    </dgm:pt>
    <dgm:pt modelId="{C70D698B-FA25-1640-BB16-80ED9A41AA4D}" type="pres">
      <dgm:prSet presAssocID="{26CD21A2-12BA-1346-B2D5-061FF5B8861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BE3D5C4-BA2D-7949-8EE3-8A5031963FA9}" type="pres">
      <dgm:prSet presAssocID="{E8653DB4-985D-6E4D-842D-9BA75D51A4B5}" presName="hierRoot1" presStyleCnt="0">
        <dgm:presLayoutVars>
          <dgm:hierBranch val="init"/>
        </dgm:presLayoutVars>
      </dgm:prSet>
      <dgm:spPr/>
    </dgm:pt>
    <dgm:pt modelId="{DA5E576E-FD58-0B46-86A8-B141973D156E}" type="pres">
      <dgm:prSet presAssocID="{E8653DB4-985D-6E4D-842D-9BA75D51A4B5}" presName="rootComposite1" presStyleCnt="0"/>
      <dgm:spPr/>
    </dgm:pt>
    <dgm:pt modelId="{32114E4A-7592-CD47-9561-003A3D0E6582}" type="pres">
      <dgm:prSet presAssocID="{E8653DB4-985D-6E4D-842D-9BA75D51A4B5}" presName="rootText1" presStyleLbl="alignAcc1" presStyleIdx="0" presStyleCnt="0">
        <dgm:presLayoutVars>
          <dgm:chPref val="3"/>
        </dgm:presLayoutVars>
      </dgm:prSet>
      <dgm:spPr/>
    </dgm:pt>
    <dgm:pt modelId="{03404D52-35BD-7A4C-861C-8379C0AE5D08}" type="pres">
      <dgm:prSet presAssocID="{E8653DB4-985D-6E4D-842D-9BA75D51A4B5}" presName="topArc1" presStyleLbl="parChTrans1D1" presStyleIdx="0" presStyleCnt="12"/>
      <dgm:spPr/>
    </dgm:pt>
    <dgm:pt modelId="{E242BC3A-F532-D242-8EB0-CE586969ACF6}" type="pres">
      <dgm:prSet presAssocID="{E8653DB4-985D-6E4D-842D-9BA75D51A4B5}" presName="bottomArc1" presStyleLbl="parChTrans1D1" presStyleIdx="1" presStyleCnt="12"/>
      <dgm:spPr/>
    </dgm:pt>
    <dgm:pt modelId="{17F735AF-5335-C643-AD07-91BE8720B0B4}" type="pres">
      <dgm:prSet presAssocID="{E8653DB4-985D-6E4D-842D-9BA75D51A4B5}" presName="topConnNode1" presStyleLbl="node1" presStyleIdx="0" presStyleCnt="0"/>
      <dgm:spPr/>
    </dgm:pt>
    <dgm:pt modelId="{0C73D1F9-8C52-C340-A52B-136CC175B318}" type="pres">
      <dgm:prSet presAssocID="{E8653DB4-985D-6E4D-842D-9BA75D51A4B5}" presName="hierChild2" presStyleCnt="0"/>
      <dgm:spPr/>
    </dgm:pt>
    <dgm:pt modelId="{5C6D67C3-8B94-9C4B-9145-ECD5962A290E}" type="pres">
      <dgm:prSet presAssocID="{E8653DB4-985D-6E4D-842D-9BA75D51A4B5}" presName="hierChild3" presStyleCnt="0"/>
      <dgm:spPr/>
    </dgm:pt>
    <dgm:pt modelId="{437D8D92-8D86-C044-9004-965563D36E3F}" type="pres">
      <dgm:prSet presAssocID="{6F544CB8-D96D-644C-9245-90378AD9807B}" presName="Name101" presStyleLbl="parChTrans1D2" presStyleIdx="0" presStyleCnt="2"/>
      <dgm:spPr/>
    </dgm:pt>
    <dgm:pt modelId="{D6ED9E90-9396-DE41-BC16-A21D95D23B16}" type="pres">
      <dgm:prSet presAssocID="{5640B1A0-173D-A64C-BCA8-B4BD94D26FCC}" presName="hierRoot3" presStyleCnt="0">
        <dgm:presLayoutVars>
          <dgm:hierBranch val="init"/>
        </dgm:presLayoutVars>
      </dgm:prSet>
      <dgm:spPr/>
    </dgm:pt>
    <dgm:pt modelId="{4024ED02-FB94-B547-B1AC-D863B0823A8F}" type="pres">
      <dgm:prSet presAssocID="{5640B1A0-173D-A64C-BCA8-B4BD94D26FCC}" presName="rootComposite3" presStyleCnt="0"/>
      <dgm:spPr/>
    </dgm:pt>
    <dgm:pt modelId="{38AE7082-2D93-4F42-BD74-013692D35852}" type="pres">
      <dgm:prSet presAssocID="{5640B1A0-173D-A64C-BCA8-B4BD94D26FCC}" presName="rootText3" presStyleLbl="alignAcc1" presStyleIdx="0" presStyleCnt="0">
        <dgm:presLayoutVars>
          <dgm:chPref val="3"/>
        </dgm:presLayoutVars>
      </dgm:prSet>
      <dgm:spPr/>
    </dgm:pt>
    <dgm:pt modelId="{65DB0434-4FC5-4B44-997F-94F83F0BD087}" type="pres">
      <dgm:prSet presAssocID="{5640B1A0-173D-A64C-BCA8-B4BD94D26FCC}" presName="topArc3" presStyleLbl="parChTrans1D1" presStyleIdx="2" presStyleCnt="12"/>
      <dgm:spPr/>
    </dgm:pt>
    <dgm:pt modelId="{9C08A6FE-7A19-1D41-B990-790AFFA2CDEC}" type="pres">
      <dgm:prSet presAssocID="{5640B1A0-173D-A64C-BCA8-B4BD94D26FCC}" presName="bottomArc3" presStyleLbl="parChTrans1D1" presStyleIdx="3" presStyleCnt="12"/>
      <dgm:spPr/>
    </dgm:pt>
    <dgm:pt modelId="{1AF46061-F3E7-3D42-9AD2-5642C194682C}" type="pres">
      <dgm:prSet presAssocID="{5640B1A0-173D-A64C-BCA8-B4BD94D26FCC}" presName="topConnNode3" presStyleLbl="asst1" presStyleIdx="0" presStyleCnt="0"/>
      <dgm:spPr/>
    </dgm:pt>
    <dgm:pt modelId="{003CC844-F9DF-6742-8CBD-68952E5D1E2E}" type="pres">
      <dgm:prSet presAssocID="{5640B1A0-173D-A64C-BCA8-B4BD94D26FCC}" presName="hierChild6" presStyleCnt="0"/>
      <dgm:spPr/>
    </dgm:pt>
    <dgm:pt modelId="{CE4670D6-61FE-EE4E-B106-5C18BC5A68BC}" type="pres">
      <dgm:prSet presAssocID="{5640B1A0-173D-A64C-BCA8-B4BD94D26FCC}" presName="hierChild7" presStyleCnt="0"/>
      <dgm:spPr/>
    </dgm:pt>
    <dgm:pt modelId="{D06A4288-360A-DD4A-8650-4E5FBC8E521E}" type="pres">
      <dgm:prSet presAssocID="{269202E1-F9AE-4844-B2BC-993A004DDC7D}" presName="Name101" presStyleLbl="parChTrans1D2" presStyleIdx="1" presStyleCnt="2"/>
      <dgm:spPr/>
    </dgm:pt>
    <dgm:pt modelId="{FA31ED30-E508-3840-98EC-5FAD90D5A01F}" type="pres">
      <dgm:prSet presAssocID="{5F02A285-1758-0140-B98D-DD492F64B923}" presName="hierRoot3" presStyleCnt="0">
        <dgm:presLayoutVars>
          <dgm:hierBranch val="init"/>
        </dgm:presLayoutVars>
      </dgm:prSet>
      <dgm:spPr/>
    </dgm:pt>
    <dgm:pt modelId="{55EF4EC8-540C-064A-993E-D0993BBC6139}" type="pres">
      <dgm:prSet presAssocID="{5F02A285-1758-0140-B98D-DD492F64B923}" presName="rootComposite3" presStyleCnt="0"/>
      <dgm:spPr/>
    </dgm:pt>
    <dgm:pt modelId="{855FF9EA-0A2C-6143-92AB-03C64D1A0CE7}" type="pres">
      <dgm:prSet presAssocID="{5F02A285-1758-0140-B98D-DD492F64B923}" presName="rootText3" presStyleLbl="alignAcc1" presStyleIdx="0" presStyleCnt="0">
        <dgm:presLayoutVars>
          <dgm:chPref val="3"/>
        </dgm:presLayoutVars>
      </dgm:prSet>
      <dgm:spPr/>
    </dgm:pt>
    <dgm:pt modelId="{9DD02C7A-408D-E24B-AF4B-B325A28C4AC5}" type="pres">
      <dgm:prSet presAssocID="{5F02A285-1758-0140-B98D-DD492F64B923}" presName="topArc3" presStyleLbl="parChTrans1D1" presStyleIdx="4" presStyleCnt="12"/>
      <dgm:spPr/>
    </dgm:pt>
    <dgm:pt modelId="{50FB719A-4E4D-A644-9A73-51AA72C310B9}" type="pres">
      <dgm:prSet presAssocID="{5F02A285-1758-0140-B98D-DD492F64B923}" presName="bottomArc3" presStyleLbl="parChTrans1D1" presStyleIdx="5" presStyleCnt="12"/>
      <dgm:spPr/>
    </dgm:pt>
    <dgm:pt modelId="{C857FF44-2634-F74F-BA9B-862F90BE6A23}" type="pres">
      <dgm:prSet presAssocID="{5F02A285-1758-0140-B98D-DD492F64B923}" presName="topConnNode3" presStyleLbl="asst1" presStyleIdx="0" presStyleCnt="0"/>
      <dgm:spPr/>
    </dgm:pt>
    <dgm:pt modelId="{DD2D5EE1-7D05-544E-AD8C-301DA7F9C4D0}" type="pres">
      <dgm:prSet presAssocID="{5F02A285-1758-0140-B98D-DD492F64B923}" presName="hierChild6" presStyleCnt="0"/>
      <dgm:spPr/>
    </dgm:pt>
    <dgm:pt modelId="{987BF7A1-E88B-6F42-9F00-2C11582A50D3}" type="pres">
      <dgm:prSet presAssocID="{5F02A285-1758-0140-B98D-DD492F64B923}" presName="hierChild7" presStyleCnt="0"/>
      <dgm:spPr/>
    </dgm:pt>
    <dgm:pt modelId="{B458571C-2073-654C-9FE1-10C08C806F17}" type="pres">
      <dgm:prSet presAssocID="{018639F9-E2D9-A246-B6CB-4E0671DD86FF}" presName="Name101" presStyleLbl="parChTrans1D3" presStyleIdx="0" presStyleCnt="3"/>
      <dgm:spPr/>
    </dgm:pt>
    <dgm:pt modelId="{2F8265A4-B5CD-1648-A2FD-ACA530861DBF}" type="pres">
      <dgm:prSet presAssocID="{7AC62017-F189-EA40-BCD8-A3103054D522}" presName="hierRoot3" presStyleCnt="0">
        <dgm:presLayoutVars>
          <dgm:hierBranch val="init"/>
        </dgm:presLayoutVars>
      </dgm:prSet>
      <dgm:spPr/>
    </dgm:pt>
    <dgm:pt modelId="{20404862-921F-3540-BC43-3B01B6F1E432}" type="pres">
      <dgm:prSet presAssocID="{7AC62017-F189-EA40-BCD8-A3103054D522}" presName="rootComposite3" presStyleCnt="0"/>
      <dgm:spPr/>
    </dgm:pt>
    <dgm:pt modelId="{0A3F4CD6-7B7D-7643-8FB1-FF3EAF9E8F11}" type="pres">
      <dgm:prSet presAssocID="{7AC62017-F189-EA40-BCD8-A3103054D522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EF8A81-272D-AE43-9007-CAE8D13C7A70}" type="pres">
      <dgm:prSet presAssocID="{7AC62017-F189-EA40-BCD8-A3103054D522}" presName="topArc3" presStyleLbl="parChTrans1D1" presStyleIdx="6" presStyleCnt="12"/>
      <dgm:spPr/>
    </dgm:pt>
    <dgm:pt modelId="{6C217ED2-E298-D34D-BE6B-64422021B9A1}" type="pres">
      <dgm:prSet presAssocID="{7AC62017-F189-EA40-BCD8-A3103054D522}" presName="bottomArc3" presStyleLbl="parChTrans1D1" presStyleIdx="7" presStyleCnt="12"/>
      <dgm:spPr/>
    </dgm:pt>
    <dgm:pt modelId="{1CEFF118-FFA5-4D41-BDAA-EDEA472CCD63}" type="pres">
      <dgm:prSet presAssocID="{7AC62017-F189-EA40-BCD8-A3103054D522}" presName="topConnNode3" presStyleLbl="asst1" presStyleIdx="0" presStyleCnt="0"/>
      <dgm:spPr/>
    </dgm:pt>
    <dgm:pt modelId="{F1F2C44E-DA19-7347-9A31-A555D3826EC0}" type="pres">
      <dgm:prSet presAssocID="{7AC62017-F189-EA40-BCD8-A3103054D522}" presName="hierChild6" presStyleCnt="0"/>
      <dgm:spPr/>
    </dgm:pt>
    <dgm:pt modelId="{FAB1A421-33C7-2149-BEEE-A7DA59A2ACC3}" type="pres">
      <dgm:prSet presAssocID="{7AC62017-F189-EA40-BCD8-A3103054D522}" presName="hierChild7" presStyleCnt="0"/>
      <dgm:spPr/>
    </dgm:pt>
    <dgm:pt modelId="{10F295C6-AF4F-414B-9F03-798F51C7BA39}" type="pres">
      <dgm:prSet presAssocID="{4C1B283E-CE17-7841-84F7-9F7ED630207C}" presName="Name101" presStyleLbl="parChTrans1D3" presStyleIdx="1" presStyleCnt="3"/>
      <dgm:spPr/>
    </dgm:pt>
    <dgm:pt modelId="{6C8E6E4C-7124-6D41-87D1-23A6E2B8B0A2}" type="pres">
      <dgm:prSet presAssocID="{3444A010-A8D1-E341-8D0F-C84FF88D9D4F}" presName="hierRoot3" presStyleCnt="0">
        <dgm:presLayoutVars>
          <dgm:hierBranch val="init"/>
        </dgm:presLayoutVars>
      </dgm:prSet>
      <dgm:spPr/>
    </dgm:pt>
    <dgm:pt modelId="{12EB4F4A-9DA6-934A-B794-AED6AF0A9D96}" type="pres">
      <dgm:prSet presAssocID="{3444A010-A8D1-E341-8D0F-C84FF88D9D4F}" presName="rootComposite3" presStyleCnt="0"/>
      <dgm:spPr/>
    </dgm:pt>
    <dgm:pt modelId="{855D5858-1475-9C4E-B965-9470D14D079E}" type="pres">
      <dgm:prSet presAssocID="{3444A010-A8D1-E341-8D0F-C84FF88D9D4F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0D371C-F8F0-024D-880D-4BE0BB350D93}" type="pres">
      <dgm:prSet presAssocID="{3444A010-A8D1-E341-8D0F-C84FF88D9D4F}" presName="topArc3" presStyleLbl="parChTrans1D1" presStyleIdx="8" presStyleCnt="12"/>
      <dgm:spPr/>
    </dgm:pt>
    <dgm:pt modelId="{B9ABB9C9-688E-F14C-AB5C-D435A92F1D4A}" type="pres">
      <dgm:prSet presAssocID="{3444A010-A8D1-E341-8D0F-C84FF88D9D4F}" presName="bottomArc3" presStyleLbl="parChTrans1D1" presStyleIdx="9" presStyleCnt="12"/>
      <dgm:spPr/>
    </dgm:pt>
    <dgm:pt modelId="{52AA2A37-6338-7540-ADE6-34244F6FB3B5}" type="pres">
      <dgm:prSet presAssocID="{3444A010-A8D1-E341-8D0F-C84FF88D9D4F}" presName="topConnNode3" presStyleLbl="asst1" presStyleIdx="0" presStyleCnt="0"/>
      <dgm:spPr/>
    </dgm:pt>
    <dgm:pt modelId="{2FA0EC9D-307F-504F-8F88-D3FC23613C60}" type="pres">
      <dgm:prSet presAssocID="{3444A010-A8D1-E341-8D0F-C84FF88D9D4F}" presName="hierChild6" presStyleCnt="0"/>
      <dgm:spPr/>
    </dgm:pt>
    <dgm:pt modelId="{D18D2CC7-EF35-9D44-BFE7-91BB72DC6FB7}" type="pres">
      <dgm:prSet presAssocID="{3444A010-A8D1-E341-8D0F-C84FF88D9D4F}" presName="hierChild7" presStyleCnt="0"/>
      <dgm:spPr/>
    </dgm:pt>
    <dgm:pt modelId="{38AE7BCC-C3E2-5D4B-A6ED-373FB01E3260}" type="pres">
      <dgm:prSet presAssocID="{C781127F-1498-4449-93E1-7F97050C0DFC}" presName="Name101" presStyleLbl="parChTrans1D3" presStyleIdx="2" presStyleCnt="3"/>
      <dgm:spPr/>
    </dgm:pt>
    <dgm:pt modelId="{0F5C4C07-CB27-FB47-BD11-6B98AE9C90C6}" type="pres">
      <dgm:prSet presAssocID="{83046B01-D22C-0B46-9B5F-3B3FBCEAC7EB}" presName="hierRoot3" presStyleCnt="0">
        <dgm:presLayoutVars>
          <dgm:hierBranch val="init"/>
        </dgm:presLayoutVars>
      </dgm:prSet>
      <dgm:spPr/>
    </dgm:pt>
    <dgm:pt modelId="{B9824892-431A-A244-8371-136DC0C6AE9F}" type="pres">
      <dgm:prSet presAssocID="{83046B01-D22C-0B46-9B5F-3B3FBCEAC7EB}" presName="rootComposite3" presStyleCnt="0"/>
      <dgm:spPr/>
    </dgm:pt>
    <dgm:pt modelId="{8E7AA03A-0C9A-8241-AC65-C74A66CED7F7}" type="pres">
      <dgm:prSet presAssocID="{83046B01-D22C-0B46-9B5F-3B3FBCEAC7EB}" presName="rootText3" presStyleLbl="alignAcc1" presStyleIdx="0" presStyleCnt="0">
        <dgm:presLayoutVars>
          <dgm:chPref val="3"/>
        </dgm:presLayoutVars>
      </dgm:prSet>
      <dgm:spPr/>
    </dgm:pt>
    <dgm:pt modelId="{9D7EC3B1-39E3-644B-A9FD-3D7385EA44AE}" type="pres">
      <dgm:prSet presAssocID="{83046B01-D22C-0B46-9B5F-3B3FBCEAC7EB}" presName="topArc3" presStyleLbl="parChTrans1D1" presStyleIdx="10" presStyleCnt="12"/>
      <dgm:spPr/>
    </dgm:pt>
    <dgm:pt modelId="{0926619C-165B-0F49-965E-AD27F3CF65FE}" type="pres">
      <dgm:prSet presAssocID="{83046B01-D22C-0B46-9B5F-3B3FBCEAC7EB}" presName="bottomArc3" presStyleLbl="parChTrans1D1" presStyleIdx="11" presStyleCnt="12"/>
      <dgm:spPr/>
    </dgm:pt>
    <dgm:pt modelId="{4D522E41-F878-4F45-804D-01E4BCF305F0}" type="pres">
      <dgm:prSet presAssocID="{83046B01-D22C-0B46-9B5F-3B3FBCEAC7EB}" presName="topConnNode3" presStyleLbl="asst1" presStyleIdx="0" presStyleCnt="0"/>
      <dgm:spPr/>
    </dgm:pt>
    <dgm:pt modelId="{32C4B38A-0712-4840-8B1A-ABB428B8066A}" type="pres">
      <dgm:prSet presAssocID="{83046B01-D22C-0B46-9B5F-3B3FBCEAC7EB}" presName="hierChild6" presStyleCnt="0"/>
      <dgm:spPr/>
    </dgm:pt>
    <dgm:pt modelId="{37870BBD-62D0-9342-A5C5-6F396B63480C}" type="pres">
      <dgm:prSet presAssocID="{83046B01-D22C-0B46-9B5F-3B3FBCEAC7EB}" presName="hierChild7" presStyleCnt="0"/>
      <dgm:spPr/>
    </dgm:pt>
  </dgm:ptLst>
  <dgm:cxnLst>
    <dgm:cxn modelId="{DF9D6C64-F3FB-EB48-9300-1E4D600E24F3}" type="presOf" srcId="{26CD21A2-12BA-1346-B2D5-061FF5B88614}" destId="{C70D698B-FA25-1640-BB16-80ED9A41AA4D}" srcOrd="0" destOrd="0" presId="urn:microsoft.com/office/officeart/2008/layout/HalfCircleOrganizationChart"/>
    <dgm:cxn modelId="{9C4D80CD-DC5F-FA4F-9F1A-3A623F9F5F47}" type="presOf" srcId="{83046B01-D22C-0B46-9B5F-3B3FBCEAC7EB}" destId="{8E7AA03A-0C9A-8241-AC65-C74A66CED7F7}" srcOrd="0" destOrd="0" presId="urn:microsoft.com/office/officeart/2008/layout/HalfCircleOrganizationChart"/>
    <dgm:cxn modelId="{A4F16697-8DC4-7944-A24C-9ED7A91A575E}" type="presOf" srcId="{E8653DB4-985D-6E4D-842D-9BA75D51A4B5}" destId="{32114E4A-7592-CD47-9561-003A3D0E6582}" srcOrd="0" destOrd="0" presId="urn:microsoft.com/office/officeart/2008/layout/HalfCircleOrganizationChart"/>
    <dgm:cxn modelId="{DB36B8EF-0E57-1F46-A8EF-83DC0BB39116}" type="presOf" srcId="{4C1B283E-CE17-7841-84F7-9F7ED630207C}" destId="{10F295C6-AF4F-414B-9F03-798F51C7BA39}" srcOrd="0" destOrd="0" presId="urn:microsoft.com/office/officeart/2008/layout/HalfCircleOrganizationChart"/>
    <dgm:cxn modelId="{4F2AFE4D-8307-A748-A4CC-C4C0B22A771E}" srcId="{E8653DB4-985D-6E4D-842D-9BA75D51A4B5}" destId="{5F02A285-1758-0140-B98D-DD492F64B923}" srcOrd="1" destOrd="0" parTransId="{269202E1-F9AE-4844-B2BC-993A004DDC7D}" sibTransId="{24D39BA3-F3A5-B24F-9388-9F68ECB803F7}"/>
    <dgm:cxn modelId="{33BEE645-4CCB-E944-A95A-CF979A5F7A61}" srcId="{5F02A285-1758-0140-B98D-DD492F64B923}" destId="{7AC62017-F189-EA40-BCD8-A3103054D522}" srcOrd="0" destOrd="0" parTransId="{018639F9-E2D9-A246-B6CB-4E0671DD86FF}" sibTransId="{F57FED7A-650F-134C-B149-EFC015BD743A}"/>
    <dgm:cxn modelId="{02C58F38-41AE-A14D-9161-0F9774D62BF6}" type="presOf" srcId="{C781127F-1498-4449-93E1-7F97050C0DFC}" destId="{38AE7BCC-C3E2-5D4B-A6ED-373FB01E3260}" srcOrd="0" destOrd="0" presId="urn:microsoft.com/office/officeart/2008/layout/HalfCircleOrganizationChart"/>
    <dgm:cxn modelId="{72C68C91-3821-EA43-9FE8-9D6588735989}" srcId="{26CD21A2-12BA-1346-B2D5-061FF5B88614}" destId="{E8653DB4-985D-6E4D-842D-9BA75D51A4B5}" srcOrd="0" destOrd="0" parTransId="{4C064755-D4CA-224C-BC43-3C95F7F2F9AA}" sibTransId="{ED1A52FA-078A-654B-9240-EEAD473AE272}"/>
    <dgm:cxn modelId="{1DC860BA-0205-CC4E-A270-053B82A51C09}" type="presOf" srcId="{5F02A285-1758-0140-B98D-DD492F64B923}" destId="{C857FF44-2634-F74F-BA9B-862F90BE6A23}" srcOrd="1" destOrd="0" presId="urn:microsoft.com/office/officeart/2008/layout/HalfCircleOrganizationChart"/>
    <dgm:cxn modelId="{21EB6236-ECDC-AA45-8A7E-7663AEBC1DF1}" srcId="{E8653DB4-985D-6E4D-842D-9BA75D51A4B5}" destId="{5640B1A0-173D-A64C-BCA8-B4BD94D26FCC}" srcOrd="0" destOrd="0" parTransId="{6F544CB8-D96D-644C-9245-90378AD9807B}" sibTransId="{6568122D-D820-5346-9D74-13183EE46003}"/>
    <dgm:cxn modelId="{40C704DE-958C-2048-808F-6C5A25237A48}" type="presOf" srcId="{6F544CB8-D96D-644C-9245-90378AD9807B}" destId="{437D8D92-8D86-C044-9004-965563D36E3F}" srcOrd="0" destOrd="0" presId="urn:microsoft.com/office/officeart/2008/layout/HalfCircleOrganizationChart"/>
    <dgm:cxn modelId="{CE26143D-28AE-504E-A724-994307475C70}" type="presOf" srcId="{3444A010-A8D1-E341-8D0F-C84FF88D9D4F}" destId="{52AA2A37-6338-7540-ADE6-34244F6FB3B5}" srcOrd="1" destOrd="0" presId="urn:microsoft.com/office/officeart/2008/layout/HalfCircleOrganizationChart"/>
    <dgm:cxn modelId="{C280CBD7-3B9C-1943-8F4D-AC6AEFD0C64B}" type="presOf" srcId="{269202E1-F9AE-4844-B2BC-993A004DDC7D}" destId="{D06A4288-360A-DD4A-8650-4E5FBC8E521E}" srcOrd="0" destOrd="0" presId="urn:microsoft.com/office/officeart/2008/layout/HalfCircleOrganizationChart"/>
    <dgm:cxn modelId="{18C6E8B2-0D0F-B648-ABC8-769578076DAF}" type="presOf" srcId="{5640B1A0-173D-A64C-BCA8-B4BD94D26FCC}" destId="{38AE7082-2D93-4F42-BD74-013692D35852}" srcOrd="0" destOrd="0" presId="urn:microsoft.com/office/officeart/2008/layout/HalfCircleOrganizationChart"/>
    <dgm:cxn modelId="{4DE6B692-5A0D-8245-A71D-2A59969C1E9E}" type="presOf" srcId="{7AC62017-F189-EA40-BCD8-A3103054D522}" destId="{1CEFF118-FFA5-4D41-BDAA-EDEA472CCD63}" srcOrd="1" destOrd="0" presId="urn:microsoft.com/office/officeart/2008/layout/HalfCircleOrganizationChart"/>
    <dgm:cxn modelId="{94F715F0-1A48-044D-ABA0-441176FE58C1}" type="presOf" srcId="{3444A010-A8D1-E341-8D0F-C84FF88D9D4F}" destId="{855D5858-1475-9C4E-B965-9470D14D079E}" srcOrd="0" destOrd="0" presId="urn:microsoft.com/office/officeart/2008/layout/HalfCircleOrganizationChart"/>
    <dgm:cxn modelId="{B2B9364B-2A7F-5C48-8F96-45704441C200}" srcId="{5F02A285-1758-0140-B98D-DD492F64B923}" destId="{83046B01-D22C-0B46-9B5F-3B3FBCEAC7EB}" srcOrd="2" destOrd="0" parTransId="{C781127F-1498-4449-93E1-7F97050C0DFC}" sibTransId="{DBCC8B77-9BA7-1948-89A0-5C8EB443AA14}"/>
    <dgm:cxn modelId="{C36A6A44-F995-6044-8897-8B70C1A7F696}" type="presOf" srcId="{018639F9-E2D9-A246-B6CB-4E0671DD86FF}" destId="{B458571C-2073-654C-9FE1-10C08C806F17}" srcOrd="0" destOrd="0" presId="urn:microsoft.com/office/officeart/2008/layout/HalfCircleOrganizationChart"/>
    <dgm:cxn modelId="{4CD67427-0276-9C45-8F37-B760672F8580}" type="presOf" srcId="{83046B01-D22C-0B46-9B5F-3B3FBCEAC7EB}" destId="{4D522E41-F878-4F45-804D-01E4BCF305F0}" srcOrd="1" destOrd="0" presId="urn:microsoft.com/office/officeart/2008/layout/HalfCircleOrganizationChart"/>
    <dgm:cxn modelId="{E34C4FE8-9BB0-6247-B5D1-59465EDA7DC7}" srcId="{5F02A285-1758-0140-B98D-DD492F64B923}" destId="{3444A010-A8D1-E341-8D0F-C84FF88D9D4F}" srcOrd="1" destOrd="0" parTransId="{4C1B283E-CE17-7841-84F7-9F7ED630207C}" sibTransId="{51FB8DF5-3EF3-2A4F-9B92-F4953C28CE5E}"/>
    <dgm:cxn modelId="{6DB6A50B-83F5-DE4C-9E8B-7D0DCFFED491}" type="presOf" srcId="{E8653DB4-985D-6E4D-842D-9BA75D51A4B5}" destId="{17F735AF-5335-C643-AD07-91BE8720B0B4}" srcOrd="1" destOrd="0" presId="urn:microsoft.com/office/officeart/2008/layout/HalfCircleOrganizationChart"/>
    <dgm:cxn modelId="{27E24615-A099-4A46-9BBB-26DC6A9BC714}" type="presOf" srcId="{5640B1A0-173D-A64C-BCA8-B4BD94D26FCC}" destId="{1AF46061-F3E7-3D42-9AD2-5642C194682C}" srcOrd="1" destOrd="0" presId="urn:microsoft.com/office/officeart/2008/layout/HalfCircleOrganizationChart"/>
    <dgm:cxn modelId="{BA71DE22-B97D-D04B-ADA2-018659F6767D}" type="presOf" srcId="{7AC62017-F189-EA40-BCD8-A3103054D522}" destId="{0A3F4CD6-7B7D-7643-8FB1-FF3EAF9E8F11}" srcOrd="0" destOrd="0" presId="urn:microsoft.com/office/officeart/2008/layout/HalfCircleOrganizationChart"/>
    <dgm:cxn modelId="{CFF6A90F-FA27-EE4B-962F-038CFF599F3D}" type="presOf" srcId="{5F02A285-1758-0140-B98D-DD492F64B923}" destId="{855FF9EA-0A2C-6143-92AB-03C64D1A0CE7}" srcOrd="0" destOrd="0" presId="urn:microsoft.com/office/officeart/2008/layout/HalfCircleOrganizationChart"/>
    <dgm:cxn modelId="{E66EC28F-5806-4F47-A026-D6D2C7278C1C}" type="presParOf" srcId="{C70D698B-FA25-1640-BB16-80ED9A41AA4D}" destId="{DBE3D5C4-BA2D-7949-8EE3-8A5031963FA9}" srcOrd="0" destOrd="0" presId="urn:microsoft.com/office/officeart/2008/layout/HalfCircleOrganizationChart"/>
    <dgm:cxn modelId="{F9D358E0-2610-4041-B53E-D10B31E87F51}" type="presParOf" srcId="{DBE3D5C4-BA2D-7949-8EE3-8A5031963FA9}" destId="{DA5E576E-FD58-0B46-86A8-B141973D156E}" srcOrd="0" destOrd="0" presId="urn:microsoft.com/office/officeart/2008/layout/HalfCircleOrganizationChart"/>
    <dgm:cxn modelId="{9C8044E7-0027-B646-98CE-D2135D4A65F4}" type="presParOf" srcId="{DA5E576E-FD58-0B46-86A8-B141973D156E}" destId="{32114E4A-7592-CD47-9561-003A3D0E6582}" srcOrd="0" destOrd="0" presId="urn:microsoft.com/office/officeart/2008/layout/HalfCircleOrganizationChart"/>
    <dgm:cxn modelId="{C7A68C0F-86E8-974E-8709-DDEC521D4B14}" type="presParOf" srcId="{DA5E576E-FD58-0B46-86A8-B141973D156E}" destId="{03404D52-35BD-7A4C-861C-8379C0AE5D08}" srcOrd="1" destOrd="0" presId="urn:microsoft.com/office/officeart/2008/layout/HalfCircleOrganizationChart"/>
    <dgm:cxn modelId="{BF7321CE-E4BA-EC45-87A2-720303256231}" type="presParOf" srcId="{DA5E576E-FD58-0B46-86A8-B141973D156E}" destId="{E242BC3A-F532-D242-8EB0-CE586969ACF6}" srcOrd="2" destOrd="0" presId="urn:microsoft.com/office/officeart/2008/layout/HalfCircleOrganizationChart"/>
    <dgm:cxn modelId="{CC90780C-4410-7148-A063-1E9015C7461F}" type="presParOf" srcId="{DA5E576E-FD58-0B46-86A8-B141973D156E}" destId="{17F735AF-5335-C643-AD07-91BE8720B0B4}" srcOrd="3" destOrd="0" presId="urn:microsoft.com/office/officeart/2008/layout/HalfCircleOrganizationChart"/>
    <dgm:cxn modelId="{4516D7B8-CE14-AC43-9020-98682ED57A5B}" type="presParOf" srcId="{DBE3D5C4-BA2D-7949-8EE3-8A5031963FA9}" destId="{0C73D1F9-8C52-C340-A52B-136CC175B318}" srcOrd="1" destOrd="0" presId="urn:microsoft.com/office/officeart/2008/layout/HalfCircleOrganizationChart"/>
    <dgm:cxn modelId="{8E204F6F-A5DB-6944-9512-B5972897B81B}" type="presParOf" srcId="{DBE3D5C4-BA2D-7949-8EE3-8A5031963FA9}" destId="{5C6D67C3-8B94-9C4B-9145-ECD5962A290E}" srcOrd="2" destOrd="0" presId="urn:microsoft.com/office/officeart/2008/layout/HalfCircleOrganizationChart"/>
    <dgm:cxn modelId="{2D13E1EC-8E78-3B4A-885B-464A0F0775D1}" type="presParOf" srcId="{5C6D67C3-8B94-9C4B-9145-ECD5962A290E}" destId="{437D8D92-8D86-C044-9004-965563D36E3F}" srcOrd="0" destOrd="0" presId="urn:microsoft.com/office/officeart/2008/layout/HalfCircleOrganizationChart"/>
    <dgm:cxn modelId="{3B2D171C-3052-E14F-B87B-CB6EFC888390}" type="presParOf" srcId="{5C6D67C3-8B94-9C4B-9145-ECD5962A290E}" destId="{D6ED9E90-9396-DE41-BC16-A21D95D23B16}" srcOrd="1" destOrd="0" presId="urn:microsoft.com/office/officeart/2008/layout/HalfCircleOrganizationChart"/>
    <dgm:cxn modelId="{57A8B82B-FA30-9541-8AEC-550C5C1F98DF}" type="presParOf" srcId="{D6ED9E90-9396-DE41-BC16-A21D95D23B16}" destId="{4024ED02-FB94-B547-B1AC-D863B0823A8F}" srcOrd="0" destOrd="0" presId="urn:microsoft.com/office/officeart/2008/layout/HalfCircleOrganizationChart"/>
    <dgm:cxn modelId="{6C03F266-ABD1-DD48-8121-D7305006A888}" type="presParOf" srcId="{4024ED02-FB94-B547-B1AC-D863B0823A8F}" destId="{38AE7082-2D93-4F42-BD74-013692D35852}" srcOrd="0" destOrd="0" presId="urn:microsoft.com/office/officeart/2008/layout/HalfCircleOrganizationChart"/>
    <dgm:cxn modelId="{D0F16062-63B2-184A-9AE5-63353B45DB5F}" type="presParOf" srcId="{4024ED02-FB94-B547-B1AC-D863B0823A8F}" destId="{65DB0434-4FC5-4B44-997F-94F83F0BD087}" srcOrd="1" destOrd="0" presId="urn:microsoft.com/office/officeart/2008/layout/HalfCircleOrganizationChart"/>
    <dgm:cxn modelId="{B855078F-D13B-3144-8674-AC04E6922141}" type="presParOf" srcId="{4024ED02-FB94-B547-B1AC-D863B0823A8F}" destId="{9C08A6FE-7A19-1D41-B990-790AFFA2CDEC}" srcOrd="2" destOrd="0" presId="urn:microsoft.com/office/officeart/2008/layout/HalfCircleOrganizationChart"/>
    <dgm:cxn modelId="{EE7F2A86-364B-D548-BCD5-FC23FB52E725}" type="presParOf" srcId="{4024ED02-FB94-B547-B1AC-D863B0823A8F}" destId="{1AF46061-F3E7-3D42-9AD2-5642C194682C}" srcOrd="3" destOrd="0" presId="urn:microsoft.com/office/officeart/2008/layout/HalfCircleOrganizationChart"/>
    <dgm:cxn modelId="{CCA7EF33-04D5-204A-86F3-0B0FFD47A9BF}" type="presParOf" srcId="{D6ED9E90-9396-DE41-BC16-A21D95D23B16}" destId="{003CC844-F9DF-6742-8CBD-68952E5D1E2E}" srcOrd="1" destOrd="0" presId="urn:microsoft.com/office/officeart/2008/layout/HalfCircleOrganizationChart"/>
    <dgm:cxn modelId="{55DDED57-27E1-6549-817E-8604EEE26A59}" type="presParOf" srcId="{D6ED9E90-9396-DE41-BC16-A21D95D23B16}" destId="{CE4670D6-61FE-EE4E-B106-5C18BC5A68BC}" srcOrd="2" destOrd="0" presId="urn:microsoft.com/office/officeart/2008/layout/HalfCircleOrganizationChart"/>
    <dgm:cxn modelId="{137D5BB9-0702-424B-9B9F-BF472E2DB50B}" type="presParOf" srcId="{5C6D67C3-8B94-9C4B-9145-ECD5962A290E}" destId="{D06A4288-360A-DD4A-8650-4E5FBC8E521E}" srcOrd="2" destOrd="0" presId="urn:microsoft.com/office/officeart/2008/layout/HalfCircleOrganizationChart"/>
    <dgm:cxn modelId="{1BA0EBF8-B364-DB48-B1A4-5572B36C59CD}" type="presParOf" srcId="{5C6D67C3-8B94-9C4B-9145-ECD5962A290E}" destId="{FA31ED30-E508-3840-98EC-5FAD90D5A01F}" srcOrd="3" destOrd="0" presId="urn:microsoft.com/office/officeart/2008/layout/HalfCircleOrganizationChart"/>
    <dgm:cxn modelId="{3C1F932E-CD14-9F4C-A18D-808FFD064149}" type="presParOf" srcId="{FA31ED30-E508-3840-98EC-5FAD90D5A01F}" destId="{55EF4EC8-540C-064A-993E-D0993BBC6139}" srcOrd="0" destOrd="0" presId="urn:microsoft.com/office/officeart/2008/layout/HalfCircleOrganizationChart"/>
    <dgm:cxn modelId="{919990E1-FAAE-6D4E-BE67-1F85A90AE965}" type="presParOf" srcId="{55EF4EC8-540C-064A-993E-D0993BBC6139}" destId="{855FF9EA-0A2C-6143-92AB-03C64D1A0CE7}" srcOrd="0" destOrd="0" presId="urn:microsoft.com/office/officeart/2008/layout/HalfCircleOrganizationChart"/>
    <dgm:cxn modelId="{75909BDE-ACFE-D745-AE76-96FABED9D842}" type="presParOf" srcId="{55EF4EC8-540C-064A-993E-D0993BBC6139}" destId="{9DD02C7A-408D-E24B-AF4B-B325A28C4AC5}" srcOrd="1" destOrd="0" presId="urn:microsoft.com/office/officeart/2008/layout/HalfCircleOrganizationChart"/>
    <dgm:cxn modelId="{FF933D92-9FDF-414E-9000-E0B428DB3EA2}" type="presParOf" srcId="{55EF4EC8-540C-064A-993E-D0993BBC6139}" destId="{50FB719A-4E4D-A644-9A73-51AA72C310B9}" srcOrd="2" destOrd="0" presId="urn:microsoft.com/office/officeart/2008/layout/HalfCircleOrganizationChart"/>
    <dgm:cxn modelId="{E5EAB98F-F84F-A445-8615-C1EF5A6C398C}" type="presParOf" srcId="{55EF4EC8-540C-064A-993E-D0993BBC6139}" destId="{C857FF44-2634-F74F-BA9B-862F90BE6A23}" srcOrd="3" destOrd="0" presId="urn:microsoft.com/office/officeart/2008/layout/HalfCircleOrganizationChart"/>
    <dgm:cxn modelId="{8545EE6C-5CB2-AF40-B78C-210DCAD7C863}" type="presParOf" srcId="{FA31ED30-E508-3840-98EC-5FAD90D5A01F}" destId="{DD2D5EE1-7D05-544E-AD8C-301DA7F9C4D0}" srcOrd="1" destOrd="0" presId="urn:microsoft.com/office/officeart/2008/layout/HalfCircleOrganizationChart"/>
    <dgm:cxn modelId="{4DEE6D8A-6BB4-8B44-A787-8EEEFCF6D771}" type="presParOf" srcId="{FA31ED30-E508-3840-98EC-5FAD90D5A01F}" destId="{987BF7A1-E88B-6F42-9F00-2C11582A50D3}" srcOrd="2" destOrd="0" presId="urn:microsoft.com/office/officeart/2008/layout/HalfCircleOrganizationChart"/>
    <dgm:cxn modelId="{DC820C45-F1E2-D44F-8237-9D8DC243C642}" type="presParOf" srcId="{987BF7A1-E88B-6F42-9F00-2C11582A50D3}" destId="{B458571C-2073-654C-9FE1-10C08C806F17}" srcOrd="0" destOrd="0" presId="urn:microsoft.com/office/officeart/2008/layout/HalfCircleOrganizationChart"/>
    <dgm:cxn modelId="{2FD9A121-D551-4445-8E7C-E3596265DDB0}" type="presParOf" srcId="{987BF7A1-E88B-6F42-9F00-2C11582A50D3}" destId="{2F8265A4-B5CD-1648-A2FD-ACA530861DBF}" srcOrd="1" destOrd="0" presId="urn:microsoft.com/office/officeart/2008/layout/HalfCircleOrganizationChart"/>
    <dgm:cxn modelId="{EFC9D9B6-5719-684A-ABF7-AD79A0D2AC2E}" type="presParOf" srcId="{2F8265A4-B5CD-1648-A2FD-ACA530861DBF}" destId="{20404862-921F-3540-BC43-3B01B6F1E432}" srcOrd="0" destOrd="0" presId="urn:microsoft.com/office/officeart/2008/layout/HalfCircleOrganizationChart"/>
    <dgm:cxn modelId="{8475C772-199F-0C4F-8E1A-DEBDB446E3F7}" type="presParOf" srcId="{20404862-921F-3540-BC43-3B01B6F1E432}" destId="{0A3F4CD6-7B7D-7643-8FB1-FF3EAF9E8F11}" srcOrd="0" destOrd="0" presId="urn:microsoft.com/office/officeart/2008/layout/HalfCircleOrganizationChart"/>
    <dgm:cxn modelId="{41774B80-7237-0E4D-AD36-48C9E64CC1CF}" type="presParOf" srcId="{20404862-921F-3540-BC43-3B01B6F1E432}" destId="{56EF8A81-272D-AE43-9007-CAE8D13C7A70}" srcOrd="1" destOrd="0" presId="urn:microsoft.com/office/officeart/2008/layout/HalfCircleOrganizationChart"/>
    <dgm:cxn modelId="{D8083F72-AAC0-E04B-A5D9-4A253A7602EC}" type="presParOf" srcId="{20404862-921F-3540-BC43-3B01B6F1E432}" destId="{6C217ED2-E298-D34D-BE6B-64422021B9A1}" srcOrd="2" destOrd="0" presId="urn:microsoft.com/office/officeart/2008/layout/HalfCircleOrganizationChart"/>
    <dgm:cxn modelId="{24464CDD-C9CA-624B-98C2-15FCCC207CF5}" type="presParOf" srcId="{20404862-921F-3540-BC43-3B01B6F1E432}" destId="{1CEFF118-FFA5-4D41-BDAA-EDEA472CCD63}" srcOrd="3" destOrd="0" presId="urn:microsoft.com/office/officeart/2008/layout/HalfCircleOrganizationChart"/>
    <dgm:cxn modelId="{350D40FE-83A7-F04B-9439-90DAE360308E}" type="presParOf" srcId="{2F8265A4-B5CD-1648-A2FD-ACA530861DBF}" destId="{F1F2C44E-DA19-7347-9A31-A555D3826EC0}" srcOrd="1" destOrd="0" presId="urn:microsoft.com/office/officeart/2008/layout/HalfCircleOrganizationChart"/>
    <dgm:cxn modelId="{F1F3CBB2-60FE-4145-9030-80E23D756393}" type="presParOf" srcId="{2F8265A4-B5CD-1648-A2FD-ACA530861DBF}" destId="{FAB1A421-33C7-2149-BEEE-A7DA59A2ACC3}" srcOrd="2" destOrd="0" presId="urn:microsoft.com/office/officeart/2008/layout/HalfCircleOrganizationChart"/>
    <dgm:cxn modelId="{12E68271-8353-9341-B071-4C77646973E8}" type="presParOf" srcId="{987BF7A1-E88B-6F42-9F00-2C11582A50D3}" destId="{10F295C6-AF4F-414B-9F03-798F51C7BA39}" srcOrd="2" destOrd="0" presId="urn:microsoft.com/office/officeart/2008/layout/HalfCircleOrganizationChart"/>
    <dgm:cxn modelId="{2CADFC02-0209-504D-AB4B-0561F2C7592E}" type="presParOf" srcId="{987BF7A1-E88B-6F42-9F00-2C11582A50D3}" destId="{6C8E6E4C-7124-6D41-87D1-23A6E2B8B0A2}" srcOrd="3" destOrd="0" presId="urn:microsoft.com/office/officeart/2008/layout/HalfCircleOrganizationChart"/>
    <dgm:cxn modelId="{1BFAE24D-A752-A644-9E9E-99F26ADCF326}" type="presParOf" srcId="{6C8E6E4C-7124-6D41-87D1-23A6E2B8B0A2}" destId="{12EB4F4A-9DA6-934A-B794-AED6AF0A9D96}" srcOrd="0" destOrd="0" presId="urn:microsoft.com/office/officeart/2008/layout/HalfCircleOrganizationChart"/>
    <dgm:cxn modelId="{53EEBD11-BC19-3140-BE1E-732EA66A988E}" type="presParOf" srcId="{12EB4F4A-9DA6-934A-B794-AED6AF0A9D96}" destId="{855D5858-1475-9C4E-B965-9470D14D079E}" srcOrd="0" destOrd="0" presId="urn:microsoft.com/office/officeart/2008/layout/HalfCircleOrganizationChart"/>
    <dgm:cxn modelId="{33880A38-F9FA-B848-9909-7C58A7528B8F}" type="presParOf" srcId="{12EB4F4A-9DA6-934A-B794-AED6AF0A9D96}" destId="{A30D371C-F8F0-024D-880D-4BE0BB350D93}" srcOrd="1" destOrd="0" presId="urn:microsoft.com/office/officeart/2008/layout/HalfCircleOrganizationChart"/>
    <dgm:cxn modelId="{C97DDFBB-B1EA-A64F-9F74-4AF93FBFCDB4}" type="presParOf" srcId="{12EB4F4A-9DA6-934A-B794-AED6AF0A9D96}" destId="{B9ABB9C9-688E-F14C-AB5C-D435A92F1D4A}" srcOrd="2" destOrd="0" presId="urn:microsoft.com/office/officeart/2008/layout/HalfCircleOrganizationChart"/>
    <dgm:cxn modelId="{CA47B732-F877-8B49-B03B-6891CDF8A173}" type="presParOf" srcId="{12EB4F4A-9DA6-934A-B794-AED6AF0A9D96}" destId="{52AA2A37-6338-7540-ADE6-34244F6FB3B5}" srcOrd="3" destOrd="0" presId="urn:microsoft.com/office/officeart/2008/layout/HalfCircleOrganizationChart"/>
    <dgm:cxn modelId="{C13C881B-85F7-8640-85E1-37C40827296F}" type="presParOf" srcId="{6C8E6E4C-7124-6D41-87D1-23A6E2B8B0A2}" destId="{2FA0EC9D-307F-504F-8F88-D3FC23613C60}" srcOrd="1" destOrd="0" presId="urn:microsoft.com/office/officeart/2008/layout/HalfCircleOrganizationChart"/>
    <dgm:cxn modelId="{F0C94A7A-4E9E-A543-B5AE-1E78F3D063F5}" type="presParOf" srcId="{6C8E6E4C-7124-6D41-87D1-23A6E2B8B0A2}" destId="{D18D2CC7-EF35-9D44-BFE7-91BB72DC6FB7}" srcOrd="2" destOrd="0" presId="urn:microsoft.com/office/officeart/2008/layout/HalfCircleOrganizationChart"/>
    <dgm:cxn modelId="{01CD426E-AB30-9A41-8C4D-9425B53E9F7F}" type="presParOf" srcId="{987BF7A1-E88B-6F42-9F00-2C11582A50D3}" destId="{38AE7BCC-C3E2-5D4B-A6ED-373FB01E3260}" srcOrd="4" destOrd="0" presId="urn:microsoft.com/office/officeart/2008/layout/HalfCircleOrganizationChart"/>
    <dgm:cxn modelId="{1EA1E7CE-2EA7-4D44-B4AD-30018D9D0DDE}" type="presParOf" srcId="{987BF7A1-E88B-6F42-9F00-2C11582A50D3}" destId="{0F5C4C07-CB27-FB47-BD11-6B98AE9C90C6}" srcOrd="5" destOrd="0" presId="urn:microsoft.com/office/officeart/2008/layout/HalfCircleOrganizationChart"/>
    <dgm:cxn modelId="{4B755253-9597-E34D-9971-FD4EC4A208D9}" type="presParOf" srcId="{0F5C4C07-CB27-FB47-BD11-6B98AE9C90C6}" destId="{B9824892-431A-A244-8371-136DC0C6AE9F}" srcOrd="0" destOrd="0" presId="urn:microsoft.com/office/officeart/2008/layout/HalfCircleOrganizationChart"/>
    <dgm:cxn modelId="{C2E91997-A691-084F-9E80-214C26D5510C}" type="presParOf" srcId="{B9824892-431A-A244-8371-136DC0C6AE9F}" destId="{8E7AA03A-0C9A-8241-AC65-C74A66CED7F7}" srcOrd="0" destOrd="0" presId="urn:microsoft.com/office/officeart/2008/layout/HalfCircleOrganizationChart"/>
    <dgm:cxn modelId="{BB7C8062-6EC4-0842-9C28-394691E79CFE}" type="presParOf" srcId="{B9824892-431A-A244-8371-136DC0C6AE9F}" destId="{9D7EC3B1-39E3-644B-A9FD-3D7385EA44AE}" srcOrd="1" destOrd="0" presId="urn:microsoft.com/office/officeart/2008/layout/HalfCircleOrganizationChart"/>
    <dgm:cxn modelId="{FD525AEC-CBF2-C84E-9B9B-9269220DBD29}" type="presParOf" srcId="{B9824892-431A-A244-8371-136DC0C6AE9F}" destId="{0926619C-165B-0F49-965E-AD27F3CF65FE}" srcOrd="2" destOrd="0" presId="urn:microsoft.com/office/officeart/2008/layout/HalfCircleOrganizationChart"/>
    <dgm:cxn modelId="{E25B2F21-E76D-D940-A7CE-959055C94C75}" type="presParOf" srcId="{B9824892-431A-A244-8371-136DC0C6AE9F}" destId="{4D522E41-F878-4F45-804D-01E4BCF305F0}" srcOrd="3" destOrd="0" presId="urn:microsoft.com/office/officeart/2008/layout/HalfCircleOrganizationChart"/>
    <dgm:cxn modelId="{0A01464D-DA47-874B-BCE9-8B94844278C2}" type="presParOf" srcId="{0F5C4C07-CB27-FB47-BD11-6B98AE9C90C6}" destId="{32C4B38A-0712-4840-8B1A-ABB428B8066A}" srcOrd="1" destOrd="0" presId="urn:microsoft.com/office/officeart/2008/layout/HalfCircleOrganizationChart"/>
    <dgm:cxn modelId="{E25CC544-BE39-2047-BB46-2F3280735DA3}" type="presParOf" srcId="{0F5C4C07-CB27-FB47-BD11-6B98AE9C90C6}" destId="{37870BBD-62D0-9342-A5C5-6F396B63480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38AA0-6258-2744-A341-BBF4CECB8B78}">
      <dsp:nvSpPr>
        <dsp:cNvPr id="0" name=""/>
        <dsp:cNvSpPr/>
      </dsp:nvSpPr>
      <dsp:spPr>
        <a:xfrm>
          <a:off x="5622003" y="3693167"/>
          <a:ext cx="1007732" cy="728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481"/>
              </a:lnTo>
              <a:lnTo>
                <a:pt x="1007732" y="7284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21422-D1D7-614A-84C8-70445EBED670}">
      <dsp:nvSpPr>
        <dsp:cNvPr id="0" name=""/>
        <dsp:cNvSpPr/>
      </dsp:nvSpPr>
      <dsp:spPr>
        <a:xfrm>
          <a:off x="4614271" y="3693167"/>
          <a:ext cx="1007732" cy="728481"/>
        </a:xfrm>
        <a:custGeom>
          <a:avLst/>
          <a:gdLst/>
          <a:ahLst/>
          <a:cxnLst/>
          <a:rect l="0" t="0" r="0" b="0"/>
          <a:pathLst>
            <a:path>
              <a:moveTo>
                <a:pt x="1007732" y="0"/>
              </a:moveTo>
              <a:lnTo>
                <a:pt x="1007732" y="728481"/>
              </a:lnTo>
              <a:lnTo>
                <a:pt x="0" y="7284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A4288-360A-DD4A-8650-4E5FBC8E521E}">
      <dsp:nvSpPr>
        <dsp:cNvPr id="0" name=""/>
        <dsp:cNvSpPr/>
      </dsp:nvSpPr>
      <dsp:spPr>
        <a:xfrm>
          <a:off x="2683796" y="1969095"/>
          <a:ext cx="2476835" cy="728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481"/>
              </a:lnTo>
              <a:lnTo>
                <a:pt x="2476835" y="728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D8D92-8D86-C044-9004-965563D36E3F}">
      <dsp:nvSpPr>
        <dsp:cNvPr id="0" name=""/>
        <dsp:cNvSpPr/>
      </dsp:nvSpPr>
      <dsp:spPr>
        <a:xfrm>
          <a:off x="1676064" y="1969095"/>
          <a:ext cx="1007732" cy="728481"/>
        </a:xfrm>
        <a:custGeom>
          <a:avLst/>
          <a:gdLst/>
          <a:ahLst/>
          <a:cxnLst/>
          <a:rect l="0" t="0" r="0" b="0"/>
          <a:pathLst>
            <a:path>
              <a:moveTo>
                <a:pt x="1007732" y="0"/>
              </a:moveTo>
              <a:lnTo>
                <a:pt x="1007732" y="728481"/>
              </a:lnTo>
              <a:lnTo>
                <a:pt x="0" y="7284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04D52-35BD-7A4C-861C-8379C0AE5D08}">
      <dsp:nvSpPr>
        <dsp:cNvPr id="0" name=""/>
        <dsp:cNvSpPr/>
      </dsp:nvSpPr>
      <dsp:spPr>
        <a:xfrm>
          <a:off x="2076728" y="754960"/>
          <a:ext cx="1214135" cy="1214135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2BC3A-F532-D242-8EB0-CE586969ACF6}">
      <dsp:nvSpPr>
        <dsp:cNvPr id="0" name=""/>
        <dsp:cNvSpPr/>
      </dsp:nvSpPr>
      <dsp:spPr>
        <a:xfrm>
          <a:off x="2076728" y="754960"/>
          <a:ext cx="1214135" cy="1214135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14E4A-7592-CD47-9561-003A3D0E6582}">
      <dsp:nvSpPr>
        <dsp:cNvPr id="0" name=""/>
        <dsp:cNvSpPr/>
      </dsp:nvSpPr>
      <dsp:spPr>
        <a:xfrm>
          <a:off x="1469661" y="973504"/>
          <a:ext cx="2428270" cy="77704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statistics</a:t>
          </a:r>
          <a:endParaRPr lang="en-US" sz="3200" kern="1200" dirty="0"/>
        </a:p>
      </dsp:txBody>
      <dsp:txXfrm>
        <a:off x="1469661" y="973504"/>
        <a:ext cx="2428270" cy="777046"/>
      </dsp:txXfrm>
    </dsp:sp>
    <dsp:sp modelId="{65DB0434-4FC5-4B44-997F-94F83F0BD087}">
      <dsp:nvSpPr>
        <dsp:cNvPr id="0" name=""/>
        <dsp:cNvSpPr/>
      </dsp:nvSpPr>
      <dsp:spPr>
        <a:xfrm>
          <a:off x="607625" y="2479032"/>
          <a:ext cx="1214135" cy="1214135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8A6FE-7A19-1D41-B990-790AFFA2CDEC}">
      <dsp:nvSpPr>
        <dsp:cNvPr id="0" name=""/>
        <dsp:cNvSpPr/>
      </dsp:nvSpPr>
      <dsp:spPr>
        <a:xfrm>
          <a:off x="607625" y="2479032"/>
          <a:ext cx="1214135" cy="1214135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E7082-2D93-4F42-BD74-013692D35852}">
      <dsp:nvSpPr>
        <dsp:cNvPr id="0" name=""/>
        <dsp:cNvSpPr/>
      </dsp:nvSpPr>
      <dsp:spPr>
        <a:xfrm>
          <a:off x="557" y="2697576"/>
          <a:ext cx="2428270" cy="77704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descriptive</a:t>
          </a:r>
          <a:endParaRPr lang="en-US" sz="3200" kern="1200" dirty="0"/>
        </a:p>
      </dsp:txBody>
      <dsp:txXfrm>
        <a:off x="557" y="2697576"/>
        <a:ext cx="2428270" cy="777046"/>
      </dsp:txXfrm>
    </dsp:sp>
    <dsp:sp modelId="{9DD02C7A-408D-E24B-AF4B-B325A28C4AC5}">
      <dsp:nvSpPr>
        <dsp:cNvPr id="0" name=""/>
        <dsp:cNvSpPr/>
      </dsp:nvSpPr>
      <dsp:spPr>
        <a:xfrm>
          <a:off x="5014935" y="2479032"/>
          <a:ext cx="1214135" cy="1214135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B719A-4E4D-A644-9A73-51AA72C310B9}">
      <dsp:nvSpPr>
        <dsp:cNvPr id="0" name=""/>
        <dsp:cNvSpPr/>
      </dsp:nvSpPr>
      <dsp:spPr>
        <a:xfrm>
          <a:off x="5014935" y="2479032"/>
          <a:ext cx="1214135" cy="1214135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FF9EA-0A2C-6143-92AB-03C64D1A0CE7}">
      <dsp:nvSpPr>
        <dsp:cNvPr id="0" name=""/>
        <dsp:cNvSpPr/>
      </dsp:nvSpPr>
      <dsp:spPr>
        <a:xfrm>
          <a:off x="4407868" y="2697576"/>
          <a:ext cx="2428270" cy="77704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inferential</a:t>
          </a:r>
          <a:endParaRPr lang="en-US" sz="3200" kern="1200" dirty="0"/>
        </a:p>
      </dsp:txBody>
      <dsp:txXfrm>
        <a:off x="4407868" y="2697576"/>
        <a:ext cx="2428270" cy="777046"/>
      </dsp:txXfrm>
    </dsp:sp>
    <dsp:sp modelId="{BE4219FC-860A-F04A-8861-E31E5DDA7283}">
      <dsp:nvSpPr>
        <dsp:cNvPr id="0" name=""/>
        <dsp:cNvSpPr/>
      </dsp:nvSpPr>
      <dsp:spPr>
        <a:xfrm>
          <a:off x="3545832" y="4203104"/>
          <a:ext cx="1214135" cy="1214135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41E03-E790-1D4E-8129-0270B2D21C09}">
      <dsp:nvSpPr>
        <dsp:cNvPr id="0" name=""/>
        <dsp:cNvSpPr/>
      </dsp:nvSpPr>
      <dsp:spPr>
        <a:xfrm>
          <a:off x="3545832" y="4203104"/>
          <a:ext cx="1214135" cy="1214135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4224F-6E5D-2640-A331-597ED64F258F}">
      <dsp:nvSpPr>
        <dsp:cNvPr id="0" name=""/>
        <dsp:cNvSpPr/>
      </dsp:nvSpPr>
      <dsp:spPr>
        <a:xfrm>
          <a:off x="2938764" y="4421648"/>
          <a:ext cx="2428270" cy="77704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hypothesis testing</a:t>
          </a:r>
          <a:endParaRPr lang="en-US" sz="3200" kern="1200" dirty="0"/>
        </a:p>
      </dsp:txBody>
      <dsp:txXfrm>
        <a:off x="2938764" y="4421648"/>
        <a:ext cx="2428270" cy="777046"/>
      </dsp:txXfrm>
    </dsp:sp>
    <dsp:sp modelId="{38C2BF3A-B0F8-6B4E-87E5-50C0AA1FCEF8}">
      <dsp:nvSpPr>
        <dsp:cNvPr id="0" name=""/>
        <dsp:cNvSpPr/>
      </dsp:nvSpPr>
      <dsp:spPr>
        <a:xfrm>
          <a:off x="6484039" y="4203104"/>
          <a:ext cx="1214135" cy="1214135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38222-4CE1-D540-983B-F48D8B38CEC3}">
      <dsp:nvSpPr>
        <dsp:cNvPr id="0" name=""/>
        <dsp:cNvSpPr/>
      </dsp:nvSpPr>
      <dsp:spPr>
        <a:xfrm>
          <a:off x="6484039" y="4203104"/>
          <a:ext cx="1214135" cy="1214135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3B224-E5A3-5D4A-8F79-7C1C216C4F6A}">
      <dsp:nvSpPr>
        <dsp:cNvPr id="0" name=""/>
        <dsp:cNvSpPr/>
      </dsp:nvSpPr>
      <dsp:spPr>
        <a:xfrm>
          <a:off x="5876971" y="4421648"/>
          <a:ext cx="2428270" cy="777046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estimation</a:t>
          </a:r>
          <a:endParaRPr lang="en-US" sz="3200" kern="1200" dirty="0"/>
        </a:p>
      </dsp:txBody>
      <dsp:txXfrm>
        <a:off x="5876971" y="4421648"/>
        <a:ext cx="2428270" cy="7770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E7BCC-C3E2-5D4B-A6ED-373FB01E3260}">
      <dsp:nvSpPr>
        <dsp:cNvPr id="0" name=""/>
        <dsp:cNvSpPr/>
      </dsp:nvSpPr>
      <dsp:spPr>
        <a:xfrm>
          <a:off x="4767625" y="2944904"/>
          <a:ext cx="1009816" cy="2457626"/>
        </a:xfrm>
        <a:custGeom>
          <a:avLst/>
          <a:gdLst/>
          <a:ahLst/>
          <a:cxnLst/>
          <a:rect l="0" t="0" r="0" b="0"/>
          <a:pathLst>
            <a:path>
              <a:moveTo>
                <a:pt x="1009816" y="0"/>
              </a:moveTo>
              <a:lnTo>
                <a:pt x="1009816" y="2457626"/>
              </a:lnTo>
              <a:lnTo>
                <a:pt x="0" y="24576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295C6-AF4F-414B-9F03-798F51C7BA39}">
      <dsp:nvSpPr>
        <dsp:cNvPr id="0" name=""/>
        <dsp:cNvSpPr/>
      </dsp:nvSpPr>
      <dsp:spPr>
        <a:xfrm>
          <a:off x="5777442" y="2944904"/>
          <a:ext cx="1009816" cy="729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988"/>
              </a:lnTo>
              <a:lnTo>
                <a:pt x="1009816" y="72998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8571C-2073-654C-9FE1-10C08C806F17}">
      <dsp:nvSpPr>
        <dsp:cNvPr id="0" name=""/>
        <dsp:cNvSpPr/>
      </dsp:nvSpPr>
      <dsp:spPr>
        <a:xfrm>
          <a:off x="4767625" y="2944904"/>
          <a:ext cx="1009816" cy="729988"/>
        </a:xfrm>
        <a:custGeom>
          <a:avLst/>
          <a:gdLst/>
          <a:ahLst/>
          <a:cxnLst/>
          <a:rect l="0" t="0" r="0" b="0"/>
          <a:pathLst>
            <a:path>
              <a:moveTo>
                <a:pt x="1009816" y="0"/>
              </a:moveTo>
              <a:lnTo>
                <a:pt x="1009816" y="729988"/>
              </a:lnTo>
              <a:lnTo>
                <a:pt x="0" y="72998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A4288-360A-DD4A-8650-4E5FBC8E521E}">
      <dsp:nvSpPr>
        <dsp:cNvPr id="0" name=""/>
        <dsp:cNvSpPr/>
      </dsp:nvSpPr>
      <dsp:spPr>
        <a:xfrm>
          <a:off x="2833157" y="1217265"/>
          <a:ext cx="2481959" cy="729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9988"/>
              </a:lnTo>
              <a:lnTo>
                <a:pt x="2481959" y="72998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D8D92-8D86-C044-9004-965563D36E3F}">
      <dsp:nvSpPr>
        <dsp:cNvPr id="0" name=""/>
        <dsp:cNvSpPr/>
      </dsp:nvSpPr>
      <dsp:spPr>
        <a:xfrm>
          <a:off x="1823340" y="1217265"/>
          <a:ext cx="1009816" cy="729988"/>
        </a:xfrm>
        <a:custGeom>
          <a:avLst/>
          <a:gdLst/>
          <a:ahLst/>
          <a:cxnLst/>
          <a:rect l="0" t="0" r="0" b="0"/>
          <a:pathLst>
            <a:path>
              <a:moveTo>
                <a:pt x="1009816" y="0"/>
              </a:moveTo>
              <a:lnTo>
                <a:pt x="1009816" y="729988"/>
              </a:lnTo>
              <a:lnTo>
                <a:pt x="0" y="72998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04D52-35BD-7A4C-861C-8379C0AE5D08}">
      <dsp:nvSpPr>
        <dsp:cNvPr id="0" name=""/>
        <dsp:cNvSpPr/>
      </dsp:nvSpPr>
      <dsp:spPr>
        <a:xfrm>
          <a:off x="2224834" y="619"/>
          <a:ext cx="1216646" cy="121664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2BC3A-F532-D242-8EB0-CE586969ACF6}">
      <dsp:nvSpPr>
        <dsp:cNvPr id="0" name=""/>
        <dsp:cNvSpPr/>
      </dsp:nvSpPr>
      <dsp:spPr>
        <a:xfrm>
          <a:off x="2224834" y="619"/>
          <a:ext cx="1216646" cy="121664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14E4A-7592-CD47-9561-003A3D0E6582}">
      <dsp:nvSpPr>
        <dsp:cNvPr id="0" name=""/>
        <dsp:cNvSpPr/>
      </dsp:nvSpPr>
      <dsp:spPr>
        <a:xfrm>
          <a:off x="1616510" y="219615"/>
          <a:ext cx="2433293" cy="77865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descriptive statistics</a:t>
          </a:r>
          <a:endParaRPr lang="en-US" sz="2800" kern="1200" dirty="0"/>
        </a:p>
      </dsp:txBody>
      <dsp:txXfrm>
        <a:off x="1616510" y="219615"/>
        <a:ext cx="2433293" cy="778653"/>
      </dsp:txXfrm>
    </dsp:sp>
    <dsp:sp modelId="{65DB0434-4FC5-4B44-997F-94F83F0BD087}">
      <dsp:nvSpPr>
        <dsp:cNvPr id="0" name=""/>
        <dsp:cNvSpPr/>
      </dsp:nvSpPr>
      <dsp:spPr>
        <a:xfrm>
          <a:off x="752691" y="1728257"/>
          <a:ext cx="1216646" cy="121664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8A6FE-7A19-1D41-B990-790AFFA2CDEC}">
      <dsp:nvSpPr>
        <dsp:cNvPr id="0" name=""/>
        <dsp:cNvSpPr/>
      </dsp:nvSpPr>
      <dsp:spPr>
        <a:xfrm>
          <a:off x="752691" y="1728257"/>
          <a:ext cx="1216646" cy="121664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E7082-2D93-4F42-BD74-013692D35852}">
      <dsp:nvSpPr>
        <dsp:cNvPr id="0" name=""/>
        <dsp:cNvSpPr/>
      </dsp:nvSpPr>
      <dsp:spPr>
        <a:xfrm>
          <a:off x="144368" y="1947253"/>
          <a:ext cx="2433293" cy="77865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frequency distribution</a:t>
          </a:r>
          <a:endParaRPr lang="en-US" sz="2800" kern="1200" dirty="0"/>
        </a:p>
      </dsp:txBody>
      <dsp:txXfrm>
        <a:off x="144368" y="1947253"/>
        <a:ext cx="2433293" cy="778653"/>
      </dsp:txXfrm>
    </dsp:sp>
    <dsp:sp modelId="{9DD02C7A-408D-E24B-AF4B-B325A28C4AC5}">
      <dsp:nvSpPr>
        <dsp:cNvPr id="0" name=""/>
        <dsp:cNvSpPr/>
      </dsp:nvSpPr>
      <dsp:spPr>
        <a:xfrm>
          <a:off x="5169119" y="1728257"/>
          <a:ext cx="1216646" cy="121664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B719A-4E4D-A644-9A73-51AA72C310B9}">
      <dsp:nvSpPr>
        <dsp:cNvPr id="0" name=""/>
        <dsp:cNvSpPr/>
      </dsp:nvSpPr>
      <dsp:spPr>
        <a:xfrm>
          <a:off x="5169119" y="1728257"/>
          <a:ext cx="1216646" cy="121664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FF9EA-0A2C-6143-92AB-03C64D1A0CE7}">
      <dsp:nvSpPr>
        <dsp:cNvPr id="0" name=""/>
        <dsp:cNvSpPr/>
      </dsp:nvSpPr>
      <dsp:spPr>
        <a:xfrm>
          <a:off x="4560795" y="1947253"/>
          <a:ext cx="2433293" cy="77865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measures of central tendency</a:t>
          </a:r>
          <a:endParaRPr lang="en-US" sz="2800" kern="1200" dirty="0"/>
        </a:p>
      </dsp:txBody>
      <dsp:txXfrm>
        <a:off x="4560795" y="1947253"/>
        <a:ext cx="2433293" cy="778653"/>
      </dsp:txXfrm>
    </dsp:sp>
    <dsp:sp modelId="{56EF8A81-272D-AE43-9007-CAE8D13C7A70}">
      <dsp:nvSpPr>
        <dsp:cNvPr id="0" name=""/>
        <dsp:cNvSpPr/>
      </dsp:nvSpPr>
      <dsp:spPr>
        <a:xfrm>
          <a:off x="3696976" y="3455895"/>
          <a:ext cx="1216646" cy="121664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17ED2-E298-D34D-BE6B-64422021B9A1}">
      <dsp:nvSpPr>
        <dsp:cNvPr id="0" name=""/>
        <dsp:cNvSpPr/>
      </dsp:nvSpPr>
      <dsp:spPr>
        <a:xfrm>
          <a:off x="3696976" y="3455895"/>
          <a:ext cx="1216646" cy="121664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F4CD6-7B7D-7643-8FB1-FF3EAF9E8F11}">
      <dsp:nvSpPr>
        <dsp:cNvPr id="0" name=""/>
        <dsp:cNvSpPr/>
      </dsp:nvSpPr>
      <dsp:spPr>
        <a:xfrm>
          <a:off x="3088653" y="3674892"/>
          <a:ext cx="2433293" cy="77865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mode</a:t>
          </a:r>
          <a:endParaRPr lang="en-US" sz="2800" kern="1200" dirty="0"/>
        </a:p>
      </dsp:txBody>
      <dsp:txXfrm>
        <a:off x="3088653" y="3674892"/>
        <a:ext cx="2433293" cy="778653"/>
      </dsp:txXfrm>
    </dsp:sp>
    <dsp:sp modelId="{A30D371C-F8F0-024D-880D-4BE0BB350D93}">
      <dsp:nvSpPr>
        <dsp:cNvPr id="0" name=""/>
        <dsp:cNvSpPr/>
      </dsp:nvSpPr>
      <dsp:spPr>
        <a:xfrm>
          <a:off x="6641261" y="3455895"/>
          <a:ext cx="1216646" cy="121664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BB9C9-688E-F14C-AB5C-D435A92F1D4A}">
      <dsp:nvSpPr>
        <dsp:cNvPr id="0" name=""/>
        <dsp:cNvSpPr/>
      </dsp:nvSpPr>
      <dsp:spPr>
        <a:xfrm>
          <a:off x="6641261" y="3455895"/>
          <a:ext cx="1216646" cy="121664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D5858-1475-9C4E-B965-9470D14D079E}">
      <dsp:nvSpPr>
        <dsp:cNvPr id="0" name=""/>
        <dsp:cNvSpPr/>
      </dsp:nvSpPr>
      <dsp:spPr>
        <a:xfrm>
          <a:off x="6032938" y="3674892"/>
          <a:ext cx="2433293" cy="77865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median</a:t>
          </a:r>
          <a:endParaRPr lang="en-US" sz="2800" kern="1200" dirty="0"/>
        </a:p>
      </dsp:txBody>
      <dsp:txXfrm>
        <a:off x="6032938" y="3674892"/>
        <a:ext cx="2433293" cy="778653"/>
      </dsp:txXfrm>
    </dsp:sp>
    <dsp:sp modelId="{9D7EC3B1-39E3-644B-A9FD-3D7385EA44AE}">
      <dsp:nvSpPr>
        <dsp:cNvPr id="0" name=""/>
        <dsp:cNvSpPr/>
      </dsp:nvSpPr>
      <dsp:spPr>
        <a:xfrm>
          <a:off x="3696976" y="5183534"/>
          <a:ext cx="1216646" cy="121664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6619C-165B-0F49-965E-AD27F3CF65FE}">
      <dsp:nvSpPr>
        <dsp:cNvPr id="0" name=""/>
        <dsp:cNvSpPr/>
      </dsp:nvSpPr>
      <dsp:spPr>
        <a:xfrm>
          <a:off x="3696976" y="5183534"/>
          <a:ext cx="1216646" cy="121664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AA03A-0C9A-8241-AC65-C74A66CED7F7}">
      <dsp:nvSpPr>
        <dsp:cNvPr id="0" name=""/>
        <dsp:cNvSpPr/>
      </dsp:nvSpPr>
      <dsp:spPr>
        <a:xfrm>
          <a:off x="3088653" y="5402530"/>
          <a:ext cx="2433293" cy="778653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mean</a:t>
          </a:r>
          <a:endParaRPr lang="en-US" sz="2800" kern="1200" dirty="0"/>
        </a:p>
      </dsp:txBody>
      <dsp:txXfrm>
        <a:off x="3088653" y="5402530"/>
        <a:ext cx="2433293" cy="778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3CBA-ED49-9641-98AE-658A9C19BF1C}" type="datetimeFigureOut">
              <a:rPr lang="en-US" smtClean="0"/>
              <a:t>2/6/13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2628A-C8C6-1240-974E-0F732165B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3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=GOz5aKtVuzI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2628A-C8C6-1240-974E-0F732165B1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0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F4643-5460-4335-9065-F53A1A92EAF9}" type="datetimeFigureOut">
              <a:rPr lang="en-US" smtClean="0"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264C-7FBA-4191-86D7-E306948DC6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rtuallab.unc.edu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Oz5aKtVuzI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lbert numbers 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33400" y="-381000"/>
            <a:ext cx="10414000" cy="7810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114800"/>
            <a:ext cx="6400800" cy="1752600"/>
          </a:xfrm>
        </p:spPr>
        <p:txBody>
          <a:bodyPr/>
          <a:lstStyle/>
          <a:p>
            <a:pPr algn="r"/>
            <a:r>
              <a:rPr lang="en-US" dirty="0" err="1" smtClean="0"/>
              <a:t>thur</a:t>
            </a:r>
            <a:r>
              <a:rPr lang="en-US" dirty="0" smtClean="0"/>
              <a:t>, </a:t>
            </a:r>
            <a:r>
              <a:rPr lang="en-US" dirty="0" err="1" smtClean="0"/>
              <a:t>feb</a:t>
            </a:r>
            <a:r>
              <a:rPr lang="en-US" dirty="0" smtClean="0"/>
              <a:t> 7, 2012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371600" y="4800600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/>
              <a:t>u</a:t>
            </a:r>
            <a:r>
              <a:rPr lang="en-US" sz="4000" b="1" dirty="0" smtClean="0"/>
              <a:t>sing large data sets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731665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categorical variable</a:t>
            </a:r>
            <a:endParaRPr lang="en-US" sz="4000" dirty="0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scale for measurement is a set of categories</a:t>
            </a:r>
          </a:p>
          <a:p>
            <a:r>
              <a:rPr lang="en-US" sz="2800" b="1" dirty="0" smtClean="0"/>
              <a:t>examples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Racial-ethnic group (white, black, Hispanic)</a:t>
            </a:r>
          </a:p>
          <a:p>
            <a:pPr lvl="1"/>
            <a:r>
              <a:rPr lang="en-US" sz="2400" dirty="0" smtClean="0"/>
              <a:t>Political party identification (Dem., Repub., </a:t>
            </a:r>
            <a:r>
              <a:rPr lang="en-US" sz="2400" dirty="0" err="1" smtClean="0"/>
              <a:t>Indep</a:t>
            </a:r>
            <a:r>
              <a:rPr lang="en-US" sz="2400" dirty="0" smtClean="0"/>
              <a:t>.)</a:t>
            </a:r>
          </a:p>
          <a:p>
            <a:pPr lvl="1"/>
            <a:r>
              <a:rPr lang="en-US" sz="2400" dirty="0" smtClean="0"/>
              <a:t>Vegetarian? (yes, no)</a:t>
            </a:r>
          </a:p>
          <a:p>
            <a:pPr lvl="1"/>
            <a:r>
              <a:rPr lang="en-US" sz="2400" dirty="0" smtClean="0"/>
              <a:t>Mental health evaluation (well, mild symptom formation, moderate symptom formation, impaired)</a:t>
            </a:r>
          </a:p>
          <a:p>
            <a:pPr lvl="1"/>
            <a:r>
              <a:rPr lang="en-US" sz="2400" dirty="0" smtClean="0"/>
              <a:t>Happiness (very happy, pretty happy, not too happy)</a:t>
            </a:r>
          </a:p>
          <a:p>
            <a:pPr lvl="1"/>
            <a:r>
              <a:rPr lang="en-US" sz="2400" dirty="0" smtClean="0"/>
              <a:t>Religious affiliation</a:t>
            </a:r>
          </a:p>
          <a:p>
            <a:pPr lvl="1"/>
            <a:r>
              <a:rPr lang="en-US" sz="2400" dirty="0" smtClean="0"/>
              <a:t>Major</a:t>
            </a:r>
          </a:p>
        </p:txBody>
      </p:sp>
    </p:spTree>
    <p:extLst>
      <p:ext uri="{BB962C8B-B14F-4D97-AF65-F5344CB8AC3E}">
        <p14:creationId xmlns:p14="http://schemas.microsoft.com/office/powerpoint/2010/main" val="284462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2001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SPANKING: Categorical (Single) </a:t>
            </a:r>
            <a:endParaRPr lang="en-US" sz="2400" dirty="0"/>
          </a:p>
          <a:p>
            <a:r>
              <a:rPr lang="en-US" sz="2400" dirty="0"/>
              <a:t>Do you strongly agree, agree, disagree, or strongly disagree that it is </a:t>
            </a:r>
            <a:r>
              <a:rPr lang="en-US" sz="2400" dirty="0" smtClean="0"/>
              <a:t>sometimes </a:t>
            </a:r>
            <a:r>
              <a:rPr lang="en-US" sz="2400" dirty="0"/>
              <a:t>necessary to discipline a child with a good, hard spanking? </a:t>
            </a:r>
          </a:p>
          <a:p>
            <a:endParaRPr lang="en-US" sz="2400" dirty="0"/>
          </a:p>
          <a:p>
            <a:r>
              <a:rPr lang="en-US" sz="2400" b="1" dirty="0"/>
              <a:t>Categories: </a:t>
            </a:r>
            <a:r>
              <a:rPr lang="en-US" sz="2400" b="1" dirty="0" smtClean="0"/>
              <a:t>					Code as:</a:t>
            </a:r>
          </a:p>
          <a:p>
            <a:r>
              <a:rPr lang="en-US" sz="2400" dirty="0" smtClean="0"/>
              <a:t>{</a:t>
            </a:r>
            <a:r>
              <a:rPr lang="en-US" sz="2400" dirty="0" err="1"/>
              <a:t>strongly_agree</a:t>
            </a:r>
            <a:r>
              <a:rPr lang="en-US" sz="2400" dirty="0"/>
              <a:t>} 	Strongly agree 	</a:t>
            </a:r>
            <a:r>
              <a:rPr lang="en-US" sz="2400" dirty="0" smtClean="0"/>
              <a:t>5</a:t>
            </a:r>
            <a:endParaRPr lang="en-US" sz="2400" dirty="0"/>
          </a:p>
          <a:p>
            <a:r>
              <a:rPr lang="en-US" sz="2400" dirty="0"/>
              <a:t>{agree} 	</a:t>
            </a:r>
            <a:r>
              <a:rPr lang="en-US" sz="2400" dirty="0" smtClean="0"/>
              <a:t>	Agree </a:t>
            </a:r>
            <a:r>
              <a:rPr lang="en-US" sz="2400" dirty="0"/>
              <a:t>	</a:t>
            </a:r>
            <a:r>
              <a:rPr lang="en-US" sz="2400" dirty="0" smtClean="0"/>
              <a:t>		4</a:t>
            </a:r>
            <a:endParaRPr lang="en-US" sz="2400" dirty="0"/>
          </a:p>
          <a:p>
            <a:r>
              <a:rPr lang="en-US" sz="2400" dirty="0"/>
              <a:t>{disagree} 	</a:t>
            </a:r>
            <a:r>
              <a:rPr lang="en-US" sz="2400" dirty="0" smtClean="0"/>
              <a:t>	Disagree </a:t>
            </a:r>
            <a:r>
              <a:rPr lang="en-US" sz="2400" dirty="0"/>
              <a:t>	</a:t>
            </a:r>
            <a:r>
              <a:rPr lang="en-US" sz="2400" dirty="0" smtClean="0"/>
              <a:t>	3</a:t>
            </a:r>
            <a:endParaRPr lang="en-US" sz="2400" dirty="0"/>
          </a:p>
          <a:p>
            <a:r>
              <a:rPr lang="en-US" sz="2400" dirty="0"/>
              <a:t>{</a:t>
            </a:r>
            <a:r>
              <a:rPr lang="en-US" sz="2400" dirty="0" err="1"/>
              <a:t>strongly_disagree</a:t>
            </a:r>
            <a:r>
              <a:rPr lang="en-US" sz="2400" dirty="0"/>
              <a:t>} 	Strongly disagree 	</a:t>
            </a:r>
            <a:r>
              <a:rPr lang="en-US" sz="2400" dirty="0" smtClean="0"/>
              <a:t>2</a:t>
            </a:r>
            <a:endParaRPr lang="en-US" sz="2400" dirty="0"/>
          </a:p>
          <a:p>
            <a:r>
              <a:rPr lang="en-US" sz="2400" dirty="0"/>
              <a:t>{</a:t>
            </a:r>
            <a:r>
              <a:rPr lang="en-US" sz="2400" dirty="0" err="1"/>
              <a:t>dontknow</a:t>
            </a:r>
            <a:r>
              <a:rPr lang="en-US" sz="2400" dirty="0"/>
              <a:t>} 	</a:t>
            </a:r>
            <a:r>
              <a:rPr lang="en-US" sz="2400" dirty="0" smtClean="0"/>
              <a:t>	DON'T </a:t>
            </a:r>
            <a:r>
              <a:rPr lang="en-US" sz="2400" dirty="0"/>
              <a:t>KNOW 	</a:t>
            </a:r>
            <a:r>
              <a:rPr lang="en-US" sz="2400" dirty="0" smtClean="0"/>
              <a:t>	1</a:t>
            </a:r>
            <a:endParaRPr lang="en-US" sz="2400" dirty="0"/>
          </a:p>
          <a:p>
            <a:r>
              <a:rPr lang="en-US" sz="2400" dirty="0"/>
              <a:t>{refused} 	</a:t>
            </a:r>
            <a:r>
              <a:rPr lang="en-US" sz="2400" dirty="0" smtClean="0"/>
              <a:t>	REFUSED </a:t>
            </a:r>
            <a:r>
              <a:rPr lang="en-US" sz="2400" dirty="0"/>
              <a:t>	</a:t>
            </a:r>
            <a:r>
              <a:rPr lang="en-US" sz="2400" dirty="0" smtClean="0"/>
              <a:t>	0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60960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Sample question from GSS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2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15400" cy="10668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scales of measurement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52578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800" dirty="0" smtClean="0"/>
              <a:t>for categorical variables, two types:</a:t>
            </a:r>
          </a:p>
          <a:p>
            <a:pPr eaLnBrk="1" hangingPunct="1">
              <a:lnSpc>
                <a:spcPct val="80000"/>
              </a:lnSpc>
              <a:buFont typeface="Wingdings" charset="2"/>
              <a:buChar char="§"/>
            </a:pPr>
            <a:endParaRPr lang="en-US" sz="1200" dirty="0" smtClean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b="1" i="1" dirty="0" smtClean="0"/>
              <a:t>nominal scale</a:t>
            </a:r>
            <a:r>
              <a:rPr lang="en-US" b="1" dirty="0" smtClean="0"/>
              <a:t> </a:t>
            </a:r>
            <a:r>
              <a:rPr lang="en-US" dirty="0" smtClean="0"/>
              <a:t>– unordered categories</a:t>
            </a:r>
          </a:p>
          <a:p>
            <a:pPr marL="1200150" lvl="2" indent="-342900">
              <a:lnSpc>
                <a:spcPct val="80000"/>
              </a:lnSpc>
              <a:buFont typeface="Courier New"/>
              <a:buChar char="o"/>
            </a:pPr>
            <a:r>
              <a:rPr lang="en-US" dirty="0" smtClean="0"/>
              <a:t>preference for president, race, gender, religious affiliation, major opinion items (favor vs. oppose, yes vs. no)</a:t>
            </a:r>
            <a:endParaRPr lang="en-US" b="1" dirty="0" smtClean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b="1" i="1" dirty="0" smtClean="0"/>
              <a:t>ordinal scale</a:t>
            </a:r>
            <a:r>
              <a:rPr lang="en-US" b="1" dirty="0" smtClean="0"/>
              <a:t> </a:t>
            </a:r>
            <a:r>
              <a:rPr lang="en-US" dirty="0" smtClean="0"/>
              <a:t>– ordered categories</a:t>
            </a:r>
          </a:p>
          <a:p>
            <a:pPr lvl="2">
              <a:lnSpc>
                <a:spcPct val="80000"/>
              </a:lnSpc>
              <a:buFont typeface="Courier New"/>
              <a:buChar char="o"/>
            </a:pPr>
            <a:r>
              <a:rPr lang="en-US" dirty="0" smtClean="0"/>
              <a:t>political ideology (very liberal, liberal, moderate, conservative, very conservative) </a:t>
            </a:r>
          </a:p>
          <a:p>
            <a:pPr lvl="2">
              <a:lnSpc>
                <a:spcPct val="80000"/>
              </a:lnSpc>
              <a:buFont typeface="Courier New"/>
              <a:buChar char="o"/>
            </a:pPr>
            <a:r>
              <a:rPr lang="en-US" dirty="0" smtClean="0"/>
              <a:t>anxiety, stress, self esteem (high, medium, low)</a:t>
            </a:r>
          </a:p>
          <a:p>
            <a:pPr lvl="2">
              <a:lnSpc>
                <a:spcPct val="80000"/>
              </a:lnSpc>
              <a:buFont typeface="Courier New"/>
              <a:buChar char="o"/>
            </a:pPr>
            <a:r>
              <a:rPr lang="en-US" dirty="0" smtClean="0"/>
              <a:t>mental impairment (none, mild, moderate, severe)</a:t>
            </a:r>
          </a:p>
          <a:p>
            <a:pPr lvl="2">
              <a:lnSpc>
                <a:spcPct val="80000"/>
              </a:lnSpc>
              <a:buFont typeface="Courier New"/>
              <a:buChar char="o"/>
            </a:pPr>
            <a:r>
              <a:rPr lang="en-US" dirty="0" smtClean="0"/>
              <a:t>government spending on environment (up, same, down)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849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2001"/>
            <a:ext cx="7162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PRES08: </a:t>
            </a:r>
            <a:r>
              <a:rPr lang="en-US" sz="2400" b="1" dirty="0"/>
              <a:t>Categorical (Single) </a:t>
            </a:r>
            <a:endParaRPr lang="en-US" sz="2400" dirty="0"/>
          </a:p>
          <a:p>
            <a:r>
              <a:rPr lang="en-US" sz="2400" dirty="0" smtClean="0"/>
              <a:t>Did you vote for Obama or McCain? 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Categories: </a:t>
            </a:r>
            <a:r>
              <a:rPr lang="en-US" sz="2400" b="1" dirty="0" smtClean="0"/>
              <a:t>			Code as:</a:t>
            </a:r>
          </a:p>
          <a:p>
            <a:r>
              <a:rPr lang="en-US" sz="2400" dirty="0" smtClean="0"/>
              <a:t>Obama				5		</a:t>
            </a:r>
          </a:p>
          <a:p>
            <a:r>
              <a:rPr lang="en-US" sz="2400" dirty="0" smtClean="0"/>
              <a:t>McCain			4</a:t>
            </a:r>
          </a:p>
          <a:p>
            <a:r>
              <a:rPr lang="en-US" sz="2400" dirty="0" smtClean="0"/>
              <a:t>Other Candidate (Specify)	3</a:t>
            </a:r>
          </a:p>
          <a:p>
            <a:r>
              <a:rPr lang="en-US" sz="2400" dirty="0" smtClean="0"/>
              <a:t>Didn’t vote for president	2</a:t>
            </a:r>
          </a:p>
          <a:p>
            <a:r>
              <a:rPr lang="en-US" sz="2400" dirty="0" smtClean="0"/>
              <a:t>Don’t know			1</a:t>
            </a:r>
          </a:p>
          <a:p>
            <a:r>
              <a:rPr lang="en-US" sz="2400" dirty="0" smtClean="0"/>
              <a:t>Refused</a:t>
            </a:r>
            <a:r>
              <a:rPr lang="en-US" sz="2400" dirty="0"/>
              <a:t>	</a:t>
            </a:r>
            <a:r>
              <a:rPr lang="en-US" sz="2400" dirty="0" smtClean="0"/>
              <a:t>		0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04800"/>
            <a:ext cx="396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nominal scale – unordered categories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37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2001"/>
            <a:ext cx="7620000" cy="5878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POLVIEWS: Categorical (Single) </a:t>
            </a:r>
            <a:endParaRPr lang="en-US" sz="2200" dirty="0"/>
          </a:p>
          <a:p>
            <a:r>
              <a:rPr lang="en-US" sz="2200" dirty="0"/>
              <a:t>We hear a lot of talk these days about liberals </a:t>
            </a:r>
            <a:r>
              <a:rPr lang="en-US" sz="2200" dirty="0" smtClean="0"/>
              <a:t>and conservatives</a:t>
            </a:r>
            <a:r>
              <a:rPr lang="en-US" sz="2200" dirty="0"/>
              <a:t>. I'm </a:t>
            </a:r>
            <a:r>
              <a:rPr lang="en-US" sz="2200" dirty="0" smtClean="0"/>
              <a:t>going </a:t>
            </a:r>
            <a:r>
              <a:rPr lang="en-US" sz="2200" dirty="0"/>
              <a:t>to show you a seven-point scale on which the political views that </a:t>
            </a:r>
            <a:r>
              <a:rPr lang="en-US" sz="2200" dirty="0" smtClean="0"/>
              <a:t>people </a:t>
            </a:r>
            <a:r>
              <a:rPr lang="en-US" sz="2200" dirty="0"/>
              <a:t>might hold </a:t>
            </a:r>
            <a:r>
              <a:rPr lang="en-US" sz="2200" dirty="0" smtClean="0"/>
              <a:t>are arranged </a:t>
            </a:r>
            <a:r>
              <a:rPr lang="en-US" sz="2200" dirty="0"/>
              <a:t>from extremely liberal--point </a:t>
            </a:r>
            <a:r>
              <a:rPr lang="en-US" sz="2200" dirty="0" smtClean="0"/>
              <a:t>1—to extremely </a:t>
            </a:r>
            <a:r>
              <a:rPr lang="en-US" sz="2200" dirty="0"/>
              <a:t>conservative--point 7. Where would you place yourself on this </a:t>
            </a:r>
            <a:r>
              <a:rPr lang="en-US" sz="2200" dirty="0" smtClean="0"/>
              <a:t>scale</a:t>
            </a:r>
            <a:r>
              <a:rPr lang="en-US" sz="2200" dirty="0"/>
              <a:t>? 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Categories</a:t>
            </a:r>
            <a:r>
              <a:rPr lang="en-US" sz="2200" b="1" dirty="0"/>
              <a:t>: </a:t>
            </a:r>
            <a:r>
              <a:rPr lang="en-US" sz="2200" b="1" dirty="0" smtClean="0"/>
              <a:t>			Code as:</a:t>
            </a:r>
          </a:p>
          <a:p>
            <a:r>
              <a:rPr lang="en-US" sz="2200" dirty="0" smtClean="0"/>
              <a:t>Extremely </a:t>
            </a:r>
            <a:r>
              <a:rPr lang="en-US" sz="2200" dirty="0"/>
              <a:t>liberal 	</a:t>
            </a:r>
            <a:r>
              <a:rPr lang="en-US" sz="2200" dirty="0" smtClean="0"/>
              <a:t>	7</a:t>
            </a:r>
            <a:endParaRPr lang="en-US" sz="2200" dirty="0"/>
          </a:p>
          <a:p>
            <a:r>
              <a:rPr lang="en-US" sz="2200" dirty="0" smtClean="0"/>
              <a:t>Liberal </a:t>
            </a:r>
            <a:r>
              <a:rPr lang="en-US" sz="2200" dirty="0"/>
              <a:t>	</a:t>
            </a:r>
            <a:r>
              <a:rPr lang="en-US" sz="2200" dirty="0" smtClean="0"/>
              <a:t>			6</a:t>
            </a:r>
            <a:endParaRPr lang="en-US" sz="2200" dirty="0"/>
          </a:p>
          <a:p>
            <a:r>
              <a:rPr lang="en-US" sz="2200" dirty="0" smtClean="0"/>
              <a:t>Slightly </a:t>
            </a:r>
            <a:r>
              <a:rPr lang="en-US" sz="2200" dirty="0"/>
              <a:t>liberal 	</a:t>
            </a:r>
            <a:r>
              <a:rPr lang="en-US" sz="2200" dirty="0" smtClean="0"/>
              <a:t>		5</a:t>
            </a:r>
            <a:endParaRPr lang="en-US" sz="2200" dirty="0"/>
          </a:p>
          <a:p>
            <a:r>
              <a:rPr lang="en-US" sz="2200" dirty="0" smtClean="0"/>
              <a:t>Moderate</a:t>
            </a:r>
            <a:r>
              <a:rPr lang="en-US" sz="2200" dirty="0"/>
              <a:t>, middle of the road 	</a:t>
            </a:r>
            <a:r>
              <a:rPr lang="en-US" sz="2200" dirty="0" smtClean="0"/>
              <a:t>4</a:t>
            </a:r>
            <a:endParaRPr lang="en-US" sz="2200" dirty="0"/>
          </a:p>
          <a:p>
            <a:r>
              <a:rPr lang="en-US" sz="2200" dirty="0" smtClean="0"/>
              <a:t>Slightly </a:t>
            </a:r>
            <a:r>
              <a:rPr lang="en-US" sz="2200" dirty="0"/>
              <a:t>conservative 	</a:t>
            </a:r>
            <a:r>
              <a:rPr lang="en-US" sz="2200" dirty="0" smtClean="0"/>
              <a:t>	3</a:t>
            </a:r>
            <a:endParaRPr lang="en-US" sz="2200" dirty="0"/>
          </a:p>
          <a:p>
            <a:r>
              <a:rPr lang="cs-CZ" sz="2200" dirty="0" err="1" smtClean="0"/>
              <a:t>Conservative</a:t>
            </a:r>
            <a:r>
              <a:rPr lang="cs-CZ" sz="2200" dirty="0" smtClean="0"/>
              <a:t> </a:t>
            </a:r>
            <a:r>
              <a:rPr lang="cs-CZ" sz="2200" dirty="0"/>
              <a:t>	</a:t>
            </a:r>
            <a:r>
              <a:rPr lang="cs-CZ" sz="2200" dirty="0" smtClean="0"/>
              <a:t>		2</a:t>
            </a:r>
            <a:endParaRPr lang="cs-CZ" sz="2200" dirty="0"/>
          </a:p>
          <a:p>
            <a:r>
              <a:rPr lang="cs-CZ" sz="2200" dirty="0" err="1" smtClean="0"/>
              <a:t>Extremely</a:t>
            </a:r>
            <a:r>
              <a:rPr lang="cs-CZ" sz="2200" dirty="0" smtClean="0"/>
              <a:t> </a:t>
            </a:r>
            <a:r>
              <a:rPr lang="cs-CZ" sz="2200" dirty="0" err="1"/>
              <a:t>conservative</a:t>
            </a:r>
            <a:r>
              <a:rPr lang="cs-CZ" sz="2200" dirty="0"/>
              <a:t> 	</a:t>
            </a:r>
            <a:r>
              <a:rPr lang="cs-CZ" sz="2200" dirty="0" smtClean="0"/>
              <a:t>	1</a:t>
            </a:r>
            <a:endParaRPr lang="cs-CZ" sz="2200" dirty="0"/>
          </a:p>
          <a:p>
            <a:r>
              <a:rPr lang="cs-CZ" sz="2200" dirty="0" smtClean="0"/>
              <a:t>DON'T </a:t>
            </a:r>
            <a:r>
              <a:rPr lang="cs-CZ" sz="2200" dirty="0"/>
              <a:t>KNOW 	</a:t>
            </a:r>
            <a:r>
              <a:rPr lang="cs-CZ" sz="2200" dirty="0" smtClean="0"/>
              <a:t>		0</a:t>
            </a:r>
            <a:endParaRPr lang="cs-CZ" sz="2200" dirty="0"/>
          </a:p>
          <a:p>
            <a:r>
              <a:rPr lang="cs-CZ" sz="2200" dirty="0" smtClean="0"/>
              <a:t>REFUSED </a:t>
            </a:r>
            <a:r>
              <a:rPr lang="cs-CZ" sz="2400" dirty="0"/>
              <a:t>	</a:t>
            </a:r>
            <a:r>
              <a:rPr lang="cs-CZ" sz="2400" dirty="0" smtClean="0"/>
              <a:t>		8</a:t>
            </a:r>
            <a:endParaRPr lang="cs-CZ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304800"/>
            <a:ext cx="396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ordinal scale – ordered categories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8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quantitative variable</a:t>
            </a:r>
            <a:r>
              <a:rPr lang="en-US" sz="4000" dirty="0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possible values differ in magnitude 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Age, height, weight, BMI = weight(kg)/[height(m)]</a:t>
            </a:r>
            <a:r>
              <a:rPr lang="en-US" sz="2400" baseline="30000" dirty="0" smtClean="0"/>
              <a:t>2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Annual income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GPA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Time spent on Internet yesterday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Reaction time to a stimulus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    (e.g., cell phone while driving in experiment)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Number of “life events” in past year</a:t>
            </a:r>
          </a:p>
        </p:txBody>
      </p:sp>
    </p:spTree>
    <p:extLst>
      <p:ext uri="{BB962C8B-B14F-4D97-AF65-F5344CB8AC3E}">
        <p14:creationId xmlns:p14="http://schemas.microsoft.com/office/powerpoint/2010/main" val="3717374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12456379"/>
              </p:ext>
            </p:extLst>
          </p:nvPr>
        </p:nvGraphicFramePr>
        <p:xfrm>
          <a:off x="533400" y="228600"/>
          <a:ext cx="8305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85800" y="2438400"/>
            <a:ext cx="2286000" cy="17526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20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9438895"/>
              </p:ext>
            </p:extLst>
          </p:nvPr>
        </p:nvGraphicFramePr>
        <p:xfrm>
          <a:off x="228600" y="2286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8021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 smtClean="0"/>
              <a:t>use of statistics to describe, summarize, and explain or make sense of a given set of data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2886881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Mean</a:t>
            </a:r>
          </a:p>
          <a:p>
            <a:pPr lvl="1" eaLnBrk="1" hangingPunct="1"/>
            <a:r>
              <a:rPr lang="en-US" sz="2400" dirty="0" smtClean="0"/>
              <a:t>Uses all of the data</a:t>
            </a:r>
          </a:p>
          <a:p>
            <a:pPr lvl="1" eaLnBrk="1" hangingPunct="1"/>
            <a:r>
              <a:rPr lang="en-US" sz="2400" dirty="0" smtClean="0"/>
              <a:t>Has desirable statistical properties</a:t>
            </a:r>
          </a:p>
          <a:p>
            <a:pPr lvl="1" eaLnBrk="1" hangingPunct="1"/>
            <a:r>
              <a:rPr lang="en-US" sz="2400" dirty="0" smtClean="0"/>
              <a:t>Affected by extreme high or low values </a:t>
            </a:r>
            <a:r>
              <a:rPr lang="en-US" sz="2000" dirty="0" smtClean="0"/>
              <a:t>(</a:t>
            </a:r>
            <a:r>
              <a:rPr lang="en-US" sz="2000" b="1" dirty="0" smtClean="0"/>
              <a:t>outliers MJ example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May not best characterize skewed distributions</a:t>
            </a:r>
          </a:p>
          <a:p>
            <a:pPr eaLnBrk="1" hangingPunct="1"/>
            <a:r>
              <a:rPr lang="en-US" sz="2800" dirty="0" smtClean="0"/>
              <a:t>Median</a:t>
            </a:r>
          </a:p>
          <a:p>
            <a:pPr lvl="1" eaLnBrk="1" hangingPunct="1"/>
            <a:r>
              <a:rPr lang="en-US" sz="2400" dirty="0" smtClean="0"/>
              <a:t>Not affected by outliers</a:t>
            </a:r>
          </a:p>
          <a:p>
            <a:pPr lvl="1" eaLnBrk="1" hangingPunct="1"/>
            <a:r>
              <a:rPr lang="en-US" sz="2400" dirty="0" smtClean="0"/>
              <a:t>May better characterize skewed distributions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Comparison of mean and median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892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8312727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1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Collecting Data in a Study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534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sample survey: </a:t>
            </a:r>
            <a:r>
              <a:rPr lang="en-US" sz="2800" dirty="0" smtClean="0"/>
              <a:t>sample people from a population and interview them.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example</a:t>
            </a:r>
            <a:r>
              <a:rPr lang="en-US" sz="2400" dirty="0" smtClean="0"/>
              <a:t>: General Social Survey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experiment: </a:t>
            </a:r>
            <a:r>
              <a:rPr lang="en-US" sz="2800" dirty="0" smtClean="0"/>
              <a:t>compare responses of subjects under different conditions, with subjects assigned to the conditions.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example</a:t>
            </a:r>
            <a:r>
              <a:rPr lang="en-US" sz="2400" i="1" dirty="0" smtClean="0"/>
              <a:t>: </a:t>
            </a:r>
            <a:r>
              <a:rPr lang="en-US" sz="2400" dirty="0" smtClean="0"/>
              <a:t>food labeling studies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15592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patterns from GSS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median </a:t>
            </a:r>
            <a:r>
              <a:rPr lang="en-US" dirty="0" smtClean="0"/>
              <a:t>income of female respondents compared with average income of male respondents</a:t>
            </a:r>
          </a:p>
          <a:p>
            <a:pPr lvl="1"/>
            <a:r>
              <a:rPr lang="en-US" dirty="0" smtClean="0"/>
              <a:t>median </a:t>
            </a:r>
            <a:r>
              <a:rPr lang="en-US" dirty="0" smtClean="0"/>
              <a:t>level of education of respondents who own a gun</a:t>
            </a:r>
          </a:p>
          <a:p>
            <a:pPr lvl="1"/>
            <a:r>
              <a:rPr lang="en-US" dirty="0" smtClean="0"/>
              <a:t>number of female respondents who own a gun compared with number of male respondents who own a gun</a:t>
            </a:r>
          </a:p>
          <a:p>
            <a:pPr lvl="1"/>
            <a:r>
              <a:rPr lang="en-US" dirty="0" smtClean="0"/>
              <a:t>average </a:t>
            </a:r>
            <a:r>
              <a:rPr lang="en-US" dirty="0" smtClean="0"/>
              <a:t>age of respondents who indicated the government should spend more on space </a:t>
            </a:r>
            <a:r>
              <a:rPr lang="en-US" dirty="0" smtClean="0"/>
              <a:t>exploration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elf-reported level of happiness compared with income level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62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Sample characteristics </a:t>
            </a:r>
            <a:r>
              <a:rPr lang="en-US" sz="3600" dirty="0" smtClean="0"/>
              <a:t>of the GSS</a:t>
            </a:r>
            <a:endParaRPr lang="en-US" sz="3600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562600"/>
          </a:xfrm>
        </p:spPr>
        <p:txBody>
          <a:bodyPr/>
          <a:lstStyle/>
          <a:p>
            <a:r>
              <a:rPr lang="en-US" dirty="0"/>
              <a:t>The sampling frame of the General Social Survey is all U.S. adults living in households.  The sampling frame includes 97.3 % of all U.S. adults.</a:t>
            </a:r>
          </a:p>
          <a:p>
            <a:endParaRPr lang="en-US" dirty="0"/>
          </a:p>
          <a:p>
            <a:r>
              <a:rPr lang="en-US" dirty="0"/>
              <a:t>Who does not live in a household?</a:t>
            </a:r>
          </a:p>
          <a:p>
            <a:pPr lvl="1"/>
            <a:r>
              <a:rPr lang="en-US" dirty="0"/>
              <a:t>college students in dorms</a:t>
            </a:r>
          </a:p>
          <a:p>
            <a:pPr lvl="1"/>
            <a:r>
              <a:rPr lang="en-US" dirty="0"/>
              <a:t>military personnel in barracks</a:t>
            </a:r>
          </a:p>
          <a:p>
            <a:pPr lvl="1"/>
            <a:r>
              <a:rPr lang="en-US" dirty="0"/>
              <a:t>prisoners</a:t>
            </a:r>
          </a:p>
          <a:p>
            <a:pPr lvl="1"/>
            <a:r>
              <a:rPr lang="en-US" dirty="0"/>
              <a:t>elderly persons in retirement </a:t>
            </a:r>
            <a:r>
              <a:rPr lang="en-US" dirty="0" smtClean="0"/>
              <a:t>homes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Does the GSS sample really draw from all the adults in its sample frame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562600"/>
          </a:xfrm>
        </p:spPr>
        <p:txBody>
          <a:bodyPr/>
          <a:lstStyle/>
          <a:p>
            <a:r>
              <a:rPr lang="en-US" dirty="0"/>
              <a:t>After the GSS is sampled, only 70% of persons in the sample actually respond to the  survey (in the 2004 study). </a:t>
            </a:r>
          </a:p>
          <a:p>
            <a:pPr lvl="1"/>
            <a:r>
              <a:rPr lang="en-US" dirty="0"/>
              <a:t>23% refuse or cut the survey off in the middle</a:t>
            </a:r>
          </a:p>
          <a:p>
            <a:pPr lvl="1"/>
            <a:r>
              <a:rPr lang="en-US" dirty="0"/>
              <a:t>2% are unavailable or can’t be found</a:t>
            </a:r>
          </a:p>
          <a:p>
            <a:pPr lvl="1"/>
            <a:r>
              <a:rPr lang="en-US" dirty="0"/>
              <a:t>5% are missing for other reasons</a:t>
            </a:r>
          </a:p>
          <a:p>
            <a:endParaRPr lang="en-US" dirty="0"/>
          </a:p>
          <a:p>
            <a:r>
              <a:rPr lang="en-US" dirty="0"/>
              <a:t>In general, a response rate of 60% or more is considered minimally acceptable, but you should check your results in any way you can.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here can you access SPSS?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Odum</a:t>
            </a:r>
            <a:r>
              <a:rPr lang="en-US" dirty="0" smtClean="0"/>
              <a:t> Institute </a:t>
            </a:r>
          </a:p>
          <a:p>
            <a:pPr lvl="1"/>
            <a:r>
              <a:rPr lang="en-US" dirty="0" smtClean="0"/>
              <a:t>Manning basement – room 001 + overflow lab nearby – ask lab assistant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virtuallab.unc.edu</a:t>
            </a:r>
            <a:endParaRPr lang="en-US" dirty="0" smtClean="0"/>
          </a:p>
          <a:p>
            <a:r>
              <a:rPr lang="en-US" dirty="0" smtClean="0"/>
              <a:t>Lab in the Undergraduate Library (need to confirm)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79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a flash drive to the </a:t>
            </a:r>
            <a:r>
              <a:rPr lang="en-US" dirty="0" err="1" smtClean="0"/>
              <a:t>Odum</a:t>
            </a:r>
            <a:r>
              <a:rPr lang="en-US" dirty="0" smtClean="0"/>
              <a:t> lab on Tuesday – you may want to save your work</a:t>
            </a:r>
          </a:p>
          <a:p>
            <a:r>
              <a:rPr lang="en-US" dirty="0" smtClean="0"/>
              <a:t>The dataset that we are using (GSS 2010) is available for download on our class website</a:t>
            </a:r>
          </a:p>
          <a:p>
            <a:pPr lvl="1"/>
            <a:r>
              <a:rPr lang="en-US" dirty="0" smtClean="0"/>
              <a:t>schedule&gt;&gt;</a:t>
            </a:r>
            <a:r>
              <a:rPr lang="en-US" dirty="0" err="1" smtClean="0"/>
              <a:t>feb</a:t>
            </a:r>
            <a:r>
              <a:rPr lang="en-US" dirty="0" smtClean="0"/>
              <a:t> 12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dataset is a .</a:t>
            </a:r>
            <a:r>
              <a:rPr lang="en-US" dirty="0" err="1" smtClean="0"/>
              <a:t>sav</a:t>
            </a:r>
            <a:r>
              <a:rPr lang="en-US" dirty="0" smtClean="0"/>
              <a:t> format – only opens with SPSS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32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3-02-06 at 10.01.14 PM.pn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1788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0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Social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GSS (General Social Survey) is a biannual </a:t>
            </a:r>
            <a:r>
              <a:rPr lang="en-US" dirty="0" smtClean="0"/>
              <a:t>personal </a:t>
            </a:r>
            <a:r>
              <a:rPr lang="en-US" dirty="0"/>
              <a:t>interview survey of U.S. households conducted by the National Opinion Research Center (NORC).  The first survey took place in 1972.  </a:t>
            </a:r>
            <a:endParaRPr lang="en-US" dirty="0" smtClean="0"/>
          </a:p>
          <a:p>
            <a:r>
              <a:rPr lang="en-US" dirty="0" smtClean="0"/>
              <a:t>Approximately 3000 American adults are interviewed in person for about 90 minutes and asked around 450 questions.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61722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http://www3.norc.org/</a:t>
            </a:r>
            <a:r>
              <a:rPr lang="en-US" sz="2800" dirty="0" err="1"/>
              <a:t>gss+website</a:t>
            </a:r>
            <a:r>
              <a:rPr lang="en-US" sz="2800" dirty="0"/>
              <a:t>/</a:t>
            </a:r>
            <a:endParaRPr lang="en-US" sz="2800" dirty="0"/>
          </a:p>
        </p:txBody>
      </p:sp>
      <p:pic>
        <p:nvPicPr>
          <p:cNvPr id="2" name="Picture 1" descr="Screen Shot 2013-02-06 at 9.59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873"/>
            <a:ext cx="8077200" cy="592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5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GSS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data on contemporary American society in order to monitor and explain trends and constants in attitudes, behaviors, and </a:t>
            </a:r>
            <a:r>
              <a:rPr lang="en-US" dirty="0" smtClean="0"/>
              <a:t>attributes over time</a:t>
            </a:r>
            <a:endParaRPr lang="en-US" dirty="0" smtClean="0"/>
          </a:p>
          <a:p>
            <a:r>
              <a:rPr lang="en-US" dirty="0" smtClean="0"/>
              <a:t>to compare the United States to other societies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Social Survey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demographics &amp; attitudes</a:t>
            </a:r>
          </a:p>
          <a:p>
            <a:pPr lvl="1"/>
            <a:r>
              <a:rPr lang="en-US" dirty="0" smtClean="0"/>
              <a:t>The questionnaire contains a standard core of demographic and attitudinal variables, plus certain topics of special interest selected for rotation (called "topical modules")</a:t>
            </a:r>
          </a:p>
          <a:p>
            <a:pPr lvl="1"/>
            <a:r>
              <a:rPr lang="en-US" dirty="0" smtClean="0"/>
              <a:t>Items include national spending priorities, drinking behavior, marijuana use, crime and punishment, race relations, quality of life, confidence in institutions, and membership in voluntary associations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2-06 at 10.04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04800"/>
            <a:ext cx="6149119" cy="618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3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variables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variable</a:t>
            </a:r>
            <a:r>
              <a:rPr lang="en-US" dirty="0" smtClean="0"/>
              <a:t> – a characteristic that can vary in value among subjects in a sample or a population</a:t>
            </a:r>
            <a:r>
              <a:rPr lang="en-US" dirty="0" smtClean="0"/>
              <a:t>.  We are interested in similarities and differences - </a:t>
            </a:r>
            <a:r>
              <a:rPr lang="en-US" i="1" dirty="0" smtClean="0"/>
              <a:t>variance</a:t>
            </a:r>
            <a:endParaRPr lang="en-US" i="1" dirty="0" smtClean="0"/>
          </a:p>
          <a:p>
            <a:r>
              <a:rPr lang="en-US" dirty="0" smtClean="0"/>
              <a:t>types of variables</a:t>
            </a:r>
          </a:p>
          <a:p>
            <a:pPr lvl="1"/>
            <a:r>
              <a:rPr lang="en-US" i="1" dirty="0" smtClean="0"/>
              <a:t>categorical </a:t>
            </a:r>
            <a:r>
              <a:rPr lang="en-US" dirty="0" smtClean="0"/>
              <a:t>(also called </a:t>
            </a:r>
            <a:r>
              <a:rPr lang="en-US" i="1" dirty="0" smtClean="0"/>
              <a:t>qualitative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quantitative </a:t>
            </a:r>
          </a:p>
          <a:p>
            <a:pPr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73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1030</Words>
  <Application>Microsoft Macintosh PowerPoint</Application>
  <PresentationFormat>On-screen Show (4:3)</PresentationFormat>
  <Paragraphs>144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using large data sets</vt:lpstr>
      <vt:lpstr>Collecting Data in a Study</vt:lpstr>
      <vt:lpstr>PowerPoint Presentation</vt:lpstr>
      <vt:lpstr>General Social Survey</vt:lpstr>
      <vt:lpstr>PowerPoint Presentation</vt:lpstr>
      <vt:lpstr>Purpose of GSS</vt:lpstr>
      <vt:lpstr>General Social Survey</vt:lpstr>
      <vt:lpstr>PowerPoint Presentation</vt:lpstr>
      <vt:lpstr>variables</vt:lpstr>
      <vt:lpstr>categorical variable</vt:lpstr>
      <vt:lpstr>PowerPoint Presentation</vt:lpstr>
      <vt:lpstr>scales of measurement</vt:lpstr>
      <vt:lpstr>PowerPoint Presentation</vt:lpstr>
      <vt:lpstr>PowerPoint Presentation</vt:lpstr>
      <vt:lpstr>quantitative variable </vt:lpstr>
      <vt:lpstr>PowerPoint Presentation</vt:lpstr>
      <vt:lpstr>PowerPoint Presentation</vt:lpstr>
      <vt:lpstr>Comparison of mean and median</vt:lpstr>
      <vt:lpstr>PowerPoint Presentation</vt:lpstr>
      <vt:lpstr>sample patterns from GSS data</vt:lpstr>
      <vt:lpstr>Sample characteristics of the GSS</vt:lpstr>
      <vt:lpstr>Does the GSS sample really draw from all the adults in its sample frame?</vt:lpstr>
      <vt:lpstr>where can you access SPSS?</vt:lpstr>
      <vt:lpstr>Notes…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 Clemens</dc:creator>
  <cp:lastModifiedBy>Rachael Clemens</cp:lastModifiedBy>
  <cp:revision>45</cp:revision>
  <dcterms:created xsi:type="dcterms:W3CDTF">2011-02-16T01:04:04Z</dcterms:created>
  <dcterms:modified xsi:type="dcterms:W3CDTF">2013-02-07T05:24:12Z</dcterms:modified>
</cp:coreProperties>
</file>