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97" r:id="rId2"/>
    <p:sldId id="303" r:id="rId3"/>
    <p:sldId id="304" r:id="rId4"/>
    <p:sldId id="258" r:id="rId5"/>
    <p:sldId id="278" r:id="rId6"/>
    <p:sldId id="298" r:id="rId7"/>
    <p:sldId id="301" r:id="rId8"/>
    <p:sldId id="302" r:id="rId9"/>
    <p:sldId id="299" r:id="rId10"/>
    <p:sldId id="300" r:id="rId11"/>
    <p:sldId id="286" r:id="rId12"/>
    <p:sldId id="287" r:id="rId13"/>
    <p:sldId id="305" r:id="rId14"/>
    <p:sldId id="306" r:id="rId15"/>
    <p:sldId id="294" r:id="rId16"/>
    <p:sldId id="295" r:id="rId17"/>
    <p:sldId id="296" r:id="rId18"/>
    <p:sldId id="279" r:id="rId19"/>
    <p:sldId id="280" r:id="rId20"/>
    <p:sldId id="281" r:id="rId21"/>
    <p:sldId id="282" r:id="rId22"/>
    <p:sldId id="283" r:id="rId23"/>
    <p:sldId id="284" r:id="rId24"/>
    <p:sldId id="285" r:id="rId25"/>
    <p:sldId id="289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vertBarState="minimized">
    <p:restoredLeft sz="15620"/>
    <p:restoredTop sz="91186" autoAdjust="0"/>
  </p:normalViewPr>
  <p:slideViewPr>
    <p:cSldViewPr>
      <p:cViewPr>
        <p:scale>
          <a:sx n="82" d="100"/>
          <a:sy n="82" d="100"/>
        </p:scale>
        <p:origin x="-2872" y="-2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1" d="100"/>
        <a:sy n="141" d="100"/>
      </p:scale>
      <p:origin x="0" y="369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1356992-93C0-AA4F-BB27-074D65CE97D8}" type="doc">
      <dgm:prSet loTypeId="urn:microsoft.com/office/officeart/2005/8/layout/vList5" loCatId="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8E02B468-E250-9C4A-AB9B-AAB6FEC6C756}">
      <dgm:prSet phldrT="[Text]"/>
      <dgm:spPr/>
      <dgm:t>
        <a:bodyPr/>
        <a:lstStyle/>
        <a:p>
          <a:r>
            <a:rPr lang="en-US" dirty="0" smtClean="0"/>
            <a:t>Study 1</a:t>
          </a:r>
          <a:endParaRPr lang="en-US" dirty="0"/>
        </a:p>
      </dgm:t>
    </dgm:pt>
    <dgm:pt modelId="{E7D639B5-2B26-C549-8101-7D38A571EC9B}" type="parTrans" cxnId="{A8C13B90-4DA5-FF40-ADEC-24190E2389D5}">
      <dgm:prSet/>
      <dgm:spPr/>
      <dgm:t>
        <a:bodyPr/>
        <a:lstStyle/>
        <a:p>
          <a:endParaRPr lang="en-US"/>
        </a:p>
      </dgm:t>
    </dgm:pt>
    <dgm:pt modelId="{3414BB51-E130-F545-B452-CA61DA38E7D6}" type="sibTrans" cxnId="{A8C13B90-4DA5-FF40-ADEC-24190E2389D5}">
      <dgm:prSet/>
      <dgm:spPr/>
      <dgm:t>
        <a:bodyPr/>
        <a:lstStyle/>
        <a:p>
          <a:endParaRPr lang="en-US"/>
        </a:p>
      </dgm:t>
    </dgm:pt>
    <dgm:pt modelId="{A3FC7D38-5448-044B-AE37-65607EFEA5CE}">
      <dgm:prSet phldrT="[Text]"/>
      <dgm:spPr/>
      <dgm:t>
        <a:bodyPr/>
        <a:lstStyle/>
        <a:p>
          <a:r>
            <a:rPr lang="en-US" dirty="0" smtClean="0"/>
            <a:t>Author(s): </a:t>
          </a:r>
          <a:endParaRPr lang="en-US" dirty="0"/>
        </a:p>
      </dgm:t>
    </dgm:pt>
    <dgm:pt modelId="{9CE06989-6EA1-B944-B9D9-52BA36057BC2}" type="parTrans" cxnId="{5482CB89-8BD7-134A-B0B9-108D5F68D29F}">
      <dgm:prSet/>
      <dgm:spPr/>
      <dgm:t>
        <a:bodyPr/>
        <a:lstStyle/>
        <a:p>
          <a:endParaRPr lang="en-US"/>
        </a:p>
      </dgm:t>
    </dgm:pt>
    <dgm:pt modelId="{FA287358-EBC6-0B4C-AC27-7F0C00AA216B}" type="sibTrans" cxnId="{5482CB89-8BD7-134A-B0B9-108D5F68D29F}">
      <dgm:prSet/>
      <dgm:spPr/>
      <dgm:t>
        <a:bodyPr/>
        <a:lstStyle/>
        <a:p>
          <a:endParaRPr lang="en-US"/>
        </a:p>
      </dgm:t>
    </dgm:pt>
    <dgm:pt modelId="{8878D7E5-5896-4448-BEFD-8C380FA216A5}">
      <dgm:prSet phldrT="[Text]"/>
      <dgm:spPr/>
      <dgm:t>
        <a:bodyPr/>
        <a:lstStyle/>
        <a:p>
          <a:r>
            <a:rPr lang="en-US" dirty="0" smtClean="0"/>
            <a:t>Publication/Journal Title</a:t>
          </a:r>
          <a:endParaRPr lang="en-US" dirty="0"/>
        </a:p>
      </dgm:t>
    </dgm:pt>
    <dgm:pt modelId="{8AE36A5C-705B-0540-93B8-2CA597F4CB09}" type="parTrans" cxnId="{DC5845D5-A645-1F4E-87EB-E8F416204E99}">
      <dgm:prSet/>
      <dgm:spPr/>
      <dgm:t>
        <a:bodyPr/>
        <a:lstStyle/>
        <a:p>
          <a:endParaRPr lang="en-US"/>
        </a:p>
      </dgm:t>
    </dgm:pt>
    <dgm:pt modelId="{C496292F-6ED1-C943-BB95-B3C4B79C1F3C}" type="sibTrans" cxnId="{DC5845D5-A645-1F4E-87EB-E8F416204E99}">
      <dgm:prSet/>
      <dgm:spPr/>
      <dgm:t>
        <a:bodyPr/>
        <a:lstStyle/>
        <a:p>
          <a:endParaRPr lang="en-US"/>
        </a:p>
      </dgm:t>
    </dgm:pt>
    <dgm:pt modelId="{85942E5C-4FCB-BB43-9760-FC600EC46F5F}">
      <dgm:prSet phldrT="[Text]"/>
      <dgm:spPr/>
      <dgm:t>
        <a:bodyPr/>
        <a:lstStyle/>
        <a:p>
          <a:r>
            <a:rPr lang="en-US" dirty="0" smtClean="0"/>
            <a:t>Study 2</a:t>
          </a:r>
          <a:endParaRPr lang="en-US" dirty="0"/>
        </a:p>
      </dgm:t>
    </dgm:pt>
    <dgm:pt modelId="{3B6016DC-0B35-EE4A-92DB-2C752601C9CB}" type="parTrans" cxnId="{B605BC6C-9AD9-1049-952A-557D27411C8E}">
      <dgm:prSet/>
      <dgm:spPr/>
      <dgm:t>
        <a:bodyPr/>
        <a:lstStyle/>
        <a:p>
          <a:endParaRPr lang="en-US"/>
        </a:p>
      </dgm:t>
    </dgm:pt>
    <dgm:pt modelId="{86374880-5B5B-D142-AF9F-F7CAF5C3380B}" type="sibTrans" cxnId="{B605BC6C-9AD9-1049-952A-557D27411C8E}">
      <dgm:prSet/>
      <dgm:spPr/>
      <dgm:t>
        <a:bodyPr/>
        <a:lstStyle/>
        <a:p>
          <a:endParaRPr lang="en-US"/>
        </a:p>
      </dgm:t>
    </dgm:pt>
    <dgm:pt modelId="{9A1F035F-5C22-A345-82E7-93AF0C7755F9}">
      <dgm:prSet phldrT="[Text]"/>
      <dgm:spPr/>
      <dgm:t>
        <a:bodyPr/>
        <a:lstStyle/>
        <a:p>
          <a:r>
            <a:rPr lang="en-US" dirty="0" smtClean="0"/>
            <a:t>Author(s): </a:t>
          </a:r>
          <a:endParaRPr lang="en-US" dirty="0"/>
        </a:p>
      </dgm:t>
    </dgm:pt>
    <dgm:pt modelId="{E6273957-6905-D147-B0A5-D6F9F2017AF8}" type="parTrans" cxnId="{83B65B69-E21F-D84C-9B3B-90E8EBB0130F}">
      <dgm:prSet/>
      <dgm:spPr/>
      <dgm:t>
        <a:bodyPr/>
        <a:lstStyle/>
        <a:p>
          <a:endParaRPr lang="en-US"/>
        </a:p>
      </dgm:t>
    </dgm:pt>
    <dgm:pt modelId="{C747611D-EF54-4D4E-985C-C5C91B3BDBBB}" type="sibTrans" cxnId="{83B65B69-E21F-D84C-9B3B-90E8EBB0130F}">
      <dgm:prSet/>
      <dgm:spPr/>
      <dgm:t>
        <a:bodyPr/>
        <a:lstStyle/>
        <a:p>
          <a:endParaRPr lang="en-US"/>
        </a:p>
      </dgm:t>
    </dgm:pt>
    <dgm:pt modelId="{1DD4C890-7328-7348-A55D-CBBD808B4FFB}">
      <dgm:prSet phldrT="[Text]"/>
      <dgm:spPr/>
      <dgm:t>
        <a:bodyPr/>
        <a:lstStyle/>
        <a:p>
          <a:r>
            <a:rPr lang="en-US" dirty="0" smtClean="0"/>
            <a:t>Publication/Journal Title</a:t>
          </a:r>
          <a:endParaRPr lang="en-US" dirty="0"/>
        </a:p>
      </dgm:t>
    </dgm:pt>
    <dgm:pt modelId="{209771BB-439B-9647-BE7E-33F367C0DF3B}" type="parTrans" cxnId="{5862ABA6-5B80-364C-ADE3-D0D2EC8AE0E4}">
      <dgm:prSet/>
      <dgm:spPr/>
      <dgm:t>
        <a:bodyPr/>
        <a:lstStyle/>
        <a:p>
          <a:endParaRPr lang="en-US"/>
        </a:p>
      </dgm:t>
    </dgm:pt>
    <dgm:pt modelId="{6AD5F78F-3DF9-D243-BD82-77EB97AF581F}" type="sibTrans" cxnId="{5862ABA6-5B80-364C-ADE3-D0D2EC8AE0E4}">
      <dgm:prSet/>
      <dgm:spPr/>
      <dgm:t>
        <a:bodyPr/>
        <a:lstStyle/>
        <a:p>
          <a:endParaRPr lang="en-US"/>
        </a:p>
      </dgm:t>
    </dgm:pt>
    <dgm:pt modelId="{1B44C960-95F2-C741-97F4-79AC7C159CB3}">
      <dgm:prSet phldrT="[Text]"/>
      <dgm:spPr/>
      <dgm:t>
        <a:bodyPr/>
        <a:lstStyle/>
        <a:p>
          <a:r>
            <a:rPr lang="en-US" dirty="0" smtClean="0"/>
            <a:t>Study 3</a:t>
          </a:r>
          <a:endParaRPr lang="en-US" dirty="0"/>
        </a:p>
      </dgm:t>
    </dgm:pt>
    <dgm:pt modelId="{4E5B19C4-5345-2647-9F33-23A3FBFEEE5B}" type="parTrans" cxnId="{319F8D36-4400-5345-9CBF-C81198D77E9D}">
      <dgm:prSet/>
      <dgm:spPr/>
      <dgm:t>
        <a:bodyPr/>
        <a:lstStyle/>
        <a:p>
          <a:endParaRPr lang="en-US"/>
        </a:p>
      </dgm:t>
    </dgm:pt>
    <dgm:pt modelId="{726DB036-7831-2F4C-A19F-F7CB398531F6}" type="sibTrans" cxnId="{319F8D36-4400-5345-9CBF-C81198D77E9D}">
      <dgm:prSet/>
      <dgm:spPr/>
      <dgm:t>
        <a:bodyPr/>
        <a:lstStyle/>
        <a:p>
          <a:endParaRPr lang="en-US"/>
        </a:p>
      </dgm:t>
    </dgm:pt>
    <dgm:pt modelId="{9876DE82-9877-CA4C-A4AB-1285B5E66069}">
      <dgm:prSet phldrT="[Text]"/>
      <dgm:spPr/>
      <dgm:t>
        <a:bodyPr/>
        <a:lstStyle/>
        <a:p>
          <a:r>
            <a:rPr lang="en-US" dirty="0" smtClean="0"/>
            <a:t>Author(s): </a:t>
          </a:r>
          <a:endParaRPr lang="en-US" dirty="0"/>
        </a:p>
      </dgm:t>
    </dgm:pt>
    <dgm:pt modelId="{FDB3B610-D876-F140-9897-6DCEBA51C2DC}" type="parTrans" cxnId="{496B4511-872B-704D-A178-C87A6E7E15FB}">
      <dgm:prSet/>
      <dgm:spPr/>
      <dgm:t>
        <a:bodyPr/>
        <a:lstStyle/>
        <a:p>
          <a:endParaRPr lang="en-US"/>
        </a:p>
      </dgm:t>
    </dgm:pt>
    <dgm:pt modelId="{615D6D88-90D3-F74D-9B01-C825DAFBD1B4}" type="sibTrans" cxnId="{496B4511-872B-704D-A178-C87A6E7E15FB}">
      <dgm:prSet/>
      <dgm:spPr/>
      <dgm:t>
        <a:bodyPr/>
        <a:lstStyle/>
        <a:p>
          <a:endParaRPr lang="en-US"/>
        </a:p>
      </dgm:t>
    </dgm:pt>
    <dgm:pt modelId="{E1F73D50-AC66-AE49-9A4B-768155D8BA83}">
      <dgm:prSet phldrT="[Text]"/>
      <dgm:spPr/>
      <dgm:t>
        <a:bodyPr/>
        <a:lstStyle/>
        <a:p>
          <a:r>
            <a:rPr lang="en-US" dirty="0" smtClean="0"/>
            <a:t>Publication/Journal Title</a:t>
          </a:r>
          <a:endParaRPr lang="en-US" dirty="0"/>
        </a:p>
      </dgm:t>
    </dgm:pt>
    <dgm:pt modelId="{141774D3-3ABE-BC4F-A74E-98F481153954}" type="parTrans" cxnId="{9B6BF237-C70B-B149-9318-381CE2EF6DB5}">
      <dgm:prSet/>
      <dgm:spPr/>
      <dgm:t>
        <a:bodyPr/>
        <a:lstStyle/>
        <a:p>
          <a:endParaRPr lang="en-US"/>
        </a:p>
      </dgm:t>
    </dgm:pt>
    <dgm:pt modelId="{936D8C02-8191-F747-BD5A-770F54F80404}" type="sibTrans" cxnId="{9B6BF237-C70B-B149-9318-381CE2EF6DB5}">
      <dgm:prSet/>
      <dgm:spPr/>
      <dgm:t>
        <a:bodyPr/>
        <a:lstStyle/>
        <a:p>
          <a:endParaRPr lang="en-US"/>
        </a:p>
      </dgm:t>
    </dgm:pt>
    <dgm:pt modelId="{5B7F6500-0A7D-0341-BA6D-E8B1D2FE5A60}">
      <dgm:prSet phldrT="[Text]"/>
      <dgm:spPr/>
      <dgm:t>
        <a:bodyPr/>
        <a:lstStyle/>
        <a:p>
          <a:r>
            <a:rPr lang="en-US" dirty="0" smtClean="0"/>
            <a:t>Approximate date of publication</a:t>
          </a:r>
          <a:endParaRPr lang="en-US" dirty="0"/>
        </a:p>
      </dgm:t>
    </dgm:pt>
    <dgm:pt modelId="{16C3EF69-DB40-E741-8CB0-AE60B5FD67ED}" type="parTrans" cxnId="{5A4DF21F-9E7B-C14E-B0DC-AA6F44555B34}">
      <dgm:prSet/>
      <dgm:spPr/>
      <dgm:t>
        <a:bodyPr/>
        <a:lstStyle/>
        <a:p>
          <a:endParaRPr lang="en-US"/>
        </a:p>
      </dgm:t>
    </dgm:pt>
    <dgm:pt modelId="{D01DE958-FCD4-094E-9F5E-F2C1FBF5870C}" type="sibTrans" cxnId="{5A4DF21F-9E7B-C14E-B0DC-AA6F44555B34}">
      <dgm:prSet/>
      <dgm:spPr/>
      <dgm:t>
        <a:bodyPr/>
        <a:lstStyle/>
        <a:p>
          <a:endParaRPr lang="en-US"/>
        </a:p>
      </dgm:t>
    </dgm:pt>
    <dgm:pt modelId="{D3D5398A-3AAD-5543-B3C5-F3FA140A00EE}">
      <dgm:prSet phldrT="[Text]"/>
      <dgm:spPr/>
      <dgm:t>
        <a:bodyPr/>
        <a:lstStyle/>
        <a:p>
          <a:r>
            <a:rPr lang="en-US" dirty="0" smtClean="0"/>
            <a:t>Approximate date of publication</a:t>
          </a:r>
          <a:endParaRPr lang="en-US" dirty="0"/>
        </a:p>
      </dgm:t>
    </dgm:pt>
    <dgm:pt modelId="{E126CB2A-A683-AE43-BA20-2FCFC81AE105}" type="parTrans" cxnId="{562AC210-E13C-C34E-A4A7-E4B753901736}">
      <dgm:prSet/>
      <dgm:spPr/>
      <dgm:t>
        <a:bodyPr/>
        <a:lstStyle/>
        <a:p>
          <a:endParaRPr lang="en-US"/>
        </a:p>
      </dgm:t>
    </dgm:pt>
    <dgm:pt modelId="{0C3FD0DD-BB7A-D143-B9A1-B0E03A779B64}" type="sibTrans" cxnId="{562AC210-E13C-C34E-A4A7-E4B753901736}">
      <dgm:prSet/>
      <dgm:spPr/>
      <dgm:t>
        <a:bodyPr/>
        <a:lstStyle/>
        <a:p>
          <a:endParaRPr lang="en-US"/>
        </a:p>
      </dgm:t>
    </dgm:pt>
    <dgm:pt modelId="{9A3D0F76-8725-E846-9D4F-80B7B92C2111}">
      <dgm:prSet phldrT="[Text]"/>
      <dgm:spPr/>
      <dgm:t>
        <a:bodyPr/>
        <a:lstStyle/>
        <a:p>
          <a:r>
            <a:rPr lang="en-US" dirty="0" smtClean="0"/>
            <a:t>Approximate date of publication</a:t>
          </a:r>
          <a:endParaRPr lang="en-US" dirty="0"/>
        </a:p>
      </dgm:t>
    </dgm:pt>
    <dgm:pt modelId="{0D1FA382-C521-AF44-85FF-B817662E5ED9}" type="parTrans" cxnId="{1C5F8912-6282-3D48-9AC7-3040277FC6F1}">
      <dgm:prSet/>
      <dgm:spPr/>
      <dgm:t>
        <a:bodyPr/>
        <a:lstStyle/>
        <a:p>
          <a:endParaRPr lang="en-US"/>
        </a:p>
      </dgm:t>
    </dgm:pt>
    <dgm:pt modelId="{B0541FD8-CD2C-1D44-AF56-B815A09090D2}" type="sibTrans" cxnId="{1C5F8912-6282-3D48-9AC7-3040277FC6F1}">
      <dgm:prSet/>
      <dgm:spPr/>
      <dgm:t>
        <a:bodyPr/>
        <a:lstStyle/>
        <a:p>
          <a:endParaRPr lang="en-US"/>
        </a:p>
      </dgm:t>
    </dgm:pt>
    <dgm:pt modelId="{A5A937C0-E687-184B-9213-39D29F2BD502}" type="pres">
      <dgm:prSet presAssocID="{31356992-93C0-AA4F-BB27-074D65CE97D8}" presName="Name0" presStyleCnt="0">
        <dgm:presLayoutVars>
          <dgm:dir/>
          <dgm:animLvl val="lvl"/>
          <dgm:resizeHandles val="exact"/>
        </dgm:presLayoutVars>
      </dgm:prSet>
      <dgm:spPr/>
    </dgm:pt>
    <dgm:pt modelId="{19A14595-0470-1F4D-8B05-7FDB10637AC3}" type="pres">
      <dgm:prSet presAssocID="{8E02B468-E250-9C4A-AB9B-AAB6FEC6C756}" presName="linNode" presStyleCnt="0"/>
      <dgm:spPr/>
    </dgm:pt>
    <dgm:pt modelId="{F4AD45AA-B96E-9B4F-96AF-117476CA3787}" type="pres">
      <dgm:prSet presAssocID="{8E02B468-E250-9C4A-AB9B-AAB6FEC6C756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8D1844B3-5FE6-A349-AC1E-363439A1DDCD}" type="pres">
      <dgm:prSet presAssocID="{8E02B468-E250-9C4A-AB9B-AAB6FEC6C756}" presName="descendantText" presStyleLbl="alignAccFollowNode1" presStyleIdx="0" presStyleCnt="3">
        <dgm:presLayoutVars>
          <dgm:bulletEnabled val="1"/>
        </dgm:presLayoutVars>
      </dgm:prSet>
      <dgm:spPr/>
    </dgm:pt>
    <dgm:pt modelId="{C3B1F92B-1636-5940-93A8-CD2B560D9447}" type="pres">
      <dgm:prSet presAssocID="{3414BB51-E130-F545-B452-CA61DA38E7D6}" presName="sp" presStyleCnt="0"/>
      <dgm:spPr/>
    </dgm:pt>
    <dgm:pt modelId="{EBE47E21-8237-9242-8983-4EA66AA2F62F}" type="pres">
      <dgm:prSet presAssocID="{85942E5C-4FCB-BB43-9760-FC600EC46F5F}" presName="linNode" presStyleCnt="0"/>
      <dgm:spPr/>
    </dgm:pt>
    <dgm:pt modelId="{D7B61618-DC56-7245-8FF0-BF04098CBBD5}" type="pres">
      <dgm:prSet presAssocID="{85942E5C-4FCB-BB43-9760-FC600EC46F5F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10CD7356-8570-C949-85E3-E4DB0D5B5231}" type="pres">
      <dgm:prSet presAssocID="{85942E5C-4FCB-BB43-9760-FC600EC46F5F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48257F-6769-0D47-AB83-283346209274}" type="pres">
      <dgm:prSet presAssocID="{86374880-5B5B-D142-AF9F-F7CAF5C3380B}" presName="sp" presStyleCnt="0"/>
      <dgm:spPr/>
    </dgm:pt>
    <dgm:pt modelId="{4FC659F8-69B6-CF48-91A0-090864381B9D}" type="pres">
      <dgm:prSet presAssocID="{1B44C960-95F2-C741-97F4-79AC7C159CB3}" presName="linNode" presStyleCnt="0"/>
      <dgm:spPr/>
    </dgm:pt>
    <dgm:pt modelId="{DB221BAC-6FD3-7642-9442-88BCD1A1C079}" type="pres">
      <dgm:prSet presAssocID="{1B44C960-95F2-C741-97F4-79AC7C159CB3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FD0B6AA6-C47D-D247-ADF9-35A34A47F1FC}" type="pres">
      <dgm:prSet presAssocID="{1B44C960-95F2-C741-97F4-79AC7C159CB3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C5845D5-A645-1F4E-87EB-E8F416204E99}" srcId="{8E02B468-E250-9C4A-AB9B-AAB6FEC6C756}" destId="{8878D7E5-5896-4448-BEFD-8C380FA216A5}" srcOrd="1" destOrd="0" parTransId="{8AE36A5C-705B-0540-93B8-2CA597F4CB09}" sibTransId="{C496292F-6ED1-C943-BB95-B3C4B79C1F3C}"/>
    <dgm:cxn modelId="{8851243E-7350-DE42-8ACA-D7538BBAEFBD}" type="presOf" srcId="{9876DE82-9877-CA4C-A4AB-1285B5E66069}" destId="{FD0B6AA6-C47D-D247-ADF9-35A34A47F1FC}" srcOrd="0" destOrd="0" presId="urn:microsoft.com/office/officeart/2005/8/layout/vList5"/>
    <dgm:cxn modelId="{DE0C0E51-8320-6F48-A5BE-9046AD3F2803}" type="presOf" srcId="{31356992-93C0-AA4F-BB27-074D65CE97D8}" destId="{A5A937C0-E687-184B-9213-39D29F2BD502}" srcOrd="0" destOrd="0" presId="urn:microsoft.com/office/officeart/2005/8/layout/vList5"/>
    <dgm:cxn modelId="{99535851-8D14-9A4A-8BE2-AA9ED3B332D3}" type="presOf" srcId="{E1F73D50-AC66-AE49-9A4B-768155D8BA83}" destId="{FD0B6AA6-C47D-D247-ADF9-35A34A47F1FC}" srcOrd="0" destOrd="1" presId="urn:microsoft.com/office/officeart/2005/8/layout/vList5"/>
    <dgm:cxn modelId="{1E5D40D8-37F8-B848-9861-B4222FFDE0F8}" type="presOf" srcId="{9A3D0F76-8725-E846-9D4F-80B7B92C2111}" destId="{FD0B6AA6-C47D-D247-ADF9-35A34A47F1FC}" srcOrd="0" destOrd="2" presId="urn:microsoft.com/office/officeart/2005/8/layout/vList5"/>
    <dgm:cxn modelId="{9B6BF237-C70B-B149-9318-381CE2EF6DB5}" srcId="{1B44C960-95F2-C741-97F4-79AC7C159CB3}" destId="{E1F73D50-AC66-AE49-9A4B-768155D8BA83}" srcOrd="1" destOrd="0" parTransId="{141774D3-3ABE-BC4F-A74E-98F481153954}" sibTransId="{936D8C02-8191-F747-BD5A-770F54F80404}"/>
    <dgm:cxn modelId="{E3872212-F206-DE40-9A6E-696B95AAA230}" type="presOf" srcId="{1B44C960-95F2-C741-97F4-79AC7C159CB3}" destId="{DB221BAC-6FD3-7642-9442-88BCD1A1C079}" srcOrd="0" destOrd="0" presId="urn:microsoft.com/office/officeart/2005/8/layout/vList5"/>
    <dgm:cxn modelId="{5482CB89-8BD7-134A-B0B9-108D5F68D29F}" srcId="{8E02B468-E250-9C4A-AB9B-AAB6FEC6C756}" destId="{A3FC7D38-5448-044B-AE37-65607EFEA5CE}" srcOrd="0" destOrd="0" parTransId="{9CE06989-6EA1-B944-B9D9-52BA36057BC2}" sibTransId="{FA287358-EBC6-0B4C-AC27-7F0C00AA216B}"/>
    <dgm:cxn modelId="{0FF163B5-88C5-8741-9D19-B3B99B89A1E0}" type="presOf" srcId="{5B7F6500-0A7D-0341-BA6D-E8B1D2FE5A60}" destId="{8D1844B3-5FE6-A349-AC1E-363439A1DDCD}" srcOrd="0" destOrd="2" presId="urn:microsoft.com/office/officeart/2005/8/layout/vList5"/>
    <dgm:cxn modelId="{4F1674B9-E019-4F4F-A978-D35775656481}" type="presOf" srcId="{A3FC7D38-5448-044B-AE37-65607EFEA5CE}" destId="{8D1844B3-5FE6-A349-AC1E-363439A1DDCD}" srcOrd="0" destOrd="0" presId="urn:microsoft.com/office/officeart/2005/8/layout/vList5"/>
    <dgm:cxn modelId="{562AC210-E13C-C34E-A4A7-E4B753901736}" srcId="{85942E5C-4FCB-BB43-9760-FC600EC46F5F}" destId="{D3D5398A-3AAD-5543-B3C5-F3FA140A00EE}" srcOrd="2" destOrd="0" parTransId="{E126CB2A-A683-AE43-BA20-2FCFC81AE105}" sibTransId="{0C3FD0DD-BB7A-D143-B9A1-B0E03A779B64}"/>
    <dgm:cxn modelId="{6F182BC9-85BD-9A48-A42A-F00940EA9E3D}" type="presOf" srcId="{1DD4C890-7328-7348-A55D-CBBD808B4FFB}" destId="{10CD7356-8570-C949-85E3-E4DB0D5B5231}" srcOrd="0" destOrd="1" presId="urn:microsoft.com/office/officeart/2005/8/layout/vList5"/>
    <dgm:cxn modelId="{FF5E3695-89E5-4242-9EE6-19A3A966664A}" type="presOf" srcId="{9A1F035F-5C22-A345-82E7-93AF0C7755F9}" destId="{10CD7356-8570-C949-85E3-E4DB0D5B5231}" srcOrd="0" destOrd="0" presId="urn:microsoft.com/office/officeart/2005/8/layout/vList5"/>
    <dgm:cxn modelId="{F0045D51-D819-A341-8A4B-2C3998FFCDA2}" type="presOf" srcId="{8E02B468-E250-9C4A-AB9B-AAB6FEC6C756}" destId="{F4AD45AA-B96E-9B4F-96AF-117476CA3787}" srcOrd="0" destOrd="0" presId="urn:microsoft.com/office/officeart/2005/8/layout/vList5"/>
    <dgm:cxn modelId="{A8C13B90-4DA5-FF40-ADEC-24190E2389D5}" srcId="{31356992-93C0-AA4F-BB27-074D65CE97D8}" destId="{8E02B468-E250-9C4A-AB9B-AAB6FEC6C756}" srcOrd="0" destOrd="0" parTransId="{E7D639B5-2B26-C549-8101-7D38A571EC9B}" sibTransId="{3414BB51-E130-F545-B452-CA61DA38E7D6}"/>
    <dgm:cxn modelId="{A666BA11-2B94-3446-B45D-1FBA75470B28}" type="presOf" srcId="{85942E5C-4FCB-BB43-9760-FC600EC46F5F}" destId="{D7B61618-DC56-7245-8FF0-BF04098CBBD5}" srcOrd="0" destOrd="0" presId="urn:microsoft.com/office/officeart/2005/8/layout/vList5"/>
    <dgm:cxn modelId="{B605BC6C-9AD9-1049-952A-557D27411C8E}" srcId="{31356992-93C0-AA4F-BB27-074D65CE97D8}" destId="{85942E5C-4FCB-BB43-9760-FC600EC46F5F}" srcOrd="1" destOrd="0" parTransId="{3B6016DC-0B35-EE4A-92DB-2C752601C9CB}" sibTransId="{86374880-5B5B-D142-AF9F-F7CAF5C3380B}"/>
    <dgm:cxn modelId="{319F8D36-4400-5345-9CBF-C81198D77E9D}" srcId="{31356992-93C0-AA4F-BB27-074D65CE97D8}" destId="{1B44C960-95F2-C741-97F4-79AC7C159CB3}" srcOrd="2" destOrd="0" parTransId="{4E5B19C4-5345-2647-9F33-23A3FBFEEE5B}" sibTransId="{726DB036-7831-2F4C-A19F-F7CB398531F6}"/>
    <dgm:cxn modelId="{496B4511-872B-704D-A178-C87A6E7E15FB}" srcId="{1B44C960-95F2-C741-97F4-79AC7C159CB3}" destId="{9876DE82-9877-CA4C-A4AB-1285B5E66069}" srcOrd="0" destOrd="0" parTransId="{FDB3B610-D876-F140-9897-6DCEBA51C2DC}" sibTransId="{615D6D88-90D3-F74D-9B01-C825DAFBD1B4}"/>
    <dgm:cxn modelId="{5862ABA6-5B80-364C-ADE3-D0D2EC8AE0E4}" srcId="{85942E5C-4FCB-BB43-9760-FC600EC46F5F}" destId="{1DD4C890-7328-7348-A55D-CBBD808B4FFB}" srcOrd="1" destOrd="0" parTransId="{209771BB-439B-9647-BE7E-33F367C0DF3B}" sibTransId="{6AD5F78F-3DF9-D243-BD82-77EB97AF581F}"/>
    <dgm:cxn modelId="{1C5F8912-6282-3D48-9AC7-3040277FC6F1}" srcId="{1B44C960-95F2-C741-97F4-79AC7C159CB3}" destId="{9A3D0F76-8725-E846-9D4F-80B7B92C2111}" srcOrd="2" destOrd="0" parTransId="{0D1FA382-C521-AF44-85FF-B817662E5ED9}" sibTransId="{B0541FD8-CD2C-1D44-AF56-B815A09090D2}"/>
    <dgm:cxn modelId="{3E9E9468-9668-4C4B-9D0E-564993F8689E}" type="presOf" srcId="{D3D5398A-3AAD-5543-B3C5-F3FA140A00EE}" destId="{10CD7356-8570-C949-85E3-E4DB0D5B5231}" srcOrd="0" destOrd="2" presId="urn:microsoft.com/office/officeart/2005/8/layout/vList5"/>
    <dgm:cxn modelId="{83B65B69-E21F-D84C-9B3B-90E8EBB0130F}" srcId="{85942E5C-4FCB-BB43-9760-FC600EC46F5F}" destId="{9A1F035F-5C22-A345-82E7-93AF0C7755F9}" srcOrd="0" destOrd="0" parTransId="{E6273957-6905-D147-B0A5-D6F9F2017AF8}" sibTransId="{C747611D-EF54-4D4E-985C-C5C91B3BDBBB}"/>
    <dgm:cxn modelId="{1F038BA5-26AA-A146-9E08-2C1AE3E01289}" type="presOf" srcId="{8878D7E5-5896-4448-BEFD-8C380FA216A5}" destId="{8D1844B3-5FE6-A349-AC1E-363439A1DDCD}" srcOrd="0" destOrd="1" presId="urn:microsoft.com/office/officeart/2005/8/layout/vList5"/>
    <dgm:cxn modelId="{5A4DF21F-9E7B-C14E-B0DC-AA6F44555B34}" srcId="{8E02B468-E250-9C4A-AB9B-AAB6FEC6C756}" destId="{5B7F6500-0A7D-0341-BA6D-E8B1D2FE5A60}" srcOrd="2" destOrd="0" parTransId="{16C3EF69-DB40-E741-8CB0-AE60B5FD67ED}" sibTransId="{D01DE958-FCD4-094E-9F5E-F2C1FBF5870C}"/>
    <dgm:cxn modelId="{60F67286-4409-ED41-9736-05E88EA0CDF7}" type="presParOf" srcId="{A5A937C0-E687-184B-9213-39D29F2BD502}" destId="{19A14595-0470-1F4D-8B05-7FDB10637AC3}" srcOrd="0" destOrd="0" presId="urn:microsoft.com/office/officeart/2005/8/layout/vList5"/>
    <dgm:cxn modelId="{E28F0A8C-B566-8646-90E1-9FE8B56E1335}" type="presParOf" srcId="{19A14595-0470-1F4D-8B05-7FDB10637AC3}" destId="{F4AD45AA-B96E-9B4F-96AF-117476CA3787}" srcOrd="0" destOrd="0" presId="urn:microsoft.com/office/officeart/2005/8/layout/vList5"/>
    <dgm:cxn modelId="{242898C1-DAA7-7149-984C-5F4C40C0110F}" type="presParOf" srcId="{19A14595-0470-1F4D-8B05-7FDB10637AC3}" destId="{8D1844B3-5FE6-A349-AC1E-363439A1DDCD}" srcOrd="1" destOrd="0" presId="urn:microsoft.com/office/officeart/2005/8/layout/vList5"/>
    <dgm:cxn modelId="{55120A57-C96A-8F45-A363-62AA3D95EEB1}" type="presParOf" srcId="{A5A937C0-E687-184B-9213-39D29F2BD502}" destId="{C3B1F92B-1636-5940-93A8-CD2B560D9447}" srcOrd="1" destOrd="0" presId="urn:microsoft.com/office/officeart/2005/8/layout/vList5"/>
    <dgm:cxn modelId="{F074F4AF-91F6-2246-BF08-56297D5C0E1E}" type="presParOf" srcId="{A5A937C0-E687-184B-9213-39D29F2BD502}" destId="{EBE47E21-8237-9242-8983-4EA66AA2F62F}" srcOrd="2" destOrd="0" presId="urn:microsoft.com/office/officeart/2005/8/layout/vList5"/>
    <dgm:cxn modelId="{52E86BAA-4CD0-CE49-AA08-D83668F9CA68}" type="presParOf" srcId="{EBE47E21-8237-9242-8983-4EA66AA2F62F}" destId="{D7B61618-DC56-7245-8FF0-BF04098CBBD5}" srcOrd="0" destOrd="0" presId="urn:microsoft.com/office/officeart/2005/8/layout/vList5"/>
    <dgm:cxn modelId="{07DD48F7-BC83-9346-B9A7-3D86251F97ED}" type="presParOf" srcId="{EBE47E21-8237-9242-8983-4EA66AA2F62F}" destId="{10CD7356-8570-C949-85E3-E4DB0D5B5231}" srcOrd="1" destOrd="0" presId="urn:microsoft.com/office/officeart/2005/8/layout/vList5"/>
    <dgm:cxn modelId="{976D423E-CDA8-E940-AE48-DE707419877E}" type="presParOf" srcId="{A5A937C0-E687-184B-9213-39D29F2BD502}" destId="{8D48257F-6769-0D47-AB83-283346209274}" srcOrd="3" destOrd="0" presId="urn:microsoft.com/office/officeart/2005/8/layout/vList5"/>
    <dgm:cxn modelId="{32A4CEAF-B1DF-0249-A1C5-2EC864011E92}" type="presParOf" srcId="{A5A937C0-E687-184B-9213-39D29F2BD502}" destId="{4FC659F8-69B6-CF48-91A0-090864381B9D}" srcOrd="4" destOrd="0" presId="urn:microsoft.com/office/officeart/2005/8/layout/vList5"/>
    <dgm:cxn modelId="{B7320FF5-AF14-C94D-9ED0-CDA6DC32C024}" type="presParOf" srcId="{4FC659F8-69B6-CF48-91A0-090864381B9D}" destId="{DB221BAC-6FD3-7642-9442-88BCD1A1C079}" srcOrd="0" destOrd="0" presId="urn:microsoft.com/office/officeart/2005/8/layout/vList5"/>
    <dgm:cxn modelId="{ACE19E31-9BA7-304D-9EFA-372656836263}" type="presParOf" srcId="{4FC659F8-69B6-CF48-91A0-090864381B9D}" destId="{FD0B6AA6-C47D-D247-ADF9-35A34A47F1FC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B8D6B1E-EDDC-4ADC-A314-D96708665A64}" type="doc">
      <dgm:prSet loTypeId="urn:microsoft.com/office/officeart/2005/8/layout/process3" loCatId="process" qsTypeId="urn:microsoft.com/office/officeart/2005/8/quickstyle/simple4" qsCatId="simple" csTypeId="urn:microsoft.com/office/officeart/2005/8/colors/accent1_2" csCatId="accent1" phldr="1"/>
      <dgm:spPr/>
    </dgm:pt>
    <dgm:pt modelId="{47E4494C-7A99-4086-97D4-81C9A481A945}">
      <dgm:prSet phldrT="[Text]" custT="1"/>
      <dgm:spPr/>
      <dgm:t>
        <a:bodyPr/>
        <a:lstStyle/>
        <a:p>
          <a:r>
            <a:rPr lang="en-US" sz="2400" b="1" dirty="0" smtClean="0"/>
            <a:t>exploratory</a:t>
          </a:r>
          <a:endParaRPr lang="en-US" sz="2400" b="1" dirty="0"/>
        </a:p>
      </dgm:t>
    </dgm:pt>
    <dgm:pt modelId="{14CBBDA2-1EF5-46A0-9D5E-653303159569}" type="parTrans" cxnId="{6D551277-F048-4471-8AEA-B6872DE7009E}">
      <dgm:prSet/>
      <dgm:spPr/>
      <dgm:t>
        <a:bodyPr/>
        <a:lstStyle/>
        <a:p>
          <a:endParaRPr lang="en-US"/>
        </a:p>
      </dgm:t>
    </dgm:pt>
    <dgm:pt modelId="{7241BB7F-B951-400E-BB97-E119F007BD83}" type="sibTrans" cxnId="{6D551277-F048-4471-8AEA-B6872DE7009E}">
      <dgm:prSet/>
      <dgm:spPr/>
      <dgm:t>
        <a:bodyPr/>
        <a:lstStyle/>
        <a:p>
          <a:endParaRPr lang="en-US"/>
        </a:p>
      </dgm:t>
    </dgm:pt>
    <dgm:pt modelId="{DE6191DB-1448-4027-B0ED-2639BD614FFD}">
      <dgm:prSet phldrT="[Text]" custT="1"/>
      <dgm:spPr/>
      <dgm:t>
        <a:bodyPr/>
        <a:lstStyle/>
        <a:p>
          <a:r>
            <a:rPr lang="en-US" sz="2400" b="1" dirty="0" smtClean="0"/>
            <a:t>explanatory</a:t>
          </a:r>
          <a:endParaRPr lang="en-US" sz="2400" b="1" dirty="0"/>
        </a:p>
      </dgm:t>
    </dgm:pt>
    <dgm:pt modelId="{B7493964-ED5A-44EA-93E5-294074969A12}" type="parTrans" cxnId="{B1522C63-E303-49A8-9C51-9D8E1813DD16}">
      <dgm:prSet/>
      <dgm:spPr/>
      <dgm:t>
        <a:bodyPr/>
        <a:lstStyle/>
        <a:p>
          <a:endParaRPr lang="en-US"/>
        </a:p>
      </dgm:t>
    </dgm:pt>
    <dgm:pt modelId="{503CCC42-B69A-4590-A973-6E7869C5B4F8}" type="sibTrans" cxnId="{B1522C63-E303-49A8-9C51-9D8E1813DD16}">
      <dgm:prSet/>
      <dgm:spPr/>
      <dgm:t>
        <a:bodyPr/>
        <a:lstStyle/>
        <a:p>
          <a:endParaRPr lang="en-US"/>
        </a:p>
      </dgm:t>
    </dgm:pt>
    <dgm:pt modelId="{1B015CB1-B277-4267-8963-F4E5FC8F4917}">
      <dgm:prSet phldrT="[Text]" custT="1"/>
      <dgm:spPr/>
      <dgm:t>
        <a:bodyPr/>
        <a:lstStyle/>
        <a:p>
          <a:r>
            <a:rPr lang="en-US" sz="2400" b="1" dirty="0" smtClean="0"/>
            <a:t>descriptive</a:t>
          </a:r>
          <a:endParaRPr lang="en-US" sz="2400" b="1" dirty="0"/>
        </a:p>
      </dgm:t>
    </dgm:pt>
    <dgm:pt modelId="{76100A23-2AA4-417F-933D-2B07C85E6ABB}" type="parTrans" cxnId="{B17B756C-E179-4E2B-84F5-0E194AF42CA5}">
      <dgm:prSet/>
      <dgm:spPr/>
      <dgm:t>
        <a:bodyPr/>
        <a:lstStyle/>
        <a:p>
          <a:endParaRPr lang="en-US"/>
        </a:p>
      </dgm:t>
    </dgm:pt>
    <dgm:pt modelId="{43FAE2CC-B06B-44D0-A86E-3ADC9E1B1D39}" type="sibTrans" cxnId="{B17B756C-E179-4E2B-84F5-0E194AF42CA5}">
      <dgm:prSet/>
      <dgm:spPr/>
      <dgm:t>
        <a:bodyPr/>
        <a:lstStyle/>
        <a:p>
          <a:endParaRPr lang="en-US"/>
        </a:p>
      </dgm:t>
    </dgm:pt>
    <dgm:pt modelId="{1AE00536-9683-40D0-BF6E-045825498343}">
      <dgm:prSet/>
      <dgm:spPr/>
      <dgm:t>
        <a:bodyPr/>
        <a:lstStyle/>
        <a:p>
          <a:r>
            <a:rPr lang="en-US" dirty="0" smtClean="0"/>
            <a:t>little is known</a:t>
          </a:r>
          <a:endParaRPr lang="en-US" dirty="0"/>
        </a:p>
      </dgm:t>
    </dgm:pt>
    <dgm:pt modelId="{212193EF-6F8E-4601-8396-6802566ECB5E}" type="parTrans" cxnId="{EA372967-F960-40DE-852A-3294C3D1103A}">
      <dgm:prSet/>
      <dgm:spPr/>
      <dgm:t>
        <a:bodyPr/>
        <a:lstStyle/>
        <a:p>
          <a:endParaRPr lang="en-US"/>
        </a:p>
      </dgm:t>
    </dgm:pt>
    <dgm:pt modelId="{FF0D804E-31B1-4B6B-A493-607BBE8F5669}" type="sibTrans" cxnId="{EA372967-F960-40DE-852A-3294C3D1103A}">
      <dgm:prSet/>
      <dgm:spPr/>
      <dgm:t>
        <a:bodyPr/>
        <a:lstStyle/>
        <a:p>
          <a:endParaRPr lang="en-US"/>
        </a:p>
      </dgm:t>
    </dgm:pt>
    <dgm:pt modelId="{8CC3A440-341D-4923-B406-DA7136EAA894}">
      <dgm:prSet/>
      <dgm:spPr/>
      <dgm:t>
        <a:bodyPr/>
        <a:lstStyle/>
        <a:p>
          <a:r>
            <a:rPr lang="en-US" dirty="0" smtClean="0"/>
            <a:t>WHAT?</a:t>
          </a:r>
          <a:endParaRPr lang="en-US" dirty="0"/>
        </a:p>
      </dgm:t>
    </dgm:pt>
    <dgm:pt modelId="{8023F724-C32D-4AEC-99B5-4300ABC7DF2B}" type="parTrans" cxnId="{D1B7D201-0EE0-4D05-9CFE-30A2C272179F}">
      <dgm:prSet/>
      <dgm:spPr/>
      <dgm:t>
        <a:bodyPr/>
        <a:lstStyle/>
        <a:p>
          <a:endParaRPr lang="en-US"/>
        </a:p>
      </dgm:t>
    </dgm:pt>
    <dgm:pt modelId="{5BD4BBCE-69FC-4BB2-878D-01C0C9E274C5}" type="sibTrans" cxnId="{D1B7D201-0EE0-4D05-9CFE-30A2C272179F}">
      <dgm:prSet/>
      <dgm:spPr/>
      <dgm:t>
        <a:bodyPr/>
        <a:lstStyle/>
        <a:p>
          <a:endParaRPr lang="en-US"/>
        </a:p>
      </dgm:t>
    </dgm:pt>
    <dgm:pt modelId="{CEA5E143-5A47-44EE-909E-D58B51419D29}">
      <dgm:prSet/>
      <dgm:spPr/>
      <dgm:t>
        <a:bodyPr/>
        <a:lstStyle/>
        <a:p>
          <a:r>
            <a:rPr lang="en-US" dirty="0" smtClean="0"/>
            <a:t>outcome: general ideas and research questions</a:t>
          </a:r>
          <a:endParaRPr lang="en-US" dirty="0"/>
        </a:p>
      </dgm:t>
    </dgm:pt>
    <dgm:pt modelId="{DE2EE377-C9FA-4D6F-8819-736A2A7B3494}" type="parTrans" cxnId="{AC9D8B52-A36F-416E-A235-F97A5E63B269}">
      <dgm:prSet/>
      <dgm:spPr/>
      <dgm:t>
        <a:bodyPr/>
        <a:lstStyle/>
        <a:p>
          <a:endParaRPr lang="en-US"/>
        </a:p>
      </dgm:t>
    </dgm:pt>
    <dgm:pt modelId="{C1747E89-EE83-4DB5-BFD8-31D3CB9FFF72}" type="sibTrans" cxnId="{AC9D8B52-A36F-416E-A235-F97A5E63B269}">
      <dgm:prSet/>
      <dgm:spPr/>
      <dgm:t>
        <a:bodyPr/>
        <a:lstStyle/>
        <a:p>
          <a:endParaRPr lang="en-US"/>
        </a:p>
      </dgm:t>
    </dgm:pt>
    <dgm:pt modelId="{670ECD74-D648-4224-B624-34BC3057BA29}">
      <dgm:prSet/>
      <dgm:spPr/>
      <dgm:t>
        <a:bodyPr/>
        <a:lstStyle/>
        <a:p>
          <a:r>
            <a:rPr lang="en-US" dirty="0" smtClean="0"/>
            <a:t>document the phenomenon</a:t>
          </a:r>
          <a:endParaRPr lang="en-US" dirty="0"/>
        </a:p>
      </dgm:t>
    </dgm:pt>
    <dgm:pt modelId="{1EBBE5DD-B1F5-456D-9BF1-29629345FFEF}" type="parTrans" cxnId="{93B2AA2A-A7DB-4FDE-A2AC-853E61307F2E}">
      <dgm:prSet/>
      <dgm:spPr/>
      <dgm:t>
        <a:bodyPr/>
        <a:lstStyle/>
        <a:p>
          <a:endParaRPr lang="en-US"/>
        </a:p>
      </dgm:t>
    </dgm:pt>
    <dgm:pt modelId="{9EB4B78A-F523-4D59-A1F0-C86A5BD6C926}" type="sibTrans" cxnId="{93B2AA2A-A7DB-4FDE-A2AC-853E61307F2E}">
      <dgm:prSet/>
      <dgm:spPr/>
      <dgm:t>
        <a:bodyPr/>
        <a:lstStyle/>
        <a:p>
          <a:endParaRPr lang="en-US"/>
        </a:p>
      </dgm:t>
    </dgm:pt>
    <dgm:pt modelId="{0263E58F-E407-4F03-98C0-8670D615419F}">
      <dgm:prSet/>
      <dgm:spPr/>
      <dgm:t>
        <a:bodyPr/>
        <a:lstStyle/>
        <a:p>
          <a:r>
            <a:rPr lang="en-US" dirty="0" smtClean="0"/>
            <a:t>WHO?</a:t>
          </a:r>
          <a:endParaRPr lang="en-US" dirty="0"/>
        </a:p>
      </dgm:t>
    </dgm:pt>
    <dgm:pt modelId="{D27A92B4-6B51-4236-94DA-2312CC4587EA}" type="parTrans" cxnId="{88997241-A501-476C-932D-EB3C06F8DE2A}">
      <dgm:prSet/>
      <dgm:spPr/>
      <dgm:t>
        <a:bodyPr/>
        <a:lstStyle/>
        <a:p>
          <a:endParaRPr lang="en-US"/>
        </a:p>
      </dgm:t>
    </dgm:pt>
    <dgm:pt modelId="{E9AC1DF3-D692-47C5-86DE-A36DDB4AA9D4}" type="sibTrans" cxnId="{88997241-A501-476C-932D-EB3C06F8DE2A}">
      <dgm:prSet/>
      <dgm:spPr/>
      <dgm:t>
        <a:bodyPr/>
        <a:lstStyle/>
        <a:p>
          <a:endParaRPr lang="en-US"/>
        </a:p>
      </dgm:t>
    </dgm:pt>
    <dgm:pt modelId="{D4F9C536-EC61-4738-87F5-9D2420E09988}">
      <dgm:prSet/>
      <dgm:spPr/>
      <dgm:t>
        <a:bodyPr/>
        <a:lstStyle/>
        <a:p>
          <a:r>
            <a:rPr lang="en-US" dirty="0" smtClean="0"/>
            <a:t>WHEN?</a:t>
          </a:r>
          <a:endParaRPr lang="en-US" dirty="0"/>
        </a:p>
      </dgm:t>
    </dgm:pt>
    <dgm:pt modelId="{5ABA5CB5-6156-4729-80EF-EAAE62FFBD18}" type="parTrans" cxnId="{F685F922-3EF8-455D-AE4D-3FE009C81E65}">
      <dgm:prSet/>
      <dgm:spPr/>
      <dgm:t>
        <a:bodyPr/>
        <a:lstStyle/>
        <a:p>
          <a:endParaRPr lang="en-US"/>
        </a:p>
      </dgm:t>
    </dgm:pt>
    <dgm:pt modelId="{7ECFC6EB-E6AC-4AF6-86D5-FE3B8630C3DC}" type="sibTrans" cxnId="{F685F922-3EF8-455D-AE4D-3FE009C81E65}">
      <dgm:prSet/>
      <dgm:spPr/>
      <dgm:t>
        <a:bodyPr/>
        <a:lstStyle/>
        <a:p>
          <a:endParaRPr lang="en-US"/>
        </a:p>
      </dgm:t>
    </dgm:pt>
    <dgm:pt modelId="{780660C4-AFDF-4175-AC94-675922D72162}">
      <dgm:prSet/>
      <dgm:spPr/>
      <dgm:t>
        <a:bodyPr/>
        <a:lstStyle/>
        <a:p>
          <a:r>
            <a:rPr lang="en-US" dirty="0" smtClean="0"/>
            <a:t>HOW?</a:t>
          </a:r>
          <a:endParaRPr lang="en-US" dirty="0"/>
        </a:p>
      </dgm:t>
    </dgm:pt>
    <dgm:pt modelId="{AAA2CD6F-3856-4636-94E3-AC27004F7CB6}" type="parTrans" cxnId="{625EA68C-7C87-4A28-93D6-199160A0CBE2}">
      <dgm:prSet/>
      <dgm:spPr/>
      <dgm:t>
        <a:bodyPr/>
        <a:lstStyle/>
        <a:p>
          <a:endParaRPr lang="en-US"/>
        </a:p>
      </dgm:t>
    </dgm:pt>
    <dgm:pt modelId="{BF4F730E-616F-4EEB-82C3-0F6FC279EA59}" type="sibTrans" cxnId="{625EA68C-7C87-4A28-93D6-199160A0CBE2}">
      <dgm:prSet/>
      <dgm:spPr/>
      <dgm:t>
        <a:bodyPr/>
        <a:lstStyle/>
        <a:p>
          <a:endParaRPr lang="en-US"/>
        </a:p>
      </dgm:t>
    </dgm:pt>
    <dgm:pt modelId="{FE48A8FD-D680-4243-9714-DE41F1A3AED8}">
      <dgm:prSet/>
      <dgm:spPr/>
      <dgm:t>
        <a:bodyPr/>
        <a:lstStyle/>
        <a:p>
          <a:r>
            <a:rPr lang="en-US" dirty="0" smtClean="0"/>
            <a:t>outcome: details &amp; descriptions</a:t>
          </a:r>
          <a:endParaRPr lang="en-US" dirty="0"/>
        </a:p>
      </dgm:t>
    </dgm:pt>
    <dgm:pt modelId="{42FBDE12-EC51-4487-AE0B-ED1A2D95E8E9}" type="parTrans" cxnId="{7C3AF697-537F-441F-A864-103F186B0F3C}">
      <dgm:prSet/>
      <dgm:spPr/>
      <dgm:t>
        <a:bodyPr/>
        <a:lstStyle/>
        <a:p>
          <a:endParaRPr lang="en-US"/>
        </a:p>
      </dgm:t>
    </dgm:pt>
    <dgm:pt modelId="{98BA3B6B-62CD-46F0-AD70-3D29B56B9ECC}" type="sibTrans" cxnId="{7C3AF697-537F-441F-A864-103F186B0F3C}">
      <dgm:prSet/>
      <dgm:spPr/>
      <dgm:t>
        <a:bodyPr/>
        <a:lstStyle/>
        <a:p>
          <a:endParaRPr lang="en-US"/>
        </a:p>
      </dgm:t>
    </dgm:pt>
    <dgm:pt modelId="{8295690B-1662-4A5D-B205-61A274D8B735}">
      <dgm:prSet/>
      <dgm:spPr/>
      <dgm:t>
        <a:bodyPr/>
        <a:lstStyle/>
        <a:p>
          <a:r>
            <a:rPr lang="en-US" dirty="0" smtClean="0"/>
            <a:t>test for causes and/or predictions</a:t>
          </a:r>
          <a:endParaRPr lang="en-US" dirty="0"/>
        </a:p>
      </dgm:t>
    </dgm:pt>
    <dgm:pt modelId="{C9A9BBBB-0C68-4153-92B8-ED33E3FFA822}" type="parTrans" cxnId="{37B7CB96-5355-4A7F-A1B3-D326ADAA54B5}">
      <dgm:prSet/>
      <dgm:spPr/>
      <dgm:t>
        <a:bodyPr/>
        <a:lstStyle/>
        <a:p>
          <a:endParaRPr lang="en-US"/>
        </a:p>
      </dgm:t>
    </dgm:pt>
    <dgm:pt modelId="{EA92AB16-7B5D-44C6-B30E-DF14F199FFEE}" type="sibTrans" cxnId="{37B7CB96-5355-4A7F-A1B3-D326ADAA54B5}">
      <dgm:prSet/>
      <dgm:spPr/>
      <dgm:t>
        <a:bodyPr/>
        <a:lstStyle/>
        <a:p>
          <a:endParaRPr lang="en-US"/>
        </a:p>
      </dgm:t>
    </dgm:pt>
    <dgm:pt modelId="{B0B35C16-4431-4B9F-BBF4-83DBE9998567}">
      <dgm:prSet/>
      <dgm:spPr/>
      <dgm:t>
        <a:bodyPr/>
        <a:lstStyle/>
        <a:p>
          <a:r>
            <a:rPr lang="en-US" dirty="0" smtClean="0"/>
            <a:t>WHY?</a:t>
          </a:r>
          <a:endParaRPr lang="en-US" dirty="0"/>
        </a:p>
      </dgm:t>
    </dgm:pt>
    <dgm:pt modelId="{8424366F-CE9C-4497-B2B9-740ECFB4AC91}" type="parTrans" cxnId="{1370BC23-1C2F-452F-8E95-FA0B523E2EB6}">
      <dgm:prSet/>
      <dgm:spPr/>
      <dgm:t>
        <a:bodyPr/>
        <a:lstStyle/>
        <a:p>
          <a:endParaRPr lang="en-US"/>
        </a:p>
      </dgm:t>
    </dgm:pt>
    <dgm:pt modelId="{BAD7DEEC-9EF0-4E3E-9EAE-AA1E566FA92E}" type="sibTrans" cxnId="{1370BC23-1C2F-452F-8E95-FA0B523E2EB6}">
      <dgm:prSet/>
      <dgm:spPr/>
      <dgm:t>
        <a:bodyPr/>
        <a:lstStyle/>
        <a:p>
          <a:endParaRPr lang="en-US"/>
        </a:p>
      </dgm:t>
    </dgm:pt>
    <dgm:pt modelId="{65CC9EFA-A901-4EFB-98E9-CCF66C4CAE07}">
      <dgm:prSet/>
      <dgm:spPr/>
      <dgm:t>
        <a:bodyPr/>
        <a:lstStyle/>
        <a:p>
          <a:r>
            <a:rPr lang="en-US" dirty="0" smtClean="0"/>
            <a:t>outcome: test a theory</a:t>
          </a:r>
          <a:endParaRPr lang="en-US" dirty="0"/>
        </a:p>
      </dgm:t>
    </dgm:pt>
    <dgm:pt modelId="{4A481BFD-C0A9-4CBB-80F4-154FC34C4DFE}" type="parTrans" cxnId="{D0E6C602-949E-4C5C-9CA5-C13001B3CB3D}">
      <dgm:prSet/>
      <dgm:spPr/>
      <dgm:t>
        <a:bodyPr/>
        <a:lstStyle/>
        <a:p>
          <a:endParaRPr lang="en-US"/>
        </a:p>
      </dgm:t>
    </dgm:pt>
    <dgm:pt modelId="{376E9EEE-0781-469D-A621-CFC69AF59BD0}" type="sibTrans" cxnId="{D0E6C602-949E-4C5C-9CA5-C13001B3CB3D}">
      <dgm:prSet/>
      <dgm:spPr/>
      <dgm:t>
        <a:bodyPr/>
        <a:lstStyle/>
        <a:p>
          <a:endParaRPr lang="en-US"/>
        </a:p>
      </dgm:t>
    </dgm:pt>
    <dgm:pt modelId="{DCFD4256-49A4-4218-A188-22E81E509D7D}" type="pres">
      <dgm:prSet presAssocID="{0B8D6B1E-EDDC-4ADC-A314-D96708665A64}" presName="linearFlow" presStyleCnt="0">
        <dgm:presLayoutVars>
          <dgm:dir/>
          <dgm:animLvl val="lvl"/>
          <dgm:resizeHandles val="exact"/>
        </dgm:presLayoutVars>
      </dgm:prSet>
      <dgm:spPr/>
    </dgm:pt>
    <dgm:pt modelId="{CDE1063C-CF1E-4766-B4B6-9E0953B44E2D}" type="pres">
      <dgm:prSet presAssocID="{47E4494C-7A99-4086-97D4-81C9A481A945}" presName="composite" presStyleCnt="0"/>
      <dgm:spPr/>
    </dgm:pt>
    <dgm:pt modelId="{1BC21678-F9A8-46F2-AE3F-BD57C66A7FC4}" type="pres">
      <dgm:prSet presAssocID="{47E4494C-7A99-4086-97D4-81C9A481A945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03C5B3-CD54-49F4-8D3B-7DF5A9830703}" type="pres">
      <dgm:prSet presAssocID="{47E4494C-7A99-4086-97D4-81C9A481A945}" presName="parSh" presStyleLbl="node1" presStyleIdx="0" presStyleCnt="3"/>
      <dgm:spPr/>
      <dgm:t>
        <a:bodyPr/>
        <a:lstStyle/>
        <a:p>
          <a:endParaRPr lang="en-US"/>
        </a:p>
      </dgm:t>
    </dgm:pt>
    <dgm:pt modelId="{BF010698-F18F-4150-B57A-6A5CE69DB24C}" type="pres">
      <dgm:prSet presAssocID="{47E4494C-7A99-4086-97D4-81C9A481A945}" presName="desTx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BF3568-984B-46B0-975D-346A6C8B802D}" type="pres">
      <dgm:prSet presAssocID="{7241BB7F-B951-400E-BB97-E119F007BD83}" presName="sibTrans" presStyleLbl="sibTrans2D1" presStyleIdx="0" presStyleCnt="2"/>
      <dgm:spPr/>
      <dgm:t>
        <a:bodyPr/>
        <a:lstStyle/>
        <a:p>
          <a:endParaRPr lang="en-US"/>
        </a:p>
      </dgm:t>
    </dgm:pt>
    <dgm:pt modelId="{4A626711-49D5-4462-BFB1-00DD9094E1AC}" type="pres">
      <dgm:prSet presAssocID="{7241BB7F-B951-400E-BB97-E119F007BD83}" presName="connTx" presStyleLbl="sibTrans2D1" presStyleIdx="0" presStyleCnt="2"/>
      <dgm:spPr/>
      <dgm:t>
        <a:bodyPr/>
        <a:lstStyle/>
        <a:p>
          <a:endParaRPr lang="en-US"/>
        </a:p>
      </dgm:t>
    </dgm:pt>
    <dgm:pt modelId="{EC815382-8D93-4C32-892F-5D961EA745A2}" type="pres">
      <dgm:prSet presAssocID="{1B015CB1-B277-4267-8963-F4E5FC8F4917}" presName="composite" presStyleCnt="0"/>
      <dgm:spPr/>
    </dgm:pt>
    <dgm:pt modelId="{8018A22D-7098-4969-B70E-AA0F475DA3F3}" type="pres">
      <dgm:prSet presAssocID="{1B015CB1-B277-4267-8963-F4E5FC8F4917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D0BF5F-D527-43B1-89DA-5B41B1C520E6}" type="pres">
      <dgm:prSet presAssocID="{1B015CB1-B277-4267-8963-F4E5FC8F4917}" presName="parSh" presStyleLbl="node1" presStyleIdx="1" presStyleCnt="3"/>
      <dgm:spPr/>
      <dgm:t>
        <a:bodyPr/>
        <a:lstStyle/>
        <a:p>
          <a:endParaRPr lang="en-US"/>
        </a:p>
      </dgm:t>
    </dgm:pt>
    <dgm:pt modelId="{9221871B-7A71-47AF-B8CA-56DFD5B2CB37}" type="pres">
      <dgm:prSet presAssocID="{1B015CB1-B277-4267-8963-F4E5FC8F4917}" presName="desTx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3B47AA-B5B5-4BB8-B599-258697970D83}" type="pres">
      <dgm:prSet presAssocID="{43FAE2CC-B06B-44D0-A86E-3ADC9E1B1D39}" presName="sibTrans" presStyleLbl="sibTrans2D1" presStyleIdx="1" presStyleCnt="2"/>
      <dgm:spPr/>
      <dgm:t>
        <a:bodyPr/>
        <a:lstStyle/>
        <a:p>
          <a:endParaRPr lang="en-US"/>
        </a:p>
      </dgm:t>
    </dgm:pt>
    <dgm:pt modelId="{6171D6C9-72D6-48AB-AB6B-7762610D57DD}" type="pres">
      <dgm:prSet presAssocID="{43FAE2CC-B06B-44D0-A86E-3ADC9E1B1D39}" presName="connTx" presStyleLbl="sibTrans2D1" presStyleIdx="1" presStyleCnt="2"/>
      <dgm:spPr/>
      <dgm:t>
        <a:bodyPr/>
        <a:lstStyle/>
        <a:p>
          <a:endParaRPr lang="en-US"/>
        </a:p>
      </dgm:t>
    </dgm:pt>
    <dgm:pt modelId="{8B06DB81-908C-4204-B86F-59A07F73D1F4}" type="pres">
      <dgm:prSet presAssocID="{DE6191DB-1448-4027-B0ED-2639BD614FFD}" presName="composite" presStyleCnt="0"/>
      <dgm:spPr/>
    </dgm:pt>
    <dgm:pt modelId="{988344FC-7D6B-4437-8330-1B3663BF8FEF}" type="pres">
      <dgm:prSet presAssocID="{DE6191DB-1448-4027-B0ED-2639BD614FFD}" presName="par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6E727E-E287-48FC-B265-012C45328C47}" type="pres">
      <dgm:prSet presAssocID="{DE6191DB-1448-4027-B0ED-2639BD614FFD}" presName="parSh" presStyleLbl="node1" presStyleIdx="2" presStyleCnt="3"/>
      <dgm:spPr/>
      <dgm:t>
        <a:bodyPr/>
        <a:lstStyle/>
        <a:p>
          <a:endParaRPr lang="en-US"/>
        </a:p>
      </dgm:t>
    </dgm:pt>
    <dgm:pt modelId="{19F1107B-67CB-40CD-9F72-1514B4666F83}" type="pres">
      <dgm:prSet presAssocID="{DE6191DB-1448-4027-B0ED-2639BD614FFD}" presName="desTx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052141F-FFDA-7E4A-B158-6BD0D893820E}" type="presOf" srcId="{DE6191DB-1448-4027-B0ED-2639BD614FFD}" destId="{AB6E727E-E287-48FC-B265-012C45328C47}" srcOrd="1" destOrd="0" presId="urn:microsoft.com/office/officeart/2005/8/layout/process3"/>
    <dgm:cxn modelId="{3E59F55C-92CA-8C42-BD7B-B744556F12F6}" type="presOf" srcId="{FE48A8FD-D680-4243-9714-DE41F1A3AED8}" destId="{9221871B-7A71-47AF-B8CA-56DFD5B2CB37}" srcOrd="0" destOrd="4" presId="urn:microsoft.com/office/officeart/2005/8/layout/process3"/>
    <dgm:cxn modelId="{B1522C63-E303-49A8-9C51-9D8E1813DD16}" srcId="{0B8D6B1E-EDDC-4ADC-A314-D96708665A64}" destId="{DE6191DB-1448-4027-B0ED-2639BD614FFD}" srcOrd="2" destOrd="0" parTransId="{B7493964-ED5A-44EA-93E5-294074969A12}" sibTransId="{503CCC42-B69A-4590-A973-6E7869C5B4F8}"/>
    <dgm:cxn modelId="{D192604C-333C-D343-A666-832814B8D3ED}" type="presOf" srcId="{8295690B-1662-4A5D-B205-61A274D8B735}" destId="{19F1107B-67CB-40CD-9F72-1514B4666F83}" srcOrd="0" destOrd="0" presId="urn:microsoft.com/office/officeart/2005/8/layout/process3"/>
    <dgm:cxn modelId="{C8D81EF5-4293-EF47-8F06-BD8E0E07C013}" type="presOf" srcId="{43FAE2CC-B06B-44D0-A86E-3ADC9E1B1D39}" destId="{9B3B47AA-B5B5-4BB8-B599-258697970D83}" srcOrd="0" destOrd="0" presId="urn:microsoft.com/office/officeart/2005/8/layout/process3"/>
    <dgm:cxn modelId="{93B2AA2A-A7DB-4FDE-A2AC-853E61307F2E}" srcId="{1B015CB1-B277-4267-8963-F4E5FC8F4917}" destId="{670ECD74-D648-4224-B624-34BC3057BA29}" srcOrd="0" destOrd="0" parTransId="{1EBBE5DD-B1F5-456D-9BF1-29629345FFEF}" sibTransId="{9EB4B78A-F523-4D59-A1F0-C86A5BD6C926}"/>
    <dgm:cxn modelId="{B17B756C-E179-4E2B-84F5-0E194AF42CA5}" srcId="{0B8D6B1E-EDDC-4ADC-A314-D96708665A64}" destId="{1B015CB1-B277-4267-8963-F4E5FC8F4917}" srcOrd="1" destOrd="0" parTransId="{76100A23-2AA4-417F-933D-2B07C85E6ABB}" sibTransId="{43FAE2CC-B06B-44D0-A86E-3ADC9E1B1D39}"/>
    <dgm:cxn modelId="{6D551277-F048-4471-8AEA-B6872DE7009E}" srcId="{0B8D6B1E-EDDC-4ADC-A314-D96708665A64}" destId="{47E4494C-7A99-4086-97D4-81C9A481A945}" srcOrd="0" destOrd="0" parTransId="{14CBBDA2-1EF5-46A0-9D5E-653303159569}" sibTransId="{7241BB7F-B951-400E-BB97-E119F007BD83}"/>
    <dgm:cxn modelId="{DD55BE91-30EC-5247-8BB2-09A50FA01E74}" type="presOf" srcId="{7241BB7F-B951-400E-BB97-E119F007BD83}" destId="{4A626711-49D5-4462-BFB1-00DD9094E1AC}" srcOrd="1" destOrd="0" presId="urn:microsoft.com/office/officeart/2005/8/layout/process3"/>
    <dgm:cxn modelId="{5564A3CB-D840-8640-9F4B-7FB6B1DF7A29}" type="presOf" srcId="{1AE00536-9683-40D0-BF6E-045825498343}" destId="{BF010698-F18F-4150-B57A-6A5CE69DB24C}" srcOrd="0" destOrd="0" presId="urn:microsoft.com/office/officeart/2005/8/layout/process3"/>
    <dgm:cxn modelId="{F6D901B3-C7A6-724A-AAA6-1C2F4755A419}" type="presOf" srcId="{B0B35C16-4431-4B9F-BBF4-83DBE9998567}" destId="{19F1107B-67CB-40CD-9F72-1514B4666F83}" srcOrd="0" destOrd="1" presId="urn:microsoft.com/office/officeart/2005/8/layout/process3"/>
    <dgm:cxn modelId="{339D571B-BFAB-4443-8BAC-CB4C0FA84365}" type="presOf" srcId="{65CC9EFA-A901-4EFB-98E9-CCF66C4CAE07}" destId="{19F1107B-67CB-40CD-9F72-1514B4666F83}" srcOrd="0" destOrd="2" presId="urn:microsoft.com/office/officeart/2005/8/layout/process3"/>
    <dgm:cxn modelId="{C07DD43D-2B68-8643-9870-39605A4FBB89}" type="presOf" srcId="{8CC3A440-341D-4923-B406-DA7136EAA894}" destId="{BF010698-F18F-4150-B57A-6A5CE69DB24C}" srcOrd="0" destOrd="1" presId="urn:microsoft.com/office/officeart/2005/8/layout/process3"/>
    <dgm:cxn modelId="{2DEEA221-264E-2C4D-ACDD-6713C47C4C8E}" type="presOf" srcId="{1B015CB1-B277-4267-8963-F4E5FC8F4917}" destId="{66D0BF5F-D527-43B1-89DA-5B41B1C520E6}" srcOrd="1" destOrd="0" presId="urn:microsoft.com/office/officeart/2005/8/layout/process3"/>
    <dgm:cxn modelId="{A9916A02-1B9C-1B42-9344-87658DF3C2E0}" type="presOf" srcId="{0263E58F-E407-4F03-98C0-8670D615419F}" destId="{9221871B-7A71-47AF-B8CA-56DFD5B2CB37}" srcOrd="0" destOrd="1" presId="urn:microsoft.com/office/officeart/2005/8/layout/process3"/>
    <dgm:cxn modelId="{B0848CE9-137B-8244-8A7F-B693BE433DA9}" type="presOf" srcId="{47E4494C-7A99-4086-97D4-81C9A481A945}" destId="{1BC21678-F9A8-46F2-AE3F-BD57C66A7FC4}" srcOrd="0" destOrd="0" presId="urn:microsoft.com/office/officeart/2005/8/layout/process3"/>
    <dgm:cxn modelId="{AC9D8B52-A36F-416E-A235-F97A5E63B269}" srcId="{47E4494C-7A99-4086-97D4-81C9A481A945}" destId="{CEA5E143-5A47-44EE-909E-D58B51419D29}" srcOrd="2" destOrd="0" parTransId="{DE2EE377-C9FA-4D6F-8819-736A2A7B3494}" sibTransId="{C1747E89-EE83-4DB5-BFD8-31D3CB9FFF72}"/>
    <dgm:cxn modelId="{F7ACF73C-F10F-8942-8E04-25CE7CD48C27}" type="presOf" srcId="{780660C4-AFDF-4175-AC94-675922D72162}" destId="{9221871B-7A71-47AF-B8CA-56DFD5B2CB37}" srcOrd="0" destOrd="3" presId="urn:microsoft.com/office/officeart/2005/8/layout/process3"/>
    <dgm:cxn modelId="{88997241-A501-476C-932D-EB3C06F8DE2A}" srcId="{1B015CB1-B277-4267-8963-F4E5FC8F4917}" destId="{0263E58F-E407-4F03-98C0-8670D615419F}" srcOrd="1" destOrd="0" parTransId="{D27A92B4-6B51-4236-94DA-2312CC4587EA}" sibTransId="{E9AC1DF3-D692-47C5-86DE-A36DDB4AA9D4}"/>
    <dgm:cxn modelId="{625EA68C-7C87-4A28-93D6-199160A0CBE2}" srcId="{1B015CB1-B277-4267-8963-F4E5FC8F4917}" destId="{780660C4-AFDF-4175-AC94-675922D72162}" srcOrd="3" destOrd="0" parTransId="{AAA2CD6F-3856-4636-94E3-AC27004F7CB6}" sibTransId="{BF4F730E-616F-4EEB-82C3-0F6FC279EA59}"/>
    <dgm:cxn modelId="{6CF2EF18-87AF-BC41-9A68-B2A1B50CC465}" type="presOf" srcId="{7241BB7F-B951-400E-BB97-E119F007BD83}" destId="{75BF3568-984B-46B0-975D-346A6C8B802D}" srcOrd="0" destOrd="0" presId="urn:microsoft.com/office/officeart/2005/8/layout/process3"/>
    <dgm:cxn modelId="{D0E6C602-949E-4C5C-9CA5-C13001B3CB3D}" srcId="{DE6191DB-1448-4027-B0ED-2639BD614FFD}" destId="{65CC9EFA-A901-4EFB-98E9-CCF66C4CAE07}" srcOrd="2" destOrd="0" parTransId="{4A481BFD-C0A9-4CBB-80F4-154FC34C4DFE}" sibTransId="{376E9EEE-0781-469D-A621-CFC69AF59BD0}"/>
    <dgm:cxn modelId="{1370BC23-1C2F-452F-8E95-FA0B523E2EB6}" srcId="{DE6191DB-1448-4027-B0ED-2639BD614FFD}" destId="{B0B35C16-4431-4B9F-BBF4-83DBE9998567}" srcOrd="1" destOrd="0" parTransId="{8424366F-CE9C-4497-B2B9-740ECFB4AC91}" sibTransId="{BAD7DEEC-9EF0-4E3E-9EAE-AA1E566FA92E}"/>
    <dgm:cxn modelId="{D1B7D201-0EE0-4D05-9CFE-30A2C272179F}" srcId="{47E4494C-7A99-4086-97D4-81C9A481A945}" destId="{8CC3A440-341D-4923-B406-DA7136EAA894}" srcOrd="1" destOrd="0" parTransId="{8023F724-C32D-4AEC-99B5-4300ABC7DF2B}" sibTransId="{5BD4BBCE-69FC-4BB2-878D-01C0C9E274C5}"/>
    <dgm:cxn modelId="{F32D1A6D-64F1-F640-8E4E-FBECA06FE9F5}" type="presOf" srcId="{43FAE2CC-B06B-44D0-A86E-3ADC9E1B1D39}" destId="{6171D6C9-72D6-48AB-AB6B-7762610D57DD}" srcOrd="1" destOrd="0" presId="urn:microsoft.com/office/officeart/2005/8/layout/process3"/>
    <dgm:cxn modelId="{C80B99E4-67D8-F444-A6A4-F3BCD3762BA9}" type="presOf" srcId="{D4F9C536-EC61-4738-87F5-9D2420E09988}" destId="{9221871B-7A71-47AF-B8CA-56DFD5B2CB37}" srcOrd="0" destOrd="2" presId="urn:microsoft.com/office/officeart/2005/8/layout/process3"/>
    <dgm:cxn modelId="{37B7CB96-5355-4A7F-A1B3-D326ADAA54B5}" srcId="{DE6191DB-1448-4027-B0ED-2639BD614FFD}" destId="{8295690B-1662-4A5D-B205-61A274D8B735}" srcOrd="0" destOrd="0" parTransId="{C9A9BBBB-0C68-4153-92B8-ED33E3FFA822}" sibTransId="{EA92AB16-7B5D-44C6-B30E-DF14F199FFEE}"/>
    <dgm:cxn modelId="{4298B960-90D0-614C-B4EC-46754B5D5D1C}" type="presOf" srcId="{47E4494C-7A99-4086-97D4-81C9A481A945}" destId="{0103C5B3-CD54-49F4-8D3B-7DF5A9830703}" srcOrd="1" destOrd="0" presId="urn:microsoft.com/office/officeart/2005/8/layout/process3"/>
    <dgm:cxn modelId="{E165BF47-3DAE-BA41-B348-FFE42D9CF045}" type="presOf" srcId="{1B015CB1-B277-4267-8963-F4E5FC8F4917}" destId="{8018A22D-7098-4969-B70E-AA0F475DA3F3}" srcOrd="0" destOrd="0" presId="urn:microsoft.com/office/officeart/2005/8/layout/process3"/>
    <dgm:cxn modelId="{EA372967-F960-40DE-852A-3294C3D1103A}" srcId="{47E4494C-7A99-4086-97D4-81C9A481A945}" destId="{1AE00536-9683-40D0-BF6E-045825498343}" srcOrd="0" destOrd="0" parTransId="{212193EF-6F8E-4601-8396-6802566ECB5E}" sibTransId="{FF0D804E-31B1-4B6B-A493-607BBE8F5669}"/>
    <dgm:cxn modelId="{A2730E4E-A743-CB49-90B9-C2A48579CA8B}" type="presOf" srcId="{DE6191DB-1448-4027-B0ED-2639BD614FFD}" destId="{988344FC-7D6B-4437-8330-1B3663BF8FEF}" srcOrd="0" destOrd="0" presId="urn:microsoft.com/office/officeart/2005/8/layout/process3"/>
    <dgm:cxn modelId="{4DFB6B25-32D9-FA40-A6D9-7BF319DB69B9}" type="presOf" srcId="{0B8D6B1E-EDDC-4ADC-A314-D96708665A64}" destId="{DCFD4256-49A4-4218-A188-22E81E509D7D}" srcOrd="0" destOrd="0" presId="urn:microsoft.com/office/officeart/2005/8/layout/process3"/>
    <dgm:cxn modelId="{380B8EBC-BE00-5B4A-9C50-71C7AAC13CDE}" type="presOf" srcId="{670ECD74-D648-4224-B624-34BC3057BA29}" destId="{9221871B-7A71-47AF-B8CA-56DFD5B2CB37}" srcOrd="0" destOrd="0" presId="urn:microsoft.com/office/officeart/2005/8/layout/process3"/>
    <dgm:cxn modelId="{F685F922-3EF8-455D-AE4D-3FE009C81E65}" srcId="{1B015CB1-B277-4267-8963-F4E5FC8F4917}" destId="{D4F9C536-EC61-4738-87F5-9D2420E09988}" srcOrd="2" destOrd="0" parTransId="{5ABA5CB5-6156-4729-80EF-EAAE62FFBD18}" sibTransId="{7ECFC6EB-E6AC-4AF6-86D5-FE3B8630C3DC}"/>
    <dgm:cxn modelId="{7C3AF697-537F-441F-A864-103F186B0F3C}" srcId="{1B015CB1-B277-4267-8963-F4E5FC8F4917}" destId="{FE48A8FD-D680-4243-9714-DE41F1A3AED8}" srcOrd="4" destOrd="0" parTransId="{42FBDE12-EC51-4487-AE0B-ED1A2D95E8E9}" sibTransId="{98BA3B6B-62CD-46F0-AD70-3D29B56B9ECC}"/>
    <dgm:cxn modelId="{72A298CD-6FBE-B549-A1BA-370AB6668403}" type="presOf" srcId="{CEA5E143-5A47-44EE-909E-D58B51419D29}" destId="{BF010698-F18F-4150-B57A-6A5CE69DB24C}" srcOrd="0" destOrd="2" presId="urn:microsoft.com/office/officeart/2005/8/layout/process3"/>
    <dgm:cxn modelId="{C9050BFC-ECE4-454C-B654-CDA17AD42453}" type="presParOf" srcId="{DCFD4256-49A4-4218-A188-22E81E509D7D}" destId="{CDE1063C-CF1E-4766-B4B6-9E0953B44E2D}" srcOrd="0" destOrd="0" presId="urn:microsoft.com/office/officeart/2005/8/layout/process3"/>
    <dgm:cxn modelId="{8EE45B4A-CC4B-594E-8065-4058EC3F72BC}" type="presParOf" srcId="{CDE1063C-CF1E-4766-B4B6-9E0953B44E2D}" destId="{1BC21678-F9A8-46F2-AE3F-BD57C66A7FC4}" srcOrd="0" destOrd="0" presId="urn:microsoft.com/office/officeart/2005/8/layout/process3"/>
    <dgm:cxn modelId="{8ED04FC1-8A0B-B743-AE9D-03AE77D60B1D}" type="presParOf" srcId="{CDE1063C-CF1E-4766-B4B6-9E0953B44E2D}" destId="{0103C5B3-CD54-49F4-8D3B-7DF5A9830703}" srcOrd="1" destOrd="0" presId="urn:microsoft.com/office/officeart/2005/8/layout/process3"/>
    <dgm:cxn modelId="{FC8CBCF8-74E1-BF45-90BA-8DB11A210884}" type="presParOf" srcId="{CDE1063C-CF1E-4766-B4B6-9E0953B44E2D}" destId="{BF010698-F18F-4150-B57A-6A5CE69DB24C}" srcOrd="2" destOrd="0" presId="urn:microsoft.com/office/officeart/2005/8/layout/process3"/>
    <dgm:cxn modelId="{916FAF19-E95F-0C4C-B247-9EA48834890B}" type="presParOf" srcId="{DCFD4256-49A4-4218-A188-22E81E509D7D}" destId="{75BF3568-984B-46B0-975D-346A6C8B802D}" srcOrd="1" destOrd="0" presId="urn:microsoft.com/office/officeart/2005/8/layout/process3"/>
    <dgm:cxn modelId="{14D54680-F2AC-1343-88B0-BF5FB3C198C9}" type="presParOf" srcId="{75BF3568-984B-46B0-975D-346A6C8B802D}" destId="{4A626711-49D5-4462-BFB1-00DD9094E1AC}" srcOrd="0" destOrd="0" presId="urn:microsoft.com/office/officeart/2005/8/layout/process3"/>
    <dgm:cxn modelId="{6461E37B-A2DB-D344-A776-DB90C3487DF3}" type="presParOf" srcId="{DCFD4256-49A4-4218-A188-22E81E509D7D}" destId="{EC815382-8D93-4C32-892F-5D961EA745A2}" srcOrd="2" destOrd="0" presId="urn:microsoft.com/office/officeart/2005/8/layout/process3"/>
    <dgm:cxn modelId="{682D830D-1749-8940-B44E-8569C4DD875C}" type="presParOf" srcId="{EC815382-8D93-4C32-892F-5D961EA745A2}" destId="{8018A22D-7098-4969-B70E-AA0F475DA3F3}" srcOrd="0" destOrd="0" presId="urn:microsoft.com/office/officeart/2005/8/layout/process3"/>
    <dgm:cxn modelId="{E7271DF4-1DBC-7D45-888E-0434F01612B0}" type="presParOf" srcId="{EC815382-8D93-4C32-892F-5D961EA745A2}" destId="{66D0BF5F-D527-43B1-89DA-5B41B1C520E6}" srcOrd="1" destOrd="0" presId="urn:microsoft.com/office/officeart/2005/8/layout/process3"/>
    <dgm:cxn modelId="{CDEE3564-F00B-3D4F-8C21-2E9E10C252F6}" type="presParOf" srcId="{EC815382-8D93-4C32-892F-5D961EA745A2}" destId="{9221871B-7A71-47AF-B8CA-56DFD5B2CB37}" srcOrd="2" destOrd="0" presId="urn:microsoft.com/office/officeart/2005/8/layout/process3"/>
    <dgm:cxn modelId="{E89103C2-EBCC-1842-B9B4-5DE9951ADE29}" type="presParOf" srcId="{DCFD4256-49A4-4218-A188-22E81E509D7D}" destId="{9B3B47AA-B5B5-4BB8-B599-258697970D83}" srcOrd="3" destOrd="0" presId="urn:microsoft.com/office/officeart/2005/8/layout/process3"/>
    <dgm:cxn modelId="{E1501544-C421-6342-A1B1-E8EC217F8D8A}" type="presParOf" srcId="{9B3B47AA-B5B5-4BB8-B599-258697970D83}" destId="{6171D6C9-72D6-48AB-AB6B-7762610D57DD}" srcOrd="0" destOrd="0" presId="urn:microsoft.com/office/officeart/2005/8/layout/process3"/>
    <dgm:cxn modelId="{E28E2D71-942A-EC4A-97C3-09ECF68C2C7A}" type="presParOf" srcId="{DCFD4256-49A4-4218-A188-22E81E509D7D}" destId="{8B06DB81-908C-4204-B86F-59A07F73D1F4}" srcOrd="4" destOrd="0" presId="urn:microsoft.com/office/officeart/2005/8/layout/process3"/>
    <dgm:cxn modelId="{3AC54AF0-B670-3344-83DE-73F9D5B9A78B}" type="presParOf" srcId="{8B06DB81-908C-4204-B86F-59A07F73D1F4}" destId="{988344FC-7D6B-4437-8330-1B3663BF8FEF}" srcOrd="0" destOrd="0" presId="urn:microsoft.com/office/officeart/2005/8/layout/process3"/>
    <dgm:cxn modelId="{1A0FA555-DE4F-0B4A-B84D-D642A2832AAD}" type="presParOf" srcId="{8B06DB81-908C-4204-B86F-59A07F73D1F4}" destId="{AB6E727E-E287-48FC-B265-012C45328C47}" srcOrd="1" destOrd="0" presId="urn:microsoft.com/office/officeart/2005/8/layout/process3"/>
    <dgm:cxn modelId="{6EB85156-9C75-C840-A8E9-4FD4C5E50BBD}" type="presParOf" srcId="{8B06DB81-908C-4204-B86F-59A07F73D1F4}" destId="{19F1107B-67CB-40CD-9F72-1514B4666F83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1844B3-5FE6-A349-AC1E-363439A1DDCD}">
      <dsp:nvSpPr>
        <dsp:cNvPr id="0" name=""/>
        <dsp:cNvSpPr/>
      </dsp:nvSpPr>
      <dsp:spPr>
        <a:xfrm rot="5400000">
          <a:off x="5140856" y="-1819164"/>
          <a:ext cx="1532334" cy="5559552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700" kern="1200" dirty="0" smtClean="0"/>
            <a:t>Author(s): </a:t>
          </a:r>
          <a:endParaRPr lang="en-US" sz="2700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700" kern="1200" dirty="0" smtClean="0"/>
            <a:t>Publication/Journal Title</a:t>
          </a:r>
          <a:endParaRPr lang="en-US" sz="2700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700" kern="1200" dirty="0" smtClean="0"/>
            <a:t>Approximate date of publication</a:t>
          </a:r>
          <a:endParaRPr lang="en-US" sz="2700" kern="1200" dirty="0"/>
        </a:p>
      </dsp:txBody>
      <dsp:txXfrm rot="-5400000">
        <a:off x="3127247" y="269247"/>
        <a:ext cx="5484750" cy="1382730"/>
      </dsp:txXfrm>
    </dsp:sp>
    <dsp:sp modelId="{F4AD45AA-B96E-9B4F-96AF-117476CA3787}">
      <dsp:nvSpPr>
        <dsp:cNvPr id="0" name=""/>
        <dsp:cNvSpPr/>
      </dsp:nvSpPr>
      <dsp:spPr>
        <a:xfrm>
          <a:off x="0" y="2902"/>
          <a:ext cx="3127248" cy="191541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0030" tIns="120015" rIns="240030" bIns="120015" numCol="1" spcCol="1270" anchor="ctr" anchorCtr="0">
          <a:noAutofit/>
        </a:bodyPr>
        <a:lstStyle/>
        <a:p>
          <a:pPr lvl="0" algn="ctr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300" kern="1200" dirty="0" smtClean="0"/>
            <a:t>Study 1</a:t>
          </a:r>
          <a:endParaRPr lang="en-US" sz="6300" kern="1200" dirty="0"/>
        </a:p>
      </dsp:txBody>
      <dsp:txXfrm>
        <a:off x="93503" y="96405"/>
        <a:ext cx="2940242" cy="1728411"/>
      </dsp:txXfrm>
    </dsp:sp>
    <dsp:sp modelId="{10CD7356-8570-C949-85E3-E4DB0D5B5231}">
      <dsp:nvSpPr>
        <dsp:cNvPr id="0" name=""/>
        <dsp:cNvSpPr/>
      </dsp:nvSpPr>
      <dsp:spPr>
        <a:xfrm rot="5400000">
          <a:off x="5140856" y="192023"/>
          <a:ext cx="1532334" cy="5559552"/>
        </a:xfrm>
        <a:prstGeom prst="round2SameRect">
          <a:avLst/>
        </a:prstGeom>
        <a:solidFill>
          <a:schemeClr val="accent2">
            <a:tint val="40000"/>
            <a:alpha val="90000"/>
            <a:hueOff val="2512909"/>
            <a:satOff val="-2189"/>
            <a:lumOff val="-3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2512909"/>
              <a:satOff val="-2189"/>
              <a:lumOff val="-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700" kern="1200" dirty="0" smtClean="0"/>
            <a:t>Author(s): </a:t>
          </a:r>
          <a:endParaRPr lang="en-US" sz="2700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700" kern="1200" dirty="0" smtClean="0"/>
            <a:t>Publication/Journal Title</a:t>
          </a:r>
          <a:endParaRPr lang="en-US" sz="2700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700" kern="1200" dirty="0" smtClean="0"/>
            <a:t>Approximate date of publication</a:t>
          </a:r>
          <a:endParaRPr lang="en-US" sz="2700" kern="1200" dirty="0"/>
        </a:p>
      </dsp:txBody>
      <dsp:txXfrm rot="-5400000">
        <a:off x="3127247" y="2280434"/>
        <a:ext cx="5484750" cy="1382730"/>
      </dsp:txXfrm>
    </dsp:sp>
    <dsp:sp modelId="{D7B61618-DC56-7245-8FF0-BF04098CBBD5}">
      <dsp:nvSpPr>
        <dsp:cNvPr id="0" name=""/>
        <dsp:cNvSpPr/>
      </dsp:nvSpPr>
      <dsp:spPr>
        <a:xfrm>
          <a:off x="0" y="2014091"/>
          <a:ext cx="3127248" cy="1915417"/>
        </a:xfrm>
        <a:prstGeom prst="roundRect">
          <a:avLst/>
        </a:prstGeom>
        <a:solidFill>
          <a:schemeClr val="accent2">
            <a:hueOff val="2340760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0030" tIns="120015" rIns="240030" bIns="120015" numCol="1" spcCol="1270" anchor="ctr" anchorCtr="0">
          <a:noAutofit/>
        </a:bodyPr>
        <a:lstStyle/>
        <a:p>
          <a:pPr lvl="0" algn="ctr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300" kern="1200" dirty="0" smtClean="0"/>
            <a:t>Study 2</a:t>
          </a:r>
          <a:endParaRPr lang="en-US" sz="6300" kern="1200" dirty="0"/>
        </a:p>
      </dsp:txBody>
      <dsp:txXfrm>
        <a:off x="93503" y="2107594"/>
        <a:ext cx="2940242" cy="1728411"/>
      </dsp:txXfrm>
    </dsp:sp>
    <dsp:sp modelId="{FD0B6AA6-C47D-D247-ADF9-35A34A47F1FC}">
      <dsp:nvSpPr>
        <dsp:cNvPr id="0" name=""/>
        <dsp:cNvSpPr/>
      </dsp:nvSpPr>
      <dsp:spPr>
        <a:xfrm rot="5400000">
          <a:off x="5140856" y="2203212"/>
          <a:ext cx="1532334" cy="5559552"/>
        </a:xfrm>
        <a:prstGeom prst="round2SameRect">
          <a:avLst/>
        </a:prstGeom>
        <a:solidFill>
          <a:schemeClr val="accent2">
            <a:tint val="40000"/>
            <a:alpha val="90000"/>
            <a:hueOff val="5025819"/>
            <a:satOff val="-4378"/>
            <a:lumOff val="-6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5025819"/>
              <a:satOff val="-4378"/>
              <a:lumOff val="-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700" kern="1200" dirty="0" smtClean="0"/>
            <a:t>Author(s): </a:t>
          </a:r>
          <a:endParaRPr lang="en-US" sz="2700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700" kern="1200" dirty="0" smtClean="0"/>
            <a:t>Publication/Journal Title</a:t>
          </a:r>
          <a:endParaRPr lang="en-US" sz="2700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700" kern="1200" dirty="0" smtClean="0"/>
            <a:t>Approximate date of publication</a:t>
          </a:r>
          <a:endParaRPr lang="en-US" sz="2700" kern="1200" dirty="0"/>
        </a:p>
      </dsp:txBody>
      <dsp:txXfrm rot="-5400000">
        <a:off x="3127247" y="4291623"/>
        <a:ext cx="5484750" cy="1382730"/>
      </dsp:txXfrm>
    </dsp:sp>
    <dsp:sp modelId="{DB221BAC-6FD3-7642-9442-88BCD1A1C079}">
      <dsp:nvSpPr>
        <dsp:cNvPr id="0" name=""/>
        <dsp:cNvSpPr/>
      </dsp:nvSpPr>
      <dsp:spPr>
        <a:xfrm>
          <a:off x="0" y="4025279"/>
          <a:ext cx="3127248" cy="1915417"/>
        </a:xfrm>
        <a:prstGeom prst="roundRect">
          <a:avLst/>
        </a:prstGeom>
        <a:solidFill>
          <a:schemeClr val="accent2">
            <a:hueOff val="4681520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0030" tIns="120015" rIns="240030" bIns="120015" numCol="1" spcCol="1270" anchor="ctr" anchorCtr="0">
          <a:noAutofit/>
        </a:bodyPr>
        <a:lstStyle/>
        <a:p>
          <a:pPr lvl="0" algn="ctr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300" kern="1200" dirty="0" smtClean="0"/>
            <a:t>Study 3</a:t>
          </a:r>
          <a:endParaRPr lang="en-US" sz="6300" kern="1200" dirty="0"/>
        </a:p>
      </dsp:txBody>
      <dsp:txXfrm>
        <a:off x="93503" y="4118782"/>
        <a:ext cx="2940242" cy="172841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03C5B3-CD54-49F4-8D3B-7DF5A9830703}">
      <dsp:nvSpPr>
        <dsp:cNvPr id="0" name=""/>
        <dsp:cNvSpPr/>
      </dsp:nvSpPr>
      <dsp:spPr>
        <a:xfrm>
          <a:off x="4358" y="1439026"/>
          <a:ext cx="1981687" cy="90134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exploratory</a:t>
          </a:r>
          <a:endParaRPr lang="en-US" sz="2400" b="1" kern="1200" dirty="0"/>
        </a:p>
      </dsp:txBody>
      <dsp:txXfrm>
        <a:off x="4358" y="1439026"/>
        <a:ext cx="1981687" cy="600897"/>
      </dsp:txXfrm>
    </dsp:sp>
    <dsp:sp modelId="{BF010698-F18F-4150-B57A-6A5CE69DB24C}">
      <dsp:nvSpPr>
        <dsp:cNvPr id="0" name=""/>
        <dsp:cNvSpPr/>
      </dsp:nvSpPr>
      <dsp:spPr>
        <a:xfrm>
          <a:off x="410246" y="2039923"/>
          <a:ext cx="1981687" cy="269325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35128" rIns="135128" bIns="135128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little is known</a:t>
          </a: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WHAT?</a:t>
          </a: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outcome: general ideas and research questions</a:t>
          </a:r>
          <a:endParaRPr lang="en-US" sz="1900" kern="1200" dirty="0"/>
        </a:p>
      </dsp:txBody>
      <dsp:txXfrm>
        <a:off x="468288" y="2097965"/>
        <a:ext cx="1865603" cy="2577166"/>
      </dsp:txXfrm>
    </dsp:sp>
    <dsp:sp modelId="{75BF3568-984B-46B0-975D-346A6C8B802D}">
      <dsp:nvSpPr>
        <dsp:cNvPr id="0" name=""/>
        <dsp:cNvSpPr/>
      </dsp:nvSpPr>
      <dsp:spPr>
        <a:xfrm>
          <a:off x="2286462" y="1492783"/>
          <a:ext cx="636883" cy="49338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>
        <a:off x="2286462" y="1591459"/>
        <a:ext cx="488868" cy="296030"/>
      </dsp:txXfrm>
    </dsp:sp>
    <dsp:sp modelId="{66D0BF5F-D527-43B1-89DA-5B41B1C520E6}">
      <dsp:nvSpPr>
        <dsp:cNvPr id="0" name=""/>
        <dsp:cNvSpPr/>
      </dsp:nvSpPr>
      <dsp:spPr>
        <a:xfrm>
          <a:off x="3187712" y="1439026"/>
          <a:ext cx="1981687" cy="90134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descriptive</a:t>
          </a:r>
          <a:endParaRPr lang="en-US" sz="2400" b="1" kern="1200" dirty="0"/>
        </a:p>
      </dsp:txBody>
      <dsp:txXfrm>
        <a:off x="3187712" y="1439026"/>
        <a:ext cx="1981687" cy="600897"/>
      </dsp:txXfrm>
    </dsp:sp>
    <dsp:sp modelId="{9221871B-7A71-47AF-B8CA-56DFD5B2CB37}">
      <dsp:nvSpPr>
        <dsp:cNvPr id="0" name=""/>
        <dsp:cNvSpPr/>
      </dsp:nvSpPr>
      <dsp:spPr>
        <a:xfrm>
          <a:off x="3593600" y="2039923"/>
          <a:ext cx="1981687" cy="269325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35128" rIns="135128" bIns="135128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document the phenomenon</a:t>
          </a: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WHO?</a:t>
          </a: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WHEN?</a:t>
          </a: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HOW?</a:t>
          </a: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outcome: details &amp; descriptions</a:t>
          </a:r>
          <a:endParaRPr lang="en-US" sz="1900" kern="1200" dirty="0"/>
        </a:p>
      </dsp:txBody>
      <dsp:txXfrm>
        <a:off x="3651642" y="2097965"/>
        <a:ext cx="1865603" cy="2577166"/>
      </dsp:txXfrm>
    </dsp:sp>
    <dsp:sp modelId="{9B3B47AA-B5B5-4BB8-B599-258697970D83}">
      <dsp:nvSpPr>
        <dsp:cNvPr id="0" name=""/>
        <dsp:cNvSpPr/>
      </dsp:nvSpPr>
      <dsp:spPr>
        <a:xfrm>
          <a:off x="5469816" y="1492783"/>
          <a:ext cx="636883" cy="49338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>
        <a:off x="5469816" y="1591459"/>
        <a:ext cx="488868" cy="296030"/>
      </dsp:txXfrm>
    </dsp:sp>
    <dsp:sp modelId="{AB6E727E-E287-48FC-B265-012C45328C47}">
      <dsp:nvSpPr>
        <dsp:cNvPr id="0" name=""/>
        <dsp:cNvSpPr/>
      </dsp:nvSpPr>
      <dsp:spPr>
        <a:xfrm>
          <a:off x="6371066" y="1439026"/>
          <a:ext cx="1981687" cy="90134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explanatory</a:t>
          </a:r>
          <a:endParaRPr lang="en-US" sz="2400" b="1" kern="1200" dirty="0"/>
        </a:p>
      </dsp:txBody>
      <dsp:txXfrm>
        <a:off x="6371066" y="1439026"/>
        <a:ext cx="1981687" cy="600897"/>
      </dsp:txXfrm>
    </dsp:sp>
    <dsp:sp modelId="{19F1107B-67CB-40CD-9F72-1514B4666F83}">
      <dsp:nvSpPr>
        <dsp:cNvPr id="0" name=""/>
        <dsp:cNvSpPr/>
      </dsp:nvSpPr>
      <dsp:spPr>
        <a:xfrm>
          <a:off x="6776954" y="2039923"/>
          <a:ext cx="1981687" cy="269325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35128" rIns="135128" bIns="135128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test for causes and/or predictions</a:t>
          </a: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WHY?</a:t>
          </a: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outcome: test a theory</a:t>
          </a:r>
          <a:endParaRPr lang="en-US" sz="1900" kern="1200" dirty="0"/>
        </a:p>
      </dsp:txBody>
      <dsp:txXfrm>
        <a:off x="6834996" y="2097965"/>
        <a:ext cx="1865603" cy="25771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3B34D0-BDDF-4B08-9A01-134AC5FC8D92}" type="datetimeFigureOut">
              <a:rPr lang="en-US" smtClean="0"/>
              <a:pPr/>
              <a:t>1/29/13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AAAEB2-890F-4C99-84FF-745C1044A9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9002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Descriptive studies can lead to a weaker form of prediction via correlation analysis. However such studies are not able to explain why a relationship exists between two variables.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67F4DB-C4CF-49FC-BE42-EFEDFA20FA35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 all explanatory studies offer explanations – many just report observations and statistics without offering any explanation.  It’s also important to distinguish between prediction and explanation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67F4DB-C4CF-49FC-BE42-EFEDFA20FA35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F999B-5914-4DE0-B41A-DEFA75F50880}" type="datetimeFigureOut">
              <a:rPr lang="en-US" smtClean="0"/>
              <a:pPr/>
              <a:t>1/29/13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CB88E-06F0-4004-837D-038C2A971E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F999B-5914-4DE0-B41A-DEFA75F50880}" type="datetimeFigureOut">
              <a:rPr lang="en-US" smtClean="0"/>
              <a:pPr/>
              <a:t>1/29/13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CB88E-06F0-4004-837D-038C2A971E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F999B-5914-4DE0-B41A-DEFA75F50880}" type="datetimeFigureOut">
              <a:rPr lang="en-US" smtClean="0"/>
              <a:pPr/>
              <a:t>1/29/13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CB88E-06F0-4004-837D-038C2A971E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F999B-5914-4DE0-B41A-DEFA75F50880}" type="datetimeFigureOut">
              <a:rPr lang="en-US" smtClean="0"/>
              <a:pPr/>
              <a:t>1/29/13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CB88E-06F0-4004-837D-038C2A971E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F999B-5914-4DE0-B41A-DEFA75F50880}" type="datetimeFigureOut">
              <a:rPr lang="en-US" smtClean="0"/>
              <a:pPr/>
              <a:t>1/29/13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CB88E-06F0-4004-837D-038C2A971E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F999B-5914-4DE0-B41A-DEFA75F50880}" type="datetimeFigureOut">
              <a:rPr lang="en-US" smtClean="0"/>
              <a:pPr/>
              <a:t>1/29/13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CB88E-06F0-4004-837D-038C2A971E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F999B-5914-4DE0-B41A-DEFA75F50880}" type="datetimeFigureOut">
              <a:rPr lang="en-US" smtClean="0"/>
              <a:pPr/>
              <a:t>1/29/13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CB88E-06F0-4004-837D-038C2A971E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F999B-5914-4DE0-B41A-DEFA75F50880}" type="datetimeFigureOut">
              <a:rPr lang="en-US" smtClean="0"/>
              <a:pPr/>
              <a:t>1/29/13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CB88E-06F0-4004-837D-038C2A971E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F999B-5914-4DE0-B41A-DEFA75F50880}" type="datetimeFigureOut">
              <a:rPr lang="en-US" smtClean="0"/>
              <a:pPr/>
              <a:t>1/29/13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CB88E-06F0-4004-837D-038C2A971E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F999B-5914-4DE0-B41A-DEFA75F50880}" type="datetimeFigureOut">
              <a:rPr lang="en-US" smtClean="0"/>
              <a:pPr/>
              <a:t>1/29/13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CB88E-06F0-4004-837D-038C2A971E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F999B-5914-4DE0-B41A-DEFA75F50880}" type="datetimeFigureOut">
              <a:rPr lang="en-US" smtClean="0"/>
              <a:pPr/>
              <a:t>1/29/13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CB88E-06F0-4004-837D-038C2A971E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DF999B-5914-4DE0-B41A-DEFA75F50880}" type="datetimeFigureOut">
              <a:rPr lang="en-US" smtClean="0"/>
              <a:pPr/>
              <a:t>1/29/13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3CB88E-06F0-4004-837D-038C2A971E9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xmlns:p14="http://schemas.microsoft.com/office/powerpoint/2010/main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7.xml"/><Relationship Id="rId2" Type="http://schemas.openxmlformats.org/officeDocument/2006/relationships/diagramData" Target="../diagrams/data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g"/><Relationship Id="rId3" Type="http://schemas.openxmlformats.org/officeDocument/2006/relationships/image" Target="../media/image14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g"/><Relationship Id="rId3" Type="http://schemas.openxmlformats.org/officeDocument/2006/relationships/image" Target="../media/image16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unc.edu/sakai/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7.xml"/><Relationship Id="rId2" Type="http://schemas.openxmlformats.org/officeDocument/2006/relationships/diagramData" Target="../diagrams/data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4600" y="4114800"/>
            <a:ext cx="6400800" cy="1752600"/>
          </a:xfrm>
        </p:spPr>
        <p:txBody>
          <a:bodyPr/>
          <a:lstStyle/>
          <a:p>
            <a:pPr algn="r"/>
            <a:r>
              <a:rPr lang="en-US" dirty="0" err="1"/>
              <a:t>t</a:t>
            </a:r>
            <a:r>
              <a:rPr lang="en-US" dirty="0" err="1" smtClean="0"/>
              <a:t>ues</a:t>
            </a:r>
            <a:r>
              <a:rPr lang="en-US" dirty="0" smtClean="0"/>
              <a:t> </a:t>
            </a:r>
            <a:r>
              <a:rPr lang="en-US" dirty="0" err="1" smtClean="0"/>
              <a:t>jan</a:t>
            </a:r>
            <a:r>
              <a:rPr lang="en-US" dirty="0" smtClean="0"/>
              <a:t> 29, 2012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0"/>
            <a:ext cx="3810000" cy="391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2720975"/>
            <a:ext cx="7772400" cy="1470025"/>
          </a:xfrm>
        </p:spPr>
        <p:txBody>
          <a:bodyPr>
            <a:normAutofit/>
          </a:bodyPr>
          <a:lstStyle/>
          <a:p>
            <a:pPr algn="r"/>
            <a:r>
              <a:rPr lang="en-US" sz="4000" b="1" dirty="0"/>
              <a:t>s</a:t>
            </a:r>
            <a:r>
              <a:rPr lang="en-US" sz="4000" b="1" dirty="0" smtClean="0"/>
              <a:t>cholarly research &amp; publications</a:t>
            </a:r>
            <a:endParaRPr lang="en-US" sz="40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495032">
            <a:off x="7266405" y="144323"/>
            <a:ext cx="2044699" cy="265342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13510">
            <a:off x="6101393" y="722061"/>
            <a:ext cx="1679448" cy="22462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680237">
            <a:off x="-300654" y="4870036"/>
            <a:ext cx="1733788" cy="2540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739420">
            <a:off x="1212186" y="4639434"/>
            <a:ext cx="1588622" cy="22479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639623">
            <a:off x="2016297" y="5610968"/>
            <a:ext cx="1549400" cy="217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104690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819085510"/>
              </p:ext>
            </p:extLst>
          </p:nvPr>
        </p:nvGraphicFramePr>
        <p:xfrm>
          <a:off x="228600" y="304800"/>
          <a:ext cx="8686800" cy="594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17354646"/>
      </p:ext>
    </p:extLst>
  </p:cSld>
  <p:clrMapOvr>
    <a:masterClrMapping/>
  </p:clrMapOvr>
  <p:transition xmlns:p14="http://schemas.microsoft.com/office/powerpoint/2010/main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609600" y="381000"/>
          <a:ext cx="3924300" cy="54911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24300"/>
              </a:tblGrid>
              <a:tr h="44626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/>
                        <a:t>Steps in research process</a:t>
                      </a:r>
                    </a:p>
                  </a:txBody>
                  <a:tcPr/>
                </a:tc>
              </a:tr>
              <a:tr h="61395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Identify topic focus</a:t>
                      </a:r>
                      <a:endParaRPr lang="en-US" sz="2000" dirty="0"/>
                    </a:p>
                  </a:txBody>
                  <a:tcPr anchor="ctr"/>
                </a:tc>
              </a:tr>
              <a:tr h="70877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Hypothesis or research questions</a:t>
                      </a:r>
                      <a:endParaRPr lang="en-US" sz="2000" dirty="0"/>
                    </a:p>
                  </a:txBody>
                  <a:tcPr anchor="ctr"/>
                </a:tc>
              </a:tr>
              <a:tr h="75076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Explore previous research in the area</a:t>
                      </a:r>
                      <a:endParaRPr lang="en-US" sz="2000" dirty="0"/>
                    </a:p>
                  </a:txBody>
                  <a:tcPr anchor="ctr"/>
                </a:tc>
              </a:tr>
              <a:tr h="102378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Design a study to address the research questions or test the hypothesis</a:t>
                      </a:r>
                      <a:endParaRPr lang="en-US" sz="2000" dirty="0"/>
                    </a:p>
                  </a:txBody>
                  <a:tcPr anchor="ctr"/>
                </a:tc>
              </a:tr>
              <a:tr h="70877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Collect data</a:t>
                      </a:r>
                      <a:endParaRPr lang="en-US" sz="2000" dirty="0"/>
                    </a:p>
                  </a:txBody>
                  <a:tcPr anchor="ctr"/>
                </a:tc>
              </a:tr>
              <a:tr h="61395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Analyze data</a:t>
                      </a:r>
                      <a:endParaRPr lang="en-US" sz="2000" dirty="0"/>
                    </a:p>
                  </a:txBody>
                  <a:tcPr anchor="ctr"/>
                </a:tc>
              </a:tr>
              <a:tr h="61395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Draw some conclusions</a:t>
                      </a: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39121338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609600" y="381000"/>
          <a:ext cx="7848600" cy="54911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24300"/>
                <a:gridCol w="3924300"/>
              </a:tblGrid>
              <a:tr h="44626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/>
                        <a:t>Steps in research process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/>
                        <a:t>Sections of journal article</a:t>
                      </a:r>
                    </a:p>
                  </a:txBody>
                  <a:tcPr/>
                </a:tc>
              </a:tr>
              <a:tr h="61395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Identify topic focus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Introduction</a:t>
                      </a:r>
                      <a:endParaRPr lang="en-US" sz="2000" dirty="0"/>
                    </a:p>
                  </a:txBody>
                  <a:tcPr anchor="ctr"/>
                </a:tc>
              </a:tr>
              <a:tr h="70877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Hypothesis or research questions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Purpose of the study</a:t>
                      </a:r>
                      <a:endParaRPr lang="en-US" sz="2000" dirty="0"/>
                    </a:p>
                  </a:txBody>
                  <a:tcPr anchor="ctr"/>
                </a:tc>
              </a:tr>
              <a:tr h="75076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Explore previous research in the area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Literature review</a:t>
                      </a:r>
                      <a:endParaRPr lang="en-US" sz="2000" dirty="0"/>
                    </a:p>
                  </a:txBody>
                  <a:tcPr anchor="ctr"/>
                </a:tc>
              </a:tr>
              <a:tr h="102378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Design a study to address the research questions or test the hypothesis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Methods / research design</a:t>
                      </a:r>
                      <a:endParaRPr lang="en-US" sz="2000" dirty="0"/>
                    </a:p>
                  </a:txBody>
                  <a:tcPr anchor="ctr"/>
                </a:tc>
              </a:tr>
              <a:tr h="70877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Collect data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Data collection</a:t>
                      </a:r>
                      <a:endParaRPr lang="en-US" sz="2000" dirty="0"/>
                    </a:p>
                  </a:txBody>
                  <a:tcPr anchor="ctr"/>
                </a:tc>
              </a:tr>
              <a:tr h="61395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Analyze data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Findings</a:t>
                      </a:r>
                      <a:endParaRPr lang="en-US" sz="2000" dirty="0"/>
                    </a:p>
                  </a:txBody>
                  <a:tcPr anchor="ctr"/>
                </a:tc>
              </a:tr>
              <a:tr h="61395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Draw some conclusions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Analysis / conclusions</a:t>
                      </a:r>
                      <a:endParaRPr lang="en-US" sz="2000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84715803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ediatrics_article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28" b="16882"/>
          <a:stretch/>
        </p:blipFill>
        <p:spPr>
          <a:xfrm>
            <a:off x="914400" y="0"/>
            <a:ext cx="6858000" cy="696601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953000" y="4495800"/>
            <a:ext cx="3962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Tandon</a:t>
            </a:r>
            <a:r>
              <a:rPr lang="en-US" dirty="0" smtClean="0"/>
              <a:t>, P.S., Wright, J., Zhou, C., Rogers, C.B., &amp; Christakis, D.A. (2010). Nutrition menu labeling may lead to lower-calorie restaurant meal choices for children.  </a:t>
            </a:r>
            <a:r>
              <a:rPr lang="en-US" i="1" dirty="0" smtClean="0"/>
              <a:t>Pediatrics, 125</a:t>
            </a:r>
            <a:r>
              <a:rPr lang="en-US" dirty="0" smtClean="0"/>
              <a:t>, 244-248.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1189198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3-01-29 at 9.14.4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0"/>
            <a:ext cx="57064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802040"/>
      </p:ext>
    </p:extLst>
  </p:cSld>
  <p:clrMapOvr>
    <a:masterClrMapping/>
  </p:clrMapOvr>
  <p:transition xmlns:p14="http://schemas.microsoft.com/office/powerpoint/2010/main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3703112"/>
              </p:ext>
            </p:extLst>
          </p:nvPr>
        </p:nvGraphicFramePr>
        <p:xfrm>
          <a:off x="609600" y="381000"/>
          <a:ext cx="4114800" cy="54911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</a:tblGrid>
              <a:tr h="44626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/>
                        <a:t>Sections of journal article</a:t>
                      </a:r>
                    </a:p>
                  </a:txBody>
                  <a:tcPr/>
                </a:tc>
              </a:tr>
              <a:tr h="61395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Introduction</a:t>
                      </a:r>
                      <a:endParaRPr lang="en-US" sz="2000" dirty="0"/>
                    </a:p>
                  </a:txBody>
                  <a:tcPr anchor="ctr"/>
                </a:tc>
              </a:tr>
              <a:tr h="70877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Purpose of the study</a:t>
                      </a:r>
                      <a:endParaRPr lang="en-US" sz="2000" dirty="0"/>
                    </a:p>
                  </a:txBody>
                  <a:tcPr anchor="ctr"/>
                </a:tc>
              </a:tr>
              <a:tr h="75076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Literature review</a:t>
                      </a:r>
                      <a:endParaRPr lang="en-US" sz="2000" dirty="0"/>
                    </a:p>
                  </a:txBody>
                  <a:tcPr anchor="ctr"/>
                </a:tc>
              </a:tr>
              <a:tr h="102378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Methods / research design</a:t>
                      </a:r>
                      <a:endParaRPr lang="en-US" sz="2000" dirty="0"/>
                    </a:p>
                  </a:txBody>
                  <a:tcPr anchor="ctr"/>
                </a:tc>
              </a:tr>
              <a:tr h="70877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Data collection</a:t>
                      </a:r>
                      <a:endParaRPr lang="en-US" sz="2000" dirty="0"/>
                    </a:p>
                  </a:txBody>
                  <a:tcPr anchor="ctr"/>
                </a:tc>
              </a:tr>
              <a:tr h="61395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Findings</a:t>
                      </a:r>
                      <a:endParaRPr lang="en-US" sz="2000" dirty="0"/>
                    </a:p>
                  </a:txBody>
                  <a:tcPr anchor="ctr"/>
                </a:tc>
              </a:tr>
              <a:tr h="61395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Analysis / conclusions</a:t>
                      </a:r>
                      <a:endParaRPr lang="en-US" sz="2000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18598172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35" y="55410"/>
            <a:ext cx="4644743" cy="6192990"/>
          </a:xfrm>
          <a:prstGeom prst="rect">
            <a:avLst/>
          </a:prstGeom>
        </p:spPr>
      </p:pic>
      <p:pic>
        <p:nvPicPr>
          <p:cNvPr id="5" name="Picture 4" descr="Slide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17294"/>
            <a:ext cx="4648200" cy="61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700480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76200"/>
            <a:ext cx="4629150" cy="6172200"/>
          </a:xfrm>
          <a:prstGeom prst="rect">
            <a:avLst/>
          </a:prstGeom>
        </p:spPr>
      </p:pic>
      <p:pic>
        <p:nvPicPr>
          <p:cNvPr id="3" name="Picture 2" descr="Slide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0550" y="0"/>
            <a:ext cx="4743450" cy="632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018418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440363"/>
          </a:xfrm>
        </p:spPr>
        <p:txBody>
          <a:bodyPr/>
          <a:lstStyle/>
          <a:p>
            <a:pPr indent="0">
              <a:buNone/>
            </a:pPr>
            <a:r>
              <a:rPr lang="en-US" dirty="0"/>
              <a:t>o</a:t>
            </a:r>
            <a:r>
              <a:rPr lang="en-US" dirty="0" smtClean="0"/>
              <a:t>ne way to think about research approaches is to consider specific goals of the research:</a:t>
            </a:r>
          </a:p>
          <a:p>
            <a:pPr lvl="1" indent="0"/>
            <a:r>
              <a:rPr lang="en-US" sz="3200" dirty="0" smtClean="0"/>
              <a:t> exploration</a:t>
            </a:r>
          </a:p>
          <a:p>
            <a:pPr lvl="1" indent="0"/>
            <a:r>
              <a:rPr lang="en-US" sz="3200" dirty="0"/>
              <a:t> </a:t>
            </a:r>
            <a:r>
              <a:rPr lang="en-US" sz="3200" dirty="0" smtClean="0"/>
              <a:t>description</a:t>
            </a:r>
          </a:p>
          <a:p>
            <a:pPr lvl="1" indent="0"/>
            <a:r>
              <a:rPr lang="en-US" sz="3200" dirty="0"/>
              <a:t> </a:t>
            </a:r>
            <a:r>
              <a:rPr lang="en-US" sz="3200" dirty="0" smtClean="0"/>
              <a:t>explanation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033228366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exploratory studies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</a:t>
            </a:r>
            <a:r>
              <a:rPr lang="en-US" dirty="0" smtClean="0"/>
              <a:t>ypically conducted when little is known about a particular phenomenon</a:t>
            </a:r>
          </a:p>
          <a:p>
            <a:r>
              <a:rPr lang="en-US" dirty="0"/>
              <a:t>o</a:t>
            </a:r>
            <a:r>
              <a:rPr lang="en-US" dirty="0" smtClean="0"/>
              <a:t>ften employ a variety of research methods with the goal of learning more about a phenomenon, rather than making specific predictions</a:t>
            </a:r>
          </a:p>
          <a:p>
            <a:r>
              <a:rPr lang="en-US" dirty="0"/>
              <a:t>o</a:t>
            </a:r>
            <a:r>
              <a:rPr lang="en-US" dirty="0" smtClean="0"/>
              <a:t>ften have less structured methods</a:t>
            </a:r>
          </a:p>
          <a:p>
            <a:r>
              <a:rPr lang="en-US" dirty="0"/>
              <a:t>r</a:t>
            </a:r>
            <a:r>
              <a:rPr lang="en-US" dirty="0" smtClean="0"/>
              <a:t>esearch questions are typically broad and open-ended and hypotheses are uncommon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806433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 questions…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/>
              <a:t>Instructions for posting your questions in Sakai</a:t>
            </a:r>
          </a:p>
          <a:p>
            <a:pPr marL="0" indent="0">
              <a:buNone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u="sng" dirty="0" smtClean="0">
                <a:hlinkClick r:id="rId2"/>
              </a:rPr>
              <a:t>https</a:t>
            </a:r>
            <a:r>
              <a:rPr lang="en-US" u="sng" dirty="0">
                <a:hlinkClick r:id="rId2"/>
              </a:rPr>
              <a:t>://www.unc.edu/sakai/</a:t>
            </a:r>
            <a:endParaRPr lang="en-US" u="sng" dirty="0">
              <a:hlinkClick r:id="rId2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Log </a:t>
            </a:r>
            <a:r>
              <a:rPr lang="en-US" dirty="0"/>
              <a:t>in with your </a:t>
            </a:r>
            <a:r>
              <a:rPr lang="en-US" dirty="0" err="1"/>
              <a:t>onyen</a:t>
            </a:r>
            <a:r>
              <a:rPr lang="en-US" dirty="0"/>
              <a:t>/password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You </a:t>
            </a:r>
            <a:r>
              <a:rPr lang="en-US" dirty="0"/>
              <a:t>should automatically be enrolled in our class, INLS200.002.SP13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Over </a:t>
            </a:r>
            <a:r>
              <a:rPr lang="en-US" dirty="0"/>
              <a:t>on the left navigation bar, click on "Discussion and Private </a:t>
            </a:r>
            <a:r>
              <a:rPr lang="en-US" dirty="0" smtClean="0"/>
              <a:t>Messages”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When </a:t>
            </a:r>
            <a:r>
              <a:rPr lang="en-US" dirty="0"/>
              <a:t>that page loads, select "Class </a:t>
            </a:r>
            <a:r>
              <a:rPr lang="en-US" dirty="0" smtClean="0"/>
              <a:t>Discussions”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You </a:t>
            </a:r>
            <a:r>
              <a:rPr lang="en-US" dirty="0"/>
              <a:t>should see entries/topics for each of our readings.  Select which you want to respond to and paste/type your question. 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1350698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descriptive studies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</a:t>
            </a:r>
            <a:r>
              <a:rPr lang="en-US" dirty="0" smtClean="0"/>
              <a:t>ocus on documenting and describing a particular phenomenon</a:t>
            </a:r>
          </a:p>
          <a:p>
            <a:r>
              <a:rPr lang="en-US" dirty="0" smtClean="0"/>
              <a:t>main purpose is to provide benchmark descriptions and classifications</a:t>
            </a:r>
          </a:p>
          <a:p>
            <a:r>
              <a:rPr lang="en-US" dirty="0"/>
              <a:t>o</a:t>
            </a:r>
            <a:r>
              <a:rPr lang="en-US" dirty="0" smtClean="0"/>
              <a:t>ften used to inform other studies</a:t>
            </a:r>
          </a:p>
          <a:p>
            <a:r>
              <a:rPr lang="en-US" dirty="0"/>
              <a:t>m</a:t>
            </a:r>
            <a:r>
              <a:rPr lang="en-US" dirty="0" smtClean="0"/>
              <a:t>ay describe variables and correlations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956332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explanatory studies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</a:t>
            </a:r>
            <a:r>
              <a:rPr lang="en-US" dirty="0" smtClean="0"/>
              <a:t>xamine the relationship between two or more variables with the goal of prediction and/or explanation</a:t>
            </a:r>
          </a:p>
          <a:p>
            <a:r>
              <a:rPr lang="en-US" dirty="0"/>
              <a:t>o</a:t>
            </a:r>
            <a:r>
              <a:rPr lang="en-US" dirty="0" smtClean="0"/>
              <a:t>ften concerned with establishing causality and because of this require variables of interest to be isolated and studies systematically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5707338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prediction vs. explanation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</a:t>
            </a:r>
            <a:r>
              <a:rPr lang="en-US" dirty="0" smtClean="0"/>
              <a:t>t is possible to build predictive models of events without actually understanding anything about WHY such event occur</a:t>
            </a:r>
          </a:p>
          <a:p>
            <a:r>
              <a:rPr lang="en-US" dirty="0"/>
              <a:t>v</a:t>
            </a:r>
            <a:r>
              <a:rPr lang="en-US" dirty="0" smtClean="0"/>
              <a:t>ery often researchers stop at prediction and do not pursue explanation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9389371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228600" y="304800"/>
          <a:ext cx="8763000" cy="6172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39606040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4517283"/>
              </p:ext>
            </p:extLst>
          </p:nvPr>
        </p:nvGraphicFramePr>
        <p:xfrm>
          <a:off x="76200" y="228598"/>
          <a:ext cx="8991600" cy="510540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1498600"/>
                <a:gridCol w="1735222"/>
                <a:gridCol w="1109578"/>
                <a:gridCol w="1447800"/>
                <a:gridCol w="1371600"/>
                <a:gridCol w="1828800"/>
              </a:tblGrid>
              <a:tr h="96328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purpose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stage in learning process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question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main audience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outcome</a:t>
                      </a:r>
                      <a:endParaRPr lang="en-US" dirty="0"/>
                    </a:p>
                  </a:txBody>
                  <a:tcPr anchor="ctr"/>
                </a:tc>
              </a:tr>
              <a:tr h="963283">
                <a:tc>
                  <a:txBody>
                    <a:bodyPr/>
                    <a:lstStyle/>
                    <a:p>
                      <a:r>
                        <a:rPr lang="en-US" dirty="0" smtClean="0"/>
                        <a:t>exploratory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learn about something new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earliest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what?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varies; usually a researcher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general ideas and research questions</a:t>
                      </a:r>
                      <a:endParaRPr lang="en-US" dirty="0"/>
                    </a:p>
                  </a:txBody>
                  <a:tcPr anchor="ctr"/>
                </a:tc>
              </a:tr>
              <a:tr h="963283">
                <a:tc>
                  <a:txBody>
                    <a:bodyPr/>
                    <a:lstStyle/>
                    <a:p>
                      <a:r>
                        <a:rPr lang="en-US" dirty="0" smtClean="0"/>
                        <a:t>descriptive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provide details on something known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middle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who?</a:t>
                      </a:r>
                    </a:p>
                    <a:p>
                      <a:r>
                        <a:rPr lang="en-US" dirty="0" smtClean="0"/>
                        <a:t>when?</a:t>
                      </a:r>
                    </a:p>
                    <a:p>
                      <a:r>
                        <a:rPr lang="en-US" dirty="0" smtClean="0"/>
                        <a:t>how?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varies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factual details and descriptions</a:t>
                      </a:r>
                      <a:endParaRPr lang="en-US" dirty="0"/>
                    </a:p>
                  </a:txBody>
                  <a:tcPr anchor="ctr"/>
                </a:tc>
              </a:tr>
              <a:tr h="1252268">
                <a:tc>
                  <a:txBody>
                    <a:bodyPr/>
                    <a:lstStyle/>
                    <a:p>
                      <a:r>
                        <a:rPr lang="en-US" dirty="0" smtClean="0"/>
                        <a:t>explanatory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build a new model or test existing explanation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late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why?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professional researchers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test a theory; compare explanations</a:t>
                      </a:r>
                      <a:endParaRPr lang="en-US" dirty="0"/>
                    </a:p>
                  </a:txBody>
                  <a:tcPr anchor="ctr"/>
                </a:tc>
              </a:tr>
              <a:tr h="963283">
                <a:tc>
                  <a:txBody>
                    <a:bodyPr/>
                    <a:lstStyle/>
                    <a:p>
                      <a:r>
                        <a:rPr lang="en-US" dirty="0" smtClean="0"/>
                        <a:t>evaluation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determine effectiveness of program/policy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late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does it work?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practitioners and policy makers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practical recommendation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257800" y="6258580"/>
            <a:ext cx="381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err="1"/>
              <a:t>Neuman</a:t>
            </a:r>
            <a:r>
              <a:rPr lang="en-US" sz="1400" dirty="0"/>
              <a:t>, W.L. (2009). </a:t>
            </a:r>
            <a:r>
              <a:rPr lang="en-US" sz="1400" i="1" dirty="0"/>
              <a:t>Understanding research</a:t>
            </a:r>
            <a:r>
              <a:rPr lang="en-US" sz="1400" dirty="0"/>
              <a:t>. Boston, MA: Pearson/</a:t>
            </a:r>
            <a:r>
              <a:rPr lang="en-US" sz="1400" dirty="0" err="1"/>
              <a:t>Allyn</a:t>
            </a:r>
            <a:r>
              <a:rPr lang="en-US" sz="1400" dirty="0"/>
              <a:t> and Bacon</a:t>
            </a:r>
          </a:p>
        </p:txBody>
      </p:sp>
    </p:spTree>
    <p:extLst>
      <p:ext uri="{BB962C8B-B14F-4D97-AF65-F5344CB8AC3E}">
        <p14:creationId xmlns:p14="http://schemas.microsoft.com/office/powerpoint/2010/main" val="928144931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Assignment for </a:t>
            </a:r>
            <a:r>
              <a:rPr lang="en-US" dirty="0" smtClean="0"/>
              <a:t>Feb 5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read the </a:t>
            </a:r>
            <a:r>
              <a:rPr lang="en-US" b="1" i="1" dirty="0" smtClean="0"/>
              <a:t>analyzing research articles</a:t>
            </a:r>
            <a:r>
              <a:rPr lang="en-US" b="1" dirty="0" smtClean="0"/>
              <a:t> </a:t>
            </a:r>
            <a:r>
              <a:rPr lang="en-US" dirty="0" smtClean="0"/>
              <a:t>guide carefully</a:t>
            </a:r>
          </a:p>
          <a:p>
            <a:r>
              <a:rPr lang="en-US" dirty="0" smtClean="0"/>
              <a:t>read the food labeling research piece assigned to your group in class</a:t>
            </a:r>
          </a:p>
          <a:p>
            <a:r>
              <a:rPr lang="en-US" dirty="0" smtClean="0"/>
              <a:t>write a brief analysis of the article following the format and questions provided in the guide. I realize you may not be a health science expert so it’s okay if you don’t understand every detail of the study.  you may use bullet points.  </a:t>
            </a:r>
          </a:p>
          <a:p>
            <a:r>
              <a:rPr lang="en-US" dirty="0" smtClean="0"/>
              <a:t>1-page [counts as a pop quiz]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9735491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3-01-29 at 9.04.02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85" y="-215"/>
            <a:ext cx="9144000" cy="406942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90600" y="4648200"/>
            <a:ext cx="72390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Discussion question extension for Chapter 1 in </a:t>
            </a:r>
            <a:r>
              <a:rPr lang="en-US" sz="2400" i="1" dirty="0" smtClean="0"/>
              <a:t>Understanding Research</a:t>
            </a:r>
            <a:r>
              <a:rPr lang="en-US" sz="2400" dirty="0" smtClean="0"/>
              <a:t>:  </a:t>
            </a:r>
          </a:p>
          <a:p>
            <a:r>
              <a:rPr lang="en-US" sz="2400" dirty="0" smtClean="0"/>
              <a:t>*Post by Wednesday (tomorrow) evening at 5:00 pm*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29612979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objectives for today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track down the full-text of a specific article</a:t>
            </a:r>
          </a:p>
          <a:p>
            <a:r>
              <a:rPr lang="en-US" dirty="0" smtClean="0"/>
              <a:t>delineate </a:t>
            </a:r>
            <a:r>
              <a:rPr lang="en-US" dirty="0" smtClean="0"/>
              <a:t>between 3 basic types of research studies </a:t>
            </a:r>
            <a:r>
              <a:rPr lang="en-US" sz="2600" dirty="0" smtClean="0">
                <a:solidFill>
                  <a:schemeClr val="accent1"/>
                </a:solidFill>
              </a:rPr>
              <a:t>(exploratory, descriptive, explanatory)</a:t>
            </a:r>
          </a:p>
          <a:p>
            <a:r>
              <a:rPr lang="en-US" dirty="0"/>
              <a:t>be able to identify specific components in a scholarly research article</a:t>
            </a:r>
          </a:p>
          <a:p>
            <a:r>
              <a:rPr lang="en-US" dirty="0" smtClean="0"/>
              <a:t>analyzing </a:t>
            </a:r>
            <a:r>
              <a:rPr lang="en-US" dirty="0"/>
              <a:t>a scholarly publication</a:t>
            </a:r>
          </a:p>
          <a:p>
            <a:pPr lvl="1"/>
            <a:r>
              <a:rPr lang="en-US" dirty="0"/>
              <a:t>handout</a:t>
            </a:r>
          </a:p>
          <a:p>
            <a:pPr lvl="1"/>
            <a:r>
              <a:rPr lang="en-US" dirty="0"/>
              <a:t>homework for next </a:t>
            </a:r>
            <a:r>
              <a:rPr lang="en-US" dirty="0" smtClean="0"/>
              <a:t>Tuesday</a:t>
            </a:r>
          </a:p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 Times article exercise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read the piece on food labeling</a:t>
            </a:r>
          </a:p>
          <a:p>
            <a:r>
              <a:rPr lang="en-US" dirty="0" smtClean="0"/>
              <a:t>where does the journalist get her information?</a:t>
            </a:r>
          </a:p>
          <a:p>
            <a:r>
              <a:rPr lang="en-US" dirty="0" smtClean="0"/>
              <a:t>try to identify specific studies that she draws from – write down any </a:t>
            </a:r>
            <a:r>
              <a:rPr lang="en-US" i="1" dirty="0" smtClean="0"/>
              <a:t>clues</a:t>
            </a:r>
            <a:endParaRPr lang="en-US" dirty="0" smtClean="0"/>
          </a:p>
          <a:p>
            <a:r>
              <a:rPr lang="en-US" dirty="0" smtClean="0"/>
              <a:t>in groups of 3, use the library resources            </a:t>
            </a:r>
            <a:r>
              <a:rPr lang="en-US" sz="2400" dirty="0" smtClean="0"/>
              <a:t>(e-journals or academic search complete) </a:t>
            </a:r>
            <a:r>
              <a:rPr lang="en-US" dirty="0" smtClean="0"/>
              <a:t>to track down one of the original research studies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6752002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ATimes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625"/>
          <a:stretch/>
        </p:blipFill>
        <p:spPr>
          <a:xfrm>
            <a:off x="533400" y="11832"/>
            <a:ext cx="8762256" cy="684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725771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ATimes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625"/>
          <a:stretch/>
        </p:blipFill>
        <p:spPr>
          <a:xfrm>
            <a:off x="533400" y="11832"/>
            <a:ext cx="8762256" cy="6846168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1295400" y="3124200"/>
            <a:ext cx="3581400" cy="381000"/>
          </a:xfrm>
          <a:prstGeom prst="roundRect">
            <a:avLst/>
          </a:prstGeom>
          <a:noFill/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6324600" y="4953000"/>
            <a:ext cx="2286000" cy="381000"/>
          </a:xfrm>
          <a:prstGeom prst="roundRect">
            <a:avLst/>
          </a:prstGeom>
          <a:noFill/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ular Callout 9"/>
          <p:cNvSpPr/>
          <p:nvPr/>
        </p:nvSpPr>
        <p:spPr>
          <a:xfrm>
            <a:off x="5029200" y="2514600"/>
            <a:ext cx="2590800" cy="533400"/>
          </a:xfrm>
          <a:prstGeom prst="wedgeRoundRectCallout">
            <a:avLst>
              <a:gd name="adj1" fmla="val -123061"/>
              <a:gd name="adj2" fmla="val 63226"/>
              <a:gd name="adj3" fmla="val 16667"/>
            </a:avLst>
          </a:prstGeom>
          <a:noFill/>
          <a:ln w="31750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What year?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2725105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ATimes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37308"/>
          <a:stretch/>
        </p:blipFill>
        <p:spPr>
          <a:xfrm>
            <a:off x="838200" y="0"/>
            <a:ext cx="7980590" cy="6474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838006"/>
      </p:ext>
    </p:extLst>
  </p:cSld>
  <p:clrMapOvr>
    <a:masterClrMapping/>
  </p:clrMapOvr>
  <p:transition xmlns:p14="http://schemas.microsoft.com/office/powerpoint/2010/main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ATimes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37308"/>
          <a:stretch/>
        </p:blipFill>
        <p:spPr>
          <a:xfrm>
            <a:off x="838200" y="0"/>
            <a:ext cx="7980590" cy="6474634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2286000" y="1676400"/>
            <a:ext cx="3810000" cy="304800"/>
          </a:xfrm>
          <a:prstGeom prst="roundRect">
            <a:avLst/>
          </a:prstGeom>
          <a:noFill/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1295400" y="3124200"/>
            <a:ext cx="5181600" cy="304800"/>
          </a:xfrm>
          <a:prstGeom prst="roundRect">
            <a:avLst/>
          </a:prstGeom>
          <a:noFill/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5867400" y="5181600"/>
            <a:ext cx="2438400" cy="381000"/>
          </a:xfrm>
          <a:prstGeom prst="roundRect">
            <a:avLst/>
          </a:prstGeom>
          <a:noFill/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ular Callout 5"/>
          <p:cNvSpPr/>
          <p:nvPr/>
        </p:nvSpPr>
        <p:spPr>
          <a:xfrm>
            <a:off x="5638800" y="762000"/>
            <a:ext cx="2590800" cy="533400"/>
          </a:xfrm>
          <a:prstGeom prst="wedgeRoundRectCallout">
            <a:avLst>
              <a:gd name="adj1" fmla="val -118278"/>
              <a:gd name="adj2" fmla="val 112593"/>
              <a:gd name="adj3" fmla="val 16667"/>
            </a:avLst>
          </a:prstGeom>
          <a:noFill/>
          <a:ln w="31750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What year?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5410200" y="2286000"/>
            <a:ext cx="2590800" cy="533400"/>
          </a:xfrm>
          <a:prstGeom prst="wedgeRoundRectCallout">
            <a:avLst>
              <a:gd name="adj1" fmla="val -118278"/>
              <a:gd name="adj2" fmla="val 95169"/>
              <a:gd name="adj3" fmla="val 16667"/>
            </a:avLst>
          </a:prstGeom>
          <a:noFill/>
          <a:ln w="31750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What year?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3148747"/>
      </p:ext>
    </p:extLst>
  </p:cSld>
  <p:clrMapOvr>
    <a:masterClrMapping/>
  </p:clrMapOvr>
  <p:transition xmlns:p14="http://schemas.microsoft.com/office/powerpoint/2010/main"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1846</TotalTime>
  <Words>894</Words>
  <Application>Microsoft Macintosh PowerPoint</Application>
  <PresentationFormat>On-screen Show (4:3)</PresentationFormat>
  <Paragraphs>148</Paragraphs>
  <Slides>25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scholarly research &amp; publications</vt:lpstr>
      <vt:lpstr>Discussion questions…</vt:lpstr>
      <vt:lpstr>PowerPoint Presentation</vt:lpstr>
      <vt:lpstr>learning objectives for today</vt:lpstr>
      <vt:lpstr>LA Times article exercise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exploratory studies</vt:lpstr>
      <vt:lpstr>descriptive studies</vt:lpstr>
      <vt:lpstr>explanatory studies</vt:lpstr>
      <vt:lpstr>prediction vs. explanation</vt:lpstr>
      <vt:lpstr>PowerPoint Presentation</vt:lpstr>
      <vt:lpstr>PowerPoint Presentation</vt:lpstr>
      <vt:lpstr>Assignment for Feb 5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Rachael Clemens</dc:creator>
  <cp:lastModifiedBy>Rachael Clemens</cp:lastModifiedBy>
  <cp:revision>34</cp:revision>
  <dcterms:created xsi:type="dcterms:W3CDTF">2010-03-01T04:18:20Z</dcterms:created>
  <dcterms:modified xsi:type="dcterms:W3CDTF">2013-01-29T14:27:14Z</dcterms:modified>
</cp:coreProperties>
</file>