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27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66FB-B200-3842-8AE4-6D392C1AEACE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CAF5-C6D2-7C44-87CF-B2386BA4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66FB-B200-3842-8AE4-6D392C1AEACE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CAF5-C6D2-7C44-87CF-B2386BA4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24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66FB-B200-3842-8AE4-6D392C1AEACE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CAF5-C6D2-7C44-87CF-B2386BA4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2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66FB-B200-3842-8AE4-6D392C1AEACE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CAF5-C6D2-7C44-87CF-B2386BA4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66FB-B200-3842-8AE4-6D392C1AEACE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CAF5-C6D2-7C44-87CF-B2386BA4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9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66FB-B200-3842-8AE4-6D392C1AEACE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CAF5-C6D2-7C44-87CF-B2386BA4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66FB-B200-3842-8AE4-6D392C1AEACE}" type="datetimeFigureOut">
              <a:rPr lang="en-US" smtClean="0"/>
              <a:t>4/9/13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CAF5-C6D2-7C44-87CF-B2386BA4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3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66FB-B200-3842-8AE4-6D392C1AEACE}" type="datetimeFigureOut">
              <a:rPr lang="en-US" smtClean="0"/>
              <a:t>4/9/13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CAF5-C6D2-7C44-87CF-B2386BA4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8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66FB-B200-3842-8AE4-6D392C1AEACE}" type="datetimeFigureOut">
              <a:rPr lang="en-US" smtClean="0"/>
              <a:t>4/9/13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CAF5-C6D2-7C44-87CF-B2386BA4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9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66FB-B200-3842-8AE4-6D392C1AEACE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CAF5-C6D2-7C44-87CF-B2386BA4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6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66FB-B200-3842-8AE4-6D392C1AEACE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3CAF5-C6D2-7C44-87CF-B2386BA4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6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B66FB-B200-3842-8AE4-6D392C1AEACE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3CAF5-C6D2-7C44-87CF-B2386BA42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0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d.com/talks/lang/en/margaret_stewart_how_youtube_thinks_about_copyright.html" TargetMode="External"/><Relationship Id="rId3" Type="http://schemas.openxmlformats.org/officeDocument/2006/relationships/hyperlink" Target="http://www.ted.com/talks/lang/en/larry_lessig_says_the_law_is_strangling_creativit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oday’s line-up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collections trip – comments?</a:t>
            </a:r>
          </a:p>
          <a:p>
            <a:r>
              <a:rPr lang="en-US" dirty="0" smtClean="0"/>
              <a:t>mid-term review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xemplar</a:t>
            </a:r>
          </a:p>
          <a:p>
            <a:pPr lvl="1"/>
            <a:r>
              <a:rPr lang="en-US" dirty="0" smtClean="0"/>
              <a:t>final</a:t>
            </a:r>
          </a:p>
          <a:p>
            <a:r>
              <a:rPr lang="en-US" dirty="0" smtClean="0"/>
              <a:t>information ethics</a:t>
            </a:r>
          </a:p>
          <a:p>
            <a:pPr lvl="1"/>
            <a:r>
              <a:rPr lang="en-US" dirty="0" smtClean="0">
                <a:hlinkClick r:id="rId2"/>
              </a:rPr>
              <a:t>How YouTube thinks about copyright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Lawrence </a:t>
            </a:r>
            <a:r>
              <a:rPr lang="en-US" dirty="0" err="1" smtClean="0">
                <a:hlinkClick r:id="rId3"/>
              </a:rPr>
              <a:t>Lessig</a:t>
            </a:r>
            <a:r>
              <a:rPr lang="en-US" dirty="0" smtClean="0">
                <a:hlinkClick r:id="rId3"/>
              </a:rPr>
              <a:t>: Laws that choke creativity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roject group 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56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33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today’s line-up</vt:lpstr>
    </vt:vector>
  </TitlesOfParts>
  <Company>University of North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line-up</dc:title>
  <dc:creator>Rachael Clemens</dc:creator>
  <cp:lastModifiedBy>Rachael Clemens</cp:lastModifiedBy>
  <cp:revision>2</cp:revision>
  <dcterms:created xsi:type="dcterms:W3CDTF">2013-04-09T13:44:59Z</dcterms:created>
  <dcterms:modified xsi:type="dcterms:W3CDTF">2013-04-09T13:58:11Z</dcterms:modified>
</cp:coreProperties>
</file>