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3EFCD-DA81-45E8-8E5F-65524D1401BC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6A68-22C8-49CB-9095-AA54B02F5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la.org/acrl/awards/achievementawards/innovationaward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innovation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helibrarywiththeleadpipe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in library instruction</a:t>
            </a:r>
          </a:p>
          <a:p>
            <a:pPr lvl="1"/>
            <a:r>
              <a:rPr lang="en-US" dirty="0" smtClean="0"/>
              <a:t>Jonathan</a:t>
            </a:r>
          </a:p>
          <a:p>
            <a:pPr lvl="1"/>
            <a:r>
              <a:rPr lang="en-US" dirty="0" smtClean="0"/>
              <a:t>More resources</a:t>
            </a:r>
          </a:p>
          <a:p>
            <a:r>
              <a:rPr lang="en-US" dirty="0" smtClean="0"/>
              <a:t>Individual consultations regarding instruction projects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2917" t="11852" r="24167" b="8889"/>
          <a:stretch>
            <a:fillRect/>
          </a:stretch>
        </p:blipFill>
        <p:spPr bwMode="auto">
          <a:xfrm>
            <a:off x="304800" y="304800"/>
            <a:ext cx="64214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583" t="12963" r="27083" b="6296"/>
          <a:stretch>
            <a:fillRect/>
          </a:stretch>
        </p:blipFill>
        <p:spPr bwMode="auto">
          <a:xfrm>
            <a:off x="304800" y="228600"/>
            <a:ext cx="6553200" cy="46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257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http://www.libraryinnovation.org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833" t="14074" r="26667" b="8148"/>
          <a:stretch>
            <a:fillRect/>
          </a:stretch>
        </p:blipFill>
        <p:spPr bwMode="auto">
          <a:xfrm>
            <a:off x="457200" y="228600"/>
            <a:ext cx="653578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248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http://www.inthelibrarywiththeleadpipe.org/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Agenda for today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Dave</cp:lastModifiedBy>
  <cp:revision>2</cp:revision>
  <dcterms:created xsi:type="dcterms:W3CDTF">2013-10-24T13:03:49Z</dcterms:created>
  <dcterms:modified xsi:type="dcterms:W3CDTF">2013-10-24T15:42:15Z</dcterms:modified>
</cp:coreProperties>
</file>