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957" r:id="rId1"/>
    <p:sldMasterId id="2147483978" r:id="rId2"/>
  </p:sldMasterIdLst>
  <p:notesMasterIdLst>
    <p:notesMasterId r:id="rId18"/>
  </p:notesMasterIdLst>
  <p:handoutMasterIdLst>
    <p:handoutMasterId r:id="rId19"/>
  </p:handoutMasterIdLst>
  <p:sldIdLst>
    <p:sldId id="522" r:id="rId3"/>
    <p:sldId id="591" r:id="rId4"/>
    <p:sldId id="592" r:id="rId5"/>
    <p:sldId id="596" r:id="rId6"/>
    <p:sldId id="595" r:id="rId7"/>
    <p:sldId id="593" r:id="rId8"/>
    <p:sldId id="589" r:id="rId9"/>
    <p:sldId id="597" r:id="rId10"/>
    <p:sldId id="599" r:id="rId11"/>
    <p:sldId id="598" r:id="rId12"/>
    <p:sldId id="600" r:id="rId13"/>
    <p:sldId id="590" r:id="rId14"/>
    <p:sldId id="601" r:id="rId15"/>
    <p:sldId id="563" r:id="rId16"/>
    <p:sldId id="577" r:id="rId17"/>
  </p:sldIdLst>
  <p:sldSz cx="9144000" cy="6858000" type="screen4x3"/>
  <p:notesSz cx="6997700" cy="9271000"/>
  <p:defaultTextStyle>
    <a:defPPr>
      <a:defRPr lang="en-US"/>
    </a:defPPr>
    <a:lvl1pPr algn="l" rtl="0" eaLnBrk="0" fontAlgn="base" hangingPunct="0">
      <a:spcBef>
        <a:spcPct val="0"/>
      </a:spcBef>
      <a:spcAft>
        <a:spcPct val="0"/>
      </a:spcAft>
      <a:defRPr kern="1200">
        <a:solidFill>
          <a:schemeClr val="tx1"/>
        </a:solidFill>
        <a:latin typeface="Arial" charset="0"/>
        <a:ea typeface="ヒラギノ角ゴ Pro W3" pitchFamily="1" charset="-128"/>
        <a:cs typeface="+mn-cs"/>
      </a:defRPr>
    </a:lvl1pPr>
    <a:lvl2pPr marL="457200" algn="l" rtl="0" eaLnBrk="0" fontAlgn="base" hangingPunct="0">
      <a:spcBef>
        <a:spcPct val="0"/>
      </a:spcBef>
      <a:spcAft>
        <a:spcPct val="0"/>
      </a:spcAft>
      <a:defRPr kern="1200">
        <a:solidFill>
          <a:schemeClr val="tx1"/>
        </a:solidFill>
        <a:latin typeface="Arial" charset="0"/>
        <a:ea typeface="ヒラギノ角ゴ Pro W3" pitchFamily="1" charset="-128"/>
        <a:cs typeface="+mn-cs"/>
      </a:defRPr>
    </a:lvl2pPr>
    <a:lvl3pPr marL="914400" algn="l" rtl="0" eaLnBrk="0" fontAlgn="base" hangingPunct="0">
      <a:spcBef>
        <a:spcPct val="0"/>
      </a:spcBef>
      <a:spcAft>
        <a:spcPct val="0"/>
      </a:spcAft>
      <a:defRPr kern="1200">
        <a:solidFill>
          <a:schemeClr val="tx1"/>
        </a:solidFill>
        <a:latin typeface="Arial" charset="0"/>
        <a:ea typeface="ヒラギノ角ゴ Pro W3" pitchFamily="1" charset="-128"/>
        <a:cs typeface="+mn-cs"/>
      </a:defRPr>
    </a:lvl3pPr>
    <a:lvl4pPr marL="1371600" algn="l" rtl="0" eaLnBrk="0" fontAlgn="base" hangingPunct="0">
      <a:spcBef>
        <a:spcPct val="0"/>
      </a:spcBef>
      <a:spcAft>
        <a:spcPct val="0"/>
      </a:spcAft>
      <a:defRPr kern="1200">
        <a:solidFill>
          <a:schemeClr val="tx1"/>
        </a:solidFill>
        <a:latin typeface="Arial" charset="0"/>
        <a:ea typeface="ヒラギノ角ゴ Pro W3" pitchFamily="1" charset="-128"/>
        <a:cs typeface="+mn-cs"/>
      </a:defRPr>
    </a:lvl4pPr>
    <a:lvl5pPr marL="1828800" algn="l" rtl="0" eaLnBrk="0" fontAlgn="base" hangingPunct="0">
      <a:spcBef>
        <a:spcPct val="0"/>
      </a:spcBef>
      <a:spcAft>
        <a:spcPct val="0"/>
      </a:spcAft>
      <a:defRPr kern="1200">
        <a:solidFill>
          <a:schemeClr val="tx1"/>
        </a:solidFill>
        <a:latin typeface="Arial" charset="0"/>
        <a:ea typeface="ヒラギノ角ゴ Pro W3" pitchFamily="1" charset="-128"/>
        <a:cs typeface="+mn-cs"/>
      </a:defRPr>
    </a:lvl5pPr>
    <a:lvl6pPr marL="2286000" algn="l" defTabSz="914400" rtl="0" eaLnBrk="1" latinLnBrk="0" hangingPunct="1">
      <a:defRPr kern="1200">
        <a:solidFill>
          <a:schemeClr val="tx1"/>
        </a:solidFill>
        <a:latin typeface="Arial" charset="0"/>
        <a:ea typeface="ヒラギノ角ゴ Pro W3" pitchFamily="1" charset="-128"/>
        <a:cs typeface="+mn-cs"/>
      </a:defRPr>
    </a:lvl6pPr>
    <a:lvl7pPr marL="2743200" algn="l" defTabSz="914400" rtl="0" eaLnBrk="1" latinLnBrk="0" hangingPunct="1">
      <a:defRPr kern="1200">
        <a:solidFill>
          <a:schemeClr val="tx1"/>
        </a:solidFill>
        <a:latin typeface="Arial" charset="0"/>
        <a:ea typeface="ヒラギノ角ゴ Pro W3" pitchFamily="1" charset="-128"/>
        <a:cs typeface="+mn-cs"/>
      </a:defRPr>
    </a:lvl7pPr>
    <a:lvl8pPr marL="3200400" algn="l" defTabSz="914400" rtl="0" eaLnBrk="1" latinLnBrk="0" hangingPunct="1">
      <a:defRPr kern="1200">
        <a:solidFill>
          <a:schemeClr val="tx1"/>
        </a:solidFill>
        <a:latin typeface="Arial" charset="0"/>
        <a:ea typeface="ヒラギノ角ゴ Pro W3" pitchFamily="1" charset="-128"/>
        <a:cs typeface="+mn-cs"/>
      </a:defRPr>
    </a:lvl8pPr>
    <a:lvl9pPr marL="3657600" algn="l" defTabSz="914400" rtl="0" eaLnBrk="1" latinLnBrk="0" hangingPunct="1">
      <a:defRPr kern="1200">
        <a:solidFill>
          <a:schemeClr val="tx1"/>
        </a:solidFill>
        <a:latin typeface="Arial" charset="0"/>
        <a:ea typeface="ヒラギノ角ゴ Pro W3" pitchFamily="1"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F311A"/>
    <a:srgbClr val="5D9732"/>
    <a:srgbClr val="E87D1D"/>
    <a:srgbClr val="0A357E"/>
    <a:srgbClr val="4F2683"/>
    <a:srgbClr val="FFC525"/>
    <a:srgbClr val="003F82"/>
    <a:srgbClr val="00CC00"/>
    <a:srgbClr val="0066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870" autoAdjust="0"/>
    <p:restoredTop sz="97657" autoAdjust="0"/>
  </p:normalViewPr>
  <p:slideViewPr>
    <p:cSldViewPr>
      <p:cViewPr varScale="1">
        <p:scale>
          <a:sx n="110" d="100"/>
          <a:sy n="110" d="100"/>
        </p:scale>
        <p:origin x="-1350" y="-84"/>
      </p:cViewPr>
      <p:guideLst>
        <p:guide orient="horz" pos="2544"/>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7874" name="Rectangle 2"/>
          <p:cNvSpPr>
            <a:spLocks noGrp="1" noChangeArrowheads="1"/>
          </p:cNvSpPr>
          <p:nvPr>
            <p:ph type="hdr" sz="quarter"/>
          </p:nvPr>
        </p:nvSpPr>
        <p:spPr bwMode="auto">
          <a:xfrm>
            <a:off x="0" y="0"/>
            <a:ext cx="3033713" cy="463550"/>
          </a:xfrm>
          <a:prstGeom prst="rect">
            <a:avLst/>
          </a:prstGeom>
          <a:noFill/>
          <a:ln w="9525">
            <a:noFill/>
            <a:miter lim="800000"/>
            <a:headEnd/>
            <a:tailEnd/>
          </a:ln>
          <a:effectLst/>
        </p:spPr>
        <p:txBody>
          <a:bodyPr vert="horz" wrap="square" lIns="91221" tIns="45610" rIns="91221" bIns="45610" numCol="1" anchor="t" anchorCtr="0" compatLnSpc="1">
            <a:prstTxWarp prst="textNoShape">
              <a:avLst/>
            </a:prstTxWarp>
          </a:bodyPr>
          <a:lstStyle>
            <a:lvl1pPr defTabSz="912813">
              <a:defRPr sz="1200">
                <a:latin typeface="Arial" charset="0"/>
              </a:defRPr>
            </a:lvl1pPr>
          </a:lstStyle>
          <a:p>
            <a:pPr>
              <a:defRPr/>
            </a:pPr>
            <a:endParaRPr lang="en-US"/>
          </a:p>
        </p:txBody>
      </p:sp>
      <p:sp>
        <p:nvSpPr>
          <p:cNvPr id="207875" name="Rectangle 3"/>
          <p:cNvSpPr>
            <a:spLocks noGrp="1" noChangeArrowheads="1"/>
          </p:cNvSpPr>
          <p:nvPr>
            <p:ph type="dt" sz="quarter" idx="1"/>
          </p:nvPr>
        </p:nvSpPr>
        <p:spPr bwMode="auto">
          <a:xfrm>
            <a:off x="3962400" y="0"/>
            <a:ext cx="3033713" cy="463550"/>
          </a:xfrm>
          <a:prstGeom prst="rect">
            <a:avLst/>
          </a:prstGeom>
          <a:noFill/>
          <a:ln w="9525">
            <a:noFill/>
            <a:miter lim="800000"/>
            <a:headEnd/>
            <a:tailEnd/>
          </a:ln>
          <a:effectLst/>
        </p:spPr>
        <p:txBody>
          <a:bodyPr vert="horz" wrap="square" lIns="91221" tIns="45610" rIns="91221" bIns="45610" numCol="1" anchor="t" anchorCtr="0" compatLnSpc="1">
            <a:prstTxWarp prst="textNoShape">
              <a:avLst/>
            </a:prstTxWarp>
          </a:bodyPr>
          <a:lstStyle>
            <a:lvl1pPr algn="r" defTabSz="912813">
              <a:defRPr sz="1200">
                <a:latin typeface="Arial" charset="0"/>
              </a:defRPr>
            </a:lvl1pPr>
          </a:lstStyle>
          <a:p>
            <a:pPr>
              <a:defRPr/>
            </a:pPr>
            <a:endParaRPr lang="en-US"/>
          </a:p>
        </p:txBody>
      </p:sp>
      <p:sp>
        <p:nvSpPr>
          <p:cNvPr id="207876" name="Rectangle 4"/>
          <p:cNvSpPr>
            <a:spLocks noGrp="1" noChangeArrowheads="1"/>
          </p:cNvSpPr>
          <p:nvPr>
            <p:ph type="ftr" sz="quarter" idx="2"/>
          </p:nvPr>
        </p:nvSpPr>
        <p:spPr bwMode="auto">
          <a:xfrm>
            <a:off x="0" y="8805863"/>
            <a:ext cx="3033713" cy="463550"/>
          </a:xfrm>
          <a:prstGeom prst="rect">
            <a:avLst/>
          </a:prstGeom>
          <a:noFill/>
          <a:ln w="9525">
            <a:noFill/>
            <a:miter lim="800000"/>
            <a:headEnd/>
            <a:tailEnd/>
          </a:ln>
          <a:effectLst/>
        </p:spPr>
        <p:txBody>
          <a:bodyPr vert="horz" wrap="square" lIns="91221" tIns="45610" rIns="91221" bIns="45610" numCol="1" anchor="b" anchorCtr="0" compatLnSpc="1">
            <a:prstTxWarp prst="textNoShape">
              <a:avLst/>
            </a:prstTxWarp>
          </a:bodyPr>
          <a:lstStyle>
            <a:lvl1pPr defTabSz="912813">
              <a:defRPr sz="1200">
                <a:latin typeface="Arial" charset="0"/>
              </a:defRPr>
            </a:lvl1pPr>
          </a:lstStyle>
          <a:p>
            <a:pPr>
              <a:defRPr/>
            </a:pPr>
            <a:endParaRPr lang="en-US"/>
          </a:p>
        </p:txBody>
      </p:sp>
      <p:sp>
        <p:nvSpPr>
          <p:cNvPr id="207877" name="Rectangle 5"/>
          <p:cNvSpPr>
            <a:spLocks noGrp="1" noChangeArrowheads="1"/>
          </p:cNvSpPr>
          <p:nvPr>
            <p:ph type="sldNum" sz="quarter" idx="3"/>
          </p:nvPr>
        </p:nvSpPr>
        <p:spPr bwMode="auto">
          <a:xfrm>
            <a:off x="3962400" y="8805863"/>
            <a:ext cx="3033713" cy="463550"/>
          </a:xfrm>
          <a:prstGeom prst="rect">
            <a:avLst/>
          </a:prstGeom>
          <a:noFill/>
          <a:ln w="9525">
            <a:noFill/>
            <a:miter lim="800000"/>
            <a:headEnd/>
            <a:tailEnd/>
          </a:ln>
          <a:effectLst/>
        </p:spPr>
        <p:txBody>
          <a:bodyPr vert="horz" wrap="square" lIns="91221" tIns="45610" rIns="91221" bIns="45610" numCol="1" anchor="b" anchorCtr="0" compatLnSpc="1">
            <a:prstTxWarp prst="textNoShape">
              <a:avLst/>
            </a:prstTxWarp>
          </a:bodyPr>
          <a:lstStyle>
            <a:lvl1pPr algn="r" defTabSz="912813">
              <a:defRPr sz="1200">
                <a:latin typeface="Arial" charset="0"/>
              </a:defRPr>
            </a:lvl1pPr>
          </a:lstStyle>
          <a:p>
            <a:pPr>
              <a:defRPr/>
            </a:pPr>
            <a:fld id="{F14AD3AF-E853-41DD-9C6B-157657455CBF}" type="slidenum">
              <a:rPr lang="en-US"/>
              <a:pPr>
                <a:defRPr/>
              </a:pPr>
              <a:t>‹#›</a:t>
            </a:fld>
            <a:endParaRPr lang="en-US"/>
          </a:p>
        </p:txBody>
      </p:sp>
    </p:spTree>
    <p:extLst>
      <p:ext uri="{BB962C8B-B14F-4D97-AF65-F5344CB8AC3E}">
        <p14:creationId xmlns:p14="http://schemas.microsoft.com/office/powerpoint/2010/main" val="31466310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33713" cy="463550"/>
          </a:xfrm>
          <a:prstGeom prst="rect">
            <a:avLst/>
          </a:prstGeom>
          <a:noFill/>
          <a:ln w="9525">
            <a:noFill/>
            <a:miter lim="800000"/>
            <a:headEnd/>
            <a:tailEnd/>
          </a:ln>
        </p:spPr>
        <p:txBody>
          <a:bodyPr vert="horz" wrap="square" lIns="92953" tIns="46477" rIns="92953" bIns="46477" numCol="1" anchor="t" anchorCtr="0" compatLnSpc="1">
            <a:prstTxWarp prst="textNoShape">
              <a:avLst/>
            </a:prstTxWarp>
          </a:bodyPr>
          <a:lstStyle>
            <a:lvl1pPr defTabSz="930275">
              <a:defRPr sz="1200">
                <a:latin typeface="Arial" charset="0"/>
              </a:defRPr>
            </a:lvl1pPr>
          </a:lstStyle>
          <a:p>
            <a:pPr>
              <a:defRPr/>
            </a:pPr>
            <a:endParaRPr lang="en-US"/>
          </a:p>
        </p:txBody>
      </p:sp>
      <p:sp>
        <p:nvSpPr>
          <p:cNvPr id="3075" name="Rectangle 3"/>
          <p:cNvSpPr>
            <a:spLocks noGrp="1" noChangeArrowheads="1"/>
          </p:cNvSpPr>
          <p:nvPr>
            <p:ph type="dt" idx="1"/>
          </p:nvPr>
        </p:nvSpPr>
        <p:spPr bwMode="auto">
          <a:xfrm>
            <a:off x="3963988" y="0"/>
            <a:ext cx="3033712" cy="463550"/>
          </a:xfrm>
          <a:prstGeom prst="rect">
            <a:avLst/>
          </a:prstGeom>
          <a:noFill/>
          <a:ln w="9525">
            <a:noFill/>
            <a:miter lim="800000"/>
            <a:headEnd/>
            <a:tailEnd/>
          </a:ln>
        </p:spPr>
        <p:txBody>
          <a:bodyPr vert="horz" wrap="square" lIns="92953" tIns="46477" rIns="92953" bIns="46477" numCol="1" anchor="t" anchorCtr="0" compatLnSpc="1">
            <a:prstTxWarp prst="textNoShape">
              <a:avLst/>
            </a:prstTxWarp>
          </a:bodyPr>
          <a:lstStyle>
            <a:lvl1pPr algn="r" defTabSz="930275">
              <a:defRPr sz="1200">
                <a:latin typeface="Arial" charset="0"/>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81100" y="695325"/>
            <a:ext cx="4635500" cy="3476625"/>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33450" y="4403725"/>
            <a:ext cx="5130800" cy="4171950"/>
          </a:xfrm>
          <a:prstGeom prst="rect">
            <a:avLst/>
          </a:prstGeom>
          <a:noFill/>
          <a:ln w="9525">
            <a:noFill/>
            <a:miter lim="800000"/>
            <a:headEnd/>
            <a:tailEnd/>
          </a:ln>
        </p:spPr>
        <p:txBody>
          <a:bodyPr vert="horz" wrap="square" lIns="92953" tIns="46477" rIns="92953" bIns="46477"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807450"/>
            <a:ext cx="3033713" cy="463550"/>
          </a:xfrm>
          <a:prstGeom prst="rect">
            <a:avLst/>
          </a:prstGeom>
          <a:noFill/>
          <a:ln w="9525">
            <a:noFill/>
            <a:miter lim="800000"/>
            <a:headEnd/>
            <a:tailEnd/>
          </a:ln>
        </p:spPr>
        <p:txBody>
          <a:bodyPr vert="horz" wrap="square" lIns="92953" tIns="46477" rIns="92953" bIns="46477" numCol="1" anchor="b" anchorCtr="0" compatLnSpc="1">
            <a:prstTxWarp prst="textNoShape">
              <a:avLst/>
            </a:prstTxWarp>
          </a:bodyPr>
          <a:lstStyle>
            <a:lvl1pPr defTabSz="930275">
              <a:defRPr sz="1200">
                <a:latin typeface="Arial" charset="0"/>
              </a:defRPr>
            </a:lvl1pPr>
          </a:lstStyle>
          <a:p>
            <a:pPr>
              <a:defRPr/>
            </a:pPr>
            <a:endParaRPr lang="en-US"/>
          </a:p>
        </p:txBody>
      </p:sp>
      <p:sp>
        <p:nvSpPr>
          <p:cNvPr id="3079" name="Rectangle 7"/>
          <p:cNvSpPr>
            <a:spLocks noGrp="1" noChangeArrowheads="1"/>
          </p:cNvSpPr>
          <p:nvPr>
            <p:ph type="sldNum" sz="quarter" idx="5"/>
          </p:nvPr>
        </p:nvSpPr>
        <p:spPr bwMode="auto">
          <a:xfrm>
            <a:off x="3963988" y="8807450"/>
            <a:ext cx="3033712" cy="463550"/>
          </a:xfrm>
          <a:prstGeom prst="rect">
            <a:avLst/>
          </a:prstGeom>
          <a:noFill/>
          <a:ln w="9525">
            <a:noFill/>
            <a:miter lim="800000"/>
            <a:headEnd/>
            <a:tailEnd/>
          </a:ln>
        </p:spPr>
        <p:txBody>
          <a:bodyPr vert="horz" wrap="square" lIns="92953" tIns="46477" rIns="92953" bIns="46477" numCol="1" anchor="b" anchorCtr="0" compatLnSpc="1">
            <a:prstTxWarp prst="textNoShape">
              <a:avLst/>
            </a:prstTxWarp>
          </a:bodyPr>
          <a:lstStyle>
            <a:lvl1pPr algn="r" defTabSz="930275">
              <a:defRPr sz="1200">
                <a:latin typeface="Arial" charset="0"/>
              </a:defRPr>
            </a:lvl1pPr>
          </a:lstStyle>
          <a:p>
            <a:pPr>
              <a:defRPr/>
            </a:pPr>
            <a:fld id="{8DB8C9F8-2507-43B8-94EB-5DEE5D53B02A}" type="slidenum">
              <a:rPr lang="en-US"/>
              <a:pPr>
                <a:defRPr/>
              </a:pPr>
              <a:t>‹#›</a:t>
            </a:fld>
            <a:endParaRPr lang="en-US"/>
          </a:p>
        </p:txBody>
      </p:sp>
    </p:spTree>
    <p:extLst>
      <p:ext uri="{BB962C8B-B14F-4D97-AF65-F5344CB8AC3E}">
        <p14:creationId xmlns:p14="http://schemas.microsoft.com/office/powerpoint/2010/main" val="424320938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ヒラギノ角ゴ Pro W3" pitchFamily="1"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ヒラギノ角ゴ Pro W3" pitchFamily="1"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ヒラギノ角ゴ Pro W3" pitchFamily="1"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ヒラギノ角ゴ Pro W3" pitchFamily="1"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ヒラギノ角ゴ Pro W3" pitchFamily="1"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Rot="1" noChangeAspect="1" noChangeArrowheads="1" noTextEdit="1"/>
          </p:cNvSpPr>
          <p:nvPr>
            <p:ph type="sldImg"/>
          </p:nvPr>
        </p:nvSpPr>
        <p:spPr>
          <a:ln/>
        </p:spPr>
      </p:sp>
      <p:sp>
        <p:nvSpPr>
          <p:cNvPr id="1433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3" name="Group 22"/>
          <p:cNvGrpSpPr/>
          <p:nvPr userDrawn="1"/>
        </p:nvGrpSpPr>
        <p:grpSpPr>
          <a:xfrm>
            <a:off x="-1981200" y="3811191"/>
            <a:ext cx="9753600" cy="7616427"/>
            <a:chOff x="-1981200" y="3811191"/>
            <a:chExt cx="9753600" cy="7616427"/>
          </a:xfrm>
        </p:grpSpPr>
        <p:sp>
          <p:nvSpPr>
            <p:cNvPr id="19" name="Arc 18"/>
            <p:cNvSpPr/>
            <p:nvPr userDrawn="1"/>
          </p:nvSpPr>
          <p:spPr bwMode="auto">
            <a:xfrm>
              <a:off x="-1981200" y="3811191"/>
              <a:ext cx="7391400" cy="6093618"/>
            </a:xfrm>
            <a:prstGeom prst="arc">
              <a:avLst>
                <a:gd name="adj1" fmla="val 14207111"/>
                <a:gd name="adj2" fmla="val 0"/>
              </a:avLst>
            </a:prstGeom>
            <a:noFill/>
            <a:ln w="31750" cap="flat" cmpd="sng" algn="ctr">
              <a:solidFill>
                <a:srgbClr val="BF311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a typeface="ヒラギノ角ゴ Pro W3" pitchFamily="1" charset="-128"/>
              </a:endParaRPr>
            </a:p>
          </p:txBody>
        </p:sp>
        <p:sp>
          <p:nvSpPr>
            <p:cNvPr id="21" name="Arc 20"/>
            <p:cNvSpPr/>
            <p:nvPr userDrawn="1"/>
          </p:nvSpPr>
          <p:spPr bwMode="auto">
            <a:xfrm>
              <a:off x="-685800" y="4572000"/>
              <a:ext cx="7239000" cy="6093618"/>
            </a:xfrm>
            <a:prstGeom prst="arc">
              <a:avLst>
                <a:gd name="adj1" fmla="val 12634660"/>
                <a:gd name="adj2" fmla="val 20908411"/>
              </a:avLst>
            </a:prstGeom>
            <a:noFill/>
            <a:ln w="31750" cap="flat" cmpd="sng" algn="ctr">
              <a:solidFill>
                <a:srgbClr val="FFC52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a typeface="ヒラギノ角ゴ Pro W3" pitchFamily="1" charset="-128"/>
              </a:endParaRPr>
            </a:p>
          </p:txBody>
        </p:sp>
        <p:sp>
          <p:nvSpPr>
            <p:cNvPr id="22" name="Arc 21"/>
            <p:cNvSpPr/>
            <p:nvPr userDrawn="1"/>
          </p:nvSpPr>
          <p:spPr bwMode="auto">
            <a:xfrm>
              <a:off x="-1219200" y="5257800"/>
              <a:ext cx="7239000" cy="6169818"/>
            </a:xfrm>
            <a:prstGeom prst="arc">
              <a:avLst>
                <a:gd name="adj1" fmla="val 13393982"/>
                <a:gd name="adj2" fmla="val 20130995"/>
              </a:avLst>
            </a:prstGeom>
            <a:noFill/>
            <a:ln w="31750" cap="flat" cmpd="sng" algn="ctr">
              <a:solidFill>
                <a:srgbClr val="4F2683"/>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a typeface="ヒラギノ角ゴ Pro W3" pitchFamily="1" charset="-128"/>
              </a:endParaRPr>
            </a:p>
          </p:txBody>
        </p:sp>
        <p:sp>
          <p:nvSpPr>
            <p:cNvPr id="20" name="Arc 19"/>
            <p:cNvSpPr/>
            <p:nvPr userDrawn="1"/>
          </p:nvSpPr>
          <p:spPr bwMode="auto">
            <a:xfrm>
              <a:off x="609600" y="5105400"/>
              <a:ext cx="7162800" cy="6169818"/>
            </a:xfrm>
            <a:prstGeom prst="arc">
              <a:avLst>
                <a:gd name="adj1" fmla="val 12090475"/>
                <a:gd name="adj2" fmla="val 20283228"/>
              </a:avLst>
            </a:prstGeom>
            <a:noFill/>
            <a:ln w="31750" cap="flat" cmpd="sng" algn="ctr">
              <a:solidFill>
                <a:srgbClr val="5D973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a typeface="ヒラギノ角ゴ Pro W3" pitchFamily="1" charset="-128"/>
              </a:endParaRPr>
            </a:p>
          </p:txBody>
        </p:sp>
      </p:grpSp>
      <p:sp>
        <p:nvSpPr>
          <p:cNvPr id="5" name="Rectangle 4"/>
          <p:cNvSpPr>
            <a:spLocks noChangeArrowheads="1"/>
          </p:cNvSpPr>
          <p:nvPr userDrawn="1"/>
        </p:nvSpPr>
        <p:spPr bwMode="auto">
          <a:xfrm>
            <a:off x="0" y="0"/>
            <a:ext cx="9144000" cy="304800"/>
          </a:xfrm>
          <a:prstGeom prst="rect">
            <a:avLst/>
          </a:prstGeom>
          <a:solidFill>
            <a:schemeClr val="accent1"/>
          </a:solidFill>
          <a:ln w="9525">
            <a:noFill/>
            <a:miter lim="800000"/>
            <a:headEnd/>
            <a:tailEnd/>
          </a:ln>
        </p:spPr>
        <p:txBody>
          <a:bodyPr wrap="none" anchor="ctr"/>
          <a:lstStyle/>
          <a:p>
            <a:pPr>
              <a:defRPr/>
            </a:pPr>
            <a:endParaRPr lang="en-US"/>
          </a:p>
        </p:txBody>
      </p:sp>
      <p:sp>
        <p:nvSpPr>
          <p:cNvPr id="6" name="Rectangle 5"/>
          <p:cNvSpPr>
            <a:spLocks noChangeArrowheads="1"/>
          </p:cNvSpPr>
          <p:nvPr userDrawn="1"/>
        </p:nvSpPr>
        <p:spPr bwMode="auto">
          <a:xfrm>
            <a:off x="39688" y="0"/>
            <a:ext cx="1311275" cy="274638"/>
          </a:xfrm>
          <a:prstGeom prst="rect">
            <a:avLst/>
          </a:prstGeom>
          <a:noFill/>
          <a:ln w="9525">
            <a:noFill/>
            <a:miter lim="800000"/>
            <a:headEnd/>
            <a:tailEnd/>
          </a:ln>
          <a:effectLst/>
        </p:spPr>
        <p:txBody>
          <a:bodyPr wrap="none">
            <a:spAutoFit/>
          </a:bodyPr>
          <a:lstStyle/>
          <a:p>
            <a:pPr>
              <a:defRPr/>
            </a:pPr>
            <a:r>
              <a:rPr lang="en-US" sz="1200" i="1">
                <a:solidFill>
                  <a:schemeClr val="bg1"/>
                </a:solidFill>
              </a:rPr>
              <a:t>RTI International</a:t>
            </a:r>
            <a:endParaRPr lang="en-US" sz="2400"/>
          </a:p>
        </p:txBody>
      </p:sp>
      <p:sp>
        <p:nvSpPr>
          <p:cNvPr id="7" name="Rectangle 6"/>
          <p:cNvSpPr>
            <a:spLocks noChangeArrowheads="1"/>
          </p:cNvSpPr>
          <p:nvPr userDrawn="1"/>
        </p:nvSpPr>
        <p:spPr bwMode="auto">
          <a:xfrm>
            <a:off x="0" y="304800"/>
            <a:ext cx="9144000" cy="76200"/>
          </a:xfrm>
          <a:prstGeom prst="rect">
            <a:avLst/>
          </a:prstGeom>
          <a:solidFill>
            <a:srgbClr val="BF311A">
              <a:alpha val="60000"/>
            </a:srgbClr>
          </a:solidFill>
          <a:ln w="9525">
            <a:noFill/>
            <a:miter lim="800000"/>
            <a:headEnd/>
            <a:tailEnd/>
          </a:ln>
        </p:spPr>
        <p:txBody>
          <a:bodyPr wrap="none" anchor="ctr"/>
          <a:lstStyle/>
          <a:p>
            <a:pPr>
              <a:defRPr/>
            </a:pPr>
            <a:endParaRPr lang="en-US"/>
          </a:p>
        </p:txBody>
      </p:sp>
      <p:sp>
        <p:nvSpPr>
          <p:cNvPr id="8" name="Rectangle 7"/>
          <p:cNvSpPr>
            <a:spLocks noChangeArrowheads="1"/>
          </p:cNvSpPr>
          <p:nvPr/>
        </p:nvSpPr>
        <p:spPr bwMode="auto">
          <a:xfrm>
            <a:off x="7239000" y="0"/>
            <a:ext cx="1828800" cy="244475"/>
          </a:xfrm>
          <a:prstGeom prst="rect">
            <a:avLst/>
          </a:prstGeom>
          <a:noFill/>
          <a:ln w="9525">
            <a:noFill/>
            <a:miter lim="800000"/>
            <a:headEnd/>
            <a:tailEnd/>
          </a:ln>
          <a:effectLst/>
        </p:spPr>
        <p:txBody>
          <a:bodyPr/>
          <a:lstStyle/>
          <a:p>
            <a:pPr algn="ctr" eaLnBrk="1" hangingPunct="1">
              <a:defRPr/>
            </a:pPr>
            <a:endParaRPr lang="en-US" sz="1000" i="1">
              <a:solidFill>
                <a:srgbClr val="BF301A"/>
              </a:solidFill>
            </a:endParaRPr>
          </a:p>
        </p:txBody>
      </p:sp>
      <p:pic>
        <p:nvPicPr>
          <p:cNvPr id="9" name="Picture 12" descr="RTI_653_1in"/>
          <p:cNvPicPr>
            <a:picLocks noChangeAspect="1" noChangeArrowheads="1"/>
          </p:cNvPicPr>
          <p:nvPr userDrawn="1"/>
        </p:nvPicPr>
        <p:blipFill>
          <a:blip r:embed="rId2" cstate="screen"/>
          <a:srcRect/>
          <a:stretch>
            <a:fillRect/>
          </a:stretch>
        </p:blipFill>
        <p:spPr bwMode="auto">
          <a:xfrm>
            <a:off x="6934200" y="762000"/>
            <a:ext cx="1335088" cy="528638"/>
          </a:xfrm>
          <a:prstGeom prst="rect">
            <a:avLst/>
          </a:prstGeom>
          <a:noFill/>
          <a:ln w="9525">
            <a:noFill/>
            <a:miter lim="800000"/>
            <a:headEnd/>
            <a:tailEnd/>
          </a:ln>
        </p:spPr>
      </p:pic>
      <p:sp>
        <p:nvSpPr>
          <p:cNvPr id="10" name="Text Box 13"/>
          <p:cNvSpPr txBox="1">
            <a:spLocks noChangeArrowheads="1"/>
          </p:cNvSpPr>
          <p:nvPr userDrawn="1"/>
        </p:nvSpPr>
        <p:spPr bwMode="auto">
          <a:xfrm>
            <a:off x="2039937" y="6477000"/>
            <a:ext cx="3065463" cy="214313"/>
          </a:xfrm>
          <a:prstGeom prst="rect">
            <a:avLst/>
          </a:prstGeom>
          <a:noFill/>
          <a:ln w="9525" algn="ctr">
            <a:noFill/>
            <a:miter lim="800000"/>
            <a:headEnd/>
            <a:tailEnd/>
          </a:ln>
          <a:effectLst/>
        </p:spPr>
        <p:txBody>
          <a:bodyPr wrap="none">
            <a:spAutoFit/>
          </a:bodyPr>
          <a:lstStyle/>
          <a:p>
            <a:pPr>
              <a:defRPr/>
            </a:pPr>
            <a:r>
              <a:rPr lang="en-US" sz="800" dirty="0"/>
              <a:t>RTI International is a trade name of Research Triangle Institute.</a:t>
            </a:r>
          </a:p>
        </p:txBody>
      </p:sp>
      <p:sp>
        <p:nvSpPr>
          <p:cNvPr id="11" name="Text Box 14"/>
          <p:cNvSpPr txBox="1">
            <a:spLocks noChangeArrowheads="1"/>
          </p:cNvSpPr>
          <p:nvPr userDrawn="1"/>
        </p:nvSpPr>
        <p:spPr bwMode="auto">
          <a:xfrm>
            <a:off x="7239000" y="6400800"/>
            <a:ext cx="1160463" cy="304800"/>
          </a:xfrm>
          <a:prstGeom prst="rect">
            <a:avLst/>
          </a:prstGeom>
          <a:noFill/>
          <a:ln w="9525" algn="ctr">
            <a:noFill/>
            <a:miter lim="800000"/>
            <a:headEnd/>
            <a:tailEnd/>
          </a:ln>
          <a:effectLst/>
        </p:spPr>
        <p:txBody>
          <a:bodyPr wrap="none">
            <a:spAutoFit/>
          </a:bodyPr>
          <a:lstStyle/>
          <a:p>
            <a:pPr>
              <a:defRPr/>
            </a:pPr>
            <a:r>
              <a:rPr lang="en-US" sz="1400" b="1" dirty="0">
                <a:solidFill>
                  <a:srgbClr val="20558A"/>
                </a:solidFill>
              </a:rPr>
              <a:t>www.rti.org</a:t>
            </a:r>
          </a:p>
        </p:txBody>
      </p:sp>
      <p:sp>
        <p:nvSpPr>
          <p:cNvPr id="130050" name="Rectangle 2"/>
          <p:cNvSpPr>
            <a:spLocks noGrp="1" noChangeArrowheads="1"/>
          </p:cNvSpPr>
          <p:nvPr>
            <p:ph type="ctrTitle"/>
          </p:nvPr>
        </p:nvSpPr>
        <p:spPr>
          <a:xfrm>
            <a:off x="685800" y="1754188"/>
            <a:ext cx="7772400" cy="841375"/>
          </a:xfrm>
          <a:noFill/>
        </p:spPr>
        <p:txBody>
          <a:bodyPr/>
          <a:lstStyle>
            <a:lvl1pPr algn="r">
              <a:defRPr b="1">
                <a:solidFill>
                  <a:schemeClr val="tx1"/>
                </a:solidFill>
                <a:latin typeface="+mj-lt"/>
              </a:defRPr>
            </a:lvl1pPr>
          </a:lstStyle>
          <a:p>
            <a:r>
              <a:rPr lang="en-US" smtClean="0"/>
              <a:t>Click to edit Master title style</a:t>
            </a:r>
            <a:endParaRPr lang="en-US" dirty="0"/>
          </a:p>
        </p:txBody>
      </p:sp>
      <p:sp>
        <p:nvSpPr>
          <p:cNvPr id="130051" name="Rectangle 3"/>
          <p:cNvSpPr>
            <a:spLocks noGrp="1" noChangeArrowheads="1"/>
          </p:cNvSpPr>
          <p:nvPr>
            <p:ph type="subTitle" idx="1"/>
          </p:nvPr>
        </p:nvSpPr>
        <p:spPr>
          <a:xfrm>
            <a:off x="2971800" y="2743200"/>
            <a:ext cx="5484813" cy="1752600"/>
          </a:xfrm>
        </p:spPr>
        <p:txBody>
          <a:bodyPr/>
          <a:lstStyle>
            <a:lvl1pPr marL="0" indent="0" algn="r">
              <a:buFont typeface="Wingdings" pitchFamily="1" charset="2"/>
              <a:buNone/>
              <a:defRPr sz="2400"/>
            </a:lvl1pPr>
          </a:lstStyle>
          <a:p>
            <a:r>
              <a:rPr lang="en-US" smtClean="0"/>
              <a:t>Click to edit Master subtitle style</a:t>
            </a:r>
            <a:endParaRPr lang="en-US" dirty="0"/>
          </a:p>
        </p:txBody>
      </p:sp>
      <p:sp>
        <p:nvSpPr>
          <p:cNvPr id="13" name="Slide Number Placeholder 12"/>
          <p:cNvSpPr>
            <a:spLocks noGrp="1"/>
          </p:cNvSpPr>
          <p:nvPr>
            <p:ph type="sldNum" sz="quarter" idx="10"/>
          </p:nvPr>
        </p:nvSpPr>
        <p:spPr/>
        <p:txBody>
          <a:bodyPr/>
          <a:lstStyle/>
          <a:p>
            <a:fld id="{D4325D4D-289E-48C1-B277-2BEB492A7D19}" type="slidenum">
              <a:rPr lang="en-US" smtClean="0"/>
              <a:pPr/>
              <a:t>‹#›</a:t>
            </a:fld>
            <a:endParaRPr lang="en-US" dirty="0"/>
          </a:p>
        </p:txBody>
      </p:sp>
      <p:sp>
        <p:nvSpPr>
          <p:cNvPr id="14" name="Footer Placeholder 13"/>
          <p:cNvSpPr>
            <a:spLocks noGrp="1"/>
          </p:cNvSpPr>
          <p:nvPr>
            <p:ph type="ftr" sz="quarter" idx="11"/>
          </p:nvPr>
        </p:nvSpPr>
        <p:spPr/>
        <p:txBody>
          <a:bodyPr/>
          <a:lstStyle/>
          <a:p>
            <a:r>
              <a:rPr lang="en-US" smtClean="0"/>
              <a:t>CONFIDENTIAL</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p>
            <a:fld id="{D4325D4D-289E-48C1-B277-2BEB492A7D19}" type="slidenum">
              <a:rPr lang="en-US" smtClean="0"/>
              <a:pPr/>
              <a:t>‹#›</a:t>
            </a:fld>
            <a:endParaRPr lang="en-US" dirty="0"/>
          </a:p>
        </p:txBody>
      </p:sp>
      <p:sp>
        <p:nvSpPr>
          <p:cNvPr id="6" name="Footer Placeholder 5"/>
          <p:cNvSpPr>
            <a:spLocks noGrp="1"/>
          </p:cNvSpPr>
          <p:nvPr>
            <p:ph type="ftr" sz="quarter" idx="11"/>
          </p:nvPr>
        </p:nvSpPr>
        <p:spPr/>
        <p:txBody>
          <a:bodyPr/>
          <a:lstStyle/>
          <a:p>
            <a:r>
              <a:rPr lang="en-US" smtClean="0"/>
              <a:t>CONFIDENTIAL</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22"/>
          <p:cNvGrpSpPr/>
          <p:nvPr userDrawn="1"/>
        </p:nvGrpSpPr>
        <p:grpSpPr>
          <a:xfrm>
            <a:off x="-1981200" y="3811191"/>
            <a:ext cx="9753600" cy="7616427"/>
            <a:chOff x="-1981200" y="3811191"/>
            <a:chExt cx="9753600" cy="7616427"/>
          </a:xfrm>
        </p:grpSpPr>
        <p:sp>
          <p:nvSpPr>
            <p:cNvPr id="19" name="Arc 18"/>
            <p:cNvSpPr/>
            <p:nvPr userDrawn="1"/>
          </p:nvSpPr>
          <p:spPr bwMode="auto">
            <a:xfrm>
              <a:off x="-1981200" y="3811191"/>
              <a:ext cx="7391400" cy="6093618"/>
            </a:xfrm>
            <a:prstGeom prst="arc">
              <a:avLst>
                <a:gd name="adj1" fmla="val 14207111"/>
                <a:gd name="adj2" fmla="val 0"/>
              </a:avLst>
            </a:prstGeom>
            <a:noFill/>
            <a:ln w="31750" cap="flat" cmpd="sng" algn="ctr">
              <a:solidFill>
                <a:srgbClr val="BF311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a typeface="ヒラギノ角ゴ Pro W3" pitchFamily="1" charset="-128"/>
              </a:endParaRPr>
            </a:p>
          </p:txBody>
        </p:sp>
        <p:sp>
          <p:nvSpPr>
            <p:cNvPr id="21" name="Arc 20"/>
            <p:cNvSpPr/>
            <p:nvPr userDrawn="1"/>
          </p:nvSpPr>
          <p:spPr bwMode="auto">
            <a:xfrm>
              <a:off x="-685800" y="4572000"/>
              <a:ext cx="7239000" cy="6093618"/>
            </a:xfrm>
            <a:prstGeom prst="arc">
              <a:avLst>
                <a:gd name="adj1" fmla="val 12634660"/>
                <a:gd name="adj2" fmla="val 20908411"/>
              </a:avLst>
            </a:prstGeom>
            <a:noFill/>
            <a:ln w="31750" cap="flat" cmpd="sng" algn="ctr">
              <a:solidFill>
                <a:srgbClr val="FFC52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a typeface="ヒラギノ角ゴ Pro W3" pitchFamily="1" charset="-128"/>
              </a:endParaRPr>
            </a:p>
          </p:txBody>
        </p:sp>
        <p:sp>
          <p:nvSpPr>
            <p:cNvPr id="22" name="Arc 21"/>
            <p:cNvSpPr/>
            <p:nvPr userDrawn="1"/>
          </p:nvSpPr>
          <p:spPr bwMode="auto">
            <a:xfrm>
              <a:off x="-1219200" y="5257800"/>
              <a:ext cx="7239000" cy="6169818"/>
            </a:xfrm>
            <a:prstGeom prst="arc">
              <a:avLst>
                <a:gd name="adj1" fmla="val 13393982"/>
                <a:gd name="adj2" fmla="val 20130995"/>
              </a:avLst>
            </a:prstGeom>
            <a:noFill/>
            <a:ln w="31750" cap="flat" cmpd="sng" algn="ctr">
              <a:solidFill>
                <a:srgbClr val="4F2683"/>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a typeface="ヒラギノ角ゴ Pro W3" pitchFamily="1" charset="-128"/>
              </a:endParaRPr>
            </a:p>
          </p:txBody>
        </p:sp>
        <p:sp>
          <p:nvSpPr>
            <p:cNvPr id="20" name="Arc 19"/>
            <p:cNvSpPr/>
            <p:nvPr userDrawn="1"/>
          </p:nvSpPr>
          <p:spPr bwMode="auto">
            <a:xfrm>
              <a:off x="609600" y="5105400"/>
              <a:ext cx="7162800" cy="6169818"/>
            </a:xfrm>
            <a:prstGeom prst="arc">
              <a:avLst>
                <a:gd name="adj1" fmla="val 12090475"/>
                <a:gd name="adj2" fmla="val 20283228"/>
              </a:avLst>
            </a:prstGeom>
            <a:noFill/>
            <a:ln w="31750" cap="flat" cmpd="sng" algn="ctr">
              <a:solidFill>
                <a:srgbClr val="5D973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a typeface="ヒラギノ角ゴ Pro W3" pitchFamily="1" charset="-128"/>
              </a:endParaRPr>
            </a:p>
          </p:txBody>
        </p:sp>
      </p:grpSp>
      <p:sp>
        <p:nvSpPr>
          <p:cNvPr id="5" name="Rectangle 4"/>
          <p:cNvSpPr>
            <a:spLocks noChangeArrowheads="1"/>
          </p:cNvSpPr>
          <p:nvPr userDrawn="1"/>
        </p:nvSpPr>
        <p:spPr bwMode="auto">
          <a:xfrm>
            <a:off x="0" y="0"/>
            <a:ext cx="9144000" cy="304800"/>
          </a:xfrm>
          <a:prstGeom prst="rect">
            <a:avLst/>
          </a:prstGeom>
          <a:solidFill>
            <a:schemeClr val="accent1"/>
          </a:solidFill>
          <a:ln w="9525">
            <a:noFill/>
            <a:miter lim="800000"/>
            <a:headEnd/>
            <a:tailEnd/>
          </a:ln>
        </p:spPr>
        <p:txBody>
          <a:bodyPr wrap="none" anchor="ctr"/>
          <a:lstStyle/>
          <a:p>
            <a:pPr>
              <a:defRPr/>
            </a:pPr>
            <a:endParaRPr lang="en-US"/>
          </a:p>
        </p:txBody>
      </p:sp>
      <p:sp>
        <p:nvSpPr>
          <p:cNvPr id="6" name="Rectangle 5"/>
          <p:cNvSpPr>
            <a:spLocks noChangeArrowheads="1"/>
          </p:cNvSpPr>
          <p:nvPr userDrawn="1"/>
        </p:nvSpPr>
        <p:spPr bwMode="auto">
          <a:xfrm>
            <a:off x="39688" y="0"/>
            <a:ext cx="1311275" cy="274638"/>
          </a:xfrm>
          <a:prstGeom prst="rect">
            <a:avLst/>
          </a:prstGeom>
          <a:noFill/>
          <a:ln w="9525">
            <a:noFill/>
            <a:miter lim="800000"/>
            <a:headEnd/>
            <a:tailEnd/>
          </a:ln>
          <a:effectLst/>
        </p:spPr>
        <p:txBody>
          <a:bodyPr wrap="none">
            <a:spAutoFit/>
          </a:bodyPr>
          <a:lstStyle/>
          <a:p>
            <a:pPr>
              <a:defRPr/>
            </a:pPr>
            <a:r>
              <a:rPr lang="en-US" sz="1200" i="1">
                <a:solidFill>
                  <a:schemeClr val="bg1"/>
                </a:solidFill>
              </a:rPr>
              <a:t>RTI International</a:t>
            </a:r>
            <a:endParaRPr lang="en-US" sz="2400"/>
          </a:p>
        </p:txBody>
      </p:sp>
      <p:sp>
        <p:nvSpPr>
          <p:cNvPr id="7" name="Rectangle 6"/>
          <p:cNvSpPr>
            <a:spLocks noChangeArrowheads="1"/>
          </p:cNvSpPr>
          <p:nvPr userDrawn="1"/>
        </p:nvSpPr>
        <p:spPr bwMode="auto">
          <a:xfrm>
            <a:off x="0" y="304800"/>
            <a:ext cx="9144000" cy="76200"/>
          </a:xfrm>
          <a:prstGeom prst="rect">
            <a:avLst/>
          </a:prstGeom>
          <a:solidFill>
            <a:srgbClr val="BF311A">
              <a:alpha val="60000"/>
            </a:srgbClr>
          </a:solidFill>
          <a:ln w="9525">
            <a:noFill/>
            <a:miter lim="800000"/>
            <a:headEnd/>
            <a:tailEnd/>
          </a:ln>
        </p:spPr>
        <p:txBody>
          <a:bodyPr wrap="none" anchor="ctr"/>
          <a:lstStyle/>
          <a:p>
            <a:pPr>
              <a:defRPr/>
            </a:pPr>
            <a:endParaRPr lang="en-US"/>
          </a:p>
        </p:txBody>
      </p:sp>
      <p:sp>
        <p:nvSpPr>
          <p:cNvPr id="8" name="Rectangle 7"/>
          <p:cNvSpPr>
            <a:spLocks noChangeArrowheads="1"/>
          </p:cNvSpPr>
          <p:nvPr/>
        </p:nvSpPr>
        <p:spPr bwMode="auto">
          <a:xfrm>
            <a:off x="7239000" y="0"/>
            <a:ext cx="1828800" cy="244475"/>
          </a:xfrm>
          <a:prstGeom prst="rect">
            <a:avLst/>
          </a:prstGeom>
          <a:noFill/>
          <a:ln w="9525">
            <a:noFill/>
            <a:miter lim="800000"/>
            <a:headEnd/>
            <a:tailEnd/>
          </a:ln>
          <a:effectLst/>
        </p:spPr>
        <p:txBody>
          <a:bodyPr/>
          <a:lstStyle/>
          <a:p>
            <a:pPr algn="ctr" eaLnBrk="1" hangingPunct="1">
              <a:defRPr/>
            </a:pPr>
            <a:endParaRPr lang="en-US" sz="1000" i="1">
              <a:solidFill>
                <a:srgbClr val="BF301A"/>
              </a:solidFill>
            </a:endParaRPr>
          </a:p>
        </p:txBody>
      </p:sp>
      <p:pic>
        <p:nvPicPr>
          <p:cNvPr id="9" name="Picture 12" descr="RTI_653_1in"/>
          <p:cNvPicPr>
            <a:picLocks noChangeAspect="1" noChangeArrowheads="1"/>
          </p:cNvPicPr>
          <p:nvPr userDrawn="1"/>
        </p:nvPicPr>
        <p:blipFill>
          <a:blip r:embed="rId2" cstate="screen"/>
          <a:srcRect/>
          <a:stretch>
            <a:fillRect/>
          </a:stretch>
        </p:blipFill>
        <p:spPr bwMode="auto">
          <a:xfrm>
            <a:off x="6934200" y="762000"/>
            <a:ext cx="1335088" cy="528638"/>
          </a:xfrm>
          <a:prstGeom prst="rect">
            <a:avLst/>
          </a:prstGeom>
          <a:noFill/>
          <a:ln w="9525">
            <a:noFill/>
            <a:miter lim="800000"/>
            <a:headEnd/>
            <a:tailEnd/>
          </a:ln>
        </p:spPr>
      </p:pic>
      <p:sp>
        <p:nvSpPr>
          <p:cNvPr id="10" name="Text Box 13"/>
          <p:cNvSpPr txBox="1">
            <a:spLocks noChangeArrowheads="1"/>
          </p:cNvSpPr>
          <p:nvPr userDrawn="1"/>
        </p:nvSpPr>
        <p:spPr bwMode="auto">
          <a:xfrm>
            <a:off x="2039937" y="6477000"/>
            <a:ext cx="3065463" cy="214313"/>
          </a:xfrm>
          <a:prstGeom prst="rect">
            <a:avLst/>
          </a:prstGeom>
          <a:noFill/>
          <a:ln w="9525" algn="ctr">
            <a:noFill/>
            <a:miter lim="800000"/>
            <a:headEnd/>
            <a:tailEnd/>
          </a:ln>
          <a:effectLst/>
        </p:spPr>
        <p:txBody>
          <a:bodyPr wrap="none">
            <a:spAutoFit/>
          </a:bodyPr>
          <a:lstStyle/>
          <a:p>
            <a:pPr>
              <a:defRPr/>
            </a:pPr>
            <a:r>
              <a:rPr lang="en-US" sz="800" dirty="0"/>
              <a:t>RTI International is a trade name of Research Triangle Institute.</a:t>
            </a:r>
          </a:p>
        </p:txBody>
      </p:sp>
      <p:sp>
        <p:nvSpPr>
          <p:cNvPr id="11" name="Text Box 14"/>
          <p:cNvSpPr txBox="1">
            <a:spLocks noChangeArrowheads="1"/>
          </p:cNvSpPr>
          <p:nvPr userDrawn="1"/>
        </p:nvSpPr>
        <p:spPr bwMode="auto">
          <a:xfrm>
            <a:off x="7239000" y="6400800"/>
            <a:ext cx="1160463" cy="304800"/>
          </a:xfrm>
          <a:prstGeom prst="rect">
            <a:avLst/>
          </a:prstGeom>
          <a:noFill/>
          <a:ln w="9525" algn="ctr">
            <a:noFill/>
            <a:miter lim="800000"/>
            <a:headEnd/>
            <a:tailEnd/>
          </a:ln>
          <a:effectLst/>
        </p:spPr>
        <p:txBody>
          <a:bodyPr wrap="none">
            <a:spAutoFit/>
          </a:bodyPr>
          <a:lstStyle/>
          <a:p>
            <a:pPr>
              <a:defRPr/>
            </a:pPr>
            <a:r>
              <a:rPr lang="en-US" sz="1400" b="1" dirty="0">
                <a:solidFill>
                  <a:srgbClr val="20558A"/>
                </a:solidFill>
              </a:rPr>
              <a:t>www.rti.org</a:t>
            </a:r>
          </a:p>
        </p:txBody>
      </p:sp>
      <p:sp>
        <p:nvSpPr>
          <p:cNvPr id="130050" name="Rectangle 2"/>
          <p:cNvSpPr>
            <a:spLocks noGrp="1" noChangeArrowheads="1"/>
          </p:cNvSpPr>
          <p:nvPr>
            <p:ph type="ctrTitle"/>
          </p:nvPr>
        </p:nvSpPr>
        <p:spPr>
          <a:xfrm>
            <a:off x="685800" y="1754188"/>
            <a:ext cx="7772400" cy="841375"/>
          </a:xfrm>
          <a:noFill/>
        </p:spPr>
        <p:txBody>
          <a:bodyPr/>
          <a:lstStyle>
            <a:lvl1pPr algn="r">
              <a:defRPr b="1">
                <a:solidFill>
                  <a:schemeClr val="tx1"/>
                </a:solidFill>
                <a:latin typeface="+mj-lt"/>
              </a:defRPr>
            </a:lvl1pPr>
          </a:lstStyle>
          <a:p>
            <a:r>
              <a:rPr lang="en-US" smtClean="0"/>
              <a:t>Click to edit Master title style</a:t>
            </a:r>
            <a:endParaRPr lang="en-US" dirty="0"/>
          </a:p>
        </p:txBody>
      </p:sp>
      <p:sp>
        <p:nvSpPr>
          <p:cNvPr id="130051" name="Rectangle 3"/>
          <p:cNvSpPr>
            <a:spLocks noGrp="1" noChangeArrowheads="1"/>
          </p:cNvSpPr>
          <p:nvPr>
            <p:ph type="subTitle" idx="1"/>
          </p:nvPr>
        </p:nvSpPr>
        <p:spPr>
          <a:xfrm>
            <a:off x="2971800" y="2743200"/>
            <a:ext cx="5484813" cy="1752600"/>
          </a:xfrm>
        </p:spPr>
        <p:txBody>
          <a:bodyPr/>
          <a:lstStyle>
            <a:lvl1pPr marL="0" indent="0" algn="r">
              <a:buFont typeface="Wingdings" pitchFamily="1" charset="2"/>
              <a:buNone/>
              <a:defRPr sz="2400"/>
            </a:lvl1pPr>
          </a:lstStyle>
          <a:p>
            <a:r>
              <a:rPr lang="en-US" smtClean="0"/>
              <a:t>Click to edit Master subtitle style</a:t>
            </a:r>
            <a:endParaRPr lang="en-US" dirty="0"/>
          </a:p>
        </p:txBody>
      </p:sp>
      <p:sp>
        <p:nvSpPr>
          <p:cNvPr id="13" name="Slide Number Placeholder 12"/>
          <p:cNvSpPr>
            <a:spLocks noGrp="1"/>
          </p:cNvSpPr>
          <p:nvPr>
            <p:ph type="sldNum" sz="quarter" idx="10"/>
          </p:nvPr>
        </p:nvSpPr>
        <p:spPr/>
        <p:txBody>
          <a:bodyPr/>
          <a:lstStyle/>
          <a:p>
            <a:fld id="{D4325D4D-289E-48C1-B277-2BEB492A7D19}" type="slidenum">
              <a:rPr lang="en-US" smtClean="0"/>
              <a:pPr/>
              <a:t>‹#›</a:t>
            </a:fld>
            <a:endParaRPr lang="en-US" dirty="0"/>
          </a:p>
        </p:txBody>
      </p:sp>
      <p:sp>
        <p:nvSpPr>
          <p:cNvPr id="14" name="Footer Placeholder 13"/>
          <p:cNvSpPr>
            <a:spLocks noGrp="1"/>
          </p:cNvSpPr>
          <p:nvPr>
            <p:ph type="ftr" sz="quarter" idx="11"/>
          </p:nvPr>
        </p:nvSpPr>
        <p:spPr/>
        <p:txBody>
          <a:bodyPr/>
          <a:lstStyle/>
          <a:p>
            <a:r>
              <a:rPr lang="en-US" smtClean="0"/>
              <a:t>CONFIDENTIAL</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p:txBody>
      </p:sp>
      <p:sp>
        <p:nvSpPr>
          <p:cNvPr id="4" name="Slide Number Placeholder 3"/>
          <p:cNvSpPr>
            <a:spLocks noGrp="1"/>
          </p:cNvSpPr>
          <p:nvPr>
            <p:ph type="sldNum" sz="quarter" idx="10"/>
          </p:nvPr>
        </p:nvSpPr>
        <p:spPr/>
        <p:txBody>
          <a:bodyPr/>
          <a:lstStyle/>
          <a:p>
            <a:fld id="{D4325D4D-289E-48C1-B277-2BEB492A7D19}" type="slidenum">
              <a:rPr lang="en-US" smtClean="0"/>
              <a:pPr/>
              <a:t>‹#›</a:t>
            </a:fld>
            <a:endParaRPr lang="en-US" dirty="0"/>
          </a:p>
        </p:txBody>
      </p:sp>
      <p:sp>
        <p:nvSpPr>
          <p:cNvPr id="5" name="Footer Placeholder 4"/>
          <p:cNvSpPr>
            <a:spLocks noGrp="1"/>
          </p:cNvSpPr>
          <p:nvPr>
            <p:ph type="ftr" sz="quarter" idx="11"/>
          </p:nvPr>
        </p:nvSpPr>
        <p:spPr/>
        <p:txBody>
          <a:bodyPr/>
          <a:lstStyle/>
          <a:p>
            <a:r>
              <a:rPr lang="en-US" smtClean="0"/>
              <a:t>CONFIDENTIAL</a:t>
            </a:r>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wo-Line Title and Single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357438" y="684213"/>
            <a:ext cx="6783387" cy="1068387"/>
          </a:xfrm>
        </p:spPr>
        <p:txBody>
          <a:bodyPr lIns="182880" tIns="91440" rIns="182880" bIns="91440"/>
          <a:lstStyle>
            <a:lvl1pPr marL="0">
              <a:lnSpc>
                <a:spcPts val="3300"/>
              </a:lnSpc>
              <a:defRPr baseline="0"/>
            </a:lvl1pPr>
          </a:lstStyle>
          <a:p>
            <a:r>
              <a:rPr lang="en-US" dirty="0" smtClean="0"/>
              <a:t>Click to edit Master title style. This one can wrap to two lines. Filler copy added.</a:t>
            </a:r>
            <a:endParaRPr lang="en-US" dirty="0"/>
          </a:p>
        </p:txBody>
      </p:sp>
      <p:sp>
        <p:nvSpPr>
          <p:cNvPr id="3" name="Content Placeholder 2"/>
          <p:cNvSpPr>
            <a:spLocks noGrp="1"/>
          </p:cNvSpPr>
          <p:nvPr>
            <p:ph idx="1"/>
          </p:nvPr>
        </p:nvSpPr>
        <p:spPr>
          <a:xfrm>
            <a:off x="457200" y="2057400"/>
            <a:ext cx="8229600" cy="4068763"/>
          </a:xfrm>
        </p:spPr>
        <p:txBody>
          <a:bodyPr/>
          <a:lstStyle/>
          <a:p>
            <a:pPr lvl="0"/>
            <a:r>
              <a:rPr lang="en-US" smtClean="0"/>
              <a:t>Click to edit Master text styles</a:t>
            </a:r>
          </a:p>
          <a:p>
            <a:pPr lvl="1"/>
            <a:r>
              <a:rPr lang="en-US" smtClean="0"/>
              <a:t>Second level</a:t>
            </a:r>
          </a:p>
          <a:p>
            <a:pPr lvl="2"/>
            <a:r>
              <a:rPr lang="en-US" smtClean="0"/>
              <a:t>Third level</a:t>
            </a:r>
          </a:p>
        </p:txBody>
      </p:sp>
      <p:sp>
        <p:nvSpPr>
          <p:cNvPr id="4" name="Slide Number Placeholder 3"/>
          <p:cNvSpPr>
            <a:spLocks noGrp="1"/>
          </p:cNvSpPr>
          <p:nvPr>
            <p:ph type="sldNum" sz="quarter" idx="10"/>
          </p:nvPr>
        </p:nvSpPr>
        <p:spPr/>
        <p:txBody>
          <a:bodyPr/>
          <a:lstStyle/>
          <a:p>
            <a:fld id="{D4325D4D-289E-48C1-B277-2BEB492A7D19}" type="slidenum">
              <a:rPr lang="en-US" smtClean="0"/>
              <a:pPr/>
              <a:t>‹#›</a:t>
            </a:fld>
            <a:endParaRPr lang="en-US" dirty="0"/>
          </a:p>
        </p:txBody>
      </p:sp>
      <p:sp>
        <p:nvSpPr>
          <p:cNvPr id="5" name="Footer Placeholder 4"/>
          <p:cNvSpPr>
            <a:spLocks noGrp="1"/>
          </p:cNvSpPr>
          <p:nvPr>
            <p:ph type="ftr" sz="quarter" idx="11"/>
          </p:nvPr>
        </p:nvSpPr>
        <p:spPr/>
        <p:txBody>
          <a:bodyPr/>
          <a:lstStyle/>
          <a:p>
            <a:r>
              <a:rPr lang="en-US" smtClean="0"/>
              <a:t>CONFIDENTIAL</a:t>
            </a:r>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3886200" cy="4525963"/>
          </a:xfrm>
        </p:spPr>
        <p:txBody>
          <a:bodyPr/>
          <a:lstStyle>
            <a:lvl1pPr>
              <a:defRPr sz="2400"/>
            </a:lvl1pPr>
            <a:lvl2pPr marL="685800" indent="-347472">
              <a:buFont typeface="Arial" pitchFamily="34" charset="0"/>
              <a:buChar char="–"/>
              <a:defRPr sz="2000"/>
            </a:lvl2pPr>
            <a:lvl3pPr marL="1078992" indent="-402336">
              <a:buFont typeface="Wingdings" pitchFamily="2" charset="2"/>
              <a:buChar char="§"/>
              <a:defRPr sz="1600"/>
            </a:lvl3pPr>
            <a:lvl4pPr marL="1031875" indent="-228600">
              <a:tabLst/>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4" name="Content Placeholder 3"/>
          <p:cNvSpPr>
            <a:spLocks noGrp="1"/>
          </p:cNvSpPr>
          <p:nvPr>
            <p:ph sz="half" idx="2"/>
          </p:nvPr>
        </p:nvSpPr>
        <p:spPr>
          <a:xfrm>
            <a:off x="4800600" y="1600200"/>
            <a:ext cx="3886200" cy="4525963"/>
          </a:xfrm>
        </p:spPr>
        <p:txBody>
          <a:bodyPr/>
          <a:lstStyle>
            <a:lvl1pPr>
              <a:defRPr sz="2400"/>
            </a:lvl1pPr>
            <a:lvl2pPr>
              <a:defRPr sz="2000"/>
            </a:lvl2pPr>
            <a:lvl3pPr>
              <a:defRPr sz="16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p:txBody>
      </p:sp>
      <p:sp>
        <p:nvSpPr>
          <p:cNvPr id="5" name="Slide Number Placeholder 4"/>
          <p:cNvSpPr>
            <a:spLocks noGrp="1"/>
          </p:cNvSpPr>
          <p:nvPr>
            <p:ph type="sldNum" sz="quarter" idx="10"/>
          </p:nvPr>
        </p:nvSpPr>
        <p:spPr>
          <a:xfrm>
            <a:off x="0" y="6553200"/>
            <a:ext cx="457200" cy="304800"/>
          </a:xfrm>
        </p:spPr>
        <p:txBody>
          <a:bodyPr/>
          <a:lstStyle/>
          <a:p>
            <a:fld id="{D4325D4D-289E-48C1-B277-2BEB492A7D19}" type="slidenum">
              <a:rPr lang="en-US" smtClean="0"/>
              <a:pPr/>
              <a:t>‹#›</a:t>
            </a:fld>
            <a:endParaRPr lang="en-US" dirty="0"/>
          </a:p>
        </p:txBody>
      </p:sp>
      <p:sp>
        <p:nvSpPr>
          <p:cNvPr id="6" name="Footer Placeholder 5"/>
          <p:cNvSpPr>
            <a:spLocks noGrp="1"/>
          </p:cNvSpPr>
          <p:nvPr>
            <p:ph type="ftr" sz="quarter" idx="11"/>
          </p:nvPr>
        </p:nvSpPr>
        <p:spPr>
          <a:xfrm>
            <a:off x="457200" y="6553200"/>
            <a:ext cx="1447800" cy="304800"/>
          </a:xfrm>
        </p:spPr>
        <p:txBody>
          <a:bodyPr/>
          <a:lstStyle/>
          <a:p>
            <a:r>
              <a:rPr lang="en-US" dirty="0" smtClean="0"/>
              <a:t>CONFIDENTIAL</a:t>
            </a:r>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wo-Line Title Plus 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2057400"/>
            <a:ext cx="3886200" cy="4068763"/>
          </a:xfrm>
        </p:spPr>
        <p:txBody>
          <a:bodyPr/>
          <a:lstStyle>
            <a:lvl1pPr>
              <a:defRPr sz="2400"/>
            </a:lvl1pPr>
            <a:lvl2pPr marL="685800" indent="-347472">
              <a:buFont typeface="Arial" pitchFamily="34" charset="0"/>
              <a:buChar char="–"/>
              <a:defRPr sz="2000"/>
            </a:lvl2pPr>
            <a:lvl3pPr marL="1078992" indent="-402336">
              <a:buFont typeface="Wingdings" pitchFamily="2" charset="2"/>
              <a:buChar char="§"/>
              <a:defRPr sz="1600"/>
            </a:lvl3pPr>
            <a:lvl4pPr marL="1031875" indent="-228600">
              <a:tabLst/>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4" name="Content Placeholder 3"/>
          <p:cNvSpPr>
            <a:spLocks noGrp="1"/>
          </p:cNvSpPr>
          <p:nvPr>
            <p:ph sz="half" idx="2"/>
          </p:nvPr>
        </p:nvSpPr>
        <p:spPr>
          <a:xfrm>
            <a:off x="4800600" y="2057400"/>
            <a:ext cx="3886200" cy="4068763"/>
          </a:xfrm>
        </p:spPr>
        <p:txBody>
          <a:bodyPr/>
          <a:lstStyle>
            <a:lvl1pPr>
              <a:defRPr sz="2400"/>
            </a:lvl1pPr>
            <a:lvl2pPr>
              <a:defRPr sz="2000"/>
            </a:lvl2pPr>
            <a:lvl3pPr>
              <a:defRPr sz="16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p:txBody>
      </p:sp>
      <p:sp>
        <p:nvSpPr>
          <p:cNvPr id="5" name="Title 1"/>
          <p:cNvSpPr>
            <a:spLocks noGrp="1"/>
          </p:cNvSpPr>
          <p:nvPr>
            <p:ph type="title" hasCustomPrompt="1"/>
          </p:nvPr>
        </p:nvSpPr>
        <p:spPr>
          <a:xfrm>
            <a:off x="2357438" y="684213"/>
            <a:ext cx="6783387" cy="1068387"/>
          </a:xfrm>
        </p:spPr>
        <p:txBody>
          <a:bodyPr lIns="182880" tIns="91440" rIns="182880" bIns="91440"/>
          <a:lstStyle>
            <a:lvl1pPr marL="0">
              <a:lnSpc>
                <a:spcPts val="3300"/>
              </a:lnSpc>
              <a:defRPr baseline="0"/>
            </a:lvl1pPr>
          </a:lstStyle>
          <a:p>
            <a:r>
              <a:rPr lang="en-US" dirty="0" smtClean="0"/>
              <a:t>Click to edit Master title style. This one can wrap to two lines. Filler copy added.</a:t>
            </a:r>
            <a:endParaRPr lang="en-US" dirty="0"/>
          </a:p>
        </p:txBody>
      </p:sp>
      <p:sp>
        <p:nvSpPr>
          <p:cNvPr id="6" name="Slide Number Placeholder 5"/>
          <p:cNvSpPr>
            <a:spLocks noGrp="1"/>
          </p:cNvSpPr>
          <p:nvPr>
            <p:ph type="sldNum" sz="quarter" idx="10"/>
          </p:nvPr>
        </p:nvSpPr>
        <p:spPr/>
        <p:txBody>
          <a:bodyPr/>
          <a:lstStyle/>
          <a:p>
            <a:fld id="{D4325D4D-289E-48C1-B277-2BEB492A7D19}" type="slidenum">
              <a:rPr lang="en-US" smtClean="0"/>
              <a:pPr/>
              <a:t>‹#›</a:t>
            </a:fld>
            <a:endParaRPr lang="en-US" dirty="0"/>
          </a:p>
        </p:txBody>
      </p:sp>
      <p:sp>
        <p:nvSpPr>
          <p:cNvPr id="7" name="Footer Placeholder 6"/>
          <p:cNvSpPr>
            <a:spLocks noGrp="1"/>
          </p:cNvSpPr>
          <p:nvPr>
            <p:ph type="ftr" sz="quarter" idx="11"/>
          </p:nvPr>
        </p:nvSpPr>
        <p:spPr/>
        <p:txBody>
          <a:bodyPr/>
          <a:lstStyle/>
          <a:p>
            <a:r>
              <a:rPr lang="en-US" smtClean="0"/>
              <a:t>CONFIDENTIAL</a:t>
            </a:r>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p>
            <a:fld id="{D4325D4D-289E-48C1-B277-2BEB492A7D19}" type="slidenum">
              <a:rPr lang="en-US" smtClean="0"/>
              <a:pPr/>
              <a:t>‹#›</a:t>
            </a:fld>
            <a:endParaRPr lang="en-US" dirty="0"/>
          </a:p>
        </p:txBody>
      </p:sp>
      <p:sp>
        <p:nvSpPr>
          <p:cNvPr id="4" name="Footer Placeholder 3"/>
          <p:cNvSpPr>
            <a:spLocks noGrp="1"/>
          </p:cNvSpPr>
          <p:nvPr>
            <p:ph type="ftr" sz="quarter" idx="11"/>
          </p:nvPr>
        </p:nvSpPr>
        <p:spPr/>
        <p:txBody>
          <a:bodyPr/>
          <a:lstStyle/>
          <a:p>
            <a:r>
              <a:rPr lang="en-US" smtClean="0"/>
              <a:t>CONFIDENTIAL</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wo-Line Title Only">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2357438" y="684213"/>
            <a:ext cx="6783387" cy="1068387"/>
          </a:xfrm>
        </p:spPr>
        <p:txBody>
          <a:bodyPr lIns="182880" tIns="91440" rIns="182880" bIns="91440"/>
          <a:lstStyle>
            <a:lvl1pPr marL="0">
              <a:lnSpc>
                <a:spcPts val="3300"/>
              </a:lnSpc>
              <a:defRPr baseline="0"/>
            </a:lvl1pPr>
          </a:lstStyle>
          <a:p>
            <a:r>
              <a:rPr lang="en-US" dirty="0" smtClean="0"/>
              <a:t>Click to edit Master title style. This one can wrap to two lines. Filler copy added.</a:t>
            </a:r>
            <a:endParaRPr lang="en-US" dirty="0"/>
          </a:p>
        </p:txBody>
      </p:sp>
      <p:sp>
        <p:nvSpPr>
          <p:cNvPr id="4" name="Slide Number Placeholder 3"/>
          <p:cNvSpPr>
            <a:spLocks noGrp="1"/>
          </p:cNvSpPr>
          <p:nvPr>
            <p:ph type="sldNum" sz="quarter" idx="10"/>
          </p:nvPr>
        </p:nvSpPr>
        <p:spPr/>
        <p:txBody>
          <a:bodyPr/>
          <a:lstStyle/>
          <a:p>
            <a:fld id="{D4325D4D-289E-48C1-B277-2BEB492A7D19}" type="slidenum">
              <a:rPr lang="en-US" smtClean="0"/>
              <a:pPr/>
              <a:t>‹#›</a:t>
            </a:fld>
            <a:endParaRPr lang="en-US" dirty="0"/>
          </a:p>
        </p:txBody>
      </p:sp>
      <p:sp>
        <p:nvSpPr>
          <p:cNvPr id="5" name="Footer Placeholder 4"/>
          <p:cNvSpPr>
            <a:spLocks noGrp="1"/>
          </p:cNvSpPr>
          <p:nvPr>
            <p:ph type="ftr" sz="quarter" idx="11"/>
          </p:nvPr>
        </p:nvSpPr>
        <p:spPr/>
        <p:txBody>
          <a:bodyPr/>
          <a:lstStyle/>
          <a:p>
            <a:r>
              <a:rPr lang="en-US" smtClean="0"/>
              <a:t>CONFIDENTIAL</a:t>
            </a:r>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D4325D4D-289E-48C1-B277-2BEB492A7D19}" type="slidenum">
              <a:rPr lang="en-US" smtClean="0"/>
              <a:pPr/>
              <a:t>‹#›</a:t>
            </a:fld>
            <a:endParaRPr lang="en-US" dirty="0"/>
          </a:p>
        </p:txBody>
      </p:sp>
      <p:sp>
        <p:nvSpPr>
          <p:cNvPr id="3" name="Footer Placeholder 2"/>
          <p:cNvSpPr>
            <a:spLocks noGrp="1"/>
          </p:cNvSpPr>
          <p:nvPr>
            <p:ph type="ftr" sz="quarter" idx="11"/>
          </p:nvPr>
        </p:nvSpPr>
        <p:spPr/>
        <p:txBody>
          <a:bodyPr/>
          <a:lstStyle/>
          <a:p>
            <a:r>
              <a:rPr lang="en-US" smtClean="0"/>
              <a:t>CONFIDENTIAL</a:t>
            </a:r>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with Arcs">
    <p:spTree>
      <p:nvGrpSpPr>
        <p:cNvPr id="1" name=""/>
        <p:cNvGrpSpPr/>
        <p:nvPr/>
      </p:nvGrpSpPr>
      <p:grpSpPr>
        <a:xfrm>
          <a:off x="0" y="0"/>
          <a:ext cx="0" cy="0"/>
          <a:chOff x="0" y="0"/>
          <a:chExt cx="0" cy="0"/>
        </a:xfrm>
      </p:grpSpPr>
      <p:grpSp>
        <p:nvGrpSpPr>
          <p:cNvPr id="4" name="Group 3"/>
          <p:cNvGrpSpPr/>
          <p:nvPr userDrawn="1"/>
        </p:nvGrpSpPr>
        <p:grpSpPr>
          <a:xfrm>
            <a:off x="-1981200" y="3811191"/>
            <a:ext cx="9753600" cy="7616427"/>
            <a:chOff x="-1981200" y="3811191"/>
            <a:chExt cx="9753600" cy="7616427"/>
          </a:xfrm>
        </p:grpSpPr>
        <p:sp>
          <p:nvSpPr>
            <p:cNvPr id="5" name="Arc 4"/>
            <p:cNvSpPr/>
            <p:nvPr userDrawn="1"/>
          </p:nvSpPr>
          <p:spPr bwMode="auto">
            <a:xfrm>
              <a:off x="-1981200" y="3811191"/>
              <a:ext cx="7391400" cy="6093618"/>
            </a:xfrm>
            <a:prstGeom prst="arc">
              <a:avLst>
                <a:gd name="adj1" fmla="val 14207111"/>
                <a:gd name="adj2" fmla="val 0"/>
              </a:avLst>
            </a:prstGeom>
            <a:noFill/>
            <a:ln w="31750" cap="flat" cmpd="sng" algn="ctr">
              <a:solidFill>
                <a:srgbClr val="BF311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a typeface="ヒラギノ角ゴ Pro W3" pitchFamily="1" charset="-128"/>
              </a:endParaRPr>
            </a:p>
          </p:txBody>
        </p:sp>
        <p:sp>
          <p:nvSpPr>
            <p:cNvPr id="6" name="Arc 5"/>
            <p:cNvSpPr/>
            <p:nvPr userDrawn="1"/>
          </p:nvSpPr>
          <p:spPr bwMode="auto">
            <a:xfrm>
              <a:off x="-685800" y="4572000"/>
              <a:ext cx="7239000" cy="6093618"/>
            </a:xfrm>
            <a:prstGeom prst="arc">
              <a:avLst>
                <a:gd name="adj1" fmla="val 12634660"/>
                <a:gd name="adj2" fmla="val 20908411"/>
              </a:avLst>
            </a:prstGeom>
            <a:noFill/>
            <a:ln w="31750" cap="flat" cmpd="sng" algn="ctr">
              <a:solidFill>
                <a:srgbClr val="FFC52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a typeface="ヒラギノ角ゴ Pro W3" pitchFamily="1" charset="-128"/>
              </a:endParaRPr>
            </a:p>
          </p:txBody>
        </p:sp>
        <p:sp>
          <p:nvSpPr>
            <p:cNvPr id="7" name="Arc 6"/>
            <p:cNvSpPr/>
            <p:nvPr userDrawn="1"/>
          </p:nvSpPr>
          <p:spPr bwMode="auto">
            <a:xfrm>
              <a:off x="-1219200" y="5257800"/>
              <a:ext cx="7239000" cy="6169818"/>
            </a:xfrm>
            <a:prstGeom prst="arc">
              <a:avLst>
                <a:gd name="adj1" fmla="val 13393982"/>
                <a:gd name="adj2" fmla="val 20130995"/>
              </a:avLst>
            </a:prstGeom>
            <a:noFill/>
            <a:ln w="31750" cap="flat" cmpd="sng" algn="ctr">
              <a:solidFill>
                <a:srgbClr val="4F2683"/>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a typeface="ヒラギノ角ゴ Pro W3" pitchFamily="1" charset="-128"/>
              </a:endParaRPr>
            </a:p>
          </p:txBody>
        </p:sp>
        <p:sp>
          <p:nvSpPr>
            <p:cNvPr id="8" name="Arc 7"/>
            <p:cNvSpPr/>
            <p:nvPr userDrawn="1"/>
          </p:nvSpPr>
          <p:spPr bwMode="auto">
            <a:xfrm>
              <a:off x="609600" y="5105400"/>
              <a:ext cx="7162800" cy="6169818"/>
            </a:xfrm>
            <a:prstGeom prst="arc">
              <a:avLst>
                <a:gd name="adj1" fmla="val 12090475"/>
                <a:gd name="adj2" fmla="val 20283228"/>
              </a:avLst>
            </a:prstGeom>
            <a:noFill/>
            <a:ln w="31750" cap="flat" cmpd="sng" algn="ctr">
              <a:solidFill>
                <a:srgbClr val="5D973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a typeface="ヒラギノ角ゴ Pro W3" pitchFamily="1" charset="-128"/>
              </a:endParaRPr>
            </a:p>
          </p:txBody>
        </p:sp>
      </p:grpSp>
      <p:sp>
        <p:nvSpPr>
          <p:cNvPr id="2" name="Slide Number Placeholder 1"/>
          <p:cNvSpPr>
            <a:spLocks noGrp="1"/>
          </p:cNvSpPr>
          <p:nvPr>
            <p:ph type="sldNum" sz="quarter" idx="10"/>
          </p:nvPr>
        </p:nvSpPr>
        <p:spPr/>
        <p:txBody>
          <a:bodyPr/>
          <a:lstStyle/>
          <a:p>
            <a:fld id="{D4325D4D-289E-48C1-B277-2BEB492A7D19}" type="slidenum">
              <a:rPr lang="en-US" smtClean="0"/>
              <a:pPr/>
              <a:t>‹#›</a:t>
            </a:fld>
            <a:endParaRPr lang="en-US" dirty="0"/>
          </a:p>
        </p:txBody>
      </p:sp>
      <p:sp>
        <p:nvSpPr>
          <p:cNvPr id="3" name="Footer Placeholder 2"/>
          <p:cNvSpPr>
            <a:spLocks noGrp="1"/>
          </p:cNvSpPr>
          <p:nvPr>
            <p:ph type="ftr" sz="quarter" idx="11"/>
          </p:nvPr>
        </p:nvSpPr>
        <p:spPr/>
        <p:txBody>
          <a:bodyPr/>
          <a:lstStyle/>
          <a:p>
            <a:r>
              <a:rPr lang="en-US" smtClean="0"/>
              <a:t>CONFIDENTIAL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p:txBody>
      </p:sp>
      <p:sp>
        <p:nvSpPr>
          <p:cNvPr id="4" name="Slide Number Placeholder 3"/>
          <p:cNvSpPr>
            <a:spLocks noGrp="1"/>
          </p:cNvSpPr>
          <p:nvPr>
            <p:ph type="sldNum" sz="quarter" idx="10"/>
          </p:nvPr>
        </p:nvSpPr>
        <p:spPr/>
        <p:txBody>
          <a:bodyPr/>
          <a:lstStyle/>
          <a:p>
            <a:fld id="{D4325D4D-289E-48C1-B277-2BEB492A7D19}" type="slidenum">
              <a:rPr lang="en-US" smtClean="0"/>
              <a:pPr/>
              <a:t>‹#›</a:t>
            </a:fld>
            <a:endParaRPr lang="en-US" dirty="0"/>
          </a:p>
        </p:txBody>
      </p:sp>
      <p:sp>
        <p:nvSpPr>
          <p:cNvPr id="5" name="Footer Placeholder 4"/>
          <p:cNvSpPr>
            <a:spLocks noGrp="1"/>
          </p:cNvSpPr>
          <p:nvPr>
            <p:ph type="ftr" sz="quarter" idx="11"/>
          </p:nvPr>
        </p:nvSpPr>
        <p:spPr/>
        <p:txBody>
          <a:bodyPr/>
          <a:lstStyle/>
          <a:p>
            <a:r>
              <a:rPr lang="en-US" smtClean="0"/>
              <a:t>CONFIDENTIAL</a:t>
            </a:r>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p>
            <a:fld id="{D4325D4D-289E-48C1-B277-2BEB492A7D19}" type="slidenum">
              <a:rPr lang="en-US" smtClean="0"/>
              <a:pPr/>
              <a:t>‹#›</a:t>
            </a:fld>
            <a:endParaRPr lang="en-US" dirty="0"/>
          </a:p>
        </p:txBody>
      </p:sp>
      <p:sp>
        <p:nvSpPr>
          <p:cNvPr id="6" name="Footer Placeholder 5"/>
          <p:cNvSpPr>
            <a:spLocks noGrp="1"/>
          </p:cNvSpPr>
          <p:nvPr>
            <p:ph type="ftr" sz="quarter" idx="11"/>
          </p:nvPr>
        </p:nvSpPr>
        <p:spPr/>
        <p:txBody>
          <a:bodyPr/>
          <a:lstStyle/>
          <a:p>
            <a:r>
              <a:rPr lang="en-US" smtClean="0"/>
              <a:t>CONFIDENTIAL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Line Title and Single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357438" y="684213"/>
            <a:ext cx="6783387" cy="1068387"/>
          </a:xfrm>
        </p:spPr>
        <p:txBody>
          <a:bodyPr lIns="182880" tIns="91440" rIns="182880" bIns="91440"/>
          <a:lstStyle>
            <a:lvl1pPr marL="0">
              <a:lnSpc>
                <a:spcPts val="3300"/>
              </a:lnSpc>
              <a:defRPr baseline="0"/>
            </a:lvl1pPr>
          </a:lstStyle>
          <a:p>
            <a:r>
              <a:rPr lang="en-US" dirty="0" smtClean="0"/>
              <a:t>Click to edit Master title style. This one can wrap to two lines. Filler copy added.</a:t>
            </a:r>
            <a:endParaRPr lang="en-US" dirty="0"/>
          </a:p>
        </p:txBody>
      </p:sp>
      <p:sp>
        <p:nvSpPr>
          <p:cNvPr id="3" name="Content Placeholder 2"/>
          <p:cNvSpPr>
            <a:spLocks noGrp="1"/>
          </p:cNvSpPr>
          <p:nvPr>
            <p:ph idx="1"/>
          </p:nvPr>
        </p:nvSpPr>
        <p:spPr>
          <a:xfrm>
            <a:off x="457200" y="2057400"/>
            <a:ext cx="8229600" cy="4068763"/>
          </a:xfrm>
        </p:spPr>
        <p:txBody>
          <a:bodyPr/>
          <a:lstStyle/>
          <a:p>
            <a:pPr lvl="0"/>
            <a:r>
              <a:rPr lang="en-US" smtClean="0"/>
              <a:t>Click to edit Master text styles</a:t>
            </a:r>
          </a:p>
          <a:p>
            <a:pPr lvl="1"/>
            <a:r>
              <a:rPr lang="en-US" smtClean="0"/>
              <a:t>Second level</a:t>
            </a:r>
          </a:p>
          <a:p>
            <a:pPr lvl="2"/>
            <a:r>
              <a:rPr lang="en-US" smtClean="0"/>
              <a:t>Third level</a:t>
            </a:r>
          </a:p>
        </p:txBody>
      </p:sp>
      <p:sp>
        <p:nvSpPr>
          <p:cNvPr id="4" name="Slide Number Placeholder 3"/>
          <p:cNvSpPr>
            <a:spLocks noGrp="1"/>
          </p:cNvSpPr>
          <p:nvPr>
            <p:ph type="sldNum" sz="quarter" idx="10"/>
          </p:nvPr>
        </p:nvSpPr>
        <p:spPr/>
        <p:txBody>
          <a:bodyPr/>
          <a:lstStyle/>
          <a:p>
            <a:fld id="{D4325D4D-289E-48C1-B277-2BEB492A7D19}" type="slidenum">
              <a:rPr lang="en-US" smtClean="0"/>
              <a:pPr/>
              <a:t>‹#›</a:t>
            </a:fld>
            <a:endParaRPr lang="en-US" dirty="0"/>
          </a:p>
        </p:txBody>
      </p:sp>
      <p:sp>
        <p:nvSpPr>
          <p:cNvPr id="5" name="Footer Placeholder 4"/>
          <p:cNvSpPr>
            <a:spLocks noGrp="1"/>
          </p:cNvSpPr>
          <p:nvPr>
            <p:ph type="ftr" sz="quarter" idx="11"/>
          </p:nvPr>
        </p:nvSpPr>
        <p:spPr/>
        <p:txBody>
          <a:bodyPr/>
          <a:lstStyle/>
          <a:p>
            <a:r>
              <a:rPr lang="en-US" smtClean="0"/>
              <a:t>CONFIDENTIAL</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3886200" cy="4525963"/>
          </a:xfrm>
        </p:spPr>
        <p:txBody>
          <a:bodyPr/>
          <a:lstStyle>
            <a:lvl1pPr>
              <a:defRPr sz="2400"/>
            </a:lvl1pPr>
            <a:lvl2pPr marL="685800" indent="-347472">
              <a:buFont typeface="Arial" pitchFamily="34" charset="0"/>
              <a:buChar char="–"/>
              <a:defRPr sz="2000"/>
            </a:lvl2pPr>
            <a:lvl3pPr marL="1078992" indent="-402336">
              <a:buFont typeface="Wingdings" pitchFamily="2" charset="2"/>
              <a:buChar char="§"/>
              <a:defRPr sz="1600"/>
            </a:lvl3pPr>
            <a:lvl4pPr marL="1031875" indent="-228600">
              <a:tabLst/>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4" name="Content Placeholder 3"/>
          <p:cNvSpPr>
            <a:spLocks noGrp="1"/>
          </p:cNvSpPr>
          <p:nvPr>
            <p:ph sz="half" idx="2"/>
          </p:nvPr>
        </p:nvSpPr>
        <p:spPr>
          <a:xfrm>
            <a:off x="4800600" y="1600200"/>
            <a:ext cx="3886200" cy="4525963"/>
          </a:xfrm>
        </p:spPr>
        <p:txBody>
          <a:bodyPr/>
          <a:lstStyle>
            <a:lvl1pPr>
              <a:defRPr sz="2400"/>
            </a:lvl1pPr>
            <a:lvl2pPr>
              <a:defRPr sz="2000"/>
            </a:lvl2pPr>
            <a:lvl3pPr>
              <a:defRPr sz="16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p:txBody>
      </p:sp>
      <p:sp>
        <p:nvSpPr>
          <p:cNvPr id="5" name="Slide Number Placeholder 4"/>
          <p:cNvSpPr>
            <a:spLocks noGrp="1"/>
          </p:cNvSpPr>
          <p:nvPr>
            <p:ph type="sldNum" sz="quarter" idx="10"/>
          </p:nvPr>
        </p:nvSpPr>
        <p:spPr>
          <a:xfrm>
            <a:off x="0" y="6553200"/>
            <a:ext cx="457200" cy="304800"/>
          </a:xfrm>
        </p:spPr>
        <p:txBody>
          <a:bodyPr/>
          <a:lstStyle/>
          <a:p>
            <a:fld id="{D4325D4D-289E-48C1-B277-2BEB492A7D19}" type="slidenum">
              <a:rPr lang="en-US" smtClean="0"/>
              <a:pPr/>
              <a:t>‹#›</a:t>
            </a:fld>
            <a:endParaRPr lang="en-US" dirty="0"/>
          </a:p>
        </p:txBody>
      </p:sp>
      <p:sp>
        <p:nvSpPr>
          <p:cNvPr id="6" name="Footer Placeholder 5"/>
          <p:cNvSpPr>
            <a:spLocks noGrp="1"/>
          </p:cNvSpPr>
          <p:nvPr>
            <p:ph type="ftr" sz="quarter" idx="11"/>
          </p:nvPr>
        </p:nvSpPr>
        <p:spPr>
          <a:xfrm>
            <a:off x="457200" y="6553200"/>
            <a:ext cx="1447800" cy="304800"/>
          </a:xfrm>
        </p:spPr>
        <p:txBody>
          <a:bodyPr/>
          <a:lstStyle/>
          <a:p>
            <a:r>
              <a:rPr lang="en-US" dirty="0" smtClean="0"/>
              <a:t>CONFIDENTIAL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Line Title Plus 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2057400"/>
            <a:ext cx="3886200" cy="4068763"/>
          </a:xfrm>
        </p:spPr>
        <p:txBody>
          <a:bodyPr/>
          <a:lstStyle>
            <a:lvl1pPr>
              <a:defRPr sz="2400"/>
            </a:lvl1pPr>
            <a:lvl2pPr marL="685800" indent="-347472">
              <a:buFont typeface="Arial" pitchFamily="34" charset="0"/>
              <a:buChar char="–"/>
              <a:defRPr sz="2000"/>
            </a:lvl2pPr>
            <a:lvl3pPr marL="1078992" indent="-402336">
              <a:buFont typeface="Wingdings" pitchFamily="2" charset="2"/>
              <a:buChar char="§"/>
              <a:defRPr sz="1600"/>
            </a:lvl3pPr>
            <a:lvl4pPr marL="1031875" indent="-228600">
              <a:tabLst/>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4" name="Content Placeholder 3"/>
          <p:cNvSpPr>
            <a:spLocks noGrp="1"/>
          </p:cNvSpPr>
          <p:nvPr>
            <p:ph sz="half" idx="2"/>
          </p:nvPr>
        </p:nvSpPr>
        <p:spPr>
          <a:xfrm>
            <a:off x="4800600" y="2057400"/>
            <a:ext cx="3886200" cy="4068763"/>
          </a:xfrm>
        </p:spPr>
        <p:txBody>
          <a:bodyPr/>
          <a:lstStyle>
            <a:lvl1pPr>
              <a:defRPr sz="2400"/>
            </a:lvl1pPr>
            <a:lvl2pPr>
              <a:defRPr sz="2000"/>
            </a:lvl2pPr>
            <a:lvl3pPr>
              <a:defRPr sz="16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p:txBody>
      </p:sp>
      <p:sp>
        <p:nvSpPr>
          <p:cNvPr id="5" name="Title 1"/>
          <p:cNvSpPr>
            <a:spLocks noGrp="1"/>
          </p:cNvSpPr>
          <p:nvPr>
            <p:ph type="title" hasCustomPrompt="1"/>
          </p:nvPr>
        </p:nvSpPr>
        <p:spPr>
          <a:xfrm>
            <a:off x="2357438" y="684213"/>
            <a:ext cx="6783387" cy="1068387"/>
          </a:xfrm>
        </p:spPr>
        <p:txBody>
          <a:bodyPr lIns="182880" tIns="91440" rIns="182880" bIns="91440"/>
          <a:lstStyle>
            <a:lvl1pPr marL="0">
              <a:lnSpc>
                <a:spcPts val="3300"/>
              </a:lnSpc>
              <a:defRPr baseline="0"/>
            </a:lvl1pPr>
          </a:lstStyle>
          <a:p>
            <a:r>
              <a:rPr lang="en-US" dirty="0" smtClean="0"/>
              <a:t>Click to edit Master title style. This one can wrap to two lines. Filler copy added.</a:t>
            </a:r>
            <a:endParaRPr lang="en-US" dirty="0"/>
          </a:p>
        </p:txBody>
      </p:sp>
      <p:sp>
        <p:nvSpPr>
          <p:cNvPr id="6" name="Slide Number Placeholder 5"/>
          <p:cNvSpPr>
            <a:spLocks noGrp="1"/>
          </p:cNvSpPr>
          <p:nvPr>
            <p:ph type="sldNum" sz="quarter" idx="10"/>
          </p:nvPr>
        </p:nvSpPr>
        <p:spPr/>
        <p:txBody>
          <a:bodyPr/>
          <a:lstStyle/>
          <a:p>
            <a:fld id="{D4325D4D-289E-48C1-B277-2BEB492A7D19}" type="slidenum">
              <a:rPr lang="en-US" smtClean="0"/>
              <a:pPr/>
              <a:t>‹#›</a:t>
            </a:fld>
            <a:endParaRPr lang="en-US" dirty="0"/>
          </a:p>
        </p:txBody>
      </p:sp>
      <p:sp>
        <p:nvSpPr>
          <p:cNvPr id="7" name="Footer Placeholder 6"/>
          <p:cNvSpPr>
            <a:spLocks noGrp="1"/>
          </p:cNvSpPr>
          <p:nvPr>
            <p:ph type="ftr" sz="quarter" idx="11"/>
          </p:nvPr>
        </p:nvSpPr>
        <p:spPr/>
        <p:txBody>
          <a:bodyPr/>
          <a:lstStyle/>
          <a:p>
            <a:r>
              <a:rPr lang="en-US" smtClean="0"/>
              <a:t>CONFIDENTIAL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p>
            <a:fld id="{D4325D4D-289E-48C1-B277-2BEB492A7D19}" type="slidenum">
              <a:rPr lang="en-US" smtClean="0"/>
              <a:pPr/>
              <a:t>‹#›</a:t>
            </a:fld>
            <a:endParaRPr lang="en-US" dirty="0"/>
          </a:p>
        </p:txBody>
      </p:sp>
      <p:sp>
        <p:nvSpPr>
          <p:cNvPr id="4" name="Footer Placeholder 3"/>
          <p:cNvSpPr>
            <a:spLocks noGrp="1"/>
          </p:cNvSpPr>
          <p:nvPr>
            <p:ph type="ftr" sz="quarter" idx="11"/>
          </p:nvPr>
        </p:nvSpPr>
        <p:spPr/>
        <p:txBody>
          <a:bodyPr/>
          <a:lstStyle/>
          <a:p>
            <a:r>
              <a:rPr lang="en-US" smtClean="0"/>
              <a:t>CONFIDENTIAL</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Line Title Only">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2357438" y="684213"/>
            <a:ext cx="6783387" cy="1068387"/>
          </a:xfrm>
        </p:spPr>
        <p:txBody>
          <a:bodyPr lIns="182880" tIns="91440" rIns="182880" bIns="91440"/>
          <a:lstStyle>
            <a:lvl1pPr marL="0">
              <a:lnSpc>
                <a:spcPts val="3300"/>
              </a:lnSpc>
              <a:defRPr baseline="0"/>
            </a:lvl1pPr>
          </a:lstStyle>
          <a:p>
            <a:r>
              <a:rPr lang="en-US" dirty="0" smtClean="0"/>
              <a:t>Click to edit Master title style. This one can wrap to two lines. Filler copy added.</a:t>
            </a:r>
            <a:endParaRPr lang="en-US" dirty="0"/>
          </a:p>
        </p:txBody>
      </p:sp>
      <p:sp>
        <p:nvSpPr>
          <p:cNvPr id="4" name="Slide Number Placeholder 3"/>
          <p:cNvSpPr>
            <a:spLocks noGrp="1"/>
          </p:cNvSpPr>
          <p:nvPr>
            <p:ph type="sldNum" sz="quarter" idx="10"/>
          </p:nvPr>
        </p:nvSpPr>
        <p:spPr/>
        <p:txBody>
          <a:bodyPr/>
          <a:lstStyle/>
          <a:p>
            <a:fld id="{D4325D4D-289E-48C1-B277-2BEB492A7D19}" type="slidenum">
              <a:rPr lang="en-US" smtClean="0"/>
              <a:pPr/>
              <a:t>‹#›</a:t>
            </a:fld>
            <a:endParaRPr lang="en-US" dirty="0"/>
          </a:p>
        </p:txBody>
      </p:sp>
      <p:sp>
        <p:nvSpPr>
          <p:cNvPr id="5" name="Footer Placeholder 4"/>
          <p:cNvSpPr>
            <a:spLocks noGrp="1"/>
          </p:cNvSpPr>
          <p:nvPr>
            <p:ph type="ftr" sz="quarter" idx="11"/>
          </p:nvPr>
        </p:nvSpPr>
        <p:spPr/>
        <p:txBody>
          <a:bodyPr/>
          <a:lstStyle/>
          <a:p>
            <a:r>
              <a:rPr lang="en-US" smtClean="0"/>
              <a:t>CONFIDENTIAL</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D4325D4D-289E-48C1-B277-2BEB492A7D19}" type="slidenum">
              <a:rPr lang="en-US" smtClean="0"/>
              <a:pPr/>
              <a:t>‹#›</a:t>
            </a:fld>
            <a:endParaRPr lang="en-US" dirty="0"/>
          </a:p>
        </p:txBody>
      </p:sp>
      <p:sp>
        <p:nvSpPr>
          <p:cNvPr id="3" name="Footer Placeholder 2"/>
          <p:cNvSpPr>
            <a:spLocks noGrp="1"/>
          </p:cNvSpPr>
          <p:nvPr>
            <p:ph type="ftr" sz="quarter" idx="11"/>
          </p:nvPr>
        </p:nvSpPr>
        <p:spPr/>
        <p:txBody>
          <a:bodyPr/>
          <a:lstStyle/>
          <a:p>
            <a:r>
              <a:rPr lang="en-US" smtClean="0"/>
              <a:t>CONFIDENTIAL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with Arcs">
    <p:spTree>
      <p:nvGrpSpPr>
        <p:cNvPr id="1" name=""/>
        <p:cNvGrpSpPr/>
        <p:nvPr/>
      </p:nvGrpSpPr>
      <p:grpSpPr>
        <a:xfrm>
          <a:off x="0" y="0"/>
          <a:ext cx="0" cy="0"/>
          <a:chOff x="0" y="0"/>
          <a:chExt cx="0" cy="0"/>
        </a:xfrm>
      </p:grpSpPr>
      <p:grpSp>
        <p:nvGrpSpPr>
          <p:cNvPr id="4" name="Group 3"/>
          <p:cNvGrpSpPr/>
          <p:nvPr userDrawn="1"/>
        </p:nvGrpSpPr>
        <p:grpSpPr>
          <a:xfrm>
            <a:off x="-1981200" y="3811191"/>
            <a:ext cx="9753600" cy="7616427"/>
            <a:chOff x="-1981200" y="3811191"/>
            <a:chExt cx="9753600" cy="7616427"/>
          </a:xfrm>
        </p:grpSpPr>
        <p:sp>
          <p:nvSpPr>
            <p:cNvPr id="5" name="Arc 4"/>
            <p:cNvSpPr/>
            <p:nvPr userDrawn="1"/>
          </p:nvSpPr>
          <p:spPr bwMode="auto">
            <a:xfrm>
              <a:off x="-1981200" y="3811191"/>
              <a:ext cx="7391400" cy="6093618"/>
            </a:xfrm>
            <a:prstGeom prst="arc">
              <a:avLst>
                <a:gd name="adj1" fmla="val 14207111"/>
                <a:gd name="adj2" fmla="val 0"/>
              </a:avLst>
            </a:prstGeom>
            <a:noFill/>
            <a:ln w="31750" cap="flat" cmpd="sng" algn="ctr">
              <a:solidFill>
                <a:srgbClr val="BF311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a typeface="ヒラギノ角ゴ Pro W3" pitchFamily="1" charset="-128"/>
              </a:endParaRPr>
            </a:p>
          </p:txBody>
        </p:sp>
        <p:sp>
          <p:nvSpPr>
            <p:cNvPr id="6" name="Arc 5"/>
            <p:cNvSpPr/>
            <p:nvPr userDrawn="1"/>
          </p:nvSpPr>
          <p:spPr bwMode="auto">
            <a:xfrm>
              <a:off x="-685800" y="4572000"/>
              <a:ext cx="7239000" cy="6093618"/>
            </a:xfrm>
            <a:prstGeom prst="arc">
              <a:avLst>
                <a:gd name="adj1" fmla="val 12634660"/>
                <a:gd name="adj2" fmla="val 20908411"/>
              </a:avLst>
            </a:prstGeom>
            <a:noFill/>
            <a:ln w="31750" cap="flat" cmpd="sng" algn="ctr">
              <a:solidFill>
                <a:srgbClr val="FFC52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a typeface="ヒラギノ角ゴ Pro W3" pitchFamily="1" charset="-128"/>
              </a:endParaRPr>
            </a:p>
          </p:txBody>
        </p:sp>
        <p:sp>
          <p:nvSpPr>
            <p:cNvPr id="7" name="Arc 6"/>
            <p:cNvSpPr/>
            <p:nvPr userDrawn="1"/>
          </p:nvSpPr>
          <p:spPr bwMode="auto">
            <a:xfrm>
              <a:off x="-1219200" y="5257800"/>
              <a:ext cx="7239000" cy="6169818"/>
            </a:xfrm>
            <a:prstGeom prst="arc">
              <a:avLst>
                <a:gd name="adj1" fmla="val 13393982"/>
                <a:gd name="adj2" fmla="val 20130995"/>
              </a:avLst>
            </a:prstGeom>
            <a:noFill/>
            <a:ln w="31750" cap="flat" cmpd="sng" algn="ctr">
              <a:solidFill>
                <a:srgbClr val="4F2683"/>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a typeface="ヒラギノ角ゴ Pro W3" pitchFamily="1" charset="-128"/>
              </a:endParaRPr>
            </a:p>
          </p:txBody>
        </p:sp>
        <p:sp>
          <p:nvSpPr>
            <p:cNvPr id="8" name="Arc 7"/>
            <p:cNvSpPr/>
            <p:nvPr userDrawn="1"/>
          </p:nvSpPr>
          <p:spPr bwMode="auto">
            <a:xfrm>
              <a:off x="609600" y="5105400"/>
              <a:ext cx="7162800" cy="6169818"/>
            </a:xfrm>
            <a:prstGeom prst="arc">
              <a:avLst>
                <a:gd name="adj1" fmla="val 12090475"/>
                <a:gd name="adj2" fmla="val 20283228"/>
              </a:avLst>
            </a:prstGeom>
            <a:noFill/>
            <a:ln w="31750" cap="flat" cmpd="sng" algn="ctr">
              <a:solidFill>
                <a:srgbClr val="5D973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a typeface="ヒラギノ角ゴ Pro W3" pitchFamily="1" charset="-128"/>
              </a:endParaRPr>
            </a:p>
          </p:txBody>
        </p:sp>
      </p:grpSp>
      <p:sp>
        <p:nvSpPr>
          <p:cNvPr id="2" name="Slide Number Placeholder 1"/>
          <p:cNvSpPr>
            <a:spLocks noGrp="1"/>
          </p:cNvSpPr>
          <p:nvPr>
            <p:ph type="sldNum" sz="quarter" idx="10"/>
          </p:nvPr>
        </p:nvSpPr>
        <p:spPr/>
        <p:txBody>
          <a:bodyPr/>
          <a:lstStyle/>
          <a:p>
            <a:fld id="{D4325D4D-289E-48C1-B277-2BEB492A7D19}" type="slidenum">
              <a:rPr lang="en-US" smtClean="0"/>
              <a:pPr/>
              <a:t>‹#›</a:t>
            </a:fld>
            <a:endParaRPr lang="en-US" dirty="0"/>
          </a:p>
        </p:txBody>
      </p:sp>
      <p:sp>
        <p:nvSpPr>
          <p:cNvPr id="3" name="Footer Placeholder 2"/>
          <p:cNvSpPr>
            <a:spLocks noGrp="1"/>
          </p:cNvSpPr>
          <p:nvPr>
            <p:ph type="ftr" sz="quarter" idx="11"/>
          </p:nvPr>
        </p:nvSpPr>
        <p:spPr/>
        <p:txBody>
          <a:bodyPr/>
          <a:lstStyle/>
          <a:p>
            <a:r>
              <a:rPr lang="en-US" smtClean="0"/>
              <a:t>CONFIDENTIAL</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image" Target="../media/image2.png"/><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theme" Target="../theme/theme2.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2" cstate="screen">
            <a:lum/>
          </a:blip>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357438" y="684213"/>
            <a:ext cx="6783387" cy="530225"/>
          </a:xfrm>
          <a:prstGeom prst="rect">
            <a:avLst/>
          </a:prstGeom>
          <a:solidFill>
            <a:srgbClr val="BF311A"/>
          </a:solidFill>
          <a:ln w="9525" algn="ctr">
            <a:noFill/>
            <a:miter lim="800000"/>
            <a:headEnd/>
            <a:tailEnd/>
          </a:ln>
        </p:spPr>
        <p:txBody>
          <a:bodyPr vert="horz" wrap="square" lIns="182880" tIns="91440" rIns="182880" bIns="91440" numCol="1" anchor="ctr" anchorCtr="0" compatLnSpc="1">
            <a:prstTxWarp prst="textNoShape">
              <a:avLst/>
            </a:prstTxWarp>
          </a:bodyPr>
          <a:lstStyle/>
          <a:p>
            <a:pPr lvl="0"/>
            <a:r>
              <a:rPr lang="en-US" smtClean="0"/>
              <a:t>Click to edit Master title style</a:t>
            </a:r>
            <a:endParaRPr lang="en-US" dirty="0" smtClean="0"/>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128007" name="Rectangle 7"/>
          <p:cNvSpPr>
            <a:spLocks noChangeArrowheads="1"/>
          </p:cNvSpPr>
          <p:nvPr/>
        </p:nvSpPr>
        <p:spPr bwMode="auto">
          <a:xfrm>
            <a:off x="0" y="0"/>
            <a:ext cx="9144000" cy="304800"/>
          </a:xfrm>
          <a:prstGeom prst="rect">
            <a:avLst/>
          </a:prstGeom>
          <a:solidFill>
            <a:schemeClr val="accent1"/>
          </a:solidFill>
          <a:ln w="9525">
            <a:noFill/>
            <a:miter lim="800000"/>
            <a:headEnd/>
            <a:tailEnd/>
          </a:ln>
        </p:spPr>
        <p:txBody>
          <a:bodyPr wrap="none" anchor="ctr"/>
          <a:lstStyle/>
          <a:p>
            <a:pPr>
              <a:defRPr/>
            </a:pPr>
            <a:endParaRPr lang="en-US"/>
          </a:p>
        </p:txBody>
      </p:sp>
      <p:sp>
        <p:nvSpPr>
          <p:cNvPr id="128008" name="Rectangle 8"/>
          <p:cNvSpPr>
            <a:spLocks noChangeArrowheads="1"/>
          </p:cNvSpPr>
          <p:nvPr/>
        </p:nvSpPr>
        <p:spPr bwMode="auto">
          <a:xfrm>
            <a:off x="39688" y="0"/>
            <a:ext cx="1311275" cy="274638"/>
          </a:xfrm>
          <a:prstGeom prst="rect">
            <a:avLst/>
          </a:prstGeom>
          <a:noFill/>
          <a:ln w="9525">
            <a:noFill/>
            <a:miter lim="800000"/>
            <a:headEnd/>
            <a:tailEnd/>
          </a:ln>
          <a:effectLst/>
        </p:spPr>
        <p:txBody>
          <a:bodyPr wrap="none">
            <a:spAutoFit/>
          </a:bodyPr>
          <a:lstStyle/>
          <a:p>
            <a:pPr>
              <a:defRPr/>
            </a:pPr>
            <a:r>
              <a:rPr lang="en-US" sz="1200" i="1">
                <a:solidFill>
                  <a:schemeClr val="bg1"/>
                </a:solidFill>
              </a:rPr>
              <a:t>RTI International</a:t>
            </a:r>
            <a:endParaRPr lang="en-US" sz="2400"/>
          </a:p>
        </p:txBody>
      </p:sp>
      <p:sp>
        <p:nvSpPr>
          <p:cNvPr id="128009" name="Rectangle 9"/>
          <p:cNvSpPr>
            <a:spLocks noChangeArrowheads="1"/>
          </p:cNvSpPr>
          <p:nvPr/>
        </p:nvSpPr>
        <p:spPr bwMode="auto">
          <a:xfrm>
            <a:off x="0" y="304800"/>
            <a:ext cx="9144000" cy="76200"/>
          </a:xfrm>
          <a:prstGeom prst="rect">
            <a:avLst/>
          </a:prstGeom>
          <a:solidFill>
            <a:srgbClr val="BF311A">
              <a:alpha val="60000"/>
            </a:srgbClr>
          </a:solidFill>
          <a:ln w="9525">
            <a:noFill/>
            <a:miter lim="800000"/>
            <a:headEnd/>
            <a:tailEnd/>
          </a:ln>
        </p:spPr>
        <p:txBody>
          <a:bodyPr wrap="none" anchor="ctr"/>
          <a:lstStyle/>
          <a:p>
            <a:pPr>
              <a:defRPr/>
            </a:pPr>
            <a:endParaRPr lang="en-US"/>
          </a:p>
        </p:txBody>
      </p:sp>
      <p:sp>
        <p:nvSpPr>
          <p:cNvPr id="128010" name="Rectangle 10"/>
          <p:cNvSpPr>
            <a:spLocks noChangeArrowheads="1"/>
          </p:cNvSpPr>
          <p:nvPr/>
        </p:nvSpPr>
        <p:spPr bwMode="auto">
          <a:xfrm>
            <a:off x="7239000" y="0"/>
            <a:ext cx="1828800" cy="244475"/>
          </a:xfrm>
          <a:prstGeom prst="rect">
            <a:avLst/>
          </a:prstGeom>
          <a:noFill/>
          <a:ln w="9525">
            <a:noFill/>
            <a:miter lim="800000"/>
            <a:headEnd/>
            <a:tailEnd/>
          </a:ln>
          <a:effectLst/>
        </p:spPr>
        <p:txBody>
          <a:bodyPr/>
          <a:lstStyle/>
          <a:p>
            <a:pPr algn="ctr" eaLnBrk="1" hangingPunct="1">
              <a:defRPr/>
            </a:pPr>
            <a:endParaRPr lang="en-US" sz="1000" i="1">
              <a:solidFill>
                <a:srgbClr val="BF301A"/>
              </a:solidFill>
            </a:endParaRPr>
          </a:p>
        </p:txBody>
      </p:sp>
      <p:pic>
        <p:nvPicPr>
          <p:cNvPr id="1032" name="Picture 11" descr="RTI_653_1in"/>
          <p:cNvPicPr>
            <a:picLocks noChangeAspect="1" noChangeArrowheads="1"/>
          </p:cNvPicPr>
          <p:nvPr/>
        </p:nvPicPr>
        <p:blipFill>
          <a:blip r:embed="rId13" cstate="screen"/>
          <a:srcRect/>
          <a:stretch>
            <a:fillRect/>
          </a:stretch>
        </p:blipFill>
        <p:spPr bwMode="auto">
          <a:xfrm>
            <a:off x="8153400" y="6324600"/>
            <a:ext cx="649288" cy="257175"/>
          </a:xfrm>
          <a:prstGeom prst="rect">
            <a:avLst/>
          </a:prstGeom>
          <a:noFill/>
          <a:ln w="9525">
            <a:noFill/>
            <a:miter lim="800000"/>
            <a:headEnd/>
            <a:tailEnd/>
          </a:ln>
        </p:spPr>
      </p:pic>
      <p:sp>
        <p:nvSpPr>
          <p:cNvPr id="10" name="Footer Placeholder 9"/>
          <p:cNvSpPr>
            <a:spLocks noGrp="1"/>
          </p:cNvSpPr>
          <p:nvPr>
            <p:ph type="ftr" sz="quarter" idx="3"/>
          </p:nvPr>
        </p:nvSpPr>
        <p:spPr>
          <a:xfrm>
            <a:off x="457200" y="6553200"/>
            <a:ext cx="1447800" cy="304800"/>
          </a:xfrm>
          <a:prstGeom prst="rect">
            <a:avLst/>
          </a:prstGeom>
          <a:solidFill>
            <a:srgbClr val="BF311A"/>
          </a:solidFill>
        </p:spPr>
        <p:txBody>
          <a:bodyPr vert="horz" lIns="91440" tIns="45720" rIns="91440" bIns="45720" rtlCol="0" anchor="ctr"/>
          <a:lstStyle>
            <a:lvl1pPr algn="ctr">
              <a:defRPr sz="1200">
                <a:solidFill>
                  <a:schemeClr val="bg1"/>
                </a:solidFill>
              </a:defRPr>
            </a:lvl1pPr>
          </a:lstStyle>
          <a:p>
            <a:r>
              <a:rPr lang="en-US" dirty="0" smtClean="0"/>
              <a:t>CONFIDENTIAL</a:t>
            </a:r>
            <a:endParaRPr lang="en-US" dirty="0"/>
          </a:p>
        </p:txBody>
      </p:sp>
      <p:sp>
        <p:nvSpPr>
          <p:cNvPr id="11" name="Slide Number Placeholder 10"/>
          <p:cNvSpPr>
            <a:spLocks noGrp="1"/>
          </p:cNvSpPr>
          <p:nvPr>
            <p:ph type="sldNum" sz="quarter" idx="4"/>
          </p:nvPr>
        </p:nvSpPr>
        <p:spPr>
          <a:xfrm>
            <a:off x="0" y="6553199"/>
            <a:ext cx="457200" cy="304801"/>
          </a:xfrm>
          <a:prstGeom prst="rect">
            <a:avLst/>
          </a:prstGeom>
          <a:solidFill>
            <a:schemeClr val="accent1"/>
          </a:solidFill>
        </p:spPr>
        <p:txBody>
          <a:bodyPr vert="horz" lIns="91440" tIns="45720" rIns="91440" bIns="45720" rtlCol="0" anchor="ctr"/>
          <a:lstStyle>
            <a:lvl1pPr algn="ctr">
              <a:defRPr sz="1200">
                <a:solidFill>
                  <a:schemeClr val="bg1"/>
                </a:solidFill>
              </a:defRPr>
            </a:lvl1pPr>
          </a:lstStyle>
          <a:p>
            <a:fld id="{D4325D4D-289E-48C1-B277-2BEB492A7D19}"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958" r:id="rId1"/>
    <p:sldLayoutId id="2147483959" r:id="rId2"/>
    <p:sldLayoutId id="2147483960" r:id="rId3"/>
    <p:sldLayoutId id="2147483961" r:id="rId4"/>
    <p:sldLayoutId id="2147483962" r:id="rId5"/>
    <p:sldLayoutId id="2147483963" r:id="rId6"/>
    <p:sldLayoutId id="2147483964" r:id="rId7"/>
    <p:sldLayoutId id="2147483965" r:id="rId8"/>
    <p:sldLayoutId id="2147483977" r:id="rId9"/>
    <p:sldLayoutId id="2147483966" r:id="rId10"/>
  </p:sldLayoutIdLst>
  <p:hf hdr="0" ftr="0"/>
  <p:txStyles>
    <p:titleStyle>
      <a:lvl1pPr marL="0" algn="l" rtl="0" eaLnBrk="1" fontAlgn="base" hangingPunct="1">
        <a:spcBef>
          <a:spcPct val="0"/>
        </a:spcBef>
        <a:spcAft>
          <a:spcPct val="0"/>
        </a:spcAft>
        <a:defRPr sz="3200">
          <a:solidFill>
            <a:schemeClr val="bg1"/>
          </a:solidFill>
          <a:latin typeface="+mj-lt"/>
          <a:ea typeface="+mj-ea"/>
          <a:cs typeface="+mj-cs"/>
        </a:defRPr>
      </a:lvl1pPr>
      <a:lvl2pPr algn="l" rtl="0" eaLnBrk="1" fontAlgn="base" hangingPunct="1">
        <a:spcBef>
          <a:spcPct val="0"/>
        </a:spcBef>
        <a:spcAft>
          <a:spcPct val="0"/>
        </a:spcAft>
        <a:defRPr sz="3200">
          <a:solidFill>
            <a:schemeClr val="bg1"/>
          </a:solidFill>
          <a:latin typeface="Arial Narrow" pitchFamily="1" charset="0"/>
          <a:cs typeface="Arial" charset="0"/>
        </a:defRPr>
      </a:lvl2pPr>
      <a:lvl3pPr algn="l" rtl="0" eaLnBrk="1" fontAlgn="base" hangingPunct="1">
        <a:spcBef>
          <a:spcPct val="0"/>
        </a:spcBef>
        <a:spcAft>
          <a:spcPct val="0"/>
        </a:spcAft>
        <a:defRPr sz="3200">
          <a:solidFill>
            <a:schemeClr val="bg1"/>
          </a:solidFill>
          <a:latin typeface="Arial Narrow" pitchFamily="1" charset="0"/>
          <a:cs typeface="Arial" charset="0"/>
        </a:defRPr>
      </a:lvl3pPr>
      <a:lvl4pPr algn="l" rtl="0" eaLnBrk="1" fontAlgn="base" hangingPunct="1">
        <a:spcBef>
          <a:spcPct val="0"/>
        </a:spcBef>
        <a:spcAft>
          <a:spcPct val="0"/>
        </a:spcAft>
        <a:defRPr sz="3200">
          <a:solidFill>
            <a:schemeClr val="bg1"/>
          </a:solidFill>
          <a:latin typeface="Arial Narrow" pitchFamily="1" charset="0"/>
          <a:cs typeface="Arial" charset="0"/>
        </a:defRPr>
      </a:lvl4pPr>
      <a:lvl5pPr algn="l" rtl="0" eaLnBrk="1" fontAlgn="base" hangingPunct="1">
        <a:spcBef>
          <a:spcPct val="0"/>
        </a:spcBef>
        <a:spcAft>
          <a:spcPct val="0"/>
        </a:spcAft>
        <a:defRPr sz="3200">
          <a:solidFill>
            <a:schemeClr val="bg1"/>
          </a:solidFill>
          <a:latin typeface="Arial Narrow" pitchFamily="1" charset="0"/>
          <a:cs typeface="Arial" charset="0"/>
        </a:defRPr>
      </a:lvl5pPr>
      <a:lvl6pPr marL="457200" algn="l" rtl="0" eaLnBrk="1" fontAlgn="base" hangingPunct="1">
        <a:spcBef>
          <a:spcPct val="0"/>
        </a:spcBef>
        <a:spcAft>
          <a:spcPct val="0"/>
        </a:spcAft>
        <a:defRPr sz="3200">
          <a:solidFill>
            <a:schemeClr val="bg1"/>
          </a:solidFill>
          <a:latin typeface="Arial Narrow" pitchFamily="1" charset="0"/>
          <a:cs typeface="Arial" charset="0"/>
        </a:defRPr>
      </a:lvl6pPr>
      <a:lvl7pPr marL="914400" algn="l" rtl="0" eaLnBrk="1" fontAlgn="base" hangingPunct="1">
        <a:spcBef>
          <a:spcPct val="0"/>
        </a:spcBef>
        <a:spcAft>
          <a:spcPct val="0"/>
        </a:spcAft>
        <a:defRPr sz="3200">
          <a:solidFill>
            <a:schemeClr val="bg1"/>
          </a:solidFill>
          <a:latin typeface="Arial Narrow" pitchFamily="1" charset="0"/>
          <a:cs typeface="Arial" charset="0"/>
        </a:defRPr>
      </a:lvl7pPr>
      <a:lvl8pPr marL="1371600" algn="l" rtl="0" eaLnBrk="1" fontAlgn="base" hangingPunct="1">
        <a:spcBef>
          <a:spcPct val="0"/>
        </a:spcBef>
        <a:spcAft>
          <a:spcPct val="0"/>
        </a:spcAft>
        <a:defRPr sz="3200">
          <a:solidFill>
            <a:schemeClr val="bg1"/>
          </a:solidFill>
          <a:latin typeface="Arial Narrow" pitchFamily="1" charset="0"/>
          <a:cs typeface="Arial" charset="0"/>
        </a:defRPr>
      </a:lvl8pPr>
      <a:lvl9pPr marL="1828800" algn="l" rtl="0" eaLnBrk="1" fontAlgn="base" hangingPunct="1">
        <a:spcBef>
          <a:spcPct val="0"/>
        </a:spcBef>
        <a:spcAft>
          <a:spcPct val="0"/>
        </a:spcAft>
        <a:defRPr sz="3200">
          <a:solidFill>
            <a:schemeClr val="bg1"/>
          </a:solidFill>
          <a:latin typeface="Arial Narrow" pitchFamily="1" charset="0"/>
          <a:cs typeface="Arial" charset="0"/>
        </a:defRPr>
      </a:lvl9pPr>
    </p:titleStyle>
    <p:bodyStyle>
      <a:lvl1pPr marL="342900" indent="-342900" algn="l" rtl="0" eaLnBrk="1" fontAlgn="base" hangingPunct="1">
        <a:spcBef>
          <a:spcPct val="20000"/>
        </a:spcBef>
        <a:spcAft>
          <a:spcPct val="0"/>
        </a:spcAft>
        <a:buClr>
          <a:schemeClr val="tx2"/>
        </a:buClr>
        <a:buSzPct val="80000"/>
        <a:buFont typeface="Wingdings" pitchFamily="2" charset="2"/>
        <a:buChar char="§"/>
        <a:defRPr sz="2400">
          <a:solidFill>
            <a:schemeClr val="tx1"/>
          </a:solidFill>
          <a:latin typeface="+mn-lt"/>
          <a:ea typeface="+mn-ea"/>
          <a:cs typeface="+mn-cs"/>
        </a:defRPr>
      </a:lvl1pPr>
      <a:lvl2pPr marL="684213" indent="-342900" algn="l" rtl="0" eaLnBrk="1" fontAlgn="base" hangingPunct="1">
        <a:spcBef>
          <a:spcPct val="20000"/>
        </a:spcBef>
        <a:spcAft>
          <a:spcPct val="0"/>
        </a:spcAft>
        <a:buClr>
          <a:schemeClr val="tx2"/>
        </a:buClr>
        <a:buSzPct val="80000"/>
        <a:buFont typeface="Arial" charset="0"/>
        <a:buChar char="–"/>
        <a:defRPr sz="2000">
          <a:solidFill>
            <a:schemeClr val="tx1"/>
          </a:solidFill>
          <a:latin typeface="+mn-lt"/>
          <a:cs typeface="+mn-cs"/>
        </a:defRPr>
      </a:lvl2pPr>
      <a:lvl3pPr marL="1082675" indent="-398463" algn="l" rtl="0" eaLnBrk="1" fontAlgn="base" hangingPunct="1">
        <a:spcBef>
          <a:spcPct val="20000"/>
        </a:spcBef>
        <a:spcAft>
          <a:spcPct val="0"/>
        </a:spcAft>
        <a:buClr>
          <a:schemeClr val="tx2"/>
        </a:buClr>
        <a:buSzPct val="80000"/>
        <a:buFont typeface="Wingdings" pitchFamily="2" charset="2"/>
        <a:buChar char="§"/>
        <a:defRPr sz="1600">
          <a:solidFill>
            <a:schemeClr val="tx1"/>
          </a:solidFill>
          <a:latin typeface="+mn-lt"/>
          <a:cs typeface="+mn-cs"/>
        </a:defRPr>
      </a:lvl3pPr>
      <a:lvl4pPr marL="1600200" indent="-228600" algn="l" rtl="0" eaLnBrk="1" fontAlgn="base" hangingPunct="1">
        <a:spcBef>
          <a:spcPct val="20000"/>
        </a:spcBef>
        <a:spcAft>
          <a:spcPct val="0"/>
        </a:spcAft>
        <a:buClr>
          <a:srgbClr val="003F82"/>
        </a:buClr>
        <a:buSzPct val="80000"/>
        <a:buFont typeface="Wingdings" pitchFamily="2" charset="2"/>
        <a:buChar char="§"/>
        <a:defRPr sz="1400">
          <a:solidFill>
            <a:schemeClr val="tx1"/>
          </a:solidFill>
          <a:latin typeface="+mn-lt"/>
          <a:cs typeface="+mn-cs"/>
        </a:defRPr>
      </a:lvl4pPr>
      <a:lvl5pPr marL="2057400" indent="-228600" algn="l" rtl="0" eaLnBrk="1" fontAlgn="base" hangingPunct="1">
        <a:spcBef>
          <a:spcPct val="20000"/>
        </a:spcBef>
        <a:spcAft>
          <a:spcPct val="0"/>
        </a:spcAft>
        <a:buClr>
          <a:srgbClr val="003F82"/>
        </a:buClr>
        <a:buSzPct val="80000"/>
        <a:buFont typeface="Wingdings" pitchFamily="2" charset="2"/>
        <a:buChar char="§"/>
        <a:defRPr sz="1200">
          <a:solidFill>
            <a:schemeClr val="tx1"/>
          </a:solidFill>
          <a:latin typeface="+mn-lt"/>
          <a:cs typeface="+mn-cs"/>
        </a:defRPr>
      </a:lvl5pPr>
      <a:lvl6pPr marL="2514600" indent="-228600" algn="l" rtl="0" eaLnBrk="1" fontAlgn="base" hangingPunct="1">
        <a:spcBef>
          <a:spcPct val="20000"/>
        </a:spcBef>
        <a:spcAft>
          <a:spcPct val="0"/>
        </a:spcAft>
        <a:buClr>
          <a:srgbClr val="003F82"/>
        </a:buClr>
        <a:buSzPct val="80000"/>
        <a:buFont typeface="Wingdings" pitchFamily="1" charset="2"/>
        <a:buChar char="§"/>
        <a:defRPr sz="1200">
          <a:solidFill>
            <a:schemeClr val="tx1"/>
          </a:solidFill>
          <a:latin typeface="+mn-lt"/>
          <a:cs typeface="+mn-cs"/>
        </a:defRPr>
      </a:lvl6pPr>
      <a:lvl7pPr marL="2971800" indent="-228600" algn="l" rtl="0" eaLnBrk="1" fontAlgn="base" hangingPunct="1">
        <a:spcBef>
          <a:spcPct val="20000"/>
        </a:spcBef>
        <a:spcAft>
          <a:spcPct val="0"/>
        </a:spcAft>
        <a:buClr>
          <a:srgbClr val="003F82"/>
        </a:buClr>
        <a:buSzPct val="80000"/>
        <a:buFont typeface="Wingdings" pitchFamily="1" charset="2"/>
        <a:buChar char="§"/>
        <a:defRPr sz="1200">
          <a:solidFill>
            <a:schemeClr val="tx1"/>
          </a:solidFill>
          <a:latin typeface="+mn-lt"/>
          <a:cs typeface="+mn-cs"/>
        </a:defRPr>
      </a:lvl7pPr>
      <a:lvl8pPr marL="3429000" indent="-228600" algn="l" rtl="0" eaLnBrk="1" fontAlgn="base" hangingPunct="1">
        <a:spcBef>
          <a:spcPct val="20000"/>
        </a:spcBef>
        <a:spcAft>
          <a:spcPct val="0"/>
        </a:spcAft>
        <a:buClr>
          <a:srgbClr val="003F82"/>
        </a:buClr>
        <a:buSzPct val="80000"/>
        <a:buFont typeface="Wingdings" pitchFamily="1" charset="2"/>
        <a:buChar char="§"/>
        <a:defRPr sz="1200">
          <a:solidFill>
            <a:schemeClr val="tx1"/>
          </a:solidFill>
          <a:latin typeface="+mn-lt"/>
          <a:cs typeface="+mn-cs"/>
        </a:defRPr>
      </a:lvl8pPr>
      <a:lvl9pPr marL="3886200" indent="-228600" algn="l" rtl="0" eaLnBrk="1" fontAlgn="base" hangingPunct="1">
        <a:spcBef>
          <a:spcPct val="20000"/>
        </a:spcBef>
        <a:spcAft>
          <a:spcPct val="0"/>
        </a:spcAft>
        <a:buClr>
          <a:srgbClr val="003F82"/>
        </a:buClr>
        <a:buSzPct val="80000"/>
        <a:buFont typeface="Wingdings" pitchFamily="1" charset="2"/>
        <a:buChar char="§"/>
        <a:defRPr sz="12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357438" y="684213"/>
            <a:ext cx="6783387" cy="530225"/>
          </a:xfrm>
          <a:prstGeom prst="rect">
            <a:avLst/>
          </a:prstGeom>
          <a:solidFill>
            <a:srgbClr val="BF311A"/>
          </a:solidFill>
          <a:ln w="9525" algn="ctr">
            <a:noFill/>
            <a:miter lim="800000"/>
            <a:headEnd/>
            <a:tailEnd/>
          </a:ln>
        </p:spPr>
        <p:txBody>
          <a:bodyPr vert="horz" wrap="square" lIns="182880" tIns="91440" rIns="182880" bIns="91440"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128007" name="Rectangle 7"/>
          <p:cNvSpPr>
            <a:spLocks noChangeArrowheads="1"/>
          </p:cNvSpPr>
          <p:nvPr/>
        </p:nvSpPr>
        <p:spPr bwMode="auto">
          <a:xfrm>
            <a:off x="0" y="0"/>
            <a:ext cx="9144000" cy="304800"/>
          </a:xfrm>
          <a:prstGeom prst="rect">
            <a:avLst/>
          </a:prstGeom>
          <a:solidFill>
            <a:schemeClr val="accent1"/>
          </a:solidFill>
          <a:ln w="9525">
            <a:noFill/>
            <a:miter lim="800000"/>
            <a:headEnd/>
            <a:tailEnd/>
          </a:ln>
        </p:spPr>
        <p:txBody>
          <a:bodyPr wrap="none" anchor="ctr"/>
          <a:lstStyle/>
          <a:p>
            <a:pPr>
              <a:defRPr/>
            </a:pPr>
            <a:endParaRPr lang="en-US"/>
          </a:p>
        </p:txBody>
      </p:sp>
      <p:sp>
        <p:nvSpPr>
          <p:cNvPr id="128008" name="Rectangle 8"/>
          <p:cNvSpPr>
            <a:spLocks noChangeArrowheads="1"/>
          </p:cNvSpPr>
          <p:nvPr/>
        </p:nvSpPr>
        <p:spPr bwMode="auto">
          <a:xfrm>
            <a:off x="39688" y="0"/>
            <a:ext cx="1311275" cy="274638"/>
          </a:xfrm>
          <a:prstGeom prst="rect">
            <a:avLst/>
          </a:prstGeom>
          <a:noFill/>
          <a:ln w="9525">
            <a:noFill/>
            <a:miter lim="800000"/>
            <a:headEnd/>
            <a:tailEnd/>
          </a:ln>
          <a:effectLst/>
        </p:spPr>
        <p:txBody>
          <a:bodyPr wrap="none">
            <a:spAutoFit/>
          </a:bodyPr>
          <a:lstStyle/>
          <a:p>
            <a:pPr>
              <a:defRPr/>
            </a:pPr>
            <a:r>
              <a:rPr lang="en-US" sz="1200" i="1">
                <a:solidFill>
                  <a:schemeClr val="bg1"/>
                </a:solidFill>
              </a:rPr>
              <a:t>RTI International</a:t>
            </a:r>
            <a:endParaRPr lang="en-US" sz="2400"/>
          </a:p>
        </p:txBody>
      </p:sp>
      <p:sp>
        <p:nvSpPr>
          <p:cNvPr id="128009" name="Rectangle 9"/>
          <p:cNvSpPr>
            <a:spLocks noChangeArrowheads="1"/>
          </p:cNvSpPr>
          <p:nvPr/>
        </p:nvSpPr>
        <p:spPr bwMode="auto">
          <a:xfrm>
            <a:off x="0" y="304800"/>
            <a:ext cx="9144000" cy="76200"/>
          </a:xfrm>
          <a:prstGeom prst="rect">
            <a:avLst/>
          </a:prstGeom>
          <a:solidFill>
            <a:srgbClr val="BF311A">
              <a:alpha val="60000"/>
            </a:srgbClr>
          </a:solidFill>
          <a:ln w="9525">
            <a:noFill/>
            <a:miter lim="800000"/>
            <a:headEnd/>
            <a:tailEnd/>
          </a:ln>
        </p:spPr>
        <p:txBody>
          <a:bodyPr wrap="none" anchor="ctr"/>
          <a:lstStyle/>
          <a:p>
            <a:pPr>
              <a:defRPr/>
            </a:pPr>
            <a:endParaRPr lang="en-US"/>
          </a:p>
        </p:txBody>
      </p:sp>
      <p:sp>
        <p:nvSpPr>
          <p:cNvPr id="128010" name="Rectangle 10"/>
          <p:cNvSpPr>
            <a:spLocks noChangeArrowheads="1"/>
          </p:cNvSpPr>
          <p:nvPr/>
        </p:nvSpPr>
        <p:spPr bwMode="auto">
          <a:xfrm>
            <a:off x="7239000" y="0"/>
            <a:ext cx="1828800" cy="244475"/>
          </a:xfrm>
          <a:prstGeom prst="rect">
            <a:avLst/>
          </a:prstGeom>
          <a:noFill/>
          <a:ln w="9525">
            <a:noFill/>
            <a:miter lim="800000"/>
            <a:headEnd/>
            <a:tailEnd/>
          </a:ln>
          <a:effectLst/>
        </p:spPr>
        <p:txBody>
          <a:bodyPr/>
          <a:lstStyle/>
          <a:p>
            <a:pPr algn="ctr" eaLnBrk="1" hangingPunct="1">
              <a:defRPr/>
            </a:pPr>
            <a:endParaRPr lang="en-US" sz="1000" i="1">
              <a:solidFill>
                <a:srgbClr val="BF301A"/>
              </a:solidFill>
            </a:endParaRPr>
          </a:p>
        </p:txBody>
      </p:sp>
      <p:pic>
        <p:nvPicPr>
          <p:cNvPr id="1032" name="Picture 11" descr="RTI_653_1in"/>
          <p:cNvPicPr>
            <a:picLocks noChangeAspect="1" noChangeArrowheads="1"/>
          </p:cNvPicPr>
          <p:nvPr/>
        </p:nvPicPr>
        <p:blipFill>
          <a:blip r:embed="rId12" cstate="screen"/>
          <a:srcRect/>
          <a:stretch>
            <a:fillRect/>
          </a:stretch>
        </p:blipFill>
        <p:spPr bwMode="auto">
          <a:xfrm>
            <a:off x="8153400" y="6324600"/>
            <a:ext cx="649288" cy="257175"/>
          </a:xfrm>
          <a:prstGeom prst="rect">
            <a:avLst/>
          </a:prstGeom>
          <a:noFill/>
          <a:ln w="9525">
            <a:noFill/>
            <a:miter lim="800000"/>
            <a:headEnd/>
            <a:tailEnd/>
          </a:ln>
        </p:spPr>
      </p:pic>
      <p:sp>
        <p:nvSpPr>
          <p:cNvPr id="10" name="Footer Placeholder 9"/>
          <p:cNvSpPr>
            <a:spLocks noGrp="1"/>
          </p:cNvSpPr>
          <p:nvPr>
            <p:ph type="ftr" sz="quarter" idx="3"/>
          </p:nvPr>
        </p:nvSpPr>
        <p:spPr>
          <a:xfrm>
            <a:off x="457200" y="6553200"/>
            <a:ext cx="1447800" cy="304800"/>
          </a:xfrm>
          <a:prstGeom prst="rect">
            <a:avLst/>
          </a:prstGeom>
          <a:solidFill>
            <a:srgbClr val="BF311A"/>
          </a:solidFill>
        </p:spPr>
        <p:txBody>
          <a:bodyPr vert="horz" lIns="91440" tIns="45720" rIns="91440" bIns="45720" rtlCol="0" anchor="ctr"/>
          <a:lstStyle>
            <a:lvl1pPr algn="ctr">
              <a:defRPr sz="1200">
                <a:solidFill>
                  <a:schemeClr val="bg1"/>
                </a:solidFill>
              </a:defRPr>
            </a:lvl1pPr>
          </a:lstStyle>
          <a:p>
            <a:r>
              <a:rPr lang="en-US" dirty="0" smtClean="0"/>
              <a:t>CONFIDENTIAL</a:t>
            </a:r>
            <a:endParaRPr lang="en-US" dirty="0"/>
          </a:p>
        </p:txBody>
      </p:sp>
      <p:sp>
        <p:nvSpPr>
          <p:cNvPr id="11" name="Slide Number Placeholder 10"/>
          <p:cNvSpPr>
            <a:spLocks noGrp="1"/>
          </p:cNvSpPr>
          <p:nvPr>
            <p:ph type="sldNum" sz="quarter" idx="4"/>
          </p:nvPr>
        </p:nvSpPr>
        <p:spPr>
          <a:xfrm>
            <a:off x="0" y="6553199"/>
            <a:ext cx="457200" cy="304801"/>
          </a:xfrm>
          <a:prstGeom prst="rect">
            <a:avLst/>
          </a:prstGeom>
          <a:solidFill>
            <a:schemeClr val="accent1"/>
          </a:solidFill>
        </p:spPr>
        <p:txBody>
          <a:bodyPr vert="horz" lIns="91440" tIns="45720" rIns="91440" bIns="45720" rtlCol="0" anchor="ctr"/>
          <a:lstStyle>
            <a:lvl1pPr algn="ctr">
              <a:defRPr sz="1200">
                <a:solidFill>
                  <a:schemeClr val="bg1"/>
                </a:solidFill>
              </a:defRPr>
            </a:lvl1pPr>
          </a:lstStyle>
          <a:p>
            <a:fld id="{D4325D4D-289E-48C1-B277-2BEB492A7D19}"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979" r:id="rId1"/>
    <p:sldLayoutId id="2147483980" r:id="rId2"/>
    <p:sldLayoutId id="2147483981" r:id="rId3"/>
    <p:sldLayoutId id="2147483982" r:id="rId4"/>
    <p:sldLayoutId id="2147483983" r:id="rId5"/>
    <p:sldLayoutId id="2147483984" r:id="rId6"/>
    <p:sldLayoutId id="2147483985" r:id="rId7"/>
    <p:sldLayoutId id="2147483986" r:id="rId8"/>
    <p:sldLayoutId id="2147483987" r:id="rId9"/>
    <p:sldLayoutId id="2147483988" r:id="rId10"/>
  </p:sldLayoutIdLst>
  <p:hf hdr="0" ftr="0"/>
  <p:txStyles>
    <p:titleStyle>
      <a:lvl1pPr marL="0" algn="l" rtl="0" eaLnBrk="1" fontAlgn="base" hangingPunct="1">
        <a:spcBef>
          <a:spcPct val="0"/>
        </a:spcBef>
        <a:spcAft>
          <a:spcPct val="0"/>
        </a:spcAft>
        <a:defRPr sz="3200">
          <a:solidFill>
            <a:schemeClr val="bg1"/>
          </a:solidFill>
          <a:latin typeface="+mj-lt"/>
          <a:ea typeface="+mj-ea"/>
          <a:cs typeface="+mj-cs"/>
        </a:defRPr>
      </a:lvl1pPr>
      <a:lvl2pPr algn="l" rtl="0" eaLnBrk="1" fontAlgn="base" hangingPunct="1">
        <a:spcBef>
          <a:spcPct val="0"/>
        </a:spcBef>
        <a:spcAft>
          <a:spcPct val="0"/>
        </a:spcAft>
        <a:defRPr sz="3200">
          <a:solidFill>
            <a:schemeClr val="bg1"/>
          </a:solidFill>
          <a:latin typeface="Arial Narrow" pitchFamily="1" charset="0"/>
          <a:cs typeface="Arial" charset="0"/>
        </a:defRPr>
      </a:lvl2pPr>
      <a:lvl3pPr algn="l" rtl="0" eaLnBrk="1" fontAlgn="base" hangingPunct="1">
        <a:spcBef>
          <a:spcPct val="0"/>
        </a:spcBef>
        <a:spcAft>
          <a:spcPct val="0"/>
        </a:spcAft>
        <a:defRPr sz="3200">
          <a:solidFill>
            <a:schemeClr val="bg1"/>
          </a:solidFill>
          <a:latin typeface="Arial Narrow" pitchFamily="1" charset="0"/>
          <a:cs typeface="Arial" charset="0"/>
        </a:defRPr>
      </a:lvl3pPr>
      <a:lvl4pPr algn="l" rtl="0" eaLnBrk="1" fontAlgn="base" hangingPunct="1">
        <a:spcBef>
          <a:spcPct val="0"/>
        </a:spcBef>
        <a:spcAft>
          <a:spcPct val="0"/>
        </a:spcAft>
        <a:defRPr sz="3200">
          <a:solidFill>
            <a:schemeClr val="bg1"/>
          </a:solidFill>
          <a:latin typeface="Arial Narrow" pitchFamily="1" charset="0"/>
          <a:cs typeface="Arial" charset="0"/>
        </a:defRPr>
      </a:lvl4pPr>
      <a:lvl5pPr algn="l" rtl="0" eaLnBrk="1" fontAlgn="base" hangingPunct="1">
        <a:spcBef>
          <a:spcPct val="0"/>
        </a:spcBef>
        <a:spcAft>
          <a:spcPct val="0"/>
        </a:spcAft>
        <a:defRPr sz="3200">
          <a:solidFill>
            <a:schemeClr val="bg1"/>
          </a:solidFill>
          <a:latin typeface="Arial Narrow" pitchFamily="1" charset="0"/>
          <a:cs typeface="Arial" charset="0"/>
        </a:defRPr>
      </a:lvl5pPr>
      <a:lvl6pPr marL="457200" algn="l" rtl="0" eaLnBrk="1" fontAlgn="base" hangingPunct="1">
        <a:spcBef>
          <a:spcPct val="0"/>
        </a:spcBef>
        <a:spcAft>
          <a:spcPct val="0"/>
        </a:spcAft>
        <a:defRPr sz="3200">
          <a:solidFill>
            <a:schemeClr val="bg1"/>
          </a:solidFill>
          <a:latin typeface="Arial Narrow" pitchFamily="1" charset="0"/>
          <a:cs typeface="Arial" charset="0"/>
        </a:defRPr>
      </a:lvl6pPr>
      <a:lvl7pPr marL="914400" algn="l" rtl="0" eaLnBrk="1" fontAlgn="base" hangingPunct="1">
        <a:spcBef>
          <a:spcPct val="0"/>
        </a:spcBef>
        <a:spcAft>
          <a:spcPct val="0"/>
        </a:spcAft>
        <a:defRPr sz="3200">
          <a:solidFill>
            <a:schemeClr val="bg1"/>
          </a:solidFill>
          <a:latin typeface="Arial Narrow" pitchFamily="1" charset="0"/>
          <a:cs typeface="Arial" charset="0"/>
        </a:defRPr>
      </a:lvl7pPr>
      <a:lvl8pPr marL="1371600" algn="l" rtl="0" eaLnBrk="1" fontAlgn="base" hangingPunct="1">
        <a:spcBef>
          <a:spcPct val="0"/>
        </a:spcBef>
        <a:spcAft>
          <a:spcPct val="0"/>
        </a:spcAft>
        <a:defRPr sz="3200">
          <a:solidFill>
            <a:schemeClr val="bg1"/>
          </a:solidFill>
          <a:latin typeface="Arial Narrow" pitchFamily="1" charset="0"/>
          <a:cs typeface="Arial" charset="0"/>
        </a:defRPr>
      </a:lvl8pPr>
      <a:lvl9pPr marL="1828800" algn="l" rtl="0" eaLnBrk="1" fontAlgn="base" hangingPunct="1">
        <a:spcBef>
          <a:spcPct val="0"/>
        </a:spcBef>
        <a:spcAft>
          <a:spcPct val="0"/>
        </a:spcAft>
        <a:defRPr sz="3200">
          <a:solidFill>
            <a:schemeClr val="bg1"/>
          </a:solidFill>
          <a:latin typeface="Arial Narrow" pitchFamily="1" charset="0"/>
          <a:cs typeface="Arial" charset="0"/>
        </a:defRPr>
      </a:lvl9pPr>
    </p:titleStyle>
    <p:bodyStyle>
      <a:lvl1pPr marL="342900" indent="-342900" algn="l" rtl="0" eaLnBrk="1" fontAlgn="base" hangingPunct="1">
        <a:spcBef>
          <a:spcPct val="20000"/>
        </a:spcBef>
        <a:spcAft>
          <a:spcPct val="0"/>
        </a:spcAft>
        <a:buClr>
          <a:schemeClr val="tx2"/>
        </a:buClr>
        <a:buSzPct val="80000"/>
        <a:buFont typeface="Wingdings" pitchFamily="2" charset="2"/>
        <a:buChar char="§"/>
        <a:defRPr sz="2400">
          <a:solidFill>
            <a:schemeClr val="tx1"/>
          </a:solidFill>
          <a:latin typeface="+mn-lt"/>
          <a:ea typeface="+mn-ea"/>
          <a:cs typeface="+mn-cs"/>
        </a:defRPr>
      </a:lvl1pPr>
      <a:lvl2pPr marL="684213" indent="-342900" algn="l" rtl="0" eaLnBrk="1" fontAlgn="base" hangingPunct="1">
        <a:spcBef>
          <a:spcPct val="20000"/>
        </a:spcBef>
        <a:spcAft>
          <a:spcPct val="0"/>
        </a:spcAft>
        <a:buClr>
          <a:schemeClr val="tx2"/>
        </a:buClr>
        <a:buSzPct val="80000"/>
        <a:buFont typeface="Arial" charset="0"/>
        <a:buChar char="–"/>
        <a:defRPr sz="2000">
          <a:solidFill>
            <a:schemeClr val="tx1"/>
          </a:solidFill>
          <a:latin typeface="+mn-lt"/>
          <a:cs typeface="+mn-cs"/>
        </a:defRPr>
      </a:lvl2pPr>
      <a:lvl3pPr marL="1082675" indent="-398463" algn="l" rtl="0" eaLnBrk="1" fontAlgn="base" hangingPunct="1">
        <a:spcBef>
          <a:spcPct val="20000"/>
        </a:spcBef>
        <a:spcAft>
          <a:spcPct val="0"/>
        </a:spcAft>
        <a:buClr>
          <a:schemeClr val="tx2"/>
        </a:buClr>
        <a:buSzPct val="80000"/>
        <a:buFont typeface="Wingdings" pitchFamily="2" charset="2"/>
        <a:buChar char="§"/>
        <a:defRPr sz="1600">
          <a:solidFill>
            <a:schemeClr val="tx1"/>
          </a:solidFill>
          <a:latin typeface="+mn-lt"/>
          <a:cs typeface="+mn-cs"/>
        </a:defRPr>
      </a:lvl3pPr>
      <a:lvl4pPr marL="1600200" indent="-228600" algn="l" rtl="0" eaLnBrk="1" fontAlgn="base" hangingPunct="1">
        <a:spcBef>
          <a:spcPct val="20000"/>
        </a:spcBef>
        <a:spcAft>
          <a:spcPct val="0"/>
        </a:spcAft>
        <a:buClr>
          <a:srgbClr val="003F82"/>
        </a:buClr>
        <a:buSzPct val="80000"/>
        <a:buFont typeface="Wingdings" pitchFamily="2" charset="2"/>
        <a:buChar char="§"/>
        <a:defRPr sz="1400">
          <a:solidFill>
            <a:schemeClr val="tx1"/>
          </a:solidFill>
          <a:latin typeface="+mn-lt"/>
          <a:cs typeface="+mn-cs"/>
        </a:defRPr>
      </a:lvl4pPr>
      <a:lvl5pPr marL="2057400" indent="-228600" algn="l" rtl="0" eaLnBrk="1" fontAlgn="base" hangingPunct="1">
        <a:spcBef>
          <a:spcPct val="20000"/>
        </a:spcBef>
        <a:spcAft>
          <a:spcPct val="0"/>
        </a:spcAft>
        <a:buClr>
          <a:srgbClr val="003F82"/>
        </a:buClr>
        <a:buSzPct val="80000"/>
        <a:buFont typeface="Wingdings" pitchFamily="2" charset="2"/>
        <a:buChar char="§"/>
        <a:defRPr sz="1200">
          <a:solidFill>
            <a:schemeClr val="tx1"/>
          </a:solidFill>
          <a:latin typeface="+mn-lt"/>
          <a:cs typeface="+mn-cs"/>
        </a:defRPr>
      </a:lvl5pPr>
      <a:lvl6pPr marL="2514600" indent="-228600" algn="l" rtl="0" eaLnBrk="1" fontAlgn="base" hangingPunct="1">
        <a:spcBef>
          <a:spcPct val="20000"/>
        </a:spcBef>
        <a:spcAft>
          <a:spcPct val="0"/>
        </a:spcAft>
        <a:buClr>
          <a:srgbClr val="003F82"/>
        </a:buClr>
        <a:buSzPct val="80000"/>
        <a:buFont typeface="Wingdings" pitchFamily="1" charset="2"/>
        <a:buChar char="§"/>
        <a:defRPr sz="1200">
          <a:solidFill>
            <a:schemeClr val="tx1"/>
          </a:solidFill>
          <a:latin typeface="+mn-lt"/>
          <a:cs typeface="+mn-cs"/>
        </a:defRPr>
      </a:lvl6pPr>
      <a:lvl7pPr marL="2971800" indent="-228600" algn="l" rtl="0" eaLnBrk="1" fontAlgn="base" hangingPunct="1">
        <a:spcBef>
          <a:spcPct val="20000"/>
        </a:spcBef>
        <a:spcAft>
          <a:spcPct val="0"/>
        </a:spcAft>
        <a:buClr>
          <a:srgbClr val="003F82"/>
        </a:buClr>
        <a:buSzPct val="80000"/>
        <a:buFont typeface="Wingdings" pitchFamily="1" charset="2"/>
        <a:buChar char="§"/>
        <a:defRPr sz="1200">
          <a:solidFill>
            <a:schemeClr val="tx1"/>
          </a:solidFill>
          <a:latin typeface="+mn-lt"/>
          <a:cs typeface="+mn-cs"/>
        </a:defRPr>
      </a:lvl7pPr>
      <a:lvl8pPr marL="3429000" indent="-228600" algn="l" rtl="0" eaLnBrk="1" fontAlgn="base" hangingPunct="1">
        <a:spcBef>
          <a:spcPct val="20000"/>
        </a:spcBef>
        <a:spcAft>
          <a:spcPct val="0"/>
        </a:spcAft>
        <a:buClr>
          <a:srgbClr val="003F82"/>
        </a:buClr>
        <a:buSzPct val="80000"/>
        <a:buFont typeface="Wingdings" pitchFamily="1" charset="2"/>
        <a:buChar char="§"/>
        <a:defRPr sz="1200">
          <a:solidFill>
            <a:schemeClr val="tx1"/>
          </a:solidFill>
          <a:latin typeface="+mn-lt"/>
          <a:cs typeface="+mn-cs"/>
        </a:defRPr>
      </a:lvl8pPr>
      <a:lvl9pPr marL="3886200" indent="-228600" algn="l" rtl="0" eaLnBrk="1" fontAlgn="base" hangingPunct="1">
        <a:spcBef>
          <a:spcPct val="20000"/>
        </a:spcBef>
        <a:spcAft>
          <a:spcPct val="0"/>
        </a:spcAft>
        <a:buClr>
          <a:srgbClr val="003F82"/>
        </a:buClr>
        <a:buSzPct val="80000"/>
        <a:buFont typeface="Wingdings" pitchFamily="1" charset="2"/>
        <a:buChar char="§"/>
        <a:defRPr sz="12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djohnston@rti.org"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rti.org/healthit" TargetMode="External"/><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Grp="1" noChangeArrowheads="1"/>
          </p:cNvSpPr>
          <p:nvPr>
            <p:ph type="ctrTitle"/>
          </p:nvPr>
        </p:nvSpPr>
        <p:spPr>
          <a:noFill/>
        </p:spPr>
        <p:txBody>
          <a:bodyPr/>
          <a:lstStyle/>
          <a:p>
            <a:pPr eaLnBrk="1" hangingPunct="1"/>
            <a:r>
              <a:rPr lang="en-US" dirty="0" smtClean="0"/>
              <a:t>Big Data in Healthcare:  An Environmental Scan</a:t>
            </a:r>
          </a:p>
        </p:txBody>
      </p:sp>
      <p:sp>
        <p:nvSpPr>
          <p:cNvPr id="5123" name="Rectangle 5"/>
          <p:cNvSpPr>
            <a:spLocks noGrp="1" noChangeArrowheads="1"/>
          </p:cNvSpPr>
          <p:nvPr>
            <p:ph type="subTitle" idx="1"/>
          </p:nvPr>
        </p:nvSpPr>
        <p:spPr/>
        <p:txBody>
          <a:bodyPr rIns="137160"/>
          <a:lstStyle/>
          <a:p>
            <a:pPr eaLnBrk="1" hangingPunct="1">
              <a:buFont typeface="Wingdings" pitchFamily="2" charset="2"/>
              <a:buNone/>
            </a:pPr>
            <a:r>
              <a:rPr lang="en-US" b="1" dirty="0" smtClean="0"/>
              <a:t>Doug Johnston, MTS</a:t>
            </a:r>
          </a:p>
          <a:p>
            <a:pPr eaLnBrk="1" hangingPunct="1">
              <a:buFont typeface="Wingdings" pitchFamily="2" charset="2"/>
              <a:buNone/>
            </a:pPr>
            <a:r>
              <a:rPr lang="en-US" dirty="0" smtClean="0"/>
              <a:t>Director, </a:t>
            </a:r>
            <a:r>
              <a:rPr lang="en-US" dirty="0" smtClean="0"/>
              <a:t>Health IT Policy</a:t>
            </a:r>
          </a:p>
          <a:p>
            <a:pPr eaLnBrk="1" hangingPunct="1">
              <a:buFont typeface="Wingdings" pitchFamily="2" charset="2"/>
              <a:buNone/>
            </a:pPr>
            <a:r>
              <a:rPr lang="en-US" b="1" dirty="0" smtClean="0"/>
              <a:t>Shellery Cunningham, MSPH</a:t>
            </a:r>
          </a:p>
          <a:p>
            <a:pPr eaLnBrk="1" hangingPunct="1">
              <a:buFont typeface="Wingdings" pitchFamily="2" charset="2"/>
              <a:buNone/>
            </a:pPr>
            <a:r>
              <a:rPr lang="en-US" dirty="0" smtClean="0"/>
              <a:t>Health IT Scientist</a:t>
            </a:r>
          </a:p>
        </p:txBody>
      </p:sp>
      <p:sp>
        <p:nvSpPr>
          <p:cNvPr id="2" name="Slide Number Placeholder 1"/>
          <p:cNvSpPr>
            <a:spLocks noGrp="1"/>
          </p:cNvSpPr>
          <p:nvPr>
            <p:ph type="sldNum" sz="quarter" idx="10"/>
          </p:nvPr>
        </p:nvSpPr>
        <p:spPr/>
        <p:txBody>
          <a:bodyPr/>
          <a:lstStyle/>
          <a:p>
            <a:fld id="{D4325D4D-289E-48C1-B277-2BEB492A7D19}" type="slidenum">
              <a:rPr lang="en-US" smtClean="0"/>
              <a:pPr/>
              <a:t>1</a:t>
            </a:fld>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Standards</a:t>
            </a:r>
            <a:endParaRPr lang="en-US" dirty="0"/>
          </a:p>
        </p:txBody>
      </p:sp>
      <p:sp>
        <p:nvSpPr>
          <p:cNvPr id="7" name="Content Placeholder 6"/>
          <p:cNvSpPr>
            <a:spLocks noGrp="1"/>
          </p:cNvSpPr>
          <p:nvPr>
            <p:ph idx="1"/>
          </p:nvPr>
        </p:nvSpPr>
        <p:spPr/>
        <p:txBody>
          <a:bodyPr/>
          <a:lstStyle/>
          <a:p>
            <a:r>
              <a:rPr lang="en-US" sz="2800" dirty="0" smtClean="0"/>
              <a:t>Structured Data</a:t>
            </a:r>
          </a:p>
          <a:p>
            <a:pPr lvl="1"/>
            <a:r>
              <a:rPr lang="en-US" dirty="0" smtClean="0"/>
              <a:t>Using big </a:t>
            </a:r>
            <a:r>
              <a:rPr lang="en-US" dirty="0"/>
              <a:t>data analytic techniques to </a:t>
            </a:r>
            <a:r>
              <a:rPr lang="en-US" i="1" dirty="0"/>
              <a:t>detect</a:t>
            </a:r>
            <a:r>
              <a:rPr lang="en-US" dirty="0"/>
              <a:t> certain phenomena, such identifying possible adverse drug events in a population, may not require highly standardized data. </a:t>
            </a:r>
            <a:endParaRPr lang="en-US" dirty="0" smtClean="0"/>
          </a:p>
          <a:p>
            <a:pPr lvl="1"/>
            <a:r>
              <a:rPr lang="en-US" dirty="0" smtClean="0"/>
              <a:t>However, using </a:t>
            </a:r>
            <a:r>
              <a:rPr lang="en-US" dirty="0"/>
              <a:t>analytics to further </a:t>
            </a:r>
            <a:r>
              <a:rPr lang="en-US" i="1" dirty="0"/>
              <a:t>characterize</a:t>
            </a:r>
            <a:r>
              <a:rPr lang="en-US" dirty="0"/>
              <a:t> these phenomena – identifying which therapeutic agents, at what doses, for which patients, in which regions, at what times, at what frequencies and resulting in what outcomes – may be accomplished with greater confidence using structured, coded, and normalized data</a:t>
            </a:r>
            <a:r>
              <a:rPr lang="en-US" dirty="0" smtClean="0"/>
              <a:t>.</a:t>
            </a:r>
          </a:p>
          <a:p>
            <a:r>
              <a:rPr lang="en-US" sz="2800" dirty="0" smtClean="0"/>
              <a:t>Integration</a:t>
            </a:r>
          </a:p>
          <a:p>
            <a:pPr lvl="1"/>
            <a:r>
              <a:rPr lang="en-US" dirty="0" smtClean="0"/>
              <a:t>Standards facilitate interoperability. </a:t>
            </a:r>
            <a:endParaRPr lang="en-US" dirty="0"/>
          </a:p>
          <a:p>
            <a:pPr marL="0" indent="0">
              <a:buNone/>
            </a:pPr>
            <a:endParaRPr lang="en-US" sz="2800" dirty="0" smtClean="0"/>
          </a:p>
        </p:txBody>
      </p:sp>
      <p:sp>
        <p:nvSpPr>
          <p:cNvPr id="2" name="Slide Number Placeholder 1"/>
          <p:cNvSpPr>
            <a:spLocks noGrp="1"/>
          </p:cNvSpPr>
          <p:nvPr>
            <p:ph type="sldNum" sz="quarter" idx="10"/>
          </p:nvPr>
        </p:nvSpPr>
        <p:spPr/>
        <p:txBody>
          <a:bodyPr/>
          <a:lstStyle/>
          <a:p>
            <a:fld id="{D4325D4D-289E-48C1-B277-2BEB492A7D19}" type="slidenum">
              <a:rPr lang="en-US" smtClean="0"/>
              <a:pPr/>
              <a:t>10</a:t>
            </a:fld>
            <a:endParaRPr lang="en-US" dirty="0"/>
          </a:p>
        </p:txBody>
      </p:sp>
    </p:spTree>
    <p:extLst>
      <p:ext uri="{BB962C8B-B14F-4D97-AF65-F5344CB8AC3E}">
        <p14:creationId xmlns:p14="http://schemas.microsoft.com/office/powerpoint/2010/main" val="628510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Workforce</a:t>
            </a:r>
            <a:endParaRPr lang="en-US" dirty="0"/>
          </a:p>
        </p:txBody>
      </p:sp>
      <p:sp>
        <p:nvSpPr>
          <p:cNvPr id="7" name="Content Placeholder 6"/>
          <p:cNvSpPr>
            <a:spLocks noGrp="1"/>
          </p:cNvSpPr>
          <p:nvPr>
            <p:ph idx="1"/>
          </p:nvPr>
        </p:nvSpPr>
        <p:spPr/>
        <p:txBody>
          <a:bodyPr/>
          <a:lstStyle/>
          <a:p>
            <a:r>
              <a:rPr lang="en-US" sz="2800" dirty="0" smtClean="0"/>
              <a:t>Data Scientists</a:t>
            </a:r>
          </a:p>
          <a:p>
            <a:pPr lvl="1"/>
            <a:r>
              <a:rPr lang="en-US" dirty="0"/>
              <a:t>By 2018, McKinsey predicts the need for 140,000 to 190,000 additional data analysts. Additionally, 1.5 million managers and analysts will be needed in the U.S. to effectively make decisions based upon analysis of big data</a:t>
            </a:r>
            <a:r>
              <a:rPr lang="en-US" dirty="0" smtClean="0"/>
              <a:t>. </a:t>
            </a:r>
          </a:p>
          <a:p>
            <a:pPr lvl="1"/>
            <a:r>
              <a:rPr lang="en-US" dirty="0" smtClean="0"/>
              <a:t>Data Scientist named the “Sexiest Job of the 21</a:t>
            </a:r>
            <a:r>
              <a:rPr lang="en-US" baseline="30000" dirty="0" smtClean="0"/>
              <a:t>st</a:t>
            </a:r>
            <a:r>
              <a:rPr lang="en-US" dirty="0" smtClean="0"/>
              <a:t> Century” by Harvard Business Review.</a:t>
            </a:r>
          </a:p>
          <a:p>
            <a:r>
              <a:rPr lang="en-US" sz="2800" dirty="0" smtClean="0"/>
              <a:t>Multidisciplinary Professionals</a:t>
            </a:r>
          </a:p>
          <a:p>
            <a:pPr lvl="1"/>
            <a:r>
              <a:rPr lang="en-US" dirty="0"/>
              <a:t>Several sources we consulted noted the relative lack of collaboration on big data projects between computer scientists and data scientists </a:t>
            </a:r>
            <a:r>
              <a:rPr lang="en-US" dirty="0" smtClean="0"/>
              <a:t>and </a:t>
            </a:r>
            <a:r>
              <a:rPr lang="en-US" dirty="0"/>
              <a:t>health </a:t>
            </a:r>
            <a:r>
              <a:rPr lang="en-US" dirty="0" err="1"/>
              <a:t>informaticists</a:t>
            </a:r>
            <a:r>
              <a:rPr lang="en-US" dirty="0"/>
              <a:t> and </a:t>
            </a:r>
            <a:r>
              <a:rPr lang="en-US" dirty="0" smtClean="0"/>
              <a:t>clinicians.</a:t>
            </a:r>
            <a:endParaRPr lang="en-US" sz="2800" dirty="0" smtClean="0"/>
          </a:p>
        </p:txBody>
      </p:sp>
      <p:sp>
        <p:nvSpPr>
          <p:cNvPr id="2" name="Slide Number Placeholder 1"/>
          <p:cNvSpPr>
            <a:spLocks noGrp="1"/>
          </p:cNvSpPr>
          <p:nvPr>
            <p:ph type="sldNum" sz="quarter" idx="10"/>
          </p:nvPr>
        </p:nvSpPr>
        <p:spPr/>
        <p:txBody>
          <a:bodyPr/>
          <a:lstStyle/>
          <a:p>
            <a:fld id="{D4325D4D-289E-48C1-B277-2BEB492A7D19}" type="slidenum">
              <a:rPr lang="en-US" smtClean="0"/>
              <a:pPr/>
              <a:t>11</a:t>
            </a:fld>
            <a:endParaRPr lang="en-US" dirty="0"/>
          </a:p>
        </p:txBody>
      </p:sp>
    </p:spTree>
    <p:extLst>
      <p:ext uri="{BB962C8B-B14F-4D97-AF65-F5344CB8AC3E}">
        <p14:creationId xmlns:p14="http://schemas.microsoft.com/office/powerpoint/2010/main" val="126463061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Conclusions</a:t>
            </a:r>
            <a:endParaRPr lang="en-US" dirty="0"/>
          </a:p>
        </p:txBody>
      </p:sp>
      <p:sp>
        <p:nvSpPr>
          <p:cNvPr id="8196" name="Rectangle 5"/>
          <p:cNvSpPr>
            <a:spLocks noGrp="1" noChangeArrowheads="1"/>
          </p:cNvSpPr>
          <p:nvPr>
            <p:ph idx="1"/>
          </p:nvPr>
        </p:nvSpPr>
        <p:spPr/>
        <p:txBody>
          <a:bodyPr/>
          <a:lstStyle/>
          <a:p>
            <a:r>
              <a:rPr lang="en-US" dirty="0"/>
              <a:t>The U.S. health care system is beginning to understand and use big data. </a:t>
            </a:r>
            <a:endParaRPr lang="en-US" dirty="0" smtClean="0"/>
          </a:p>
          <a:p>
            <a:r>
              <a:rPr lang="en-US" dirty="0" smtClean="0"/>
              <a:t>Other </a:t>
            </a:r>
            <a:r>
              <a:rPr lang="en-US" dirty="0"/>
              <a:t>issues identified, </a:t>
            </a:r>
            <a:r>
              <a:rPr lang="en-US" dirty="0" smtClean="0"/>
              <a:t>including security</a:t>
            </a:r>
            <a:r>
              <a:rPr lang="en-US" dirty="0"/>
              <a:t>, data quality and management, intellectual property, and technology issues (hardware, software), </a:t>
            </a:r>
            <a:r>
              <a:rPr lang="en-US" dirty="0" smtClean="0"/>
              <a:t>may require </a:t>
            </a:r>
            <a:r>
              <a:rPr lang="en-US" dirty="0"/>
              <a:t>their own analysis and recommendations. </a:t>
            </a:r>
            <a:endParaRPr lang="en-US" dirty="0" smtClean="0"/>
          </a:p>
          <a:p>
            <a:pPr marL="0" indent="0">
              <a:buNone/>
            </a:pPr>
            <a:endParaRPr lang="en-US" dirty="0" smtClean="0"/>
          </a:p>
        </p:txBody>
      </p:sp>
      <p:sp>
        <p:nvSpPr>
          <p:cNvPr id="2" name="Slide Number Placeholder 1"/>
          <p:cNvSpPr>
            <a:spLocks noGrp="1"/>
          </p:cNvSpPr>
          <p:nvPr>
            <p:ph type="sldNum" sz="quarter" idx="10"/>
          </p:nvPr>
        </p:nvSpPr>
        <p:spPr/>
        <p:txBody>
          <a:bodyPr/>
          <a:lstStyle/>
          <a:p>
            <a:fld id="{D4325D4D-289E-48C1-B277-2BEB492A7D19}" type="slidenum">
              <a:rPr lang="en-US" smtClean="0"/>
              <a:pPr/>
              <a:t>12</a:t>
            </a:fld>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References</a:t>
            </a:r>
            <a:endParaRPr lang="en-US" dirty="0"/>
          </a:p>
        </p:txBody>
      </p:sp>
      <p:sp>
        <p:nvSpPr>
          <p:cNvPr id="4" name="Content Placeholder 3"/>
          <p:cNvSpPr>
            <a:spLocks noGrp="1"/>
          </p:cNvSpPr>
          <p:nvPr>
            <p:ph idx="1"/>
          </p:nvPr>
        </p:nvSpPr>
        <p:spPr>
          <a:xfrm>
            <a:off x="304800" y="1371600"/>
            <a:ext cx="8610600" cy="5257800"/>
          </a:xfrm>
        </p:spPr>
        <p:txBody>
          <a:bodyPr/>
          <a:lstStyle/>
          <a:p>
            <a:pPr>
              <a:buFont typeface="+mj-lt"/>
              <a:buAutoNum type="arabicPeriod"/>
            </a:pPr>
            <a:r>
              <a:rPr lang="en-US" sz="1600" baseline="30000" dirty="0" err="1"/>
              <a:t>Bollier</a:t>
            </a:r>
            <a:r>
              <a:rPr lang="en-US" sz="1600" baseline="30000" dirty="0"/>
              <a:t>, D (Rapporteur). (2010) The Promise and Perils of Big Data. Aspen Institute, Washington, DC.</a:t>
            </a:r>
          </a:p>
          <a:p>
            <a:pPr>
              <a:buFont typeface="+mj-lt"/>
              <a:buAutoNum type="arabicPeriod"/>
            </a:pPr>
            <a:r>
              <a:rPr lang="en-US" sz="1050" dirty="0" err="1"/>
              <a:t>Manyika</a:t>
            </a:r>
            <a:r>
              <a:rPr lang="en-US" sz="1050" dirty="0"/>
              <a:t> J., Chui M., Brown B., et al. (2011) Big Data: The Next Frontier for Innovation, Competition, and Productivity. McKinsey Global Institute.</a:t>
            </a:r>
          </a:p>
          <a:p>
            <a:pPr>
              <a:buFont typeface="+mj-lt"/>
              <a:buAutoNum type="arabicPeriod"/>
            </a:pPr>
            <a:r>
              <a:rPr lang="en-US" sz="1050" dirty="0"/>
              <a:t>http://www.cloudera.com/blog/2011/11/using-hadoop-to-analyze-adverse-drug-events/</a:t>
            </a:r>
          </a:p>
          <a:p>
            <a:pPr>
              <a:buFont typeface="+mj-lt"/>
              <a:buAutoNum type="arabicPeriod"/>
            </a:pPr>
            <a:r>
              <a:rPr lang="en-US" sz="1050" dirty="0"/>
              <a:t>http://strata.oreilly.com/2011/01/what-is-hadoop.html</a:t>
            </a:r>
          </a:p>
          <a:p>
            <a:pPr>
              <a:buFont typeface="+mj-lt"/>
              <a:buAutoNum type="arabicPeriod"/>
            </a:pPr>
            <a:r>
              <a:rPr lang="en-US" sz="1050" dirty="0"/>
              <a:t>Cousins, M.S., L.M. </a:t>
            </a:r>
            <a:r>
              <a:rPr lang="en-US" sz="1050" dirty="0" err="1"/>
              <a:t>Shickle</a:t>
            </a:r>
            <a:r>
              <a:rPr lang="en-US" sz="1050" dirty="0"/>
              <a:t>, and J.A. </a:t>
            </a:r>
            <a:r>
              <a:rPr lang="en-US" sz="1050" dirty="0" err="1"/>
              <a:t>Bander</a:t>
            </a:r>
            <a:r>
              <a:rPr lang="en-US" sz="1050" dirty="0"/>
              <a:t>. (2002)  An introduction to predictive modeling for disease management risk stratification. </a:t>
            </a:r>
            <a:r>
              <a:rPr lang="en-US" sz="1050" i="1" dirty="0"/>
              <a:t>Disease Management</a:t>
            </a:r>
            <a:r>
              <a:rPr lang="en-US" sz="1050" dirty="0"/>
              <a:t> 5(3):157–67.</a:t>
            </a:r>
          </a:p>
          <a:p>
            <a:pPr>
              <a:buFont typeface="+mj-lt"/>
              <a:buAutoNum type="arabicPeriod"/>
            </a:pPr>
            <a:r>
              <a:rPr lang="en-US" sz="1050" dirty="0"/>
              <a:t>http://research.google.com/archive/mapreduce.html</a:t>
            </a:r>
          </a:p>
          <a:p>
            <a:pPr>
              <a:buFont typeface="+mj-lt"/>
              <a:buAutoNum type="arabicPeriod"/>
            </a:pPr>
            <a:r>
              <a:rPr lang="en-US" sz="1050" dirty="0"/>
              <a:t>http://www.nih.gov/news/health/mar2012/nhgri-29.htm</a:t>
            </a:r>
          </a:p>
          <a:p>
            <a:pPr>
              <a:buFont typeface="+mj-lt"/>
              <a:buAutoNum type="arabicPeriod"/>
            </a:pPr>
            <a:r>
              <a:rPr lang="en-US" sz="1050" dirty="0"/>
              <a:t>Office of Science and Technology. (2012) Fact Sheet: Big Data Across the Federal Government.  Office of Science and Technology Policy, Executive Office of the President. Washington, DC.</a:t>
            </a:r>
          </a:p>
          <a:p>
            <a:pPr>
              <a:buFont typeface="+mj-lt"/>
              <a:buAutoNum type="arabicPeriod"/>
            </a:pPr>
            <a:r>
              <a:rPr lang="en-US" sz="1050" dirty="0"/>
              <a:t>http://www.gnshealthcare.com/news-and-events/gns-healthcare-announces-collaboration-with-nationally-ranked-hospital</a:t>
            </a:r>
          </a:p>
          <a:p>
            <a:pPr>
              <a:buFont typeface="+mj-lt"/>
              <a:buAutoNum type="arabicPeriod"/>
            </a:pPr>
            <a:r>
              <a:rPr lang="en-US" sz="1050" dirty="0"/>
              <a:t>http://visualization.geblogs.com/visualization/network/</a:t>
            </a:r>
          </a:p>
          <a:p>
            <a:pPr>
              <a:buFont typeface="+mj-lt"/>
              <a:buAutoNum type="arabicPeriod"/>
            </a:pPr>
            <a:r>
              <a:rPr lang="en-US" sz="1050" dirty="0"/>
              <a:t>http://www.iarpa.gov/solicitations_spar.html</a:t>
            </a:r>
          </a:p>
          <a:p>
            <a:pPr>
              <a:buFont typeface="+mj-lt"/>
              <a:buAutoNum type="arabicPeriod"/>
            </a:pPr>
            <a:r>
              <a:rPr lang="en-US" sz="1050" dirty="0"/>
              <a:t>The White House. (2012) Consumer Data Privacy in a Networked World: A Framework for Protecting Privacy and Promoting Innovation in the Global Digital Economy. The White House, Washington, DC. </a:t>
            </a:r>
          </a:p>
          <a:p>
            <a:pPr>
              <a:buFont typeface="+mj-lt"/>
              <a:buAutoNum type="arabicPeriod"/>
            </a:pPr>
            <a:r>
              <a:rPr lang="en-US" sz="1050" dirty="0"/>
              <a:t>http://www.ftc.gov/reports/privacy3/fairinfo.shtm</a:t>
            </a:r>
          </a:p>
          <a:p>
            <a:pPr>
              <a:buFont typeface="+mj-lt"/>
              <a:buAutoNum type="arabicPeriod"/>
            </a:pPr>
            <a:r>
              <a:rPr lang="en-US" sz="1050" dirty="0"/>
              <a:t>http://www.amstat.org/meetings/jsm/2011/onlineprogram/AbstractDetails.cfm?abstractid=302255</a:t>
            </a:r>
          </a:p>
          <a:p>
            <a:pPr>
              <a:buFont typeface="+mj-lt"/>
              <a:buAutoNum type="arabicPeriod"/>
            </a:pPr>
            <a:r>
              <a:rPr lang="en-US" sz="1050" dirty="0"/>
              <a:t>Platt R, Brown J. </a:t>
            </a:r>
            <a:r>
              <a:rPr lang="en-US" sz="1050" dirty="0" err="1"/>
              <a:t>PopMedNet</a:t>
            </a:r>
            <a:r>
              <a:rPr lang="en-US" sz="1050" dirty="0"/>
              <a:t>: Distributed Networking Technologies for Population Medicine. ONC Summer Concert series. August 3, 2011. Accessed at: http://wiki.siframework.org/Query+Health+-+Summer+Concert+Series</a:t>
            </a:r>
          </a:p>
          <a:p>
            <a:pPr>
              <a:buFont typeface="+mj-lt"/>
              <a:buAutoNum type="arabicPeriod"/>
            </a:pPr>
            <a:r>
              <a:rPr lang="en-US" sz="1050" dirty="0"/>
              <a:t>http://www.hdiforum.org/page/show/530336-health-data-affiliate-network</a:t>
            </a:r>
          </a:p>
          <a:p>
            <a:pPr>
              <a:buFont typeface="+mj-lt"/>
              <a:buAutoNum type="arabicPeriod"/>
            </a:pPr>
            <a:r>
              <a:rPr lang="en-US" sz="1050" i="1" dirty="0" smtClean="0"/>
              <a:t>Ibid</a:t>
            </a:r>
            <a:r>
              <a:rPr lang="en-US" sz="1050" i="1" dirty="0"/>
              <a:t>.</a:t>
            </a:r>
            <a:endParaRPr lang="en-US" sz="1050" dirty="0"/>
          </a:p>
          <a:p>
            <a:pPr>
              <a:buFont typeface="+mj-lt"/>
              <a:buAutoNum type="arabicPeriod"/>
            </a:pPr>
            <a:r>
              <a:rPr lang="en-US" sz="1050" dirty="0"/>
              <a:t>http://mucmd.org/</a:t>
            </a:r>
          </a:p>
          <a:p>
            <a:pPr>
              <a:buFont typeface="+mj-lt"/>
              <a:buAutoNum type="arabicPeriod"/>
            </a:pPr>
            <a:r>
              <a:rPr lang="en-US" sz="1050" dirty="0"/>
              <a:t>http://datakind.org/</a:t>
            </a:r>
          </a:p>
          <a:p>
            <a:pPr>
              <a:buFont typeface="+mj-lt"/>
              <a:buAutoNum type="arabicPeriod"/>
            </a:pPr>
            <a:r>
              <a:rPr lang="en-US" sz="1050" dirty="0"/>
              <a:t>http://www.hackreduce.org/</a:t>
            </a:r>
          </a:p>
          <a:p>
            <a:pPr>
              <a:buFont typeface="+mj-lt"/>
              <a:buAutoNum type="arabicPeriod"/>
            </a:pPr>
            <a:r>
              <a:rPr lang="en-US" sz="1050" dirty="0"/>
              <a:t>For recent work on Personalized Health Care, see ONC’s September 2012 white paper on this topic by Jon Wald and Michael Shapiro.</a:t>
            </a:r>
          </a:p>
        </p:txBody>
      </p:sp>
      <p:sp>
        <p:nvSpPr>
          <p:cNvPr id="2" name="Slide Number Placeholder 1"/>
          <p:cNvSpPr>
            <a:spLocks noGrp="1"/>
          </p:cNvSpPr>
          <p:nvPr>
            <p:ph type="sldNum" sz="quarter" idx="10"/>
          </p:nvPr>
        </p:nvSpPr>
        <p:spPr/>
        <p:txBody>
          <a:bodyPr/>
          <a:lstStyle/>
          <a:p>
            <a:fld id="{D4325D4D-289E-48C1-B277-2BEB492A7D19}" type="slidenum">
              <a:rPr lang="en-US" smtClean="0"/>
              <a:pPr/>
              <a:t>13</a:t>
            </a:fld>
            <a:endParaRPr lang="en-US" dirty="0"/>
          </a:p>
        </p:txBody>
      </p:sp>
    </p:spTree>
    <p:extLst>
      <p:ext uri="{BB962C8B-B14F-4D97-AF65-F5344CB8AC3E}">
        <p14:creationId xmlns:p14="http://schemas.microsoft.com/office/powerpoint/2010/main" val="35292723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smtClean="0"/>
              <a:t>More Information</a:t>
            </a:r>
          </a:p>
        </p:txBody>
      </p:sp>
      <p:sp>
        <p:nvSpPr>
          <p:cNvPr id="12291" name="Rectangle 4"/>
          <p:cNvSpPr>
            <a:spLocks noGrp="1" noChangeArrowheads="1"/>
          </p:cNvSpPr>
          <p:nvPr>
            <p:ph idx="1"/>
          </p:nvPr>
        </p:nvSpPr>
        <p:spPr>
          <a:xfrm>
            <a:off x="457200" y="1600200"/>
            <a:ext cx="3886200" cy="4525963"/>
          </a:xfrm>
        </p:spPr>
        <p:txBody>
          <a:bodyPr/>
          <a:lstStyle/>
          <a:p>
            <a:pPr marL="0" indent="0">
              <a:buNone/>
            </a:pPr>
            <a:r>
              <a:rPr lang="en-US" b="1" dirty="0"/>
              <a:t>Doug </a:t>
            </a:r>
            <a:r>
              <a:rPr lang="en-US" b="1" dirty="0" smtClean="0"/>
              <a:t>Johnston</a:t>
            </a:r>
            <a:r>
              <a:rPr lang="en-US" dirty="0" smtClean="0"/>
              <a:t>, </a:t>
            </a:r>
            <a:r>
              <a:rPr lang="en-US" b="1" dirty="0" smtClean="0"/>
              <a:t>MTS</a:t>
            </a:r>
          </a:p>
          <a:p>
            <a:pPr marL="0" indent="0">
              <a:buNone/>
            </a:pPr>
            <a:r>
              <a:rPr lang="en-US" sz="2000" dirty="0" smtClean="0"/>
              <a:t>Director</a:t>
            </a:r>
            <a:r>
              <a:rPr lang="en-US" sz="2000" dirty="0"/>
              <a:t>, Health IT Policy </a:t>
            </a:r>
            <a:r>
              <a:rPr lang="en-US" sz="2000" dirty="0" smtClean="0"/>
              <a:t> </a:t>
            </a:r>
            <a:r>
              <a:rPr lang="en-US" sz="2000" dirty="0"/>
              <a:t>Center for the Advancement of Health IT </a:t>
            </a:r>
            <a:r>
              <a:rPr lang="en-US" sz="2000" dirty="0" smtClean="0"/>
              <a:t> (CAHIT)</a:t>
            </a:r>
          </a:p>
          <a:p>
            <a:pPr marL="0" indent="0">
              <a:buNone/>
            </a:pPr>
            <a:r>
              <a:rPr lang="en-US" sz="2000" dirty="0" smtClean="0"/>
              <a:t>RTI </a:t>
            </a:r>
            <a:r>
              <a:rPr lang="en-US" sz="2000" dirty="0"/>
              <a:t>International </a:t>
            </a:r>
            <a:endParaRPr lang="en-US" sz="2000" dirty="0" smtClean="0"/>
          </a:p>
          <a:p>
            <a:pPr marL="0" indent="0">
              <a:buNone/>
            </a:pPr>
            <a:r>
              <a:rPr lang="en-US" sz="2000" dirty="0" smtClean="0"/>
              <a:t>Waltham, MA </a:t>
            </a:r>
          </a:p>
          <a:p>
            <a:pPr marL="0" indent="0">
              <a:buNone/>
            </a:pPr>
            <a:r>
              <a:rPr lang="en-US" sz="2000" dirty="0" smtClean="0"/>
              <a:t>phone: </a:t>
            </a:r>
            <a:r>
              <a:rPr lang="en-US" sz="2000" dirty="0"/>
              <a:t>781-370-4021 </a:t>
            </a:r>
            <a:r>
              <a:rPr lang="en-US" sz="2000" u="sng" dirty="0" smtClean="0">
                <a:hlinkClick r:id="rId3"/>
              </a:rPr>
              <a:t>djohnston@rti.org</a:t>
            </a:r>
            <a:endParaRPr lang="en-US" sz="2000" dirty="0"/>
          </a:p>
        </p:txBody>
      </p:sp>
      <p:sp>
        <p:nvSpPr>
          <p:cNvPr id="2" name="Slide Number Placeholder 1"/>
          <p:cNvSpPr>
            <a:spLocks noGrp="1"/>
          </p:cNvSpPr>
          <p:nvPr>
            <p:ph type="sldNum" sz="quarter" idx="10"/>
          </p:nvPr>
        </p:nvSpPr>
        <p:spPr/>
        <p:txBody>
          <a:bodyPr/>
          <a:lstStyle/>
          <a:p>
            <a:fld id="{D4325D4D-289E-48C1-B277-2BEB492A7D19}" type="slidenum">
              <a:rPr lang="en-US" smtClean="0"/>
              <a:pPr/>
              <a:t>14</a:t>
            </a:fld>
            <a:endParaRPr lang="en-US" dirty="0"/>
          </a:p>
        </p:txBody>
      </p:sp>
      <p:sp>
        <p:nvSpPr>
          <p:cNvPr id="12292" name="Rectangle 5"/>
          <p:cNvSpPr>
            <a:spLocks noGrp="1" noChangeArrowheads="1"/>
          </p:cNvSpPr>
          <p:nvPr>
            <p:ph sz="half" idx="4294967295"/>
          </p:nvPr>
        </p:nvSpPr>
        <p:spPr>
          <a:xfrm>
            <a:off x="4495800" y="1600201"/>
            <a:ext cx="4267200" cy="4191000"/>
          </a:xfrm>
        </p:spPr>
        <p:txBody>
          <a:bodyPr/>
          <a:lstStyle/>
          <a:p>
            <a:pPr marL="0" indent="0">
              <a:buNone/>
            </a:pPr>
            <a:r>
              <a:rPr lang="en-US" sz="2000" b="1" dirty="0"/>
              <a:t>Shellery Cunningham, MSPH</a:t>
            </a:r>
          </a:p>
          <a:p>
            <a:pPr marL="0" indent="0">
              <a:buNone/>
            </a:pPr>
            <a:r>
              <a:rPr lang="en-US" sz="2000" dirty="0"/>
              <a:t>Health IT </a:t>
            </a:r>
            <a:r>
              <a:rPr lang="en-US" sz="2000" dirty="0" smtClean="0"/>
              <a:t>Scientist</a:t>
            </a:r>
          </a:p>
          <a:p>
            <a:pPr marL="0" indent="0">
              <a:buNone/>
            </a:pPr>
            <a:r>
              <a:rPr lang="en-US" sz="2000" dirty="0" smtClean="0"/>
              <a:t>Center </a:t>
            </a:r>
            <a:r>
              <a:rPr lang="en-US" sz="2000" dirty="0"/>
              <a:t>for the Advancement of Health </a:t>
            </a:r>
            <a:r>
              <a:rPr lang="en-US" sz="2000" dirty="0" smtClean="0"/>
              <a:t>IT (CAHIT)</a:t>
            </a:r>
            <a:endParaRPr lang="en-US" sz="2000" dirty="0"/>
          </a:p>
          <a:p>
            <a:pPr marL="0" indent="0">
              <a:buNone/>
            </a:pPr>
            <a:r>
              <a:rPr lang="en-US" sz="2000" dirty="0"/>
              <a:t>RTI International</a:t>
            </a:r>
          </a:p>
          <a:p>
            <a:pPr marL="0" indent="0">
              <a:buNone/>
            </a:pPr>
            <a:r>
              <a:rPr lang="en-US" sz="2000" dirty="0"/>
              <a:t>Phone: 919.541.8811 </a:t>
            </a:r>
            <a:r>
              <a:rPr lang="en-US" sz="2000" dirty="0" smtClean="0"/>
              <a:t> </a:t>
            </a:r>
            <a:r>
              <a:rPr lang="en-US" sz="2000" dirty="0"/>
              <a:t>email: scunningham@rti.org</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body" idx="4294967295"/>
          </p:nvPr>
        </p:nvSpPr>
        <p:spPr>
          <a:xfrm>
            <a:off x="304800" y="762000"/>
            <a:ext cx="8839200" cy="4038600"/>
          </a:xfrm>
        </p:spPr>
        <p:txBody>
          <a:bodyPr/>
          <a:lstStyle/>
          <a:p>
            <a:pPr marL="0" indent="0" algn="ctr">
              <a:buNone/>
            </a:pPr>
            <a:r>
              <a:rPr lang="en-US" sz="3200" i="1" dirty="0" smtClean="0"/>
              <a:t>Thank you!</a:t>
            </a:r>
            <a:endParaRPr lang="en-US" sz="3200" i="1" dirty="0" smtClean="0">
              <a:hlinkClick r:id="rId3"/>
            </a:endParaRPr>
          </a:p>
          <a:p>
            <a:pPr marL="0" indent="0" algn="ctr">
              <a:buNone/>
            </a:pPr>
            <a:endParaRPr lang="en-US" sz="3200" u="sng" dirty="0">
              <a:hlinkClick r:id="rId3"/>
            </a:endParaRPr>
          </a:p>
          <a:p>
            <a:pPr marL="0" indent="0" algn="ctr">
              <a:buNone/>
            </a:pPr>
            <a:endParaRPr lang="en-US" sz="3200" u="sng" dirty="0" smtClean="0">
              <a:hlinkClick r:id="rId3"/>
            </a:endParaRPr>
          </a:p>
          <a:p>
            <a:pPr marL="0" indent="0" algn="ctr">
              <a:buNone/>
            </a:pPr>
            <a:r>
              <a:rPr lang="en-US" sz="3200" u="sng" dirty="0" smtClean="0">
                <a:hlinkClick r:id="rId3"/>
              </a:rPr>
              <a:t>www.rti.org/healthit</a:t>
            </a:r>
            <a:endParaRPr lang="en-US" sz="3200" i="1" dirty="0" smtClean="0"/>
          </a:p>
          <a:p>
            <a:pPr marL="0" indent="0" eaLnBrk="1" hangingPunct="1">
              <a:buFont typeface="Wingdings" pitchFamily="2" charset="2"/>
              <a:buNone/>
            </a:pPr>
            <a:endParaRPr lang="en-US" sz="3200" i="1" dirty="0" smtClean="0"/>
          </a:p>
        </p:txBody>
      </p:sp>
      <p:sp>
        <p:nvSpPr>
          <p:cNvPr id="2" name="Slide Number Placeholder 1"/>
          <p:cNvSpPr>
            <a:spLocks noGrp="1"/>
          </p:cNvSpPr>
          <p:nvPr>
            <p:ph type="sldNum" sz="quarter" idx="10"/>
          </p:nvPr>
        </p:nvSpPr>
        <p:spPr/>
        <p:txBody>
          <a:bodyPr/>
          <a:lstStyle/>
          <a:p>
            <a:fld id="{D4325D4D-289E-48C1-B277-2BEB492A7D19}" type="slidenum">
              <a:rPr lang="en-US" smtClean="0"/>
              <a:pPr/>
              <a:t>15</a:t>
            </a:fld>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6" name="Content Placeholder 5"/>
          <p:cNvSpPr>
            <a:spLocks noGrp="1"/>
          </p:cNvSpPr>
          <p:nvPr>
            <p:ph idx="1"/>
          </p:nvPr>
        </p:nvSpPr>
        <p:spPr/>
        <p:txBody>
          <a:bodyPr/>
          <a:lstStyle/>
          <a:p>
            <a:r>
              <a:rPr lang="en-US" sz="2000" dirty="0"/>
              <a:t>Big data represents an important development in computing for the creation, management and analysis of massive data sets (e.g. petabyte or Exabyte). </a:t>
            </a:r>
            <a:endParaRPr lang="en-US" sz="2000" dirty="0" smtClean="0"/>
          </a:p>
          <a:p>
            <a:r>
              <a:rPr lang="en-US" sz="2000" dirty="0" smtClean="0"/>
              <a:t>The </a:t>
            </a:r>
            <a:r>
              <a:rPr lang="en-US" sz="2000" dirty="0"/>
              <a:t>types and sources of data falling under the big data rubric are broad: from fully structured to unstructured data types, </a:t>
            </a:r>
            <a:r>
              <a:rPr lang="en-US" sz="2000" dirty="0" smtClean="0"/>
              <a:t>from static </a:t>
            </a:r>
            <a:r>
              <a:rPr lang="en-US" sz="2000" dirty="0"/>
              <a:t>databases to real-time data streams. </a:t>
            </a:r>
            <a:endParaRPr lang="en-US" sz="2000" dirty="0" smtClean="0"/>
          </a:p>
          <a:p>
            <a:r>
              <a:rPr lang="en-US" sz="2000" dirty="0"/>
              <a:t>As EHR adoption rises – and the </a:t>
            </a:r>
            <a:r>
              <a:rPr lang="en-US" sz="2000" dirty="0" err="1" smtClean="0"/>
              <a:t>usemobile</a:t>
            </a:r>
            <a:r>
              <a:rPr lang="en-US" sz="2000" dirty="0" smtClean="0"/>
              <a:t> </a:t>
            </a:r>
            <a:r>
              <a:rPr lang="en-US" sz="2000" dirty="0"/>
              <a:t>technologies, </a:t>
            </a:r>
            <a:r>
              <a:rPr lang="en-US" sz="2000" dirty="0" smtClean="0"/>
              <a:t>and </a:t>
            </a:r>
            <a:r>
              <a:rPr lang="en-US" sz="2000" dirty="0"/>
              <a:t>other forms of clinical and patient technologies proliferate – even larger data stores will be produced. </a:t>
            </a:r>
            <a:endParaRPr lang="en-US" sz="2000" dirty="0" smtClean="0"/>
          </a:p>
          <a:p>
            <a:r>
              <a:rPr lang="en-US" sz="2000" dirty="0" smtClean="0"/>
              <a:t>For healthcare, the </a:t>
            </a:r>
            <a:r>
              <a:rPr lang="en-US" sz="2000" dirty="0"/>
              <a:t>potential insights </a:t>
            </a:r>
            <a:r>
              <a:rPr lang="en-US" sz="2000" dirty="0" smtClean="0"/>
              <a:t>derived </a:t>
            </a:r>
            <a:r>
              <a:rPr lang="en-US" sz="2000" dirty="0"/>
              <a:t>from analyzing these data to assure quality, decrease cost and improve outcomes are </a:t>
            </a:r>
            <a:r>
              <a:rPr lang="en-US" sz="2000" dirty="0" smtClean="0"/>
              <a:t>alluring. </a:t>
            </a:r>
            <a:endParaRPr lang="en-US" sz="2000" dirty="0"/>
          </a:p>
        </p:txBody>
      </p:sp>
      <p:sp>
        <p:nvSpPr>
          <p:cNvPr id="3" name="Slide Number Placeholder 2"/>
          <p:cNvSpPr>
            <a:spLocks noGrp="1"/>
          </p:cNvSpPr>
          <p:nvPr>
            <p:ph type="sldNum" sz="quarter" idx="10"/>
          </p:nvPr>
        </p:nvSpPr>
        <p:spPr/>
        <p:txBody>
          <a:bodyPr/>
          <a:lstStyle/>
          <a:p>
            <a:fld id="{D4325D4D-289E-48C1-B277-2BEB492A7D19}" type="slidenum">
              <a:rPr lang="en-US" smtClean="0"/>
              <a:pPr/>
              <a:t>2</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of Big Data in Healthcare</a:t>
            </a:r>
            <a:endParaRPr lang="en-US" dirty="0"/>
          </a:p>
        </p:txBody>
      </p:sp>
      <p:sp>
        <p:nvSpPr>
          <p:cNvPr id="6" name="Content Placeholder 5"/>
          <p:cNvSpPr>
            <a:spLocks noGrp="1"/>
          </p:cNvSpPr>
          <p:nvPr>
            <p:ph idx="1"/>
          </p:nvPr>
        </p:nvSpPr>
        <p:spPr/>
        <p:txBody>
          <a:bodyPr/>
          <a:lstStyle/>
          <a:p>
            <a:r>
              <a:rPr lang="en-US" b="1" dirty="0"/>
              <a:t>Brigham and Women’s Hospital Congestive Heart Failure </a:t>
            </a:r>
            <a:r>
              <a:rPr lang="en-US" b="1" dirty="0" smtClean="0"/>
              <a:t>Project  </a:t>
            </a:r>
          </a:p>
          <a:p>
            <a:pPr lvl="1"/>
            <a:r>
              <a:rPr lang="en-US" sz="2400" dirty="0" smtClean="0"/>
              <a:t>Brigham </a:t>
            </a:r>
            <a:r>
              <a:rPr lang="en-US" sz="2400" dirty="0"/>
              <a:t>and Women’s’ Hospital is collaborating with GNS Healthcare to build predictive models for congestive heart failure patients.  </a:t>
            </a:r>
            <a:endParaRPr lang="en-US" sz="2400" dirty="0" smtClean="0"/>
          </a:p>
          <a:p>
            <a:pPr lvl="1"/>
            <a:r>
              <a:rPr lang="en-US" sz="2400" dirty="0" smtClean="0"/>
              <a:t>The </a:t>
            </a:r>
            <a:r>
              <a:rPr lang="en-US" sz="2400" dirty="0"/>
              <a:t>models will include large complex </a:t>
            </a:r>
            <a:r>
              <a:rPr lang="en-US" sz="2400" dirty="0" smtClean="0"/>
              <a:t>datasets—EHR data</a:t>
            </a:r>
            <a:r>
              <a:rPr lang="en-US" sz="2400" dirty="0"/>
              <a:t>, claims, and pharmacy data to prevent readmissions for heart failure patients.  </a:t>
            </a:r>
            <a:endParaRPr lang="en-US" sz="2400" dirty="0" smtClean="0"/>
          </a:p>
          <a:p>
            <a:pPr lvl="1"/>
            <a:r>
              <a:rPr lang="en-US" sz="2400" dirty="0" smtClean="0"/>
              <a:t>Predictive </a:t>
            </a:r>
            <a:r>
              <a:rPr lang="en-US" sz="2400" dirty="0"/>
              <a:t>modeling will enable providers to identify high risk patients and intervene sooner to prevent readmission. </a:t>
            </a:r>
            <a:endParaRPr lang="en-US" sz="2400" dirty="0" smtClean="0"/>
          </a:p>
        </p:txBody>
      </p:sp>
      <p:sp>
        <p:nvSpPr>
          <p:cNvPr id="3" name="Slide Number Placeholder 2"/>
          <p:cNvSpPr>
            <a:spLocks noGrp="1"/>
          </p:cNvSpPr>
          <p:nvPr>
            <p:ph type="sldNum" sz="quarter" idx="10"/>
          </p:nvPr>
        </p:nvSpPr>
        <p:spPr/>
        <p:txBody>
          <a:bodyPr/>
          <a:lstStyle/>
          <a:p>
            <a:fld id="{D4325D4D-289E-48C1-B277-2BEB492A7D19}" type="slidenum">
              <a:rPr lang="en-US" smtClean="0"/>
              <a:pPr/>
              <a:t>3</a:t>
            </a:fld>
            <a:endParaRPr lang="en-US" dirty="0"/>
          </a:p>
        </p:txBody>
      </p:sp>
      <p:sp>
        <p:nvSpPr>
          <p:cNvPr id="4" name="Footer Placeholder 3"/>
          <p:cNvSpPr>
            <a:spLocks noGrp="1"/>
          </p:cNvSpPr>
          <p:nvPr>
            <p:ph type="ftr" sz="quarter" idx="11"/>
          </p:nvPr>
        </p:nvSpPr>
        <p:spPr>
          <a:xfrm>
            <a:off x="457200" y="6553200"/>
            <a:ext cx="5257800" cy="304800"/>
          </a:xfrm>
        </p:spPr>
        <p:txBody>
          <a:bodyPr/>
          <a:lstStyle/>
          <a:p>
            <a:pPr algn="l"/>
            <a:r>
              <a:rPr lang="en-US" dirty="0" smtClean="0"/>
              <a:t>(http://www.gnshealthcare.com/news-and-events/gns-healthcare-announces-collaboration-with-nationally-ranked-hospital/)</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 of Big Data in Healthcare</a:t>
            </a:r>
            <a:endParaRPr lang="en-US" dirty="0"/>
          </a:p>
        </p:txBody>
      </p:sp>
      <p:sp>
        <p:nvSpPr>
          <p:cNvPr id="6" name="Content Placeholder 5"/>
          <p:cNvSpPr>
            <a:spLocks noGrp="1"/>
          </p:cNvSpPr>
          <p:nvPr>
            <p:ph idx="1"/>
          </p:nvPr>
        </p:nvSpPr>
        <p:spPr/>
        <p:txBody>
          <a:bodyPr/>
          <a:lstStyle/>
          <a:p>
            <a:r>
              <a:rPr lang="en-US" b="1" dirty="0"/>
              <a:t>PARR Tool and Virtual </a:t>
            </a:r>
            <a:r>
              <a:rPr lang="en-US" b="1" dirty="0" smtClean="0"/>
              <a:t>Wards  </a:t>
            </a:r>
            <a:r>
              <a:rPr lang="en-US" dirty="0" smtClean="0"/>
              <a:t>  </a:t>
            </a:r>
          </a:p>
          <a:p>
            <a:pPr lvl="1"/>
            <a:r>
              <a:rPr lang="en-US" sz="2400" dirty="0" smtClean="0"/>
              <a:t>Using </a:t>
            </a:r>
            <a:r>
              <a:rPr lang="en-US" sz="2400" dirty="0"/>
              <a:t>a predictive modeling tool, the National Health Service identifies patients who are at the highest risk of unplanned hospitalization.  </a:t>
            </a:r>
            <a:endParaRPr lang="en-US" sz="2400" dirty="0" smtClean="0"/>
          </a:p>
          <a:p>
            <a:pPr lvl="1"/>
            <a:r>
              <a:rPr lang="en-US" sz="2400" dirty="0" smtClean="0"/>
              <a:t>Providers </a:t>
            </a:r>
            <a:r>
              <a:rPr lang="en-US" sz="2400" dirty="0"/>
              <a:t>intervene and deliver multispecialty care while patients are still living in their homes to prevent hospitalizations which are much more costly.  </a:t>
            </a:r>
            <a:endParaRPr lang="en-US" sz="2400" dirty="0" smtClean="0"/>
          </a:p>
          <a:p>
            <a:pPr lvl="1"/>
            <a:r>
              <a:rPr lang="en-US" sz="2400" dirty="0" smtClean="0"/>
              <a:t>The </a:t>
            </a:r>
            <a:r>
              <a:rPr lang="en-US" sz="2400" dirty="0"/>
              <a:t>delivery of care in the home setting is termed a “virtual ward”.  Providers, nurses, and case managers still share records and communicate about the patients’ </a:t>
            </a:r>
            <a:r>
              <a:rPr lang="en-US" sz="2400" dirty="0" smtClean="0"/>
              <a:t>outcomes</a:t>
            </a:r>
          </a:p>
        </p:txBody>
      </p:sp>
      <p:sp>
        <p:nvSpPr>
          <p:cNvPr id="3" name="Slide Number Placeholder 2"/>
          <p:cNvSpPr>
            <a:spLocks noGrp="1"/>
          </p:cNvSpPr>
          <p:nvPr>
            <p:ph type="sldNum" sz="quarter" idx="10"/>
          </p:nvPr>
        </p:nvSpPr>
        <p:spPr/>
        <p:txBody>
          <a:bodyPr/>
          <a:lstStyle/>
          <a:p>
            <a:fld id="{D4325D4D-289E-48C1-B277-2BEB492A7D19}" type="slidenum">
              <a:rPr lang="en-US" smtClean="0"/>
              <a:pPr/>
              <a:t>4</a:t>
            </a:fld>
            <a:endParaRPr lang="en-US" dirty="0"/>
          </a:p>
        </p:txBody>
      </p:sp>
      <p:sp>
        <p:nvSpPr>
          <p:cNvPr id="4" name="Footer Placeholder 3"/>
          <p:cNvSpPr>
            <a:spLocks noGrp="1"/>
          </p:cNvSpPr>
          <p:nvPr>
            <p:ph type="ftr" sz="quarter" idx="11"/>
          </p:nvPr>
        </p:nvSpPr>
        <p:spPr>
          <a:xfrm>
            <a:off x="457200" y="6400800"/>
            <a:ext cx="6096000" cy="457200"/>
          </a:xfrm>
        </p:spPr>
        <p:txBody>
          <a:bodyPr/>
          <a:lstStyle/>
          <a:p>
            <a:pPr algn="l"/>
            <a:r>
              <a:rPr lang="en-US" sz="1100" dirty="0" smtClean="0"/>
              <a:t>Lewis, G. (2010).  Predictive modeling in action:  how ‘virtual wards’ help high-risk patients receive hospital care at home. The Commonwealth Fund (1430)94, 1-16</a:t>
            </a:r>
            <a:r>
              <a:rPr lang="en-US" dirty="0" smtClean="0"/>
              <a:t>.</a:t>
            </a:r>
            <a:endParaRPr lang="en-US" dirty="0"/>
          </a:p>
        </p:txBody>
      </p:sp>
    </p:spTree>
    <p:extLst>
      <p:ext uri="{BB962C8B-B14F-4D97-AF65-F5344CB8AC3E}">
        <p14:creationId xmlns:p14="http://schemas.microsoft.com/office/powerpoint/2010/main" val="663620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 and Methods</a:t>
            </a:r>
            <a:endParaRPr lang="en-US" dirty="0"/>
          </a:p>
        </p:txBody>
      </p:sp>
      <p:sp>
        <p:nvSpPr>
          <p:cNvPr id="6" name="Content Placeholder 5"/>
          <p:cNvSpPr>
            <a:spLocks noGrp="1"/>
          </p:cNvSpPr>
          <p:nvPr>
            <p:ph idx="1"/>
          </p:nvPr>
        </p:nvSpPr>
        <p:spPr>
          <a:xfrm>
            <a:off x="457200" y="1600200"/>
            <a:ext cx="8229600" cy="4648200"/>
          </a:xfrm>
        </p:spPr>
        <p:txBody>
          <a:bodyPr/>
          <a:lstStyle/>
          <a:p>
            <a:r>
              <a:rPr lang="en-US" sz="2800" dirty="0" smtClean="0"/>
              <a:t>Objectives</a:t>
            </a:r>
          </a:p>
          <a:p>
            <a:pPr lvl="1"/>
            <a:r>
              <a:rPr lang="en-US" dirty="0" smtClean="0"/>
              <a:t>Define Big Data</a:t>
            </a:r>
          </a:p>
          <a:p>
            <a:pPr lvl="1"/>
            <a:r>
              <a:rPr lang="en-US" dirty="0" smtClean="0"/>
              <a:t>Review issues </a:t>
            </a:r>
            <a:r>
              <a:rPr lang="en-US" dirty="0"/>
              <a:t>with accessing and analyzing extremely large health care data </a:t>
            </a:r>
            <a:r>
              <a:rPr lang="en-US" dirty="0" smtClean="0"/>
              <a:t>sets</a:t>
            </a:r>
          </a:p>
          <a:p>
            <a:pPr lvl="1"/>
            <a:r>
              <a:rPr lang="en-US" dirty="0" smtClean="0"/>
              <a:t>Identify potential areas of policy development</a:t>
            </a:r>
          </a:p>
          <a:p>
            <a:r>
              <a:rPr lang="en-US" sz="2800" dirty="0" smtClean="0"/>
              <a:t>Methods</a:t>
            </a:r>
          </a:p>
          <a:p>
            <a:pPr lvl="1"/>
            <a:r>
              <a:rPr lang="en-US" dirty="0" smtClean="0"/>
              <a:t>Literature Review</a:t>
            </a:r>
          </a:p>
          <a:p>
            <a:pPr lvl="1"/>
            <a:r>
              <a:rPr lang="en-US" dirty="0" smtClean="0"/>
              <a:t>Informal discussions with various stakeholders, including:</a:t>
            </a:r>
          </a:p>
          <a:p>
            <a:pPr lvl="2"/>
            <a:r>
              <a:rPr lang="en-US" dirty="0" smtClean="0"/>
              <a:t>Payers (</a:t>
            </a:r>
            <a:r>
              <a:rPr lang="en-US" dirty="0" err="1" smtClean="0"/>
              <a:t>SeeChange</a:t>
            </a:r>
            <a:r>
              <a:rPr lang="en-US" dirty="0" smtClean="0"/>
              <a:t> Health)</a:t>
            </a:r>
          </a:p>
          <a:p>
            <a:pPr lvl="2"/>
            <a:r>
              <a:rPr lang="en-US" dirty="0" smtClean="0"/>
              <a:t>Technology Companies (</a:t>
            </a:r>
            <a:r>
              <a:rPr lang="en-US" dirty="0" err="1" smtClean="0"/>
              <a:t>Cloudera</a:t>
            </a:r>
            <a:r>
              <a:rPr lang="en-US" dirty="0" smtClean="0"/>
              <a:t>, </a:t>
            </a:r>
            <a:r>
              <a:rPr lang="en-US" dirty="0" err="1" smtClean="0"/>
              <a:t>Humedica</a:t>
            </a:r>
            <a:r>
              <a:rPr lang="en-US" dirty="0" smtClean="0"/>
              <a:t>)</a:t>
            </a:r>
          </a:p>
          <a:p>
            <a:pPr lvl="2"/>
            <a:r>
              <a:rPr lang="en-US" dirty="0" smtClean="0"/>
              <a:t>Hospitals (Children’s Hospital Los Angeles)</a:t>
            </a:r>
          </a:p>
          <a:p>
            <a:pPr lvl="2"/>
            <a:r>
              <a:rPr lang="en-US" dirty="0" smtClean="0"/>
              <a:t>Research Consortiums (</a:t>
            </a:r>
            <a:r>
              <a:rPr lang="en-US" dirty="0" err="1" smtClean="0"/>
              <a:t>eMERGE</a:t>
            </a:r>
            <a:r>
              <a:rPr lang="en-US" dirty="0" smtClean="0"/>
              <a:t> Network, OMOP)</a:t>
            </a:r>
          </a:p>
          <a:p>
            <a:pPr lvl="2"/>
            <a:r>
              <a:rPr lang="en-US" dirty="0" smtClean="0"/>
              <a:t>Internal RTI Staff</a:t>
            </a:r>
            <a:endParaRPr lang="en-US" dirty="0"/>
          </a:p>
          <a:p>
            <a:pPr lvl="1"/>
            <a:endParaRPr lang="en-US" dirty="0" smtClean="0"/>
          </a:p>
          <a:p>
            <a:pPr lvl="1"/>
            <a:endParaRPr lang="en-US" sz="1600" dirty="0" smtClean="0"/>
          </a:p>
        </p:txBody>
      </p:sp>
      <p:sp>
        <p:nvSpPr>
          <p:cNvPr id="3" name="Slide Number Placeholder 2"/>
          <p:cNvSpPr>
            <a:spLocks noGrp="1"/>
          </p:cNvSpPr>
          <p:nvPr>
            <p:ph type="sldNum" sz="quarter" idx="10"/>
          </p:nvPr>
        </p:nvSpPr>
        <p:spPr/>
        <p:txBody>
          <a:bodyPr/>
          <a:lstStyle/>
          <a:p>
            <a:fld id="{D4325D4D-289E-48C1-B277-2BEB492A7D19}" type="slidenum">
              <a:rPr lang="en-US" smtClean="0"/>
              <a:pPr/>
              <a:t>5</a:t>
            </a:fld>
            <a:endParaRPr lang="en-US" dirty="0"/>
          </a:p>
        </p:txBody>
      </p:sp>
    </p:spTree>
    <p:extLst>
      <p:ext uri="{BB962C8B-B14F-4D97-AF65-F5344CB8AC3E}">
        <p14:creationId xmlns:p14="http://schemas.microsoft.com/office/powerpoint/2010/main" val="663620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What is Big Data?</a:t>
            </a:r>
            <a:endParaRPr lang="en-US" dirty="0"/>
          </a:p>
        </p:txBody>
      </p:sp>
      <p:pic>
        <p:nvPicPr>
          <p:cNvPr id="3" name="Content Placeholder 2"/>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98530" y="1219200"/>
            <a:ext cx="8693070" cy="5223481"/>
          </a:xfrm>
        </p:spPr>
      </p:pic>
      <p:sp>
        <p:nvSpPr>
          <p:cNvPr id="2" name="Slide Number Placeholder 1"/>
          <p:cNvSpPr>
            <a:spLocks noGrp="1"/>
          </p:cNvSpPr>
          <p:nvPr>
            <p:ph type="sldNum" sz="quarter" idx="10"/>
          </p:nvPr>
        </p:nvSpPr>
        <p:spPr/>
        <p:txBody>
          <a:bodyPr/>
          <a:lstStyle/>
          <a:p>
            <a:fld id="{D4325D4D-289E-48C1-B277-2BEB492A7D19}" type="slidenum">
              <a:rPr lang="en-US" smtClean="0"/>
              <a:pPr/>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Potential Issues Identified</a:t>
            </a:r>
            <a:endParaRPr lang="en-US" dirty="0"/>
          </a:p>
        </p:txBody>
      </p:sp>
      <p:sp>
        <p:nvSpPr>
          <p:cNvPr id="7" name="Content Placeholder 6"/>
          <p:cNvSpPr>
            <a:spLocks noGrp="1"/>
          </p:cNvSpPr>
          <p:nvPr>
            <p:ph idx="1"/>
          </p:nvPr>
        </p:nvSpPr>
        <p:spPr/>
        <p:txBody>
          <a:bodyPr/>
          <a:lstStyle/>
          <a:p>
            <a:r>
              <a:rPr lang="en-US" sz="2800" dirty="0" smtClean="0"/>
              <a:t>Privacy</a:t>
            </a:r>
          </a:p>
          <a:p>
            <a:r>
              <a:rPr lang="en-US" sz="2800" dirty="0" smtClean="0"/>
              <a:t>Access</a:t>
            </a:r>
          </a:p>
          <a:p>
            <a:r>
              <a:rPr lang="en-US" sz="2800" dirty="0" smtClean="0"/>
              <a:t>Standards</a:t>
            </a:r>
          </a:p>
          <a:p>
            <a:r>
              <a:rPr lang="en-US" sz="2800" dirty="0" smtClean="0"/>
              <a:t>Workforce</a:t>
            </a:r>
          </a:p>
        </p:txBody>
      </p:sp>
      <p:sp>
        <p:nvSpPr>
          <p:cNvPr id="2" name="Slide Number Placeholder 1"/>
          <p:cNvSpPr>
            <a:spLocks noGrp="1"/>
          </p:cNvSpPr>
          <p:nvPr>
            <p:ph type="sldNum" sz="quarter" idx="10"/>
          </p:nvPr>
        </p:nvSpPr>
        <p:spPr/>
        <p:txBody>
          <a:bodyPr/>
          <a:lstStyle/>
          <a:p>
            <a:fld id="{D4325D4D-289E-48C1-B277-2BEB492A7D19}" type="slidenum">
              <a:rPr lang="en-US" smtClean="0"/>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Privacy</a:t>
            </a:r>
            <a:endParaRPr lang="en-US" dirty="0"/>
          </a:p>
        </p:txBody>
      </p:sp>
      <p:sp>
        <p:nvSpPr>
          <p:cNvPr id="7" name="Content Placeholder 6"/>
          <p:cNvSpPr>
            <a:spLocks noGrp="1"/>
          </p:cNvSpPr>
          <p:nvPr>
            <p:ph idx="1"/>
          </p:nvPr>
        </p:nvSpPr>
        <p:spPr>
          <a:xfrm>
            <a:off x="304800" y="1371600"/>
            <a:ext cx="8382000" cy="4876800"/>
          </a:xfrm>
        </p:spPr>
        <p:txBody>
          <a:bodyPr/>
          <a:lstStyle/>
          <a:p>
            <a:r>
              <a:rPr lang="en-US" b="1" dirty="0" smtClean="0"/>
              <a:t>De-identification</a:t>
            </a:r>
            <a:r>
              <a:rPr lang="en-US" dirty="0" smtClean="0"/>
              <a:t>—Big data </a:t>
            </a:r>
            <a:r>
              <a:rPr lang="en-US" dirty="0"/>
              <a:t>sets often aggregate different data from multiple sources </a:t>
            </a:r>
            <a:r>
              <a:rPr lang="en-US" dirty="0" smtClean="0"/>
              <a:t>–and </a:t>
            </a:r>
            <a:r>
              <a:rPr lang="en-US" dirty="0"/>
              <a:t>some of which may be </a:t>
            </a:r>
            <a:r>
              <a:rPr lang="en-US" dirty="0" smtClean="0"/>
              <a:t>de-identified.</a:t>
            </a:r>
          </a:p>
          <a:p>
            <a:r>
              <a:rPr lang="en-US" b="1" dirty="0" smtClean="0"/>
              <a:t>Patient Consent</a:t>
            </a:r>
            <a:r>
              <a:rPr lang="en-US" dirty="0" smtClean="0"/>
              <a:t>—Big data </a:t>
            </a:r>
            <a:r>
              <a:rPr lang="en-US" dirty="0"/>
              <a:t>presents new forms of “secondary use”, where data may be combined, shared, and mined for uses outside of the original purposes behind their initial collection. </a:t>
            </a:r>
          </a:p>
          <a:p>
            <a:r>
              <a:rPr lang="en-US" b="1" dirty="0" smtClean="0"/>
              <a:t>Mosaic Effects</a:t>
            </a:r>
            <a:r>
              <a:rPr lang="en-US" dirty="0" smtClean="0"/>
              <a:t>—Once combined </a:t>
            </a:r>
            <a:r>
              <a:rPr lang="en-US" dirty="0"/>
              <a:t>and analyzed, seemingly disparate data may result in “mosaic effects” – where data elements and patterns and relationships revealed through analysis may begin to create pictures of </a:t>
            </a:r>
            <a:r>
              <a:rPr lang="en-US" dirty="0" smtClean="0"/>
              <a:t>individuals.</a:t>
            </a:r>
          </a:p>
          <a:p>
            <a:endParaRPr lang="en-US" sz="2800" dirty="0" smtClean="0"/>
          </a:p>
        </p:txBody>
      </p:sp>
      <p:sp>
        <p:nvSpPr>
          <p:cNvPr id="2" name="Slide Number Placeholder 1"/>
          <p:cNvSpPr>
            <a:spLocks noGrp="1"/>
          </p:cNvSpPr>
          <p:nvPr>
            <p:ph type="sldNum" sz="quarter" idx="10"/>
          </p:nvPr>
        </p:nvSpPr>
        <p:spPr/>
        <p:txBody>
          <a:bodyPr/>
          <a:lstStyle/>
          <a:p>
            <a:fld id="{D4325D4D-289E-48C1-B277-2BEB492A7D19}" type="slidenum">
              <a:rPr lang="en-US" smtClean="0"/>
              <a:pPr/>
              <a:t>8</a:t>
            </a:fld>
            <a:endParaRPr lang="en-US" dirty="0"/>
          </a:p>
        </p:txBody>
      </p:sp>
    </p:spTree>
    <p:extLst>
      <p:ext uri="{BB962C8B-B14F-4D97-AF65-F5344CB8AC3E}">
        <p14:creationId xmlns:p14="http://schemas.microsoft.com/office/powerpoint/2010/main" val="628510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Access</a:t>
            </a:r>
            <a:endParaRPr lang="en-US" dirty="0"/>
          </a:p>
        </p:txBody>
      </p:sp>
      <p:sp>
        <p:nvSpPr>
          <p:cNvPr id="7" name="Content Placeholder 6"/>
          <p:cNvSpPr>
            <a:spLocks noGrp="1"/>
          </p:cNvSpPr>
          <p:nvPr>
            <p:ph idx="1"/>
          </p:nvPr>
        </p:nvSpPr>
        <p:spPr>
          <a:xfrm>
            <a:off x="457200" y="1600200"/>
            <a:ext cx="8305800" cy="4724400"/>
          </a:xfrm>
        </p:spPr>
        <p:txBody>
          <a:bodyPr/>
          <a:lstStyle/>
          <a:p>
            <a:r>
              <a:rPr lang="en-US" sz="2800" dirty="0"/>
              <a:t>P</a:t>
            </a:r>
            <a:r>
              <a:rPr lang="en-US" sz="2800" dirty="0" smtClean="0"/>
              <a:t>atient Acceptance</a:t>
            </a:r>
          </a:p>
          <a:p>
            <a:pPr lvl="1"/>
            <a:r>
              <a:rPr lang="en-US" dirty="0" smtClean="0"/>
              <a:t>Will patients consent to secondary use of their data?</a:t>
            </a:r>
          </a:p>
          <a:p>
            <a:r>
              <a:rPr lang="en-US" sz="2800" dirty="0" smtClean="0"/>
              <a:t>Governance</a:t>
            </a:r>
          </a:p>
          <a:p>
            <a:pPr lvl="1"/>
            <a:r>
              <a:rPr lang="en-US" dirty="0"/>
              <a:t>Distributed research networks such as </a:t>
            </a:r>
            <a:r>
              <a:rPr lang="en-US" dirty="0" err="1"/>
              <a:t>DEcIDEnet</a:t>
            </a:r>
            <a:r>
              <a:rPr lang="en-US" dirty="0"/>
              <a:t>, SPAN, HMO Research Network, </a:t>
            </a:r>
            <a:r>
              <a:rPr lang="en-US" dirty="0" err="1"/>
              <a:t>eMERGE</a:t>
            </a:r>
            <a:r>
              <a:rPr lang="en-US" dirty="0"/>
              <a:t> network, and others provide insights into approaches for accessing and analyzing large clinical, administrative, and biological data stores</a:t>
            </a:r>
            <a:r>
              <a:rPr lang="en-US" dirty="0" smtClean="0"/>
              <a:t>.</a:t>
            </a:r>
          </a:p>
          <a:p>
            <a:pPr lvl="1"/>
            <a:r>
              <a:rPr lang="en-US" dirty="0" smtClean="0"/>
              <a:t>Multiple IRB and governance bodies</a:t>
            </a:r>
          </a:p>
          <a:p>
            <a:r>
              <a:rPr lang="en-US" sz="2800" dirty="0" smtClean="0"/>
              <a:t>Competitive Advantage</a:t>
            </a:r>
          </a:p>
          <a:p>
            <a:pPr lvl="1"/>
            <a:r>
              <a:rPr lang="en-US" dirty="0" smtClean="0"/>
              <a:t>Some stakeholders may not want to share their patient level data.</a:t>
            </a:r>
          </a:p>
          <a:p>
            <a:pPr lvl="1"/>
            <a:endParaRPr lang="en-US" dirty="0" smtClean="0"/>
          </a:p>
          <a:p>
            <a:endParaRPr lang="en-US" sz="2800" dirty="0" smtClean="0"/>
          </a:p>
        </p:txBody>
      </p:sp>
      <p:sp>
        <p:nvSpPr>
          <p:cNvPr id="2" name="Slide Number Placeholder 1"/>
          <p:cNvSpPr>
            <a:spLocks noGrp="1"/>
          </p:cNvSpPr>
          <p:nvPr>
            <p:ph type="sldNum" sz="quarter" idx="10"/>
          </p:nvPr>
        </p:nvSpPr>
        <p:spPr/>
        <p:txBody>
          <a:bodyPr/>
          <a:lstStyle/>
          <a:p>
            <a:fld id="{D4325D4D-289E-48C1-B277-2BEB492A7D19}" type="slidenum">
              <a:rPr lang="en-US" smtClean="0"/>
              <a:pPr/>
              <a:t>9</a:t>
            </a:fld>
            <a:endParaRPr lang="en-US" dirty="0"/>
          </a:p>
        </p:txBody>
      </p:sp>
    </p:spTree>
    <p:extLst>
      <p:ext uri="{BB962C8B-B14F-4D97-AF65-F5344CB8AC3E}">
        <p14:creationId xmlns:p14="http://schemas.microsoft.com/office/powerpoint/2010/main" val="6285101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st_red_template">
  <a:themeElements>
    <a:clrScheme name="RTI Theme Colors">
      <a:dk1>
        <a:srgbClr val="000000"/>
      </a:dk1>
      <a:lt1>
        <a:srgbClr val="FFFFFF"/>
      </a:lt1>
      <a:dk2>
        <a:srgbClr val="000000"/>
      </a:dk2>
      <a:lt2>
        <a:srgbClr val="808080"/>
      </a:lt2>
      <a:accent1>
        <a:srgbClr val="085295"/>
      </a:accent1>
      <a:accent2>
        <a:srgbClr val="D06F1A"/>
      </a:accent2>
      <a:accent3>
        <a:srgbClr val="B1953A"/>
      </a:accent3>
      <a:accent4>
        <a:srgbClr val="FFC525"/>
      </a:accent4>
      <a:accent5>
        <a:srgbClr val="5D9732"/>
      </a:accent5>
      <a:accent6>
        <a:srgbClr val="4F2683"/>
      </a:accent6>
      <a:hlink>
        <a:srgbClr val="0045C7"/>
      </a:hlink>
      <a:folHlink>
        <a:srgbClr val="5D6EC9"/>
      </a:folHlink>
    </a:clrScheme>
    <a:fontScheme name="Custom Design">
      <a:majorFont>
        <a:latin typeface="Arial Narrow"/>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ea typeface="ヒラギノ角ゴ Pro W3" pitchFamily="1" charset="-128"/>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ea typeface="ヒラギノ角ゴ Pro W3" pitchFamily="1" charset="-128"/>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RTI Red Accent (White)">
  <a:themeElements>
    <a:clrScheme name="RTI Theme Colors">
      <a:dk1>
        <a:srgbClr val="000000"/>
      </a:dk1>
      <a:lt1>
        <a:srgbClr val="FFFFFF"/>
      </a:lt1>
      <a:dk2>
        <a:srgbClr val="000000"/>
      </a:dk2>
      <a:lt2>
        <a:srgbClr val="808080"/>
      </a:lt2>
      <a:accent1>
        <a:srgbClr val="085295"/>
      </a:accent1>
      <a:accent2>
        <a:srgbClr val="D06F1A"/>
      </a:accent2>
      <a:accent3>
        <a:srgbClr val="B1953A"/>
      </a:accent3>
      <a:accent4>
        <a:srgbClr val="FFC525"/>
      </a:accent4>
      <a:accent5>
        <a:srgbClr val="5D9732"/>
      </a:accent5>
      <a:accent6>
        <a:srgbClr val="4F2683"/>
      </a:accent6>
      <a:hlink>
        <a:srgbClr val="0045C7"/>
      </a:hlink>
      <a:folHlink>
        <a:srgbClr val="5D6EC9"/>
      </a:folHlink>
    </a:clrScheme>
    <a:fontScheme name="Custom Design">
      <a:majorFont>
        <a:latin typeface="Arial Narrow"/>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ea typeface="ヒラギノ角ゴ Pro W3" pitchFamily="1" charset="-128"/>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ea typeface="ヒラギノ角ゴ Pro W3" pitchFamily="1" charset="-128"/>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260</TotalTime>
  <Words>1134</Words>
  <Application>Microsoft Office PowerPoint</Application>
  <PresentationFormat>On-screen Show (4:3)</PresentationFormat>
  <Paragraphs>120</Paragraphs>
  <Slides>15</Slides>
  <Notes>9</Notes>
  <HiddenSlides>0</HiddenSlides>
  <MMClips>0</MMClips>
  <ScaleCrop>false</ScaleCrop>
  <HeadingPairs>
    <vt:vector size="4" baseType="variant">
      <vt:variant>
        <vt:lpstr>Theme</vt:lpstr>
      </vt:variant>
      <vt:variant>
        <vt:i4>2</vt:i4>
      </vt:variant>
      <vt:variant>
        <vt:lpstr>Slide Titles</vt:lpstr>
      </vt:variant>
      <vt:variant>
        <vt:i4>15</vt:i4>
      </vt:variant>
    </vt:vector>
  </HeadingPairs>
  <TitlesOfParts>
    <vt:vector size="17" baseType="lpstr">
      <vt:lpstr>Test_red_template</vt:lpstr>
      <vt:lpstr>RTI Red Accent (White)</vt:lpstr>
      <vt:lpstr>Big Data in Healthcare:  An Environmental Scan</vt:lpstr>
      <vt:lpstr>Background</vt:lpstr>
      <vt:lpstr>Examples of Big Data in Healthcare</vt:lpstr>
      <vt:lpstr>Examples of Big Data in Healthcare</vt:lpstr>
      <vt:lpstr>Objectives and Methods</vt:lpstr>
      <vt:lpstr>What is Big Data?</vt:lpstr>
      <vt:lpstr>Potential Issues Identified</vt:lpstr>
      <vt:lpstr>Privacy</vt:lpstr>
      <vt:lpstr>Access</vt:lpstr>
      <vt:lpstr>Standards</vt:lpstr>
      <vt:lpstr>Workforce</vt:lpstr>
      <vt:lpstr>Conclusions</vt:lpstr>
      <vt:lpstr>References</vt:lpstr>
      <vt:lpstr>More Information</vt:lpstr>
      <vt:lpstr>PowerPoint Presentation</vt:lpstr>
    </vt:vector>
  </TitlesOfParts>
  <Company>RTI International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Anna Weaver</dc:creator>
  <cp:lastModifiedBy>Cunningham, Shellery</cp:lastModifiedBy>
  <cp:revision>24</cp:revision>
  <dcterms:created xsi:type="dcterms:W3CDTF">2012-01-17T23:58:35Z</dcterms:created>
  <dcterms:modified xsi:type="dcterms:W3CDTF">2013-04-15T12:35:23Z</dcterms:modified>
</cp:coreProperties>
</file>