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A748-E58F-4B4A-B98E-26CB65ACC59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C9B6-C275-4C3B-9760-ED096D14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9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A748-E58F-4B4A-B98E-26CB65ACC59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C9B6-C275-4C3B-9760-ED096D14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7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A748-E58F-4B4A-B98E-26CB65ACC59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C9B6-C275-4C3B-9760-ED096D14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7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A748-E58F-4B4A-B98E-26CB65ACC59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C9B6-C275-4C3B-9760-ED096D14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9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A748-E58F-4B4A-B98E-26CB65ACC59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C9B6-C275-4C3B-9760-ED096D14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7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A748-E58F-4B4A-B98E-26CB65ACC59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C9B6-C275-4C3B-9760-ED096D14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3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A748-E58F-4B4A-B98E-26CB65ACC59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C9B6-C275-4C3B-9760-ED096D14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8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A748-E58F-4B4A-B98E-26CB65ACC59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C9B6-C275-4C3B-9760-ED096D14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A748-E58F-4B4A-B98E-26CB65ACC59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C9B6-C275-4C3B-9760-ED096D14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8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A748-E58F-4B4A-B98E-26CB65ACC59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C9B6-C275-4C3B-9760-ED096D14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A748-E58F-4B4A-B98E-26CB65ACC59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C9B6-C275-4C3B-9760-ED096D14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9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AA748-E58F-4B4A-B98E-26CB65ACC59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EC9B6-C275-4C3B-9760-ED096D149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7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Decision Trees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5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790700"/>
            <a:ext cx="104679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92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647" y="0"/>
            <a:ext cx="8145978" cy="659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4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85"/>
            <a:ext cx="12192000" cy="680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1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  <a:p>
            <a:pPr lvl="1"/>
            <a:r>
              <a:rPr lang="en-US" dirty="0"/>
              <a:t>learn decision tree from training examples </a:t>
            </a:r>
          </a:p>
          <a:p>
            <a:pPr lvl="1"/>
            <a:r>
              <a:rPr lang="en-US" dirty="0"/>
              <a:t>predict classes for novel testing examples</a:t>
            </a:r>
          </a:p>
          <a:p>
            <a:r>
              <a:rPr lang="en-US" dirty="0"/>
              <a:t>Generalization is how well we do on the testing examples.</a:t>
            </a:r>
          </a:p>
          <a:p>
            <a:pPr lvl="1"/>
            <a:r>
              <a:rPr lang="en-US" dirty="0"/>
              <a:t>Only works if we can learn the underlying structure of the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5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How do we ﬁnd a decision tree that agrees with the training data?</a:t>
            </a:r>
          </a:p>
          <a:p>
            <a:r>
              <a:rPr lang="en-US" dirty="0"/>
              <a:t> Could just choose a tree that has one path to a leaf for each example - but this just memorizes the observations (assuming data are consistent) - we want it to generalize to new examples</a:t>
            </a:r>
          </a:p>
          <a:p>
            <a:r>
              <a:rPr lang="en-US" dirty="0"/>
              <a:t>Ideally, best attribute would partition the data into positive and negative examples</a:t>
            </a:r>
          </a:p>
          <a:p>
            <a:r>
              <a:rPr lang="en-US" dirty="0"/>
              <a:t> Strategy (greedy): - choose attributes that give the best partition ﬁrst</a:t>
            </a:r>
          </a:p>
          <a:p>
            <a:r>
              <a:rPr lang="en-US" dirty="0"/>
              <a:t>Want correct classiﬁcation with fewest number of tests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7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How do we which attribute or value to split on? </a:t>
            </a:r>
          </a:p>
          <a:p>
            <a:r>
              <a:rPr lang="en-US" dirty="0"/>
              <a:t>When should we stop splitting? </a:t>
            </a:r>
          </a:p>
          <a:p>
            <a:r>
              <a:rPr lang="en-US" dirty="0"/>
              <a:t>What do we do when we can’t achieve perfect classiﬁcation? </a:t>
            </a:r>
          </a:p>
          <a:p>
            <a:r>
              <a:rPr lang="en-US" dirty="0"/>
              <a:t>What if tree is too large?  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Can we approximate with a smaller tree?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4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algorithm for learning 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with whole training data </a:t>
            </a:r>
          </a:p>
          <a:p>
            <a:r>
              <a:rPr lang="en-US" dirty="0"/>
              <a:t>select attribute or value along dimension that gives “best” split </a:t>
            </a:r>
          </a:p>
          <a:p>
            <a:r>
              <a:rPr lang="en-US" dirty="0"/>
              <a:t>create child nodes based on split </a:t>
            </a:r>
          </a:p>
          <a:p>
            <a:r>
              <a:rPr lang="en-US" dirty="0" err="1"/>
              <a:t>recurse</a:t>
            </a:r>
            <a:r>
              <a:rPr lang="en-US" dirty="0"/>
              <a:t> on each child using child data until a stopping criterion is reached </a:t>
            </a:r>
          </a:p>
          <a:p>
            <a:pPr lvl="1"/>
            <a:r>
              <a:rPr lang="en-US" dirty="0"/>
              <a:t> all examples have same class </a:t>
            </a:r>
          </a:p>
          <a:p>
            <a:pPr lvl="1"/>
            <a:r>
              <a:rPr lang="en-US" dirty="0"/>
              <a:t>amount of data is too small</a:t>
            </a:r>
          </a:p>
          <a:p>
            <a:pPr lvl="1"/>
            <a:r>
              <a:rPr lang="en-US" dirty="0"/>
              <a:t>tree too large</a:t>
            </a:r>
          </a:p>
          <a:p>
            <a:r>
              <a:rPr lang="en-US" b="1" dirty="0"/>
              <a:t>Central problem: </a:t>
            </a:r>
            <a:r>
              <a:rPr lang="en-US" dirty="0"/>
              <a:t>How do we choose the “best” attribute?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2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the decrease in entropy after a dataset is split on an attribute. </a:t>
            </a:r>
          </a:p>
          <a:p>
            <a:r>
              <a:rPr lang="en-US" dirty="0"/>
              <a:t>Constructing a decision tree is all about finding attribute that returns the highest information gain (i.e., the most homogeneous branches).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9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9" y="1341436"/>
            <a:ext cx="5033410" cy="35135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609" y="4670323"/>
            <a:ext cx="4689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ntropy calculates the homogeneity of a sample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9609" y="5039655"/>
            <a:ext cx="12025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 sample is completely homogeneous the entropy is zero and if the sample is an equally divided it has entropy of one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891" y="1989177"/>
            <a:ext cx="4854217" cy="11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72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96" y="1602377"/>
            <a:ext cx="10566704" cy="250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2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26" y="1533685"/>
            <a:ext cx="8812846" cy="53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70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323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Decision Trees</vt:lpstr>
      <vt:lpstr>Decision Trees</vt:lpstr>
      <vt:lpstr>Choosing attributes</vt:lpstr>
      <vt:lpstr>Challenges</vt:lpstr>
      <vt:lpstr>Basic algorithm for learning decision trees</vt:lpstr>
      <vt:lpstr>Information Gain</vt:lpstr>
      <vt:lpstr>Entropy</vt:lpstr>
      <vt:lpstr>Entropy</vt:lpstr>
      <vt:lpstr>Entropy</vt:lpstr>
      <vt:lpstr>Entropy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Carter (jasocart)</dc:creator>
  <cp:lastModifiedBy>Jason Carter (jasocart)</cp:lastModifiedBy>
  <cp:revision>9</cp:revision>
  <dcterms:created xsi:type="dcterms:W3CDTF">2017-03-30T15:02:10Z</dcterms:created>
  <dcterms:modified xsi:type="dcterms:W3CDTF">2017-03-30T16:17:48Z</dcterms:modified>
</cp:coreProperties>
</file>