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docProps/custom.xml" ContentType="application/vnd.openxmlformats-officedocument.custom-properties+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activeX/activeX1.xml" ContentType="application/vnd.ms-office.activeX+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32"/>
  </p:notesMasterIdLst>
  <p:sldIdLst>
    <p:sldId id="258" r:id="rId2"/>
    <p:sldId id="259" r:id="rId3"/>
    <p:sldId id="261" r:id="rId4"/>
    <p:sldId id="262" r:id="rId5"/>
    <p:sldId id="263" r:id="rId6"/>
    <p:sldId id="266" r:id="rId7"/>
    <p:sldId id="341" r:id="rId8"/>
    <p:sldId id="342" r:id="rId9"/>
    <p:sldId id="343" r:id="rId10"/>
    <p:sldId id="344" r:id="rId11"/>
    <p:sldId id="346" r:id="rId12"/>
    <p:sldId id="345" r:id="rId13"/>
    <p:sldId id="350" r:id="rId14"/>
    <p:sldId id="347" r:id="rId15"/>
    <p:sldId id="348" r:id="rId16"/>
    <p:sldId id="351" r:id="rId17"/>
    <p:sldId id="352" r:id="rId18"/>
    <p:sldId id="353" r:id="rId19"/>
    <p:sldId id="354" r:id="rId20"/>
    <p:sldId id="355" r:id="rId21"/>
    <p:sldId id="356" r:id="rId22"/>
    <p:sldId id="357" r:id="rId23"/>
    <p:sldId id="280" r:id="rId24"/>
    <p:sldId id="281" r:id="rId25"/>
    <p:sldId id="282" r:id="rId26"/>
    <p:sldId id="283" r:id="rId27"/>
    <p:sldId id="284" r:id="rId28"/>
    <p:sldId id="285" r:id="rId29"/>
    <p:sldId id="289" r:id="rId30"/>
    <p:sldId id="298" r:id="rId3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helliet" initials="" lastIdx="27" clrIdx="0"/>
  <p:cmAuthor id="1" name="Shawn Peck" initials="" lastIdx="2"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CC00"/>
    <a:srgbClr val="FF9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94719" autoAdjust="0"/>
  </p:normalViewPr>
  <p:slideViewPr>
    <p:cSldViewPr snapToGrid="0">
      <p:cViewPr>
        <p:scale>
          <a:sx n="70" d="100"/>
          <a:sy n="70" d="100"/>
        </p:scale>
        <p:origin x="-1080" y="-102"/>
      </p:cViewPr>
      <p:guideLst>
        <p:guide orient="horz" pos="595"/>
        <p:guide pos="207"/>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p:scale>
          <a:sx n="100" d="100"/>
          <a:sy n="100" d="100"/>
        </p:scale>
        <p:origin x="-1632" y="71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activeX/activeX1.xml><?xml version="1.0" encoding="utf-8"?>
<ax:ocx xmlns:ax="http://schemas.microsoft.com/office/2006/activeX" xmlns:r="http://schemas.openxmlformats.org/officeDocument/2006/relationships" ax:classid="{D27CDB6E-AE6D-11CF-96B8-444553540000}" ax:persistence="persistPropertyBag">
  <ax:ocxPr ax:name="_cx" ax:value="15875"/>
  <ax:ocxPr ax:name="_cy" ax:value="8132"/>
  <ax:ocxPr ax:name="FlashVars" ax:value=""/>
  <ax:ocxPr ax:name="Movie" ax:value="C:\wdFirstOne1_4_ZA10225687.swf"/>
  <ax:ocxPr ax:name="Src" ax:value="C:\wdFirstOne1_4_ZA10225687.swf"/>
  <ax:ocxPr ax:name="WMode" ax:value="Window"/>
  <ax:ocxPr ax:name="Play" ax:value="0"/>
  <ax:ocxPr ax:name="Loop" ax:value="0"/>
  <ax:ocxPr ax:name="Quality" ax:value="High"/>
  <ax:ocxPr ax:name="SAlign" ax:value=""/>
  <ax:ocxPr ax:name="Menu" ax:value="-1"/>
  <ax:ocxPr ax:name="Base" ax:value=""/>
  <ax:ocxPr ax:name="AllowScriptAccess" ax:value=""/>
  <ax:ocxPr ax:name="Scale" ax:value="ShowAll"/>
  <ax:ocxPr ax:name="DeviceFont" ax:value="0"/>
  <ax:ocxPr ax:name="EmbedMovie" ax:value="-1"/>
  <ax:ocxPr ax:name="BGColor" ax:value=""/>
  <ax:ocxPr ax:name="SWRemote" ax:value=""/>
  <ax:ocxPr ax:name="MovieData" ax:value=""/>
  <ax:ocxPr ax:name="SeamlessTabbing" ax:value="1"/>
  <ax:ocxPr ax:name="Profile" ax:value="0"/>
  <ax:ocxPr ax:name="ProfileAddress" ax:value=""/>
  <ax:ocxPr ax:name="ProfilePort" ax:value="0"/>
  <ax:ocxPr ax:name="AllowNetworking" ax:value="all"/>
  <ax:ocxPr ax:name="AllowFullScreen" ax:value="false"/>
</ax:ocx>
</file>

<file path=ppt/drawings/_rels/vmlDrawing1.v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5.emf"/><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1.png"/></Relationships>
</file>

<file path=ppt/drawings/_rels/vmlDrawing4.v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61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6148"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61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61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0E4A7105-351D-4C65-9940-687B1815104B}"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8505638-4899-4463-A5C6-B5D1C3BE6A69}" type="slidenum">
              <a:rPr lang="en-US"/>
              <a:pPr/>
              <a:t>1</a:t>
            </a:fld>
            <a:endParaRPr lang="en-US"/>
          </a:p>
        </p:txBody>
      </p:sp>
      <p:sp>
        <p:nvSpPr>
          <p:cNvPr id="9218" name="Rectangle 2"/>
          <p:cNvSpPr>
            <a:spLocks noRot="1" noChangeArrowheads="1" noTextEdit="1"/>
          </p:cNvSpPr>
          <p:nvPr>
            <p:ph type="sldImg"/>
          </p:nvPr>
        </p:nvSpPr>
        <p:spPr>
          <a:ln/>
        </p:spPr>
      </p:sp>
      <p:sp>
        <p:nvSpPr>
          <p:cNvPr id="9219" name="Rectangle 3"/>
          <p:cNvSpPr>
            <a:spLocks noGrp="1" noChangeArrowheads="1"/>
          </p:cNvSpPr>
          <p:nvPr>
            <p:ph type="body" idx="1"/>
          </p:nvPr>
        </p:nvSpPr>
        <p:spPr/>
        <p:txBody>
          <a:bodyPr/>
          <a:lstStyle/>
          <a:p>
            <a:pPr marL="119063" indent="-119063"/>
            <a:r>
              <a:rPr lang="en-US"/>
              <a:t>[</a:t>
            </a:r>
            <a:r>
              <a:rPr lang="en-US" b="1"/>
              <a:t>Notes to trainer:</a:t>
            </a:r>
            <a:r>
              <a:rPr lang="en-US"/>
              <a:t> </a:t>
            </a:r>
          </a:p>
          <a:p>
            <a:pPr marL="119063" indent="-119063">
              <a:buFontTx/>
              <a:buChar char="•"/>
            </a:pPr>
            <a:r>
              <a:rPr lang="en-US"/>
              <a:t>For detailed help in customizing this template, see the very last slide. Also, look for additional lesson text in the notes pane of some slides.</a:t>
            </a:r>
          </a:p>
          <a:p>
            <a:pPr marL="119063" indent="-119063">
              <a:buFontTx/>
              <a:buChar char="•"/>
            </a:pPr>
            <a:r>
              <a:rPr lang="en-US"/>
              <a:t>Because this presentation contains a Macromedia Flash animation, saving the template may cause a warning message to appear regarding personal information. Unless you add information to the properties of the Flash file itself, this warning does not apply to this presentation. Click </a:t>
            </a:r>
            <a:r>
              <a:rPr lang="en-US" b="1"/>
              <a:t>OK</a:t>
            </a:r>
            <a:r>
              <a:rPr lang="en-US"/>
              <a:t> on the message.]</a:t>
            </a:r>
          </a:p>
          <a:p>
            <a:pPr marL="119063" indent="-119063"/>
            <a:endParaRPr lang="en-US"/>
          </a:p>
          <a:p>
            <a:pPr marL="119063" indent="-119063"/>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B7E4C99-C585-42E9-A39B-8C37C3CE2035}" type="slidenum">
              <a:rPr lang="en-US"/>
              <a:pPr/>
              <a:t>10</a:t>
            </a:fld>
            <a:endParaRPr lang="en-US"/>
          </a:p>
        </p:txBody>
      </p:sp>
      <p:sp>
        <p:nvSpPr>
          <p:cNvPr id="185346" name="Rectangle 2"/>
          <p:cNvSpPr>
            <a:spLocks noRot="1" noChangeArrowheads="1" noTextEdit="1"/>
          </p:cNvSpPr>
          <p:nvPr>
            <p:ph type="sldImg"/>
          </p:nvPr>
        </p:nvSpPr>
        <p:spPr>
          <a:ln/>
        </p:spPr>
      </p:sp>
      <p:sp>
        <p:nvSpPr>
          <p:cNvPr id="1853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277D182-8B7E-413B-89E1-CC888FA9AD06}" type="slidenum">
              <a:rPr lang="en-US"/>
              <a:pPr/>
              <a:t>11</a:t>
            </a:fld>
            <a:endParaRPr lang="en-US"/>
          </a:p>
        </p:txBody>
      </p:sp>
      <p:sp>
        <p:nvSpPr>
          <p:cNvPr id="189442" name="Rectangle 2"/>
          <p:cNvSpPr>
            <a:spLocks noRot="1" noChangeArrowheads="1" noTextEdit="1"/>
          </p:cNvSpPr>
          <p:nvPr>
            <p:ph type="sldImg"/>
          </p:nvPr>
        </p:nvSpPr>
        <p:spPr>
          <a:ln/>
        </p:spPr>
      </p:sp>
      <p:sp>
        <p:nvSpPr>
          <p:cNvPr id="1894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D6226D7-6293-42D8-80C2-017932D2017A}" type="slidenum">
              <a:rPr lang="en-US"/>
              <a:pPr/>
              <a:t>12</a:t>
            </a:fld>
            <a:endParaRPr lang="en-US"/>
          </a:p>
        </p:txBody>
      </p:sp>
      <p:sp>
        <p:nvSpPr>
          <p:cNvPr id="187394" name="Rectangle 2"/>
          <p:cNvSpPr>
            <a:spLocks noRot="1" noChangeArrowheads="1" noTextEdit="1"/>
          </p:cNvSpPr>
          <p:nvPr>
            <p:ph type="sldImg"/>
          </p:nvPr>
        </p:nvSpPr>
        <p:spPr>
          <a:ln/>
        </p:spPr>
      </p:sp>
      <p:sp>
        <p:nvSpPr>
          <p:cNvPr id="187395" name="Rectangle 3"/>
          <p:cNvSpPr>
            <a:spLocks noGrp="1" noChangeArrowheads="1"/>
          </p:cNvSpPr>
          <p:nvPr>
            <p:ph type="body" idx="1"/>
          </p:nvPr>
        </p:nvSpPr>
        <p:spPr/>
        <p:txBody>
          <a:bodyPr/>
          <a:lstStyle/>
          <a:p>
            <a:pPr marL="119063" indent="-119063"/>
            <a:r>
              <a:rPr lang="en-US"/>
              <a:t>Here’s more information about each mark:</a:t>
            </a:r>
          </a:p>
          <a:p>
            <a:pPr marL="119063" indent="-119063">
              <a:buFontTx/>
              <a:buChar char="•"/>
            </a:pPr>
            <a:r>
              <a:rPr lang="en-US"/>
              <a:t>Word inserts a </a:t>
            </a:r>
            <a:r>
              <a:rPr lang="en-US" b="1"/>
              <a:t>paragraph mark</a:t>
            </a:r>
            <a:r>
              <a:rPr lang="en-US"/>
              <a:t> each time you press ENTER to start a new paragraph. In the picture, there’s an extra paragraph mark between the two paragraphs, which means that ENTER was pressed twice. This creates extra space. Deleting the extra paragraph mark will get rid of the extra space between the paragraphs. </a:t>
            </a:r>
          </a:p>
          <a:p>
            <a:pPr marL="119063" indent="-119063">
              <a:buFontTx/>
              <a:buChar char="•"/>
            </a:pPr>
            <a:r>
              <a:rPr lang="en-US"/>
              <a:t>One </a:t>
            </a:r>
            <a:r>
              <a:rPr lang="en-US" b="1"/>
              <a:t>arrow</a:t>
            </a:r>
            <a:r>
              <a:rPr lang="en-US"/>
              <a:t> appears each time TAB is pressed. In the picture there is one arrow in the first paragraph and two arrows in the second paragraph, so TAB was pressed twice in the second paragraph.</a:t>
            </a:r>
          </a:p>
          <a:p>
            <a:pPr marL="119063" indent="-119063">
              <a:buFontTx/>
              <a:buChar char="•"/>
            </a:pPr>
            <a:r>
              <a:rPr lang="en-US" b="1"/>
              <a:t>Dots</a:t>
            </a:r>
            <a:r>
              <a:rPr lang="en-US"/>
              <a:t> show how many times you press the SPACEBAR between each word, or if you accidentally press the SPACEBAR between letters in a word. One dot is one space; two dots are two spaces. Normally there should be one space between each word. Dots, by the way, are different from periods at the ends of sentences. Periods (which you always see) are on the bottom of the line. Dots are higher up, toward the middle of the line.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2DC9E3C-8814-4F39-BB09-DB3EF920D00B}" type="slidenum">
              <a:rPr lang="en-US"/>
              <a:pPr/>
              <a:t>13</a:t>
            </a:fld>
            <a:endParaRPr lang="en-US"/>
          </a:p>
        </p:txBody>
      </p:sp>
      <p:sp>
        <p:nvSpPr>
          <p:cNvPr id="197634" name="Rectangle 2"/>
          <p:cNvSpPr>
            <a:spLocks noRot="1" noChangeArrowheads="1" noTextEdit="1"/>
          </p:cNvSpPr>
          <p:nvPr>
            <p:ph type="sldImg"/>
          </p:nvPr>
        </p:nvSpPr>
        <p:spPr>
          <a:ln/>
        </p:spPr>
      </p:sp>
      <p:sp>
        <p:nvSpPr>
          <p:cNvPr id="197635" name="Rectangle 3"/>
          <p:cNvSpPr>
            <a:spLocks noGrp="1" noChangeArrowheads="1"/>
          </p:cNvSpPr>
          <p:nvPr>
            <p:ph type="body" idx="1"/>
          </p:nvPr>
        </p:nvSpPr>
        <p:spPr/>
        <p:txBody>
          <a:bodyPr/>
          <a:lstStyle/>
          <a:p>
            <a:r>
              <a:rPr lang="en-US" b="1"/>
              <a:t>More on red:</a:t>
            </a:r>
            <a:r>
              <a:rPr lang="en-US"/>
              <a:t> If you type a word that is correctly spelled, but Word doesn’t recognize it, you can add it to Word’s dictionary so that it is not underlined in the future. </a:t>
            </a:r>
          </a:p>
          <a:p>
            <a:r>
              <a:rPr lang="en-US" b="1"/>
              <a:t>More on blue:</a:t>
            </a:r>
            <a:r>
              <a:rPr lang="en-US"/>
              <a:t> For example, you type “too,” but the word should be “to.” </a:t>
            </a:r>
          </a:p>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67EBBD6-01A4-4363-AB2D-BAF27321A165}" type="slidenum">
              <a:rPr lang="en-US"/>
              <a:pPr/>
              <a:t>14</a:t>
            </a:fld>
            <a:endParaRPr lang="en-US"/>
          </a:p>
        </p:txBody>
      </p:sp>
      <p:sp>
        <p:nvSpPr>
          <p:cNvPr id="191490" name="Rectangle 2"/>
          <p:cNvSpPr>
            <a:spLocks noRot="1" noChangeArrowheads="1" noTextEdit="1"/>
          </p:cNvSpPr>
          <p:nvPr>
            <p:ph type="sldImg"/>
          </p:nvPr>
        </p:nvSpPr>
        <p:spPr>
          <a:ln/>
        </p:spPr>
      </p:sp>
      <p:sp>
        <p:nvSpPr>
          <p:cNvPr id="191491" name="Rectangle 3"/>
          <p:cNvSpPr>
            <a:spLocks noGrp="1" noChangeArrowheads="1"/>
          </p:cNvSpPr>
          <p:nvPr>
            <p:ph type="body" idx="1"/>
          </p:nvPr>
        </p:nvSpPr>
        <p:spPr/>
        <p:txBody>
          <a:bodyPr/>
          <a:lstStyle/>
          <a:p>
            <a:r>
              <a:rPr lang="en-US"/>
              <a:t>A note of caution about green and blue underlines: Word is really good at spelling, which is pretty straightforward (most of the time). But grammar and correct word usage take some judgment. If you think that you are right and Word is wrong, you can ignore the suggested revisions and get rid of the underlines. </a:t>
            </a:r>
            <a:endParaRPr lang="en-US" b="1"/>
          </a:p>
          <a:p>
            <a:r>
              <a:rPr lang="en-US"/>
              <a:t>Also, If you prefer not to stop every time you see wavy underlines, you can just ignore them as you go. When you are through, you can tell Word to check spelling and grammar all at one time.</a:t>
            </a:r>
          </a:p>
          <a:p>
            <a:r>
              <a:rPr lang="en-US"/>
              <a:t>[</a:t>
            </a:r>
            <a:r>
              <a:rPr lang="en-US" b="1"/>
              <a:t>Note to trainer:  </a:t>
            </a:r>
            <a:r>
              <a:rPr lang="en-US"/>
              <a:t>To play the animation when viewing the slide show, right-click the animation, and then click </a:t>
            </a:r>
            <a:r>
              <a:rPr lang="en-US" b="1"/>
              <a:t>Play</a:t>
            </a:r>
            <a:r>
              <a:rPr lang="en-US"/>
              <a:t>. After playing the file once, you may have to click </a:t>
            </a:r>
            <a:r>
              <a:rPr lang="en-US" b="1"/>
              <a:t>Rewind</a:t>
            </a:r>
            <a:r>
              <a:rPr lang="en-US"/>
              <a:t> (after right-clicking) and then click </a:t>
            </a:r>
            <a:r>
              <a:rPr lang="en-US" b="1"/>
              <a:t>Play</a:t>
            </a:r>
            <a:r>
              <a:rPr lang="en-US"/>
              <a:t>. If you’re clicking the slide to make text enter or to advance to the next slide but nothing’s happening, click away from the animation. Sometimes you have to click twice. If you have problems viewing the animation, see the notes for the last slide in this presentation about playing a Macromedia Flash animation. If you still have problems viewing the animation, the slide that follows this one is a duplicate slide with static art. Delete either the current slide or the next slide before showing the presentation.]</a:t>
            </a:r>
          </a:p>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CB0C6DF-B93F-4E18-B08A-3B3C556A0324}" type="slidenum">
              <a:rPr lang="en-US"/>
              <a:pPr/>
              <a:t>15</a:t>
            </a:fld>
            <a:endParaRPr lang="en-US"/>
          </a:p>
        </p:txBody>
      </p:sp>
      <p:sp>
        <p:nvSpPr>
          <p:cNvPr id="193538" name="Rectangle 2"/>
          <p:cNvSpPr>
            <a:spLocks noRot="1" noChangeArrowheads="1" noTextEdit="1"/>
          </p:cNvSpPr>
          <p:nvPr>
            <p:ph type="sldImg"/>
          </p:nvPr>
        </p:nvSpPr>
        <p:spPr>
          <a:ln/>
        </p:spPr>
      </p:sp>
      <p:sp>
        <p:nvSpPr>
          <p:cNvPr id="193539" name="Rectangle 3"/>
          <p:cNvSpPr>
            <a:spLocks noGrp="1" noChangeArrowheads="1"/>
          </p:cNvSpPr>
          <p:nvPr>
            <p:ph type="body" idx="1"/>
          </p:nvPr>
        </p:nvSpPr>
        <p:spPr/>
        <p:txBody>
          <a:bodyPr/>
          <a:lstStyle/>
          <a:p>
            <a:r>
              <a:rPr lang="en-US"/>
              <a:t>A note of caution about green and blue underlines: Word is really good at spelling, which is pretty straightforward (most of the time). But grammar and correct word usage take some judgment. If you think that you are right and Word is wrong, you can ignore the suggested revisions and get rid of the underlines. </a:t>
            </a:r>
            <a:endParaRPr lang="en-US" b="1"/>
          </a:p>
          <a:p>
            <a:r>
              <a:rPr lang="en-US"/>
              <a:t>Also, If you prefer not to stop every time you see wavy underlines, you can just ignore them as you go. When you are through, you can tell Word to check spelling and grammar all at one time.</a:t>
            </a:r>
          </a:p>
          <a:p>
            <a:r>
              <a:rPr lang="en-US"/>
              <a:t>[</a:t>
            </a:r>
            <a:r>
              <a:rPr lang="en-US" b="1"/>
              <a:t>Note to trainer: </a:t>
            </a:r>
            <a:r>
              <a:rPr lang="en-US"/>
              <a:t>This slide is identical to the preceding slide except that it has static art instead of an animation. Use this slide if you have problems viewing the animation. Delete either the current slide or the preceding slide before showing the presentation.]</a:t>
            </a:r>
            <a:endParaRPr lang="en-US" b="1"/>
          </a:p>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B9A842E-DC24-4DDF-AFC1-36A35D8CFF55}" type="slidenum">
              <a:rPr lang="en-US"/>
              <a:pPr/>
              <a:t>16</a:t>
            </a:fld>
            <a:endParaRPr lang="en-US"/>
          </a:p>
        </p:txBody>
      </p:sp>
      <p:sp>
        <p:nvSpPr>
          <p:cNvPr id="199682" name="Rectangle 2"/>
          <p:cNvSpPr>
            <a:spLocks noRot="1" noChangeArrowheads="1" noTextEdit="1"/>
          </p:cNvSpPr>
          <p:nvPr>
            <p:ph type="sldImg"/>
          </p:nvPr>
        </p:nvSpPr>
        <p:spPr>
          <a:ln/>
        </p:spPr>
      </p:sp>
      <p:sp>
        <p:nvSpPr>
          <p:cNvPr id="199683" name="Rectangle 3"/>
          <p:cNvSpPr>
            <a:spLocks noGrp="1" noChangeArrowheads="1"/>
          </p:cNvSpPr>
          <p:nvPr>
            <p:ph type="body" idx="1"/>
          </p:nvPr>
        </p:nvSpPr>
        <p:spPr/>
        <p:txBody>
          <a:bodyPr/>
          <a:lstStyle/>
          <a:p>
            <a:r>
              <a:rPr lang="en-US"/>
              <a:t>The one-inch page margin at the top, bottom, left, and right sides of the page is the most common margin width, which you might use for most of your documents. </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3587F34-2417-49CF-8EAB-D68F06CD7024}" type="slidenum">
              <a:rPr lang="en-US"/>
              <a:pPr/>
              <a:t>17</a:t>
            </a:fld>
            <a:endParaRPr lang="en-US"/>
          </a:p>
        </p:txBody>
      </p:sp>
      <p:sp>
        <p:nvSpPr>
          <p:cNvPr id="201730" name="Rectangle 2"/>
          <p:cNvSpPr>
            <a:spLocks noRot="1" noChangeArrowheads="1" noTextEdit="1"/>
          </p:cNvSpPr>
          <p:nvPr>
            <p:ph type="sldImg"/>
          </p:nvPr>
        </p:nvSpPr>
        <p:spPr>
          <a:ln/>
        </p:spPr>
      </p:sp>
      <p:sp>
        <p:nvSpPr>
          <p:cNvPr id="2017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54AF8D5-22D6-4E7E-B222-D5B0F9DAB3A7}" type="slidenum">
              <a:rPr lang="en-US"/>
              <a:pPr/>
              <a:t>18</a:t>
            </a:fld>
            <a:endParaRPr lang="en-US"/>
          </a:p>
        </p:txBody>
      </p:sp>
      <p:sp>
        <p:nvSpPr>
          <p:cNvPr id="203778" name="Rectangle 2"/>
          <p:cNvSpPr>
            <a:spLocks noRot="1" noChangeArrowheads="1" noTextEdit="1"/>
          </p:cNvSpPr>
          <p:nvPr>
            <p:ph type="sldImg"/>
          </p:nvPr>
        </p:nvSpPr>
        <p:spPr>
          <a:ln/>
        </p:spPr>
      </p:sp>
      <p:sp>
        <p:nvSpPr>
          <p:cNvPr id="203779" name="Rectangle 3"/>
          <p:cNvSpPr>
            <a:spLocks noGrp="1" noChangeArrowheads="1"/>
          </p:cNvSpPr>
          <p:nvPr>
            <p:ph type="body" idx="1"/>
          </p:nvPr>
        </p:nvSpPr>
        <p:spPr/>
        <p:txBody>
          <a:bodyPr/>
          <a:lstStyle/>
          <a:p>
            <a:r>
              <a:rPr lang="en-US"/>
              <a:t>When you choose a margin, the icon for the margin you chose gets a different-color background. If you click the </a:t>
            </a:r>
            <a:r>
              <a:rPr lang="en-US" b="1"/>
              <a:t>Margins</a:t>
            </a:r>
            <a:r>
              <a:rPr lang="en-US"/>
              <a:t> button again, that background color tells you which margin size has been set for your document. </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16582A0-9421-4CBB-9038-A5015A148BED}" type="slidenum">
              <a:rPr lang="en-US"/>
              <a:pPr/>
              <a:t>19</a:t>
            </a:fld>
            <a:endParaRPr lang="en-US"/>
          </a:p>
        </p:txBody>
      </p:sp>
      <p:sp>
        <p:nvSpPr>
          <p:cNvPr id="205826" name="Rectangle 2"/>
          <p:cNvSpPr>
            <a:spLocks noRot="1" noChangeArrowheads="1" noTextEdit="1"/>
          </p:cNvSpPr>
          <p:nvPr>
            <p:ph type="sldImg"/>
          </p:nvPr>
        </p:nvSpPr>
        <p:spPr>
          <a:ln/>
        </p:spPr>
      </p:sp>
      <p:sp>
        <p:nvSpPr>
          <p:cNvPr id="205827" name="Rectangle 3"/>
          <p:cNvSpPr>
            <a:spLocks noGrp="1" noChangeArrowheads="1"/>
          </p:cNvSpPr>
          <p:nvPr>
            <p:ph type="body" idx="1"/>
          </p:nvPr>
        </p:nvSpPr>
        <p:spPr/>
        <p:txBody>
          <a:bodyPr/>
          <a:lstStyle/>
          <a:p>
            <a:r>
              <a:rPr lang="en-US" b="1"/>
              <a:t>Tip: </a:t>
            </a:r>
            <a:r>
              <a:rPr lang="en-US"/>
              <a:t>It’s never too early to save your work.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D22E3F9-DD49-42E4-BEBA-A52C7F28060D}" type="slidenum">
              <a:rPr lang="en-US"/>
              <a:pPr/>
              <a:t>2</a:t>
            </a:fld>
            <a:endParaRPr lang="en-US"/>
          </a:p>
        </p:txBody>
      </p:sp>
      <p:sp>
        <p:nvSpPr>
          <p:cNvPr id="11266" name="Rectangle 2"/>
          <p:cNvSpPr>
            <a:spLocks noRot="1" noChangeArrowheads="1" noTextEdit="1"/>
          </p:cNvSpPr>
          <p:nvPr>
            <p:ph type="sldImg"/>
          </p:nvPr>
        </p:nvSpPr>
        <p:spPr>
          <a:ln/>
        </p:spPr>
      </p:sp>
      <p:sp>
        <p:nvSpPr>
          <p:cNvPr id="112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69DC21D-99FD-45A1-8CA7-7AFDDA3DBAFF}" type="slidenum">
              <a:rPr lang="en-US"/>
              <a:pPr/>
              <a:t>20</a:t>
            </a:fld>
            <a:endParaRPr lang="en-US"/>
          </a:p>
        </p:txBody>
      </p:sp>
      <p:sp>
        <p:nvSpPr>
          <p:cNvPr id="207874" name="Rectangle 2"/>
          <p:cNvSpPr>
            <a:spLocks noRot="1" noChangeArrowheads="1" noTextEdit="1"/>
          </p:cNvSpPr>
          <p:nvPr>
            <p:ph type="sldImg"/>
          </p:nvPr>
        </p:nvSpPr>
        <p:spPr>
          <a:ln/>
        </p:spPr>
      </p:sp>
      <p:sp>
        <p:nvSpPr>
          <p:cNvPr id="207875" name="Rectangle 3"/>
          <p:cNvSpPr>
            <a:spLocks noGrp="1" noChangeArrowheads="1"/>
          </p:cNvSpPr>
          <p:nvPr>
            <p:ph type="body" idx="1"/>
          </p:nvPr>
        </p:nvSpPr>
        <p:spPr/>
        <p:txBody>
          <a:bodyPr/>
          <a:lstStyle/>
          <a:p>
            <a:pPr>
              <a:spcAft>
                <a:spcPct val="75000"/>
              </a:spcAft>
            </a:pPr>
            <a:r>
              <a:rPr lang="en-US"/>
              <a:t>Or use a keyboard shortcut to save: Press CTRL+S (hold down the CTRL key and then press S). </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C5D085C-B980-4432-B4EF-0C9C5163BFA7}" type="slidenum">
              <a:rPr lang="en-US"/>
              <a:pPr/>
              <a:t>21</a:t>
            </a:fld>
            <a:endParaRPr lang="en-US"/>
          </a:p>
        </p:txBody>
      </p:sp>
      <p:sp>
        <p:nvSpPr>
          <p:cNvPr id="209922" name="Rectangle 2"/>
          <p:cNvSpPr>
            <a:spLocks noRot="1" noChangeArrowheads="1" noTextEdit="1"/>
          </p:cNvSpPr>
          <p:nvPr>
            <p:ph type="sldImg"/>
          </p:nvPr>
        </p:nvSpPr>
        <p:spPr>
          <a:ln/>
        </p:spPr>
      </p:sp>
      <p:sp>
        <p:nvSpPr>
          <p:cNvPr id="209923" name="Rectangle 3"/>
          <p:cNvSpPr>
            <a:spLocks noGrp="1" noChangeArrowheads="1"/>
          </p:cNvSpPr>
          <p:nvPr>
            <p:ph type="body" idx="1"/>
          </p:nvPr>
        </p:nvSpPr>
        <p:spPr/>
        <p:txBody>
          <a:bodyPr/>
          <a:lstStyle/>
          <a:p>
            <a:pPr>
              <a:spcAft>
                <a:spcPct val="75000"/>
              </a:spcAft>
            </a:pPr>
            <a:r>
              <a:rPr lang="en-US" b="1"/>
              <a:t>Tip:</a:t>
            </a:r>
            <a:r>
              <a:rPr lang="en-US"/>
              <a:t> To find your document after you close it, look in the </a:t>
            </a:r>
            <a:r>
              <a:rPr lang="en-US" b="1"/>
              <a:t>Recent Documents</a:t>
            </a:r>
            <a:r>
              <a:rPr lang="en-US"/>
              <a:t> list shown in the picture. Click a document in the list to open it. </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FC34EB5-077B-438C-82C7-FE1D2C326639}" type="slidenum">
              <a:rPr lang="en-US"/>
              <a:pPr/>
              <a:t>22</a:t>
            </a:fld>
            <a:endParaRPr lang="en-US"/>
          </a:p>
        </p:txBody>
      </p:sp>
      <p:sp>
        <p:nvSpPr>
          <p:cNvPr id="211970" name="Rectangle 2"/>
          <p:cNvSpPr>
            <a:spLocks noRot="1" noChangeArrowheads="1" noTextEdit="1"/>
          </p:cNvSpPr>
          <p:nvPr>
            <p:ph type="sldImg"/>
          </p:nvPr>
        </p:nvSpPr>
        <p:spPr>
          <a:ln/>
        </p:spPr>
      </p:sp>
      <p:sp>
        <p:nvSpPr>
          <p:cNvPr id="211971" name="Rectangle 3"/>
          <p:cNvSpPr>
            <a:spLocks noGrp="1" noChangeArrowheads="1"/>
          </p:cNvSpPr>
          <p:nvPr>
            <p:ph type="body" idx="1"/>
          </p:nvPr>
        </p:nvSpPr>
        <p:spPr/>
        <p:txBody>
          <a:bodyPr/>
          <a:lstStyle/>
          <a:p>
            <a:r>
              <a:rPr lang="en-US"/>
              <a:t>[</a:t>
            </a:r>
            <a:r>
              <a:rPr lang="en-US" b="1"/>
              <a:t>Note to trainer:</a:t>
            </a:r>
            <a:r>
              <a:rPr lang="en-US"/>
              <a:t> With Word 2007 installed on your computer, you can click the link in the slide to go to an online practice. In the practice, you can work through each of these tasks in Word, with instructions to guide you. </a:t>
            </a:r>
            <a:r>
              <a:rPr lang="en-US" b="1"/>
              <a:t>Important:</a:t>
            </a:r>
            <a:r>
              <a:rPr lang="en-US"/>
              <a:t> If you don’t have Word 2007, you won’t be able to access the practice instructions.]</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A258CA-B76A-42FB-8309-D8EAA97D8C83}" type="slidenum">
              <a:rPr lang="en-US"/>
              <a:pPr/>
              <a:t>23</a:t>
            </a:fld>
            <a:endParaRPr lang="en-US"/>
          </a:p>
        </p:txBody>
      </p:sp>
      <p:sp>
        <p:nvSpPr>
          <p:cNvPr id="53250" name="Rectangle 2"/>
          <p:cNvSpPr>
            <a:spLocks noRot="1" noChangeArrowheads="1" noTextEdit="1"/>
          </p:cNvSpPr>
          <p:nvPr>
            <p:ph type="sldImg"/>
          </p:nvPr>
        </p:nvSpPr>
        <p:spPr>
          <a:ln/>
        </p:spPr>
      </p:sp>
      <p:sp>
        <p:nvSpPr>
          <p:cNvPr id="532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500644D-4361-4875-8018-0F69CCD6F6BD}" type="slidenum">
              <a:rPr lang="en-US"/>
              <a:pPr/>
              <a:t>24</a:t>
            </a:fld>
            <a:endParaRPr lang="en-US"/>
          </a:p>
        </p:txBody>
      </p:sp>
      <p:sp>
        <p:nvSpPr>
          <p:cNvPr id="55298" name="Rectangle 2"/>
          <p:cNvSpPr>
            <a:spLocks noRot="1" noChangeArrowheads="1" noTextEdit="1"/>
          </p:cNvSpPr>
          <p:nvPr>
            <p:ph type="sldImg"/>
          </p:nvPr>
        </p:nvSpPr>
        <p:spPr>
          <a:ln/>
        </p:spPr>
      </p:sp>
      <p:sp>
        <p:nvSpPr>
          <p:cNvPr id="552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8DE36A6-FD9E-44E8-8021-CD956E7D1A46}" type="slidenum">
              <a:rPr lang="en-US"/>
              <a:pPr/>
              <a:t>25</a:t>
            </a:fld>
            <a:endParaRPr lang="en-US"/>
          </a:p>
        </p:txBody>
      </p:sp>
      <p:sp>
        <p:nvSpPr>
          <p:cNvPr id="57346" name="Rectangle 2"/>
          <p:cNvSpPr>
            <a:spLocks noRot="1" noChangeArrowheads="1" noTextEdit="1"/>
          </p:cNvSpPr>
          <p:nvPr>
            <p:ph type="sldImg"/>
          </p:nvPr>
        </p:nvSpPr>
        <p:spPr>
          <a:ln/>
        </p:spPr>
      </p:sp>
      <p:sp>
        <p:nvSpPr>
          <p:cNvPr id="573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9AE896A-CC5C-4FC6-A01D-D8D9762FB049}" type="slidenum">
              <a:rPr lang="en-US"/>
              <a:pPr/>
              <a:t>26</a:t>
            </a:fld>
            <a:endParaRPr lang="en-US"/>
          </a:p>
        </p:txBody>
      </p:sp>
      <p:sp>
        <p:nvSpPr>
          <p:cNvPr id="59394" name="Rectangle 2"/>
          <p:cNvSpPr>
            <a:spLocks noRot="1" noChangeArrowheads="1" noTextEdit="1"/>
          </p:cNvSpPr>
          <p:nvPr>
            <p:ph type="sldImg"/>
          </p:nvPr>
        </p:nvSpPr>
        <p:spPr>
          <a:ln/>
        </p:spPr>
      </p:sp>
      <p:sp>
        <p:nvSpPr>
          <p:cNvPr id="593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3C7A7E6-A04D-4FDC-B6B9-5D469F97995A}" type="slidenum">
              <a:rPr lang="en-US"/>
              <a:pPr/>
              <a:t>27</a:t>
            </a:fld>
            <a:endParaRPr lang="en-US"/>
          </a:p>
        </p:txBody>
      </p:sp>
      <p:sp>
        <p:nvSpPr>
          <p:cNvPr id="61442" name="Rectangle 2"/>
          <p:cNvSpPr>
            <a:spLocks noRot="1" noChangeArrowheads="1" noTextEdit="1"/>
          </p:cNvSpPr>
          <p:nvPr>
            <p:ph type="sldImg"/>
          </p:nvPr>
        </p:nvSpPr>
        <p:spPr>
          <a:ln/>
        </p:spPr>
      </p:sp>
      <p:sp>
        <p:nvSpPr>
          <p:cNvPr id="614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0132351-BA5F-4FDE-8013-F036FFF145D0}" type="slidenum">
              <a:rPr lang="en-US"/>
              <a:pPr/>
              <a:t>28</a:t>
            </a:fld>
            <a:endParaRPr lang="en-US"/>
          </a:p>
        </p:txBody>
      </p:sp>
      <p:sp>
        <p:nvSpPr>
          <p:cNvPr id="63490" name="Rectangle 2"/>
          <p:cNvSpPr>
            <a:spLocks noRot="1" noChangeArrowheads="1" noTextEdit="1"/>
          </p:cNvSpPr>
          <p:nvPr>
            <p:ph type="sldImg"/>
          </p:nvPr>
        </p:nvSpPr>
        <p:spPr>
          <a:ln/>
        </p:spPr>
      </p:sp>
      <p:sp>
        <p:nvSpPr>
          <p:cNvPr id="634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64E1A17-72FE-4E8B-B0DE-B790559535DF}" type="slidenum">
              <a:rPr lang="en-US"/>
              <a:pPr/>
              <a:t>29</a:t>
            </a:fld>
            <a:endParaRPr lang="en-US"/>
          </a:p>
        </p:txBody>
      </p:sp>
      <p:sp>
        <p:nvSpPr>
          <p:cNvPr id="69634" name="Rectangle 2"/>
          <p:cNvSpPr>
            <a:spLocks noRot="1" noChangeArrowheads="1" noTextEdit="1"/>
          </p:cNvSpPr>
          <p:nvPr>
            <p:ph type="sldImg"/>
          </p:nvPr>
        </p:nvSpPr>
        <p:spPr>
          <a:ln/>
        </p:spPr>
      </p:sp>
      <p:sp>
        <p:nvSpPr>
          <p:cNvPr id="696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1D2F246-F5EC-4385-9469-79DA12412859}" type="slidenum">
              <a:rPr lang="en-US"/>
              <a:pPr/>
              <a:t>3</a:t>
            </a:fld>
            <a:endParaRPr lang="en-US"/>
          </a:p>
        </p:txBody>
      </p:sp>
      <p:sp>
        <p:nvSpPr>
          <p:cNvPr id="15362" name="Rectangle 2"/>
          <p:cNvSpPr>
            <a:spLocks noRot="1" noChangeArrowheads="1" noTextEdit="1"/>
          </p:cNvSpPr>
          <p:nvPr>
            <p:ph type="sldImg"/>
          </p:nvPr>
        </p:nvSpPr>
        <p:spPr>
          <a:ln/>
        </p:spPr>
      </p:sp>
      <p:sp>
        <p:nvSpPr>
          <p:cNvPr id="153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4AE2FA77-35A6-468C-AE82-921BD4F1C2AF}" type="slidenum">
              <a:rPr lang="en-US"/>
              <a:pPr/>
              <a:t>30</a:t>
            </a:fld>
            <a:endParaRPr lang="en-US"/>
          </a:p>
        </p:txBody>
      </p:sp>
      <p:sp>
        <p:nvSpPr>
          <p:cNvPr id="87042" name="Rectangle 2"/>
          <p:cNvSpPr>
            <a:spLocks noGrp="1" noChangeArrowheads="1"/>
          </p:cNvSpPr>
          <p:nvPr>
            <p:ph type="body" idx="1"/>
          </p:nvPr>
        </p:nvSpPr>
        <p:spPr>
          <a:xfrm>
            <a:off x="685800" y="457200"/>
            <a:ext cx="5486400" cy="7929563"/>
          </a:xfrm>
        </p:spPr>
        <p:txBody>
          <a:bodyPr/>
          <a:lstStyle/>
          <a:p>
            <a:r>
              <a:rPr lang="en-US" b="1"/>
              <a:t>Using This Template</a:t>
            </a:r>
          </a:p>
          <a:p>
            <a:r>
              <a:rPr lang="en-US"/>
              <a:t>This Microsoft Office PowerPoint</a:t>
            </a:r>
            <a:r>
              <a:rPr lang="en-US" sz="800" baseline="30000">
                <a:cs typeface="Arial" charset="0"/>
              </a:rPr>
              <a:t>®</a:t>
            </a:r>
            <a:r>
              <a:rPr lang="en-US"/>
              <a:t> template has training content about getting started with your first document in Microsoft Office Word 2007. It’s geared for you to present to a group and customize as necessary. </a:t>
            </a:r>
          </a:p>
          <a:p>
            <a:r>
              <a:rPr lang="en-US"/>
              <a:t>This template’s content is adapted from the Microsoft Office Online Training course called “Get to know Word 2007 I: Create your first document.”</a:t>
            </a:r>
            <a:endParaRPr lang="en-US" b="1"/>
          </a:p>
          <a:p>
            <a:r>
              <a:rPr lang="en-US" b="1"/>
              <a:t>Features of the template</a:t>
            </a:r>
          </a:p>
          <a:p>
            <a:r>
              <a:rPr lang="en-US" b="1"/>
              <a:t>Title slide:</a:t>
            </a:r>
            <a:r>
              <a:rPr lang="en-US"/>
              <a:t> On the very first slide, there is placeholder text over which you should type the name of your company. Or you can delete the text box altogether if you don’t want this text.</a:t>
            </a:r>
            <a:endParaRPr lang="en-US" b="1"/>
          </a:p>
          <a:p>
            <a:r>
              <a:rPr lang="en-US" b="1"/>
              <a:t>Animations:</a:t>
            </a:r>
            <a:r>
              <a:rPr lang="en-US"/>
              <a:t> Custom animation effects are applied throughout the presentation. These effects include </a:t>
            </a:r>
            <a:r>
              <a:rPr lang="en-US" b="1"/>
              <a:t>Peek</a:t>
            </a:r>
            <a:r>
              <a:rPr lang="en-US"/>
              <a:t>, </a:t>
            </a:r>
            <a:r>
              <a:rPr lang="en-US" b="1"/>
              <a:t>Stretch</a:t>
            </a:r>
            <a:r>
              <a:rPr lang="en-US"/>
              <a:t>, </a:t>
            </a:r>
            <a:r>
              <a:rPr lang="en-US" b="1"/>
              <a:t>Dissolve, </a:t>
            </a:r>
            <a:r>
              <a:rPr lang="en-US"/>
              <a:t>and</a:t>
            </a:r>
            <a:r>
              <a:rPr lang="en-US" b="1"/>
              <a:t> Checkerboard</a:t>
            </a:r>
            <a:r>
              <a:rPr lang="en-US"/>
              <a:t>. All effects play in previous versions back to Microsoft PowerPoint 2000. To alter animation effects, go to the </a:t>
            </a:r>
            <a:r>
              <a:rPr lang="en-US" b="1"/>
              <a:t>Slide Show</a:t>
            </a:r>
            <a:r>
              <a:rPr lang="en-US"/>
              <a:t> menu, click </a:t>
            </a:r>
            <a:r>
              <a:rPr lang="en-US" b="1"/>
              <a:t>Custom Animation</a:t>
            </a:r>
            <a:r>
              <a:rPr lang="en-US"/>
              <a:t>, and work with the options that appear.</a:t>
            </a:r>
          </a:p>
          <a:p>
            <a:r>
              <a:rPr lang="en-US" b="1"/>
              <a:t>If this presentation contains a</a:t>
            </a:r>
            <a:r>
              <a:rPr lang="en-US"/>
              <a:t> </a:t>
            </a:r>
            <a:r>
              <a:rPr lang="en-US" b="1"/>
              <a:t>Macromedia Flash animation:</a:t>
            </a:r>
            <a:r>
              <a:rPr lang="en-US"/>
              <a:t> To play the Flash file, you must register a Microsoft ActiveX</a:t>
            </a:r>
            <a:r>
              <a:rPr lang="en-US" sz="800" baseline="30000">
                <a:cs typeface="Arial" charset="0"/>
              </a:rPr>
              <a:t>®</a:t>
            </a:r>
            <a:r>
              <a:rPr lang="en-US"/>
              <a:t> control, called Shockwave Flash Object, on your computer. To do this, download the latest version of the Macromedia Flash Player from the Macromedia Web site.</a:t>
            </a:r>
          </a:p>
          <a:p>
            <a:r>
              <a:rPr lang="en-US" b="1"/>
              <a:t>Slide transitions:</a:t>
            </a:r>
            <a:r>
              <a:rPr lang="en-US"/>
              <a:t> The </a:t>
            </a:r>
            <a:r>
              <a:rPr lang="en-US" b="1"/>
              <a:t>Wipe Down</a:t>
            </a:r>
            <a:r>
              <a:rPr lang="en-US"/>
              <a:t> transition is applied throughout the show. If you want a different one, go to the </a:t>
            </a:r>
            <a:r>
              <a:rPr lang="en-US" b="1"/>
              <a:t>Slide Show</a:t>
            </a:r>
            <a:r>
              <a:rPr lang="en-US"/>
              <a:t> menu, click </a:t>
            </a:r>
            <a:r>
              <a:rPr lang="en-US" b="1"/>
              <a:t>Slide Transition</a:t>
            </a:r>
            <a:r>
              <a:rPr lang="en-US"/>
              <a:t>, and work with the options that appear. </a:t>
            </a:r>
          </a:p>
          <a:p>
            <a:r>
              <a:rPr lang="en-US" b="1"/>
              <a:t>Hyperlinks to online course:</a:t>
            </a:r>
            <a:r>
              <a:rPr lang="en-US"/>
              <a:t> The template contains links to the online version of this training course. The links take you to the hands-on practice session for Lesson 2 and to the Quick Reference Card that is published for this course. </a:t>
            </a:r>
            <a:r>
              <a:rPr lang="en-US" b="1"/>
              <a:t>Please take note:</a:t>
            </a:r>
            <a:r>
              <a:rPr lang="en-US"/>
              <a:t> You must have Word 2007 installed to view the hands-on practice session. If you don’t have Word 2007, you won’t be able to access the practice instructions. </a:t>
            </a:r>
          </a:p>
          <a:p>
            <a:r>
              <a:rPr lang="en-US" b="1"/>
              <a:t>Headers and footers:</a:t>
            </a:r>
            <a:r>
              <a:rPr lang="en-US"/>
              <a:t> The template contains a footer that has the course title. You can change or remove the footers in the </a:t>
            </a:r>
            <a:r>
              <a:rPr lang="en-US" b="1"/>
              <a:t>Header and Footer</a:t>
            </a:r>
            <a:r>
              <a:rPr lang="en-US"/>
              <a:t> dialog box (which opens from the </a:t>
            </a:r>
            <a:r>
              <a:rPr lang="en-US" b="1"/>
              <a:t>View</a:t>
            </a:r>
            <a:r>
              <a:rPr lang="en-US"/>
              <a:t> menu).</a:t>
            </a:r>
          </a:p>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E7E576F-0B38-4D70-80D7-E4D228AFEE1A}" type="slidenum">
              <a:rPr lang="en-US"/>
              <a:pPr/>
              <a:t>4</a:t>
            </a:fld>
            <a:endParaRPr lang="en-US"/>
          </a:p>
        </p:txBody>
      </p:sp>
      <p:sp>
        <p:nvSpPr>
          <p:cNvPr id="17410" name="Rectangle 2"/>
          <p:cNvSpPr>
            <a:spLocks noRot="1" noChangeArrowheads="1" noTextEdit="1"/>
          </p:cNvSpPr>
          <p:nvPr>
            <p:ph type="sldImg"/>
          </p:nvPr>
        </p:nvSpPr>
        <p:spPr>
          <a:ln/>
        </p:spPr>
      </p:sp>
      <p:sp>
        <p:nvSpPr>
          <p:cNvPr id="17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0CD0557-49EC-4BA5-BB0E-8283B4B4F0B8}" type="slidenum">
              <a:rPr lang="en-US"/>
              <a:pPr/>
              <a:t>5</a:t>
            </a:fld>
            <a:endParaRPr lang="en-US"/>
          </a:p>
        </p:txBody>
      </p:sp>
      <p:sp>
        <p:nvSpPr>
          <p:cNvPr id="174082" name="Rectangle 2"/>
          <p:cNvSpPr>
            <a:spLocks noRot="1" noChangeArrowheads="1" noTextEdit="1"/>
          </p:cNvSpPr>
          <p:nvPr>
            <p:ph type="sldImg"/>
          </p:nvPr>
        </p:nvSpPr>
        <p:spPr>
          <a:ln/>
        </p:spPr>
      </p:sp>
      <p:sp>
        <p:nvSpPr>
          <p:cNvPr id="1740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3AF975F-1C36-415E-BF3B-1A4E2196F359}" type="slidenum">
              <a:rPr lang="en-US"/>
              <a:pPr/>
              <a:t>6</a:t>
            </a:fld>
            <a:endParaRPr lang="en-US"/>
          </a:p>
        </p:txBody>
      </p:sp>
      <p:sp>
        <p:nvSpPr>
          <p:cNvPr id="24578" name="Rectangle 2"/>
          <p:cNvSpPr>
            <a:spLocks noRot="1" noChangeArrowheads="1" noTextEdit="1"/>
          </p:cNvSpPr>
          <p:nvPr>
            <p:ph type="sldImg"/>
          </p:nvPr>
        </p:nvSpPr>
        <p:spPr>
          <a:ln/>
        </p:spPr>
      </p:sp>
      <p:sp>
        <p:nvSpPr>
          <p:cNvPr id="24579" name="Rectangle 3"/>
          <p:cNvSpPr>
            <a:spLocks noGrp="1" noChangeArrowheads="1"/>
          </p:cNvSpPr>
          <p:nvPr>
            <p:ph type="body" idx="1"/>
          </p:nvPr>
        </p:nvSpPr>
        <p:spPr/>
        <p:txBody>
          <a:bodyPr/>
          <a:lstStyle/>
          <a:p>
            <a:pPr>
              <a:spcAft>
                <a:spcPct val="75000"/>
              </a:spcAft>
            </a:pPr>
            <a:r>
              <a:rPr lang="en-US"/>
              <a:t>Some questions you might be asking yourself: Where do you begin to type on a page? If you want to indent the first line in a paragraph, how do you do that? If the page margins aren’t how you like them, how do you change them? And how do you save what you type so that your work will not be lost when you close Word? </a:t>
            </a:r>
          </a:p>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9EA7FA5-1923-4CF6-A878-B8DD55C14B92}" type="slidenum">
              <a:rPr lang="en-US"/>
              <a:pPr/>
              <a:t>7</a:t>
            </a:fld>
            <a:endParaRPr lang="en-US"/>
          </a:p>
        </p:txBody>
      </p:sp>
      <p:sp>
        <p:nvSpPr>
          <p:cNvPr id="179202" name="Rectangle 2"/>
          <p:cNvSpPr>
            <a:spLocks noRot="1" noChangeArrowheads="1" noTextEdit="1"/>
          </p:cNvSpPr>
          <p:nvPr>
            <p:ph type="sldImg"/>
          </p:nvPr>
        </p:nvSpPr>
        <p:spPr>
          <a:ln/>
        </p:spPr>
      </p:sp>
      <p:sp>
        <p:nvSpPr>
          <p:cNvPr id="1792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7639AF7-242A-4970-953F-25742D21EE4A}" type="slidenum">
              <a:rPr lang="en-US"/>
              <a:pPr/>
              <a:t>8</a:t>
            </a:fld>
            <a:endParaRPr lang="en-US"/>
          </a:p>
        </p:txBody>
      </p:sp>
      <p:sp>
        <p:nvSpPr>
          <p:cNvPr id="181250" name="Rectangle 2"/>
          <p:cNvSpPr>
            <a:spLocks noRot="1" noChangeArrowheads="1" noTextEdit="1"/>
          </p:cNvSpPr>
          <p:nvPr>
            <p:ph type="sldImg"/>
          </p:nvPr>
        </p:nvSpPr>
        <p:spPr>
          <a:ln/>
        </p:spPr>
      </p:sp>
      <p:sp>
        <p:nvSpPr>
          <p:cNvPr id="1812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7E2643F-296B-4D12-B5C1-364B8EBC32D6}" type="slidenum">
              <a:rPr lang="en-US"/>
              <a:pPr/>
              <a:t>9</a:t>
            </a:fld>
            <a:endParaRPr lang="en-US"/>
          </a:p>
        </p:txBody>
      </p:sp>
      <p:sp>
        <p:nvSpPr>
          <p:cNvPr id="183298" name="Rectangle 2"/>
          <p:cNvSpPr>
            <a:spLocks noRot="1" noChangeArrowheads="1" noTextEdit="1"/>
          </p:cNvSpPr>
          <p:nvPr>
            <p:ph type="sldImg"/>
          </p:nvPr>
        </p:nvSpPr>
        <p:spPr>
          <a:ln/>
        </p:spPr>
      </p:sp>
      <p:sp>
        <p:nvSpPr>
          <p:cNvPr id="18329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2130425"/>
            <a:ext cx="7772400" cy="1470025"/>
          </a:xfrm>
        </p:spPr>
        <p:txBody>
          <a:bodyPr/>
          <a:lstStyle>
            <a:lvl1pPr algn="ctr">
              <a:defRPr sz="4400">
                <a:solidFill>
                  <a:schemeClr val="tx1"/>
                </a:solidFill>
              </a:defRPr>
            </a:lvl1pPr>
          </a:lstStyle>
          <a:p>
            <a:r>
              <a:rPr lang="en-US" smtClean="0"/>
              <a:t>Click to edit Master title style</a:t>
            </a:r>
            <a:endParaRPr lang="en-US"/>
          </a:p>
        </p:txBody>
      </p:sp>
      <p:sp>
        <p:nvSpPr>
          <p:cNvPr id="4099" name="Rectangle 3"/>
          <p:cNvSpPr>
            <a:spLocks noGrp="1" noChangeArrowheads="1"/>
          </p:cNvSpPr>
          <p:nvPr>
            <p:ph type="subTitle" idx="1"/>
          </p:nvPr>
        </p:nvSpPr>
        <p:spPr>
          <a:xfrm>
            <a:off x="1371600" y="3886200"/>
            <a:ext cx="6400800" cy="1752600"/>
          </a:xfrm>
        </p:spPr>
        <p:txBody>
          <a:bodyPr/>
          <a:lstStyle>
            <a:lvl1pPr marL="0" indent="0" algn="ctr">
              <a:defRPr sz="3200">
                <a:solidFill>
                  <a:srgbClr val="FF9900"/>
                </a:solidFill>
              </a:defRPr>
            </a:lvl1pPr>
          </a:lstStyle>
          <a:p>
            <a:r>
              <a:rPr lang="en-US" smtClean="0"/>
              <a:t>Click to edit Master subtitle style</a:t>
            </a:r>
            <a:endParaRPr lang="en-US"/>
          </a:p>
        </p:txBody>
      </p:sp>
      <p:sp>
        <p:nvSpPr>
          <p:cNvPr id="4100" name="Rectangle 4"/>
          <p:cNvSpPr>
            <a:spLocks noGrp="1" noChangeArrowheads="1"/>
          </p:cNvSpPr>
          <p:nvPr>
            <p:ph type="dt" sz="half" idx="2"/>
          </p:nvPr>
        </p:nvSpPr>
        <p:spPr>
          <a:xfrm>
            <a:off x="457200" y="6245225"/>
            <a:ext cx="2133600" cy="476250"/>
          </a:xfrm>
        </p:spPr>
        <p:txBody>
          <a:bodyPr/>
          <a:lstStyle>
            <a:lvl1pPr>
              <a:defRPr sz="1800"/>
            </a:lvl1pPr>
          </a:lstStyle>
          <a:p>
            <a:fld id="{730AFC9F-2380-4503-8F12-B583F050D112}" type="datetime3">
              <a:rPr lang="en-US" smtClean="0"/>
              <a:t>2 November 2007</a:t>
            </a:fld>
            <a:endParaRPr lang="en-US"/>
          </a:p>
        </p:txBody>
      </p:sp>
      <p:sp>
        <p:nvSpPr>
          <p:cNvPr id="4101" name="Rectangle 5"/>
          <p:cNvSpPr>
            <a:spLocks noGrp="1" noChangeArrowheads="1"/>
          </p:cNvSpPr>
          <p:nvPr>
            <p:ph type="ftr" sz="quarter" idx="3"/>
          </p:nvPr>
        </p:nvSpPr>
        <p:spPr>
          <a:xfrm>
            <a:off x="3124200" y="6084888"/>
            <a:ext cx="2895600" cy="773112"/>
          </a:xfrm>
        </p:spPr>
        <p:txBody>
          <a:bodyPr/>
          <a:lstStyle>
            <a:lvl1pPr>
              <a:defRPr sz="1800"/>
            </a:lvl1pPr>
          </a:lstStyle>
          <a:p>
            <a:r>
              <a:rPr lang="en-US"/>
              <a:t>Create your first document</a:t>
            </a:r>
          </a:p>
        </p:txBody>
      </p:sp>
      <p:sp>
        <p:nvSpPr>
          <p:cNvPr id="4102" name="Rectangle 6"/>
          <p:cNvSpPr>
            <a:spLocks noGrp="1" noChangeArrowheads="1"/>
          </p:cNvSpPr>
          <p:nvPr>
            <p:ph type="sldNum" sz="quarter" idx="4"/>
          </p:nvPr>
        </p:nvSpPr>
        <p:spPr>
          <a:xfrm>
            <a:off x="6553200" y="6245225"/>
            <a:ext cx="2133600" cy="476250"/>
          </a:xfrm>
        </p:spPr>
        <p:txBody>
          <a:bodyPr/>
          <a:lstStyle>
            <a:lvl1pPr>
              <a:defRPr sz="1800"/>
            </a:lvl1pPr>
          </a:lstStyle>
          <a:p>
            <a:fld id="{48B88A4A-8DE8-4DFC-B9B4-1935AF177412}" type="slidenum">
              <a:rPr lang="en-US"/>
              <a:pPr/>
              <a:t>‹#›</a:t>
            </a:fld>
            <a:endParaRPr lang="en-US"/>
          </a:p>
        </p:txBody>
      </p:sp>
    </p:spTree>
  </p:cSld>
  <p:clrMapOvr>
    <a:masterClrMapping/>
  </p:clrMapOvr>
  <p:transition spd="med">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F29A7802-7CC8-46CF-9408-9F0169F17D95}" type="datetime3">
              <a:rPr lang="en-US" smtClean="0"/>
              <a:t>2 November 2007</a:t>
            </a:fld>
            <a:endParaRPr lang="en-US"/>
          </a:p>
        </p:txBody>
      </p:sp>
      <p:sp>
        <p:nvSpPr>
          <p:cNvPr id="5" name="Footer Placeholder 4"/>
          <p:cNvSpPr>
            <a:spLocks noGrp="1"/>
          </p:cNvSpPr>
          <p:nvPr>
            <p:ph type="ftr" sz="quarter" idx="11"/>
          </p:nvPr>
        </p:nvSpPr>
        <p:spPr/>
        <p:txBody>
          <a:bodyPr/>
          <a:lstStyle>
            <a:lvl1pPr>
              <a:defRPr/>
            </a:lvl1pPr>
          </a:lstStyle>
          <a:p>
            <a:r>
              <a:rPr lang="en-US"/>
              <a:t>Create your first document</a:t>
            </a:r>
          </a:p>
        </p:txBody>
      </p:sp>
      <p:sp>
        <p:nvSpPr>
          <p:cNvPr id="6" name="Slide Number Placeholder 5"/>
          <p:cNvSpPr>
            <a:spLocks noGrp="1"/>
          </p:cNvSpPr>
          <p:nvPr>
            <p:ph type="sldNum" sz="quarter" idx="12"/>
          </p:nvPr>
        </p:nvSpPr>
        <p:spPr/>
        <p:txBody>
          <a:bodyPr/>
          <a:lstStyle>
            <a:lvl1pPr>
              <a:defRPr/>
            </a:lvl1pPr>
          </a:lstStyle>
          <a:p>
            <a:fld id="{C9120E35-AEBA-4406-82BB-15111DA230DD}" type="slidenum">
              <a:rPr lang="en-US"/>
              <a:pPr/>
              <a:t>‹#›</a:t>
            </a:fld>
            <a:endParaRPr lang="en-US"/>
          </a:p>
        </p:txBody>
      </p:sp>
    </p:spTree>
  </p:cSld>
  <p:clrMapOvr>
    <a:masterClrMapping/>
  </p:clrMapOvr>
  <p:transition spd="med">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0513" y="73025"/>
            <a:ext cx="2141537" cy="58705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14313" y="73025"/>
            <a:ext cx="6273800" cy="58705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FE43C352-2F00-4ED4-A1B0-84DADEB29F36}" type="datetime3">
              <a:rPr lang="en-US" smtClean="0"/>
              <a:t>2 November 2007</a:t>
            </a:fld>
            <a:endParaRPr lang="en-US"/>
          </a:p>
        </p:txBody>
      </p:sp>
      <p:sp>
        <p:nvSpPr>
          <p:cNvPr id="5" name="Footer Placeholder 4"/>
          <p:cNvSpPr>
            <a:spLocks noGrp="1"/>
          </p:cNvSpPr>
          <p:nvPr>
            <p:ph type="ftr" sz="quarter" idx="11"/>
          </p:nvPr>
        </p:nvSpPr>
        <p:spPr/>
        <p:txBody>
          <a:bodyPr/>
          <a:lstStyle>
            <a:lvl1pPr>
              <a:defRPr/>
            </a:lvl1pPr>
          </a:lstStyle>
          <a:p>
            <a:r>
              <a:rPr lang="en-US"/>
              <a:t>Create your first document</a:t>
            </a:r>
          </a:p>
        </p:txBody>
      </p:sp>
      <p:sp>
        <p:nvSpPr>
          <p:cNvPr id="6" name="Slide Number Placeholder 5"/>
          <p:cNvSpPr>
            <a:spLocks noGrp="1"/>
          </p:cNvSpPr>
          <p:nvPr>
            <p:ph type="sldNum" sz="quarter" idx="12"/>
          </p:nvPr>
        </p:nvSpPr>
        <p:spPr/>
        <p:txBody>
          <a:bodyPr/>
          <a:lstStyle>
            <a:lvl1pPr>
              <a:defRPr/>
            </a:lvl1pPr>
          </a:lstStyle>
          <a:p>
            <a:fld id="{D038FCF8-E635-4556-8A90-ADCB4C37A763}" type="slidenum">
              <a:rPr lang="en-US"/>
              <a:pPr/>
              <a:t>‹#›</a:t>
            </a:fld>
            <a:endParaRPr lang="en-US"/>
          </a:p>
        </p:txBody>
      </p:sp>
    </p:spTree>
  </p:cSld>
  <p:clrMapOvr>
    <a:masterClrMapping/>
  </p:clrMapOvr>
  <p:transition spd="med">
    <p:wipe di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214313" y="73025"/>
            <a:ext cx="8229600" cy="6096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350838" y="914400"/>
            <a:ext cx="4138612"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1850" y="914400"/>
            <a:ext cx="4140200"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00775"/>
            <a:ext cx="2133600" cy="476250"/>
          </a:xfrm>
        </p:spPr>
        <p:txBody>
          <a:bodyPr/>
          <a:lstStyle>
            <a:lvl1pPr>
              <a:defRPr/>
            </a:lvl1pPr>
          </a:lstStyle>
          <a:p>
            <a:fld id="{743A842B-7AB7-4267-BA9A-86EAEB1627CB}" type="datetime3">
              <a:rPr lang="en-US" smtClean="0"/>
              <a:t>2 November 2007</a:t>
            </a:fld>
            <a:endParaRPr lang="en-US"/>
          </a:p>
        </p:txBody>
      </p:sp>
      <p:sp>
        <p:nvSpPr>
          <p:cNvPr id="6" name="Footer Placeholder 5"/>
          <p:cNvSpPr>
            <a:spLocks noGrp="1"/>
          </p:cNvSpPr>
          <p:nvPr>
            <p:ph type="ftr" sz="quarter" idx="11"/>
          </p:nvPr>
        </p:nvSpPr>
        <p:spPr>
          <a:xfrm>
            <a:off x="2174875" y="6188075"/>
            <a:ext cx="4895850" cy="476250"/>
          </a:xfrm>
        </p:spPr>
        <p:txBody>
          <a:bodyPr/>
          <a:lstStyle>
            <a:lvl1pPr>
              <a:defRPr/>
            </a:lvl1pPr>
          </a:lstStyle>
          <a:p>
            <a:r>
              <a:rPr lang="en-US"/>
              <a:t>Create your first document</a:t>
            </a:r>
          </a:p>
        </p:txBody>
      </p:sp>
      <p:sp>
        <p:nvSpPr>
          <p:cNvPr id="7" name="Slide Number Placeholder 6"/>
          <p:cNvSpPr>
            <a:spLocks noGrp="1"/>
          </p:cNvSpPr>
          <p:nvPr>
            <p:ph type="sldNum" sz="quarter" idx="12"/>
          </p:nvPr>
        </p:nvSpPr>
        <p:spPr>
          <a:xfrm>
            <a:off x="6553200" y="6200775"/>
            <a:ext cx="2133600" cy="476250"/>
          </a:xfrm>
        </p:spPr>
        <p:txBody>
          <a:bodyPr/>
          <a:lstStyle>
            <a:lvl1pPr>
              <a:defRPr/>
            </a:lvl1pPr>
          </a:lstStyle>
          <a:p>
            <a:fld id="{6E704C60-ACC1-4B17-8A86-397A0C2E40B1}" type="slidenum">
              <a:rPr lang="en-US"/>
              <a:pPr/>
              <a:t>‹#›</a:t>
            </a:fld>
            <a:endParaRPr lang="en-US"/>
          </a:p>
        </p:txBody>
      </p:sp>
    </p:spTree>
  </p:cSld>
  <p:clrMapOvr>
    <a:masterClrMapping/>
  </p:clrMapOvr>
  <p:transition spd="med">
    <p:wipe dir="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14313" y="73025"/>
            <a:ext cx="8229600" cy="609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50838" y="914400"/>
            <a:ext cx="4138612"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1850" y="914400"/>
            <a:ext cx="4140200"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00775"/>
            <a:ext cx="2133600" cy="476250"/>
          </a:xfrm>
        </p:spPr>
        <p:txBody>
          <a:bodyPr/>
          <a:lstStyle>
            <a:lvl1pPr>
              <a:defRPr/>
            </a:lvl1pPr>
          </a:lstStyle>
          <a:p>
            <a:fld id="{DB077443-52D0-4EA4-9079-18524634B924}" type="datetime3">
              <a:rPr lang="en-US" smtClean="0"/>
              <a:t>2 November 2007</a:t>
            </a:fld>
            <a:endParaRPr lang="en-US"/>
          </a:p>
        </p:txBody>
      </p:sp>
      <p:sp>
        <p:nvSpPr>
          <p:cNvPr id="6" name="Footer Placeholder 5"/>
          <p:cNvSpPr>
            <a:spLocks noGrp="1"/>
          </p:cNvSpPr>
          <p:nvPr>
            <p:ph type="ftr" sz="quarter" idx="11"/>
          </p:nvPr>
        </p:nvSpPr>
        <p:spPr>
          <a:xfrm>
            <a:off x="2174875" y="6188075"/>
            <a:ext cx="4895850" cy="476250"/>
          </a:xfrm>
        </p:spPr>
        <p:txBody>
          <a:bodyPr/>
          <a:lstStyle>
            <a:lvl1pPr>
              <a:defRPr/>
            </a:lvl1pPr>
          </a:lstStyle>
          <a:p>
            <a:r>
              <a:rPr lang="en-US"/>
              <a:t>Create your first document</a:t>
            </a:r>
          </a:p>
        </p:txBody>
      </p:sp>
      <p:sp>
        <p:nvSpPr>
          <p:cNvPr id="7" name="Slide Number Placeholder 6"/>
          <p:cNvSpPr>
            <a:spLocks noGrp="1"/>
          </p:cNvSpPr>
          <p:nvPr>
            <p:ph type="sldNum" sz="quarter" idx="12"/>
          </p:nvPr>
        </p:nvSpPr>
        <p:spPr>
          <a:xfrm>
            <a:off x="6553200" y="6200775"/>
            <a:ext cx="2133600" cy="476250"/>
          </a:xfrm>
        </p:spPr>
        <p:txBody>
          <a:bodyPr/>
          <a:lstStyle>
            <a:lvl1pPr>
              <a:defRPr/>
            </a:lvl1pPr>
          </a:lstStyle>
          <a:p>
            <a:fld id="{AFBA0E5D-C9E4-4322-9DF4-F8AF5D283A9C}" type="slidenum">
              <a:rPr lang="en-US"/>
              <a:pPr/>
              <a:t>‹#›</a:t>
            </a:fld>
            <a:endParaRPr lang="en-US"/>
          </a:p>
        </p:txBody>
      </p:sp>
    </p:spTree>
  </p:cSld>
  <p:clrMapOvr>
    <a:masterClrMapping/>
  </p:clrMapOvr>
  <p:transition spd="med">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52536398-7620-43A1-87CE-F3D1536F7D7B}" type="datetime3">
              <a:rPr lang="en-US" smtClean="0"/>
              <a:t>2 November 2007</a:t>
            </a:fld>
            <a:endParaRPr lang="en-US"/>
          </a:p>
        </p:txBody>
      </p:sp>
      <p:sp>
        <p:nvSpPr>
          <p:cNvPr id="5" name="Footer Placeholder 4"/>
          <p:cNvSpPr>
            <a:spLocks noGrp="1"/>
          </p:cNvSpPr>
          <p:nvPr>
            <p:ph type="ftr" sz="quarter" idx="11"/>
          </p:nvPr>
        </p:nvSpPr>
        <p:spPr/>
        <p:txBody>
          <a:bodyPr/>
          <a:lstStyle>
            <a:lvl1pPr>
              <a:defRPr/>
            </a:lvl1pPr>
          </a:lstStyle>
          <a:p>
            <a:r>
              <a:rPr lang="en-US"/>
              <a:t>Create your first document</a:t>
            </a:r>
          </a:p>
        </p:txBody>
      </p:sp>
      <p:sp>
        <p:nvSpPr>
          <p:cNvPr id="6" name="Slide Number Placeholder 5"/>
          <p:cNvSpPr>
            <a:spLocks noGrp="1"/>
          </p:cNvSpPr>
          <p:nvPr>
            <p:ph type="sldNum" sz="quarter" idx="12"/>
          </p:nvPr>
        </p:nvSpPr>
        <p:spPr/>
        <p:txBody>
          <a:bodyPr/>
          <a:lstStyle>
            <a:lvl1pPr>
              <a:defRPr/>
            </a:lvl1pPr>
          </a:lstStyle>
          <a:p>
            <a:fld id="{E8F856DD-209C-4B49-8BDA-88E80FB09BE9}" type="slidenum">
              <a:rPr lang="en-US"/>
              <a:pPr/>
              <a:t>‹#›</a:t>
            </a:fld>
            <a:endParaRPr lang="en-US"/>
          </a:p>
        </p:txBody>
      </p:sp>
    </p:spTree>
  </p:cSld>
  <p:clrMapOvr>
    <a:masterClrMapping/>
  </p:clrMapOvr>
  <p:transition spd="med">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0B38D55E-988E-41FD-B41C-0707388FA5B4}" type="datetime3">
              <a:rPr lang="en-US" smtClean="0"/>
              <a:t>2 November 2007</a:t>
            </a:fld>
            <a:endParaRPr lang="en-US"/>
          </a:p>
        </p:txBody>
      </p:sp>
      <p:sp>
        <p:nvSpPr>
          <p:cNvPr id="5" name="Footer Placeholder 4"/>
          <p:cNvSpPr>
            <a:spLocks noGrp="1"/>
          </p:cNvSpPr>
          <p:nvPr>
            <p:ph type="ftr" sz="quarter" idx="11"/>
          </p:nvPr>
        </p:nvSpPr>
        <p:spPr/>
        <p:txBody>
          <a:bodyPr/>
          <a:lstStyle>
            <a:lvl1pPr>
              <a:defRPr/>
            </a:lvl1pPr>
          </a:lstStyle>
          <a:p>
            <a:r>
              <a:rPr lang="en-US"/>
              <a:t>Create your first document</a:t>
            </a:r>
          </a:p>
        </p:txBody>
      </p:sp>
      <p:sp>
        <p:nvSpPr>
          <p:cNvPr id="6" name="Slide Number Placeholder 5"/>
          <p:cNvSpPr>
            <a:spLocks noGrp="1"/>
          </p:cNvSpPr>
          <p:nvPr>
            <p:ph type="sldNum" sz="quarter" idx="12"/>
          </p:nvPr>
        </p:nvSpPr>
        <p:spPr/>
        <p:txBody>
          <a:bodyPr/>
          <a:lstStyle>
            <a:lvl1pPr>
              <a:defRPr/>
            </a:lvl1pPr>
          </a:lstStyle>
          <a:p>
            <a:fld id="{D46F2AC2-4016-4A90-82FD-481805D4B160}" type="slidenum">
              <a:rPr lang="en-US"/>
              <a:pPr/>
              <a:t>‹#›</a:t>
            </a:fld>
            <a:endParaRPr lang="en-US"/>
          </a:p>
        </p:txBody>
      </p:sp>
    </p:spTree>
  </p:cSld>
  <p:clrMapOvr>
    <a:masterClrMapping/>
  </p:clrMapOvr>
  <p:transition spd="med">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50838" y="914400"/>
            <a:ext cx="4138612"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1850" y="914400"/>
            <a:ext cx="41402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46356A35-D607-4C29-B034-E1E2DDE79738}" type="datetime3">
              <a:rPr lang="en-US" smtClean="0"/>
              <a:t>2 November 2007</a:t>
            </a:fld>
            <a:endParaRPr lang="en-US"/>
          </a:p>
        </p:txBody>
      </p:sp>
      <p:sp>
        <p:nvSpPr>
          <p:cNvPr id="6" name="Footer Placeholder 5"/>
          <p:cNvSpPr>
            <a:spLocks noGrp="1"/>
          </p:cNvSpPr>
          <p:nvPr>
            <p:ph type="ftr" sz="quarter" idx="11"/>
          </p:nvPr>
        </p:nvSpPr>
        <p:spPr/>
        <p:txBody>
          <a:bodyPr/>
          <a:lstStyle>
            <a:lvl1pPr>
              <a:defRPr/>
            </a:lvl1pPr>
          </a:lstStyle>
          <a:p>
            <a:r>
              <a:rPr lang="en-US"/>
              <a:t>Create your first document</a:t>
            </a:r>
          </a:p>
        </p:txBody>
      </p:sp>
      <p:sp>
        <p:nvSpPr>
          <p:cNvPr id="7" name="Slide Number Placeholder 6"/>
          <p:cNvSpPr>
            <a:spLocks noGrp="1"/>
          </p:cNvSpPr>
          <p:nvPr>
            <p:ph type="sldNum" sz="quarter" idx="12"/>
          </p:nvPr>
        </p:nvSpPr>
        <p:spPr/>
        <p:txBody>
          <a:bodyPr/>
          <a:lstStyle>
            <a:lvl1pPr>
              <a:defRPr/>
            </a:lvl1pPr>
          </a:lstStyle>
          <a:p>
            <a:fld id="{1D701B9C-D99A-4D09-83A4-5725EFD50E60}" type="slidenum">
              <a:rPr lang="en-US"/>
              <a:pPr/>
              <a:t>‹#›</a:t>
            </a:fld>
            <a:endParaRPr lang="en-US"/>
          </a:p>
        </p:txBody>
      </p:sp>
    </p:spTree>
  </p:cSld>
  <p:clrMapOvr>
    <a:masterClrMapping/>
  </p:clrMapOvr>
  <p:transition spd="med">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3ACCF6EC-0C47-443A-859B-788A69578074}" type="datetime3">
              <a:rPr lang="en-US" smtClean="0"/>
              <a:t>2 November 2007</a:t>
            </a:fld>
            <a:endParaRPr lang="en-US"/>
          </a:p>
        </p:txBody>
      </p:sp>
      <p:sp>
        <p:nvSpPr>
          <p:cNvPr id="8" name="Footer Placeholder 7"/>
          <p:cNvSpPr>
            <a:spLocks noGrp="1"/>
          </p:cNvSpPr>
          <p:nvPr>
            <p:ph type="ftr" sz="quarter" idx="11"/>
          </p:nvPr>
        </p:nvSpPr>
        <p:spPr/>
        <p:txBody>
          <a:bodyPr/>
          <a:lstStyle>
            <a:lvl1pPr>
              <a:defRPr/>
            </a:lvl1pPr>
          </a:lstStyle>
          <a:p>
            <a:r>
              <a:rPr lang="en-US"/>
              <a:t>Create your first document</a:t>
            </a:r>
          </a:p>
        </p:txBody>
      </p:sp>
      <p:sp>
        <p:nvSpPr>
          <p:cNvPr id="9" name="Slide Number Placeholder 8"/>
          <p:cNvSpPr>
            <a:spLocks noGrp="1"/>
          </p:cNvSpPr>
          <p:nvPr>
            <p:ph type="sldNum" sz="quarter" idx="12"/>
          </p:nvPr>
        </p:nvSpPr>
        <p:spPr/>
        <p:txBody>
          <a:bodyPr/>
          <a:lstStyle>
            <a:lvl1pPr>
              <a:defRPr/>
            </a:lvl1pPr>
          </a:lstStyle>
          <a:p>
            <a:fld id="{47BF29C1-8E2E-4BD7-BDBA-2829F34E7127}" type="slidenum">
              <a:rPr lang="en-US"/>
              <a:pPr/>
              <a:t>‹#›</a:t>
            </a:fld>
            <a:endParaRPr lang="en-US"/>
          </a:p>
        </p:txBody>
      </p:sp>
    </p:spTree>
  </p:cSld>
  <p:clrMapOvr>
    <a:masterClrMapping/>
  </p:clrMapOvr>
  <p:transition spd="med">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DF2842AC-A491-43BE-8201-54477217584F}" type="datetime3">
              <a:rPr lang="en-US" smtClean="0"/>
              <a:t>2 November 2007</a:t>
            </a:fld>
            <a:endParaRPr lang="en-US"/>
          </a:p>
        </p:txBody>
      </p:sp>
      <p:sp>
        <p:nvSpPr>
          <p:cNvPr id="4" name="Footer Placeholder 3"/>
          <p:cNvSpPr>
            <a:spLocks noGrp="1"/>
          </p:cNvSpPr>
          <p:nvPr>
            <p:ph type="ftr" sz="quarter" idx="11"/>
          </p:nvPr>
        </p:nvSpPr>
        <p:spPr/>
        <p:txBody>
          <a:bodyPr/>
          <a:lstStyle>
            <a:lvl1pPr>
              <a:defRPr/>
            </a:lvl1pPr>
          </a:lstStyle>
          <a:p>
            <a:r>
              <a:rPr lang="en-US"/>
              <a:t>Create your first document</a:t>
            </a:r>
          </a:p>
        </p:txBody>
      </p:sp>
      <p:sp>
        <p:nvSpPr>
          <p:cNvPr id="5" name="Slide Number Placeholder 4"/>
          <p:cNvSpPr>
            <a:spLocks noGrp="1"/>
          </p:cNvSpPr>
          <p:nvPr>
            <p:ph type="sldNum" sz="quarter" idx="12"/>
          </p:nvPr>
        </p:nvSpPr>
        <p:spPr/>
        <p:txBody>
          <a:bodyPr/>
          <a:lstStyle>
            <a:lvl1pPr>
              <a:defRPr/>
            </a:lvl1pPr>
          </a:lstStyle>
          <a:p>
            <a:fld id="{DED7B476-475D-470C-8CFE-9879738DC3CF}" type="slidenum">
              <a:rPr lang="en-US"/>
              <a:pPr/>
              <a:t>‹#›</a:t>
            </a:fld>
            <a:endParaRPr lang="en-US"/>
          </a:p>
        </p:txBody>
      </p:sp>
    </p:spTree>
  </p:cSld>
  <p:clrMapOvr>
    <a:masterClrMapping/>
  </p:clrMapOvr>
  <p:transition spd="med">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E2860360-C8F0-4DED-BB1D-D7E956928DDA}" type="datetime3">
              <a:rPr lang="en-US" smtClean="0"/>
              <a:t>2 November 2007</a:t>
            </a:fld>
            <a:endParaRPr lang="en-US"/>
          </a:p>
        </p:txBody>
      </p:sp>
      <p:sp>
        <p:nvSpPr>
          <p:cNvPr id="3" name="Footer Placeholder 2"/>
          <p:cNvSpPr>
            <a:spLocks noGrp="1"/>
          </p:cNvSpPr>
          <p:nvPr>
            <p:ph type="ftr" sz="quarter" idx="11"/>
          </p:nvPr>
        </p:nvSpPr>
        <p:spPr/>
        <p:txBody>
          <a:bodyPr/>
          <a:lstStyle>
            <a:lvl1pPr>
              <a:defRPr/>
            </a:lvl1pPr>
          </a:lstStyle>
          <a:p>
            <a:r>
              <a:rPr lang="en-US"/>
              <a:t>Create your first document</a:t>
            </a:r>
          </a:p>
        </p:txBody>
      </p:sp>
      <p:sp>
        <p:nvSpPr>
          <p:cNvPr id="4" name="Slide Number Placeholder 3"/>
          <p:cNvSpPr>
            <a:spLocks noGrp="1"/>
          </p:cNvSpPr>
          <p:nvPr>
            <p:ph type="sldNum" sz="quarter" idx="12"/>
          </p:nvPr>
        </p:nvSpPr>
        <p:spPr/>
        <p:txBody>
          <a:bodyPr/>
          <a:lstStyle>
            <a:lvl1pPr>
              <a:defRPr/>
            </a:lvl1pPr>
          </a:lstStyle>
          <a:p>
            <a:fld id="{040CC548-D36D-4BE8-81B1-2E2BF9B99500}" type="slidenum">
              <a:rPr lang="en-US"/>
              <a:pPr/>
              <a:t>‹#›</a:t>
            </a:fld>
            <a:endParaRPr lang="en-US"/>
          </a:p>
        </p:txBody>
      </p:sp>
    </p:spTree>
  </p:cSld>
  <p:clrMapOvr>
    <a:masterClrMapping/>
  </p:clrMapOvr>
  <p:transition spd="med">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3B3D29B8-7200-437D-A6AA-D6B57B60F155}" type="datetime3">
              <a:rPr lang="en-US" smtClean="0"/>
              <a:t>2 November 2007</a:t>
            </a:fld>
            <a:endParaRPr lang="en-US"/>
          </a:p>
        </p:txBody>
      </p:sp>
      <p:sp>
        <p:nvSpPr>
          <p:cNvPr id="6" name="Footer Placeholder 5"/>
          <p:cNvSpPr>
            <a:spLocks noGrp="1"/>
          </p:cNvSpPr>
          <p:nvPr>
            <p:ph type="ftr" sz="quarter" idx="11"/>
          </p:nvPr>
        </p:nvSpPr>
        <p:spPr/>
        <p:txBody>
          <a:bodyPr/>
          <a:lstStyle>
            <a:lvl1pPr>
              <a:defRPr/>
            </a:lvl1pPr>
          </a:lstStyle>
          <a:p>
            <a:r>
              <a:rPr lang="en-US"/>
              <a:t>Create your first document</a:t>
            </a:r>
          </a:p>
        </p:txBody>
      </p:sp>
      <p:sp>
        <p:nvSpPr>
          <p:cNvPr id="7" name="Slide Number Placeholder 6"/>
          <p:cNvSpPr>
            <a:spLocks noGrp="1"/>
          </p:cNvSpPr>
          <p:nvPr>
            <p:ph type="sldNum" sz="quarter" idx="12"/>
          </p:nvPr>
        </p:nvSpPr>
        <p:spPr/>
        <p:txBody>
          <a:bodyPr/>
          <a:lstStyle>
            <a:lvl1pPr>
              <a:defRPr/>
            </a:lvl1pPr>
          </a:lstStyle>
          <a:p>
            <a:fld id="{96AF31BF-72E2-4847-B17A-536C64900617}" type="slidenum">
              <a:rPr lang="en-US"/>
              <a:pPr/>
              <a:t>‹#›</a:t>
            </a:fld>
            <a:endParaRPr lang="en-US"/>
          </a:p>
        </p:txBody>
      </p:sp>
    </p:spTree>
  </p:cSld>
  <p:clrMapOvr>
    <a:masterClrMapping/>
  </p:clrMapOvr>
  <p:transition spd="med">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4EC3E635-2170-4DBB-A051-C3DF7963E274}" type="datetime3">
              <a:rPr lang="en-US" smtClean="0"/>
              <a:t>2 November 2007</a:t>
            </a:fld>
            <a:endParaRPr lang="en-US"/>
          </a:p>
        </p:txBody>
      </p:sp>
      <p:sp>
        <p:nvSpPr>
          <p:cNvPr id="6" name="Footer Placeholder 5"/>
          <p:cNvSpPr>
            <a:spLocks noGrp="1"/>
          </p:cNvSpPr>
          <p:nvPr>
            <p:ph type="ftr" sz="quarter" idx="11"/>
          </p:nvPr>
        </p:nvSpPr>
        <p:spPr/>
        <p:txBody>
          <a:bodyPr/>
          <a:lstStyle>
            <a:lvl1pPr>
              <a:defRPr/>
            </a:lvl1pPr>
          </a:lstStyle>
          <a:p>
            <a:r>
              <a:rPr lang="en-US"/>
              <a:t>Create your first document</a:t>
            </a:r>
          </a:p>
        </p:txBody>
      </p:sp>
      <p:sp>
        <p:nvSpPr>
          <p:cNvPr id="7" name="Slide Number Placeholder 6"/>
          <p:cNvSpPr>
            <a:spLocks noGrp="1"/>
          </p:cNvSpPr>
          <p:nvPr>
            <p:ph type="sldNum" sz="quarter" idx="12"/>
          </p:nvPr>
        </p:nvSpPr>
        <p:spPr/>
        <p:txBody>
          <a:bodyPr/>
          <a:lstStyle>
            <a:lvl1pPr>
              <a:defRPr/>
            </a:lvl1pPr>
          </a:lstStyle>
          <a:p>
            <a:fld id="{91CC80A9-AF4D-40FA-B9F6-7F34FFC4A2D0}" type="slidenum">
              <a:rPr lang="en-US"/>
              <a:pPr/>
              <a:t>‹#›</a:t>
            </a:fld>
            <a:endParaRPr lang="en-US"/>
          </a:p>
        </p:txBody>
      </p:sp>
    </p:spTree>
  </p:cSld>
  <p:clrMapOvr>
    <a:masterClrMapping/>
  </p:clrMapOvr>
  <p:transition spd="med">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blipFill dpi="0" rotWithShape="0">
          <a:blip r:embed="rId15"/>
          <a:srcRect/>
          <a:stretch>
            <a:fillRect r="-16866"/>
          </a:stretch>
        </a:blip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0" y="0"/>
            <a:ext cx="9144000" cy="657225"/>
          </a:xfrm>
          <a:prstGeom prst="rect">
            <a:avLst/>
          </a:prstGeom>
          <a:solidFill>
            <a:schemeClr val="tx1"/>
          </a:solidFill>
          <a:ln w="9525" algn="ctr">
            <a:noFill/>
            <a:miter lim="800000"/>
            <a:headEnd/>
            <a:tailEnd/>
          </a:ln>
          <a:effectLst/>
        </p:spPr>
        <p:txBody>
          <a:bodyPr wrap="none" anchor="ctr"/>
          <a:lstStyle/>
          <a:p>
            <a:pPr algn="ctr">
              <a:spcBef>
                <a:spcPct val="20000"/>
              </a:spcBef>
              <a:spcAft>
                <a:spcPct val="75000"/>
              </a:spcAft>
            </a:pPr>
            <a:endParaRPr lang="en-US" sz="2400">
              <a:solidFill>
                <a:schemeClr val="tx2"/>
              </a:solidFill>
            </a:endParaRPr>
          </a:p>
        </p:txBody>
      </p:sp>
      <p:sp>
        <p:nvSpPr>
          <p:cNvPr id="3075" name="Rectangle 3"/>
          <p:cNvSpPr>
            <a:spLocks noChangeArrowheads="1"/>
          </p:cNvSpPr>
          <p:nvPr/>
        </p:nvSpPr>
        <p:spPr bwMode="auto">
          <a:xfrm>
            <a:off x="0" y="6200775"/>
            <a:ext cx="9144000" cy="657225"/>
          </a:xfrm>
          <a:prstGeom prst="rect">
            <a:avLst/>
          </a:prstGeom>
          <a:solidFill>
            <a:schemeClr val="tx1"/>
          </a:solidFill>
          <a:ln w="9525" algn="ctr">
            <a:noFill/>
            <a:miter lim="800000"/>
            <a:headEnd/>
            <a:tailEnd/>
          </a:ln>
          <a:effectLst/>
        </p:spPr>
        <p:txBody>
          <a:bodyPr wrap="none" anchor="ctr"/>
          <a:lstStyle/>
          <a:p>
            <a:pPr algn="ctr">
              <a:spcBef>
                <a:spcPct val="20000"/>
              </a:spcBef>
              <a:spcAft>
                <a:spcPct val="75000"/>
              </a:spcAft>
            </a:pPr>
            <a:endParaRPr lang="en-US" sz="2400">
              <a:solidFill>
                <a:schemeClr val="tx2"/>
              </a:solidFill>
            </a:endParaRPr>
          </a:p>
        </p:txBody>
      </p:sp>
      <p:sp>
        <p:nvSpPr>
          <p:cNvPr id="3076" name="Rectangle 4"/>
          <p:cNvSpPr>
            <a:spLocks noGrp="1" noChangeArrowheads="1"/>
          </p:cNvSpPr>
          <p:nvPr>
            <p:ph type="body" idx="1"/>
          </p:nvPr>
        </p:nvSpPr>
        <p:spPr bwMode="auto">
          <a:xfrm>
            <a:off x="350838" y="914400"/>
            <a:ext cx="8431212" cy="5029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
        <p:nvSpPr>
          <p:cNvPr id="3077" name="Rectangle 5"/>
          <p:cNvSpPr>
            <a:spLocks noGrp="1" noChangeArrowheads="1"/>
          </p:cNvSpPr>
          <p:nvPr>
            <p:ph type="title"/>
          </p:nvPr>
        </p:nvSpPr>
        <p:spPr bwMode="auto">
          <a:xfrm>
            <a:off x="214313" y="73025"/>
            <a:ext cx="8229600" cy="609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smtClean="0"/>
          </a:p>
        </p:txBody>
      </p:sp>
      <p:sp>
        <p:nvSpPr>
          <p:cNvPr id="3078" name="Rectangle 6"/>
          <p:cNvSpPr>
            <a:spLocks noGrp="1" noChangeArrowheads="1"/>
          </p:cNvSpPr>
          <p:nvPr>
            <p:ph type="dt" sz="half" idx="2"/>
          </p:nvPr>
        </p:nvSpPr>
        <p:spPr bwMode="auto">
          <a:xfrm>
            <a:off x="457200" y="6200775"/>
            <a:ext cx="2133600" cy="4762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defRPr sz="1600">
                <a:solidFill>
                  <a:srgbClr val="005AB4"/>
                </a:solidFill>
              </a:defRPr>
            </a:lvl1pPr>
          </a:lstStyle>
          <a:p>
            <a:fld id="{DF831D82-BDC2-42F6-AB5E-F63212B79C64}" type="datetime3">
              <a:rPr lang="en-US" smtClean="0"/>
              <a:t>2 November 2007</a:t>
            </a:fld>
            <a:endParaRPr lang="en-US"/>
          </a:p>
        </p:txBody>
      </p:sp>
      <p:sp>
        <p:nvSpPr>
          <p:cNvPr id="3079" name="Rectangle 7"/>
          <p:cNvSpPr>
            <a:spLocks noGrp="1" noChangeArrowheads="1"/>
          </p:cNvSpPr>
          <p:nvPr>
            <p:ph type="ftr" sz="quarter" idx="3"/>
          </p:nvPr>
        </p:nvSpPr>
        <p:spPr bwMode="auto">
          <a:xfrm>
            <a:off x="2174875" y="6188075"/>
            <a:ext cx="4895850" cy="4762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lgn="ctr">
              <a:defRPr sz="1600">
                <a:solidFill>
                  <a:srgbClr val="005AB4"/>
                </a:solidFill>
              </a:defRPr>
            </a:lvl1pPr>
          </a:lstStyle>
          <a:p>
            <a:r>
              <a:rPr lang="en-US"/>
              <a:t>Create your first document</a:t>
            </a:r>
          </a:p>
        </p:txBody>
      </p:sp>
      <p:sp>
        <p:nvSpPr>
          <p:cNvPr id="3080" name="Rectangle 8"/>
          <p:cNvSpPr>
            <a:spLocks noGrp="1" noChangeArrowheads="1"/>
          </p:cNvSpPr>
          <p:nvPr>
            <p:ph type="sldNum" sz="quarter" idx="4"/>
          </p:nvPr>
        </p:nvSpPr>
        <p:spPr bwMode="auto">
          <a:xfrm>
            <a:off x="6553200" y="6200775"/>
            <a:ext cx="2133600" cy="4762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lgn="r">
              <a:defRPr sz="1600">
                <a:solidFill>
                  <a:srgbClr val="005AB4"/>
                </a:solidFill>
              </a:defRPr>
            </a:lvl1pPr>
          </a:lstStyle>
          <a:p>
            <a:fld id="{12565BC0-6F06-4A82-86A3-C7D57938E8C0}"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Lst>
  <p:transition spd="med">
    <p:wipe dir="d"/>
  </p:transition>
  <p:hf hdr="0"/>
  <p:txStyles>
    <p:titleStyle>
      <a:lvl1pPr algn="l" rtl="0" eaLnBrk="1" fontAlgn="base" hangingPunct="1">
        <a:spcBef>
          <a:spcPct val="0"/>
        </a:spcBef>
        <a:spcAft>
          <a:spcPct val="0"/>
        </a:spcAft>
        <a:defRPr sz="3200">
          <a:solidFill>
            <a:srgbClr val="005AB4"/>
          </a:solidFill>
          <a:latin typeface="+mj-lt"/>
          <a:ea typeface="+mj-ea"/>
          <a:cs typeface="+mj-cs"/>
        </a:defRPr>
      </a:lvl1pPr>
      <a:lvl2pPr algn="l" rtl="0" eaLnBrk="1" fontAlgn="base" hangingPunct="1">
        <a:spcBef>
          <a:spcPct val="0"/>
        </a:spcBef>
        <a:spcAft>
          <a:spcPct val="0"/>
        </a:spcAft>
        <a:defRPr sz="3200">
          <a:solidFill>
            <a:srgbClr val="005AB4"/>
          </a:solidFill>
          <a:latin typeface="Arial" charset="0"/>
        </a:defRPr>
      </a:lvl2pPr>
      <a:lvl3pPr algn="l" rtl="0" eaLnBrk="1" fontAlgn="base" hangingPunct="1">
        <a:spcBef>
          <a:spcPct val="0"/>
        </a:spcBef>
        <a:spcAft>
          <a:spcPct val="0"/>
        </a:spcAft>
        <a:defRPr sz="3200">
          <a:solidFill>
            <a:srgbClr val="005AB4"/>
          </a:solidFill>
          <a:latin typeface="Arial" charset="0"/>
        </a:defRPr>
      </a:lvl3pPr>
      <a:lvl4pPr algn="l" rtl="0" eaLnBrk="1" fontAlgn="base" hangingPunct="1">
        <a:spcBef>
          <a:spcPct val="0"/>
        </a:spcBef>
        <a:spcAft>
          <a:spcPct val="0"/>
        </a:spcAft>
        <a:defRPr sz="3200">
          <a:solidFill>
            <a:srgbClr val="005AB4"/>
          </a:solidFill>
          <a:latin typeface="Arial" charset="0"/>
        </a:defRPr>
      </a:lvl4pPr>
      <a:lvl5pPr algn="l" rtl="0" eaLnBrk="1" fontAlgn="base" hangingPunct="1">
        <a:spcBef>
          <a:spcPct val="0"/>
        </a:spcBef>
        <a:spcAft>
          <a:spcPct val="0"/>
        </a:spcAft>
        <a:defRPr sz="3200">
          <a:solidFill>
            <a:srgbClr val="005AB4"/>
          </a:solidFill>
          <a:latin typeface="Arial" charset="0"/>
        </a:defRPr>
      </a:lvl5pPr>
      <a:lvl6pPr marL="457200" algn="l" rtl="0" eaLnBrk="1" fontAlgn="base" hangingPunct="1">
        <a:spcBef>
          <a:spcPct val="0"/>
        </a:spcBef>
        <a:spcAft>
          <a:spcPct val="0"/>
        </a:spcAft>
        <a:defRPr sz="3200">
          <a:solidFill>
            <a:srgbClr val="005AB4"/>
          </a:solidFill>
          <a:latin typeface="Arial" charset="0"/>
        </a:defRPr>
      </a:lvl6pPr>
      <a:lvl7pPr marL="914400" algn="l" rtl="0" eaLnBrk="1" fontAlgn="base" hangingPunct="1">
        <a:spcBef>
          <a:spcPct val="0"/>
        </a:spcBef>
        <a:spcAft>
          <a:spcPct val="0"/>
        </a:spcAft>
        <a:defRPr sz="3200">
          <a:solidFill>
            <a:srgbClr val="005AB4"/>
          </a:solidFill>
          <a:latin typeface="Arial" charset="0"/>
        </a:defRPr>
      </a:lvl7pPr>
      <a:lvl8pPr marL="1371600" algn="l" rtl="0" eaLnBrk="1" fontAlgn="base" hangingPunct="1">
        <a:spcBef>
          <a:spcPct val="0"/>
        </a:spcBef>
        <a:spcAft>
          <a:spcPct val="0"/>
        </a:spcAft>
        <a:defRPr sz="3200">
          <a:solidFill>
            <a:srgbClr val="005AB4"/>
          </a:solidFill>
          <a:latin typeface="Arial" charset="0"/>
        </a:defRPr>
      </a:lvl8pPr>
      <a:lvl9pPr marL="1828800" algn="l" rtl="0" eaLnBrk="1" fontAlgn="base" hangingPunct="1">
        <a:spcBef>
          <a:spcPct val="0"/>
        </a:spcBef>
        <a:spcAft>
          <a:spcPct val="0"/>
        </a:spcAft>
        <a:defRPr sz="3200">
          <a:solidFill>
            <a:srgbClr val="005AB4"/>
          </a:solidFill>
          <a:latin typeface="Arial" charset="0"/>
        </a:defRPr>
      </a:lvl9pPr>
    </p:titleStyle>
    <p:bodyStyle>
      <a:lvl1pPr marL="342900" indent="-342900" algn="l" rtl="0" eaLnBrk="1" fontAlgn="base" hangingPunct="1">
        <a:spcBef>
          <a:spcPct val="20000"/>
        </a:spcBef>
        <a:spcAft>
          <a:spcPct val="0"/>
        </a:spcAft>
        <a:defRPr sz="2000">
          <a:solidFill>
            <a:schemeClr val="tx1"/>
          </a:solidFill>
          <a:latin typeface="+mn-lt"/>
          <a:ea typeface="+mn-ea"/>
          <a:cs typeface="+mn-cs"/>
        </a:defRPr>
      </a:lvl1pPr>
      <a:lvl2pPr marL="742950" indent="-285750" algn="l" rtl="0" eaLnBrk="1" fontAlgn="base" hangingPunct="1">
        <a:spcBef>
          <a:spcPct val="20000"/>
        </a:spcBef>
        <a:spcAft>
          <a:spcPct val="0"/>
        </a:spcAft>
        <a:defRPr sz="2000">
          <a:solidFill>
            <a:schemeClr val="tx1"/>
          </a:solidFill>
          <a:latin typeface="+mn-lt"/>
        </a:defRPr>
      </a:lvl2pPr>
      <a:lvl3pPr marL="1143000" indent="-228600" algn="l" rtl="0" eaLnBrk="1" fontAlgn="base" hangingPunct="1">
        <a:spcBef>
          <a:spcPct val="20000"/>
        </a:spcBef>
        <a:spcAft>
          <a:spcPct val="0"/>
        </a:spcAft>
        <a:defRPr>
          <a:solidFill>
            <a:schemeClr val="tx1"/>
          </a:solidFill>
          <a:latin typeface="+mn-lt"/>
        </a:defRPr>
      </a:lvl3pPr>
      <a:lvl4pPr marL="1600200" indent="-228600" algn="l" rtl="0" eaLnBrk="1" fontAlgn="base" hangingPunct="1">
        <a:spcBef>
          <a:spcPct val="20000"/>
        </a:spcBef>
        <a:spcAft>
          <a:spcPct val="0"/>
        </a:spcAft>
        <a:defRPr sz="1600">
          <a:solidFill>
            <a:schemeClr val="tx1"/>
          </a:solidFill>
          <a:latin typeface="+mn-lt"/>
        </a:defRPr>
      </a:lvl4pPr>
      <a:lvl5pPr marL="2057400" indent="-228600" algn="l" rtl="0" eaLnBrk="1" fontAlgn="base" hangingPunct="1">
        <a:spcBef>
          <a:spcPct val="20000"/>
        </a:spcBef>
        <a:spcAft>
          <a:spcPct val="0"/>
        </a:spcAft>
        <a:defRPr sz="1400">
          <a:solidFill>
            <a:schemeClr val="tx1"/>
          </a:solidFill>
          <a:latin typeface="+mn-lt"/>
        </a:defRPr>
      </a:lvl5pPr>
      <a:lvl6pPr marL="2514600" indent="-228600" algn="l" rtl="0" eaLnBrk="1" fontAlgn="base" hangingPunct="1">
        <a:spcBef>
          <a:spcPct val="20000"/>
        </a:spcBef>
        <a:spcAft>
          <a:spcPct val="0"/>
        </a:spcAft>
        <a:defRPr sz="1400">
          <a:solidFill>
            <a:schemeClr val="tx1"/>
          </a:solidFill>
          <a:latin typeface="+mn-lt"/>
        </a:defRPr>
      </a:lvl6pPr>
      <a:lvl7pPr marL="2971800" indent="-228600" algn="l" rtl="0" eaLnBrk="1" fontAlgn="base" hangingPunct="1">
        <a:spcBef>
          <a:spcPct val="20000"/>
        </a:spcBef>
        <a:spcAft>
          <a:spcPct val="0"/>
        </a:spcAft>
        <a:defRPr sz="1400">
          <a:solidFill>
            <a:schemeClr val="tx1"/>
          </a:solidFill>
          <a:latin typeface="+mn-lt"/>
        </a:defRPr>
      </a:lvl7pPr>
      <a:lvl8pPr marL="3429000" indent="-228600" algn="l" rtl="0" eaLnBrk="1" fontAlgn="base" hangingPunct="1">
        <a:spcBef>
          <a:spcPct val="20000"/>
        </a:spcBef>
        <a:spcAft>
          <a:spcPct val="0"/>
        </a:spcAft>
        <a:defRPr sz="1400">
          <a:solidFill>
            <a:schemeClr val="tx1"/>
          </a:solidFill>
          <a:latin typeface="+mn-lt"/>
        </a:defRPr>
      </a:lvl8pPr>
      <a:lvl9pPr marL="3886200" indent="-228600" algn="l" rtl="0" eaLnBrk="1" fontAlgn="base" hangingPunct="1">
        <a:spcBef>
          <a:spcPct val="20000"/>
        </a:spcBef>
        <a:spcAft>
          <a:spcPct val="0"/>
        </a:spcAft>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12.xml"/><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7" Type="http://schemas.openxmlformats.org/officeDocument/2006/relationships/image" Target="../media/image7.png"/><Relationship Id="rId2" Type="http://schemas.openxmlformats.org/officeDocument/2006/relationships/slideLayout" Target="../slideLayouts/slideLayout12.xml"/><Relationship Id="rId1" Type="http://schemas.openxmlformats.org/officeDocument/2006/relationships/vmlDrawing" Target="../drawings/vmlDrawing2.vml"/><Relationship Id="rId6" Type="http://schemas.openxmlformats.org/officeDocument/2006/relationships/oleObject" Target="../embeddings/oleObject5.bin"/><Relationship Id="rId5" Type="http://schemas.openxmlformats.org/officeDocument/2006/relationships/oleObject" Target="../embeddings/oleObject4.bin"/><Relationship Id="rId4" Type="http://schemas.openxmlformats.org/officeDocument/2006/relationships/oleObject" Target="../embeddings/oleObject3.bin"/></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control" Target="../activeX/activeX1.xml"/><Relationship Id="rId1" Type="http://schemas.openxmlformats.org/officeDocument/2006/relationships/vmlDrawing" Target="../drawings/vmlDrawing3.vml"/><Relationship Id="rId4"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7" Type="http://schemas.openxmlformats.org/officeDocument/2006/relationships/image" Target="../media/image14.png"/><Relationship Id="rId2" Type="http://schemas.openxmlformats.org/officeDocument/2006/relationships/slideLayout" Target="../slideLayouts/slideLayout12.xml"/><Relationship Id="rId1" Type="http://schemas.openxmlformats.org/officeDocument/2006/relationships/vmlDrawing" Target="../drawings/vmlDrawing4.vml"/><Relationship Id="rId6" Type="http://schemas.openxmlformats.org/officeDocument/2006/relationships/image" Target="../media/image13.png"/><Relationship Id="rId5" Type="http://schemas.openxmlformats.org/officeDocument/2006/relationships/oleObject" Target="../embeddings/oleObject7.bin"/><Relationship Id="rId4" Type="http://schemas.openxmlformats.org/officeDocument/2006/relationships/oleObject" Target="../embeddings/oleObject6.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0.xml"/><Relationship Id="rId1" Type="http://schemas.openxmlformats.org/officeDocument/2006/relationships/slideLayout" Target="../slideLayouts/slideLayout12.xml"/><Relationship Id="rId5" Type="http://schemas.openxmlformats.org/officeDocument/2006/relationships/image" Target="../media/image16.png"/><Relationship Id="rId4" Type="http://schemas.openxmlformats.org/officeDocument/2006/relationships/image" Target="../media/image15.png"/></Relationships>
</file>

<file path=ppt/slides/_rels/slide2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hyperlink" Target="http://office.microsoft.com/training/Training.aspx?AssetID=RP102275011033&amp;CTT=6&amp;Origin=RC102275001033"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3" Type="http://schemas.openxmlformats.org/officeDocument/2006/relationships/hyperlink" Target="http://office.microsoft.com/training/Training.aspx?AssetID=RP102275031033&amp;CTT=6&amp;Origin=RC102275001033" TargetMode="External"/><Relationship Id="rId2" Type="http://schemas.openxmlformats.org/officeDocument/2006/relationships/notesSlide" Target="../notesSlides/notesSlide29.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image" Target="../media/image6.png"/><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1112838" y="2219325"/>
            <a:ext cx="6919912" cy="1470025"/>
          </a:xfrm>
        </p:spPr>
        <p:txBody>
          <a:bodyPr/>
          <a:lstStyle/>
          <a:p>
            <a:r>
              <a:rPr lang="en-US"/>
              <a:t>Microsoft</a:t>
            </a:r>
            <a:r>
              <a:rPr lang="en-US" sz="2800" baseline="70000">
                <a:cs typeface="Tahoma" pitchFamily="34" charset="0"/>
              </a:rPr>
              <a:t>®</a:t>
            </a:r>
            <a:r>
              <a:rPr lang="en-US"/>
              <a:t> Office </a:t>
            </a:r>
            <a:br>
              <a:rPr lang="en-US"/>
            </a:br>
            <a:r>
              <a:rPr lang="en-US"/>
              <a:t>Word </a:t>
            </a:r>
            <a:r>
              <a:rPr lang="en-US">
                <a:cs typeface="Tahoma" pitchFamily="34" charset="0"/>
              </a:rPr>
              <a:t>2007 Training</a:t>
            </a:r>
          </a:p>
        </p:txBody>
      </p:sp>
      <p:sp>
        <p:nvSpPr>
          <p:cNvPr id="8195" name="Rectangle 3"/>
          <p:cNvSpPr>
            <a:spLocks noGrp="1" noChangeArrowheads="1"/>
          </p:cNvSpPr>
          <p:nvPr>
            <p:ph type="subTitle" idx="1"/>
          </p:nvPr>
        </p:nvSpPr>
        <p:spPr>
          <a:xfrm>
            <a:off x="1371600" y="4291013"/>
            <a:ext cx="6400800" cy="1030287"/>
          </a:xfrm>
        </p:spPr>
        <p:txBody>
          <a:bodyPr/>
          <a:lstStyle/>
          <a:p>
            <a:r>
              <a:rPr lang="en-US" b="1"/>
              <a:t>Create your first document</a:t>
            </a:r>
          </a:p>
        </p:txBody>
      </p:sp>
      <p:sp>
        <p:nvSpPr>
          <p:cNvPr id="5" name="Text Box 4"/>
          <p:cNvSpPr txBox="1">
            <a:spLocks noChangeArrowheads="1"/>
          </p:cNvSpPr>
          <p:nvPr/>
        </p:nvSpPr>
        <p:spPr bwMode="gray">
          <a:xfrm>
            <a:off x="2019300" y="1201738"/>
            <a:ext cx="5105400" cy="400110"/>
          </a:xfrm>
          <a:prstGeom prst="rect">
            <a:avLst/>
          </a:prstGeom>
          <a:noFill/>
          <a:ln w="9525">
            <a:noFill/>
            <a:miter lim="800000"/>
            <a:headEnd/>
            <a:tailEnd/>
          </a:ln>
          <a:effectLst/>
        </p:spPr>
        <p:txBody>
          <a:bodyPr>
            <a:spAutoFit/>
          </a:bodyPr>
          <a:lstStyle/>
          <a:p>
            <a:pPr algn="ctr">
              <a:spcBef>
                <a:spcPct val="50000"/>
              </a:spcBef>
            </a:pPr>
            <a:r>
              <a:rPr lang="en-US" sz="2000" b="0" dirty="0" smtClean="0">
                <a:latin typeface="Tahoma" pitchFamily="34" charset="0"/>
              </a:rPr>
              <a:t>INLS261 Tools for Information Literacy</a:t>
            </a:r>
            <a:endParaRPr lang="en-US" sz="2000" b="0" dirty="0">
              <a:latin typeface="Tahoma" pitchFamily="34" charset="0"/>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1000"/>
                                  </p:stCondLst>
                                  <p:childTnLst>
                                    <p:set>
                                      <p:cBhvr>
                                        <p:cTn id="6" dur="1" fill="hold">
                                          <p:stCondLst>
                                            <p:cond delay="0"/>
                                          </p:stCondLst>
                                        </p:cTn>
                                        <p:tgtEl>
                                          <p:spTgt spid="8194"/>
                                        </p:tgtEl>
                                        <p:attrNameLst>
                                          <p:attrName>style.visibility</p:attrName>
                                        </p:attrNameLst>
                                      </p:cBhvr>
                                      <p:to>
                                        <p:strVal val="visible"/>
                                      </p:to>
                                    </p:set>
                                    <p:animEffect transition="in" filter="slide(fromTop)">
                                      <p:cBhvr>
                                        <p:cTn id="7" dur="500"/>
                                        <p:tgtEl>
                                          <p:spTgt spid="8194"/>
                                        </p:tgtEl>
                                      </p:cBhvr>
                                    </p:animEffect>
                                  </p:childTnLst>
                                </p:cTn>
                              </p:par>
                            </p:childTnLst>
                          </p:cTn>
                        </p:par>
                        <p:par>
                          <p:cTn id="8" fill="hold">
                            <p:stCondLst>
                              <p:cond delay="1500"/>
                            </p:stCondLst>
                            <p:childTnLst>
                              <p:par>
                                <p:cTn id="9" presetID="12" presetClass="entr" presetSubtype="4" fill="hold" grpId="0" nodeType="afterEffect">
                                  <p:stCondLst>
                                    <p:cond delay="1000"/>
                                  </p:stCondLst>
                                  <p:childTnLst>
                                    <p:set>
                                      <p:cBhvr>
                                        <p:cTn id="10" dur="1" fill="hold">
                                          <p:stCondLst>
                                            <p:cond delay="0"/>
                                          </p:stCondLst>
                                        </p:cTn>
                                        <p:tgtEl>
                                          <p:spTgt spid="8195">
                                            <p:txEl>
                                              <p:pRg st="0" end="0"/>
                                            </p:txEl>
                                          </p:spTgt>
                                        </p:tgtEl>
                                        <p:attrNameLst>
                                          <p:attrName>style.visibility</p:attrName>
                                        </p:attrNameLst>
                                      </p:cBhvr>
                                      <p:to>
                                        <p:strVal val="visible"/>
                                      </p:to>
                                    </p:set>
                                    <p:animEffect transition="in" filter="slide(fromBottom)">
                                      <p:cBhvr>
                                        <p:cTn id="11" dur="500"/>
                                        <p:tgtEl>
                                          <p:spTgt spid="8195">
                                            <p:txEl>
                                              <p:pRg st="0" end="0"/>
                                            </p:txEl>
                                          </p:spTgt>
                                        </p:tgtEl>
                                      </p:cBhvr>
                                    </p:animEffect>
                                  </p:childTnLst>
                                </p:cTn>
                              </p:par>
                            </p:childTnLst>
                          </p:cTn>
                        </p:par>
                        <p:par>
                          <p:cTn id="12" fill="hold">
                            <p:stCondLst>
                              <p:cond delay="3000"/>
                            </p:stCondLst>
                            <p:childTnLst>
                              <p:par>
                                <p:cTn id="13" presetID="17" presetClass="entr" presetSubtype="10"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p:cTn id="15" dur="500" fill="hold"/>
                                        <p:tgtEl>
                                          <p:spTgt spid="5"/>
                                        </p:tgtEl>
                                        <p:attrNameLst>
                                          <p:attrName>ppt_w</p:attrName>
                                        </p:attrNameLst>
                                      </p:cBhvr>
                                      <p:tavLst>
                                        <p:tav tm="0">
                                          <p:val>
                                            <p:fltVal val="0"/>
                                          </p:val>
                                        </p:tav>
                                        <p:tav tm="100000">
                                          <p:val>
                                            <p:strVal val="#ppt_w"/>
                                          </p:val>
                                        </p:tav>
                                      </p:tavLst>
                                    </p:anim>
                                    <p:anim calcmode="lin" valueType="num">
                                      <p:cBhvr>
                                        <p:cTn id="16" dur="5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autoUpdateAnimBg="0"/>
      <p:bldP spid="8195" grpId="0" build="p" autoUpdateAnimBg="0" advAuto="1000"/>
      <p:bldP spid="5"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Footer Placeholder 5"/>
          <p:cNvSpPr>
            <a:spLocks noGrp="1"/>
          </p:cNvSpPr>
          <p:nvPr>
            <p:ph type="ftr" sz="quarter" idx="11"/>
          </p:nvPr>
        </p:nvSpPr>
        <p:spPr/>
        <p:txBody>
          <a:bodyPr/>
          <a:lstStyle/>
          <a:p>
            <a:r>
              <a:rPr lang="en-US"/>
              <a:t>Create your first document</a:t>
            </a:r>
          </a:p>
        </p:txBody>
      </p:sp>
      <p:sp>
        <p:nvSpPr>
          <p:cNvPr id="184322" name="Rectangle 2"/>
          <p:cNvSpPr>
            <a:spLocks noGrp="1" noChangeArrowheads="1"/>
          </p:cNvSpPr>
          <p:nvPr>
            <p:ph type="title"/>
          </p:nvPr>
        </p:nvSpPr>
        <p:spPr>
          <a:xfrm>
            <a:off x="239713" y="63500"/>
            <a:ext cx="8904287" cy="614363"/>
          </a:xfrm>
        </p:spPr>
        <p:txBody>
          <a:bodyPr/>
          <a:lstStyle/>
          <a:p>
            <a:r>
              <a:rPr lang="en-US"/>
              <a:t>What’s that? </a:t>
            </a:r>
          </a:p>
        </p:txBody>
      </p:sp>
      <p:sp>
        <p:nvSpPr>
          <p:cNvPr id="184323" name="Rectangle 3"/>
          <p:cNvSpPr>
            <a:spLocks noChangeArrowheads="1"/>
          </p:cNvSpPr>
          <p:nvPr/>
        </p:nvSpPr>
        <p:spPr bwMode="auto">
          <a:xfrm>
            <a:off x="6119813" y="854075"/>
            <a:ext cx="2744787" cy="2763838"/>
          </a:xfrm>
          <a:prstGeom prst="rect">
            <a:avLst/>
          </a:prstGeom>
          <a:noFill/>
          <a:ln w="9525">
            <a:noFill/>
            <a:miter lim="800000"/>
            <a:headEnd/>
            <a:tailEnd/>
          </a:ln>
          <a:effectLst/>
        </p:spPr>
        <p:txBody>
          <a:bodyPr/>
          <a:lstStyle/>
          <a:p>
            <a:pPr>
              <a:spcBef>
                <a:spcPct val="20000"/>
              </a:spcBef>
              <a:spcAft>
                <a:spcPct val="75000"/>
              </a:spcAft>
            </a:pPr>
            <a:r>
              <a:rPr lang="en-US" sz="2000"/>
              <a:t>Imagine that you’ve typed a few paragraphs. </a:t>
            </a:r>
          </a:p>
          <a:p>
            <a:pPr>
              <a:spcBef>
                <a:spcPct val="20000"/>
              </a:spcBef>
              <a:spcAft>
                <a:spcPct val="75000"/>
              </a:spcAft>
            </a:pPr>
            <a:r>
              <a:rPr lang="en-US" sz="2000"/>
              <a:t>They seem far apart, and the second paragraph starts farther to the right than the first.</a:t>
            </a:r>
          </a:p>
        </p:txBody>
      </p:sp>
      <p:sp>
        <p:nvSpPr>
          <p:cNvPr id="184327" name="Line 7"/>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sp>
        <p:nvSpPr>
          <p:cNvPr id="184330" name="Rectangle 10"/>
          <p:cNvSpPr>
            <a:spLocks noChangeArrowheads="1"/>
          </p:cNvSpPr>
          <p:nvPr/>
        </p:nvSpPr>
        <p:spPr bwMode="auto">
          <a:xfrm>
            <a:off x="277813" y="3994150"/>
            <a:ext cx="5926137" cy="1446213"/>
          </a:xfrm>
          <a:prstGeom prst="rect">
            <a:avLst/>
          </a:prstGeom>
          <a:noFill/>
          <a:ln w="9525">
            <a:noFill/>
            <a:miter lim="800000"/>
            <a:headEnd/>
            <a:tailEnd/>
          </a:ln>
          <a:effectLst/>
        </p:spPr>
        <p:txBody>
          <a:bodyPr/>
          <a:lstStyle/>
          <a:p>
            <a:pPr>
              <a:spcBef>
                <a:spcPct val="20000"/>
              </a:spcBef>
              <a:spcAft>
                <a:spcPct val="75000"/>
              </a:spcAft>
            </a:pPr>
            <a:r>
              <a:rPr lang="en-US">
                <a:solidFill>
                  <a:srgbClr val="FFCC00"/>
                </a:solidFill>
              </a:rPr>
              <a:t>You can see what’s going on by looking at the formatting marks Word automatically inserts as you type. </a:t>
            </a:r>
          </a:p>
          <a:p>
            <a:pPr>
              <a:spcBef>
                <a:spcPct val="20000"/>
              </a:spcBef>
              <a:spcAft>
                <a:spcPct val="75000"/>
              </a:spcAft>
            </a:pPr>
            <a:r>
              <a:rPr lang="en-US">
                <a:solidFill>
                  <a:srgbClr val="FFCC00"/>
                </a:solidFill>
              </a:rPr>
              <a:t>These marks are always in documents, but they are invisible until you display them. </a:t>
            </a:r>
          </a:p>
        </p:txBody>
      </p:sp>
      <p:pic>
        <p:nvPicPr>
          <p:cNvPr id="184331" name="Picture 11" descr="Paragraph, tab, and space marks in Word document"/>
          <p:cNvPicPr>
            <a:picLocks noChangeAspect="1" noChangeArrowheads="1"/>
          </p:cNvPicPr>
          <p:nvPr>
            <p:ph sz="half" idx="1"/>
          </p:nvPr>
        </p:nvPicPr>
        <p:blipFill>
          <a:blip r:embed="rId3"/>
          <a:srcRect/>
          <a:stretch>
            <a:fillRect/>
          </a:stretch>
        </p:blipFill>
        <p:spPr>
          <a:xfrm>
            <a:off x="350838" y="949325"/>
            <a:ext cx="5651500" cy="2849563"/>
          </a:xfrm>
          <a:noFill/>
          <a:ln/>
        </p:spPr>
      </p:pic>
      <p:sp>
        <p:nvSpPr>
          <p:cNvPr id="9" name="Date Placeholder 8"/>
          <p:cNvSpPr>
            <a:spLocks noGrp="1"/>
          </p:cNvSpPr>
          <p:nvPr>
            <p:ph type="dt" sz="half" idx="10"/>
          </p:nvPr>
        </p:nvSpPr>
        <p:spPr/>
        <p:txBody>
          <a:bodyPr/>
          <a:lstStyle/>
          <a:p>
            <a:fld id="{AFBDD521-B20C-44BB-AE35-07A0444B65A1}" type="datetime3">
              <a:rPr lang="en-US" smtClean="0"/>
              <a:t>2 November 2007</a:t>
            </a:fld>
            <a:endParaRPr lang="en-US"/>
          </a:p>
        </p:txBody>
      </p:sp>
      <p:sp>
        <p:nvSpPr>
          <p:cNvPr id="10" name="Slide Number Placeholder 9"/>
          <p:cNvSpPr>
            <a:spLocks noGrp="1"/>
          </p:cNvSpPr>
          <p:nvPr>
            <p:ph type="sldNum" sz="quarter" idx="12"/>
          </p:nvPr>
        </p:nvSpPr>
        <p:spPr/>
        <p:txBody>
          <a:bodyPr/>
          <a:lstStyle/>
          <a:p>
            <a:fld id="{6E704C60-ACC1-4B17-8A86-397A0C2E40B1}" type="slidenum">
              <a:rPr lang="en-US" smtClean="0"/>
              <a:pPr/>
              <a:t>10</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afterEffect">
                                  <p:stCondLst>
                                    <p:cond delay="0"/>
                                  </p:stCondLst>
                                  <p:childTnLst>
                                    <p:set>
                                      <p:cBhvr>
                                        <p:cTn id="6" dur="1" fill="hold">
                                          <p:stCondLst>
                                            <p:cond delay="0"/>
                                          </p:stCondLst>
                                        </p:cTn>
                                        <p:tgtEl>
                                          <p:spTgt spid="184331"/>
                                        </p:tgtEl>
                                        <p:attrNameLst>
                                          <p:attrName>style.visibility</p:attrName>
                                        </p:attrNameLst>
                                      </p:cBhvr>
                                      <p:to>
                                        <p:strVal val="visible"/>
                                      </p:to>
                                    </p:set>
                                    <p:animEffect transition="in" filter="slide(fromTop)">
                                      <p:cBhvr>
                                        <p:cTn id="7" dur="500"/>
                                        <p:tgtEl>
                                          <p:spTgt spid="184331"/>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184323">
                                            <p:txEl>
                                              <p:pRg st="0" end="0"/>
                                            </p:txEl>
                                          </p:spTgt>
                                        </p:tgtEl>
                                        <p:attrNameLst>
                                          <p:attrName>style.visibility</p:attrName>
                                        </p:attrNameLst>
                                      </p:cBhvr>
                                      <p:to>
                                        <p:strVal val="visible"/>
                                      </p:to>
                                    </p:set>
                                    <p:animEffect transition="in" filter="slide(fromTop)">
                                      <p:cBhvr>
                                        <p:cTn id="12" dur="500"/>
                                        <p:tgtEl>
                                          <p:spTgt spid="18432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1" fill="hold" grpId="0" nodeType="clickEffect">
                                  <p:stCondLst>
                                    <p:cond delay="0"/>
                                  </p:stCondLst>
                                  <p:childTnLst>
                                    <p:set>
                                      <p:cBhvr>
                                        <p:cTn id="16" dur="1" fill="hold">
                                          <p:stCondLst>
                                            <p:cond delay="0"/>
                                          </p:stCondLst>
                                        </p:cTn>
                                        <p:tgtEl>
                                          <p:spTgt spid="184323">
                                            <p:txEl>
                                              <p:pRg st="1" end="1"/>
                                            </p:txEl>
                                          </p:spTgt>
                                        </p:tgtEl>
                                        <p:attrNameLst>
                                          <p:attrName>style.visibility</p:attrName>
                                        </p:attrNameLst>
                                      </p:cBhvr>
                                      <p:to>
                                        <p:strVal val="visible"/>
                                      </p:to>
                                    </p:set>
                                    <p:animEffect transition="in" filter="slide(fromTop)">
                                      <p:cBhvr>
                                        <p:cTn id="17" dur="500"/>
                                        <p:tgtEl>
                                          <p:spTgt spid="18432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8" fill="hold" grpId="0" nodeType="clickEffect">
                                  <p:stCondLst>
                                    <p:cond delay="0"/>
                                  </p:stCondLst>
                                  <p:childTnLst>
                                    <p:set>
                                      <p:cBhvr>
                                        <p:cTn id="21" dur="1" fill="hold">
                                          <p:stCondLst>
                                            <p:cond delay="0"/>
                                          </p:stCondLst>
                                        </p:cTn>
                                        <p:tgtEl>
                                          <p:spTgt spid="184330">
                                            <p:txEl>
                                              <p:pRg st="0" end="0"/>
                                            </p:txEl>
                                          </p:spTgt>
                                        </p:tgtEl>
                                        <p:attrNameLst>
                                          <p:attrName>style.visibility</p:attrName>
                                        </p:attrNameLst>
                                      </p:cBhvr>
                                      <p:to>
                                        <p:strVal val="visible"/>
                                      </p:to>
                                    </p:set>
                                    <p:animEffect transition="in" filter="slide(fromLeft)">
                                      <p:cBhvr>
                                        <p:cTn id="22" dur="500"/>
                                        <p:tgtEl>
                                          <p:spTgt spid="184330">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8" fill="hold" grpId="0" nodeType="clickEffect">
                                  <p:stCondLst>
                                    <p:cond delay="0"/>
                                  </p:stCondLst>
                                  <p:childTnLst>
                                    <p:set>
                                      <p:cBhvr>
                                        <p:cTn id="26" dur="1" fill="hold">
                                          <p:stCondLst>
                                            <p:cond delay="0"/>
                                          </p:stCondLst>
                                        </p:cTn>
                                        <p:tgtEl>
                                          <p:spTgt spid="184330">
                                            <p:txEl>
                                              <p:pRg st="1" end="1"/>
                                            </p:txEl>
                                          </p:spTgt>
                                        </p:tgtEl>
                                        <p:attrNameLst>
                                          <p:attrName>style.visibility</p:attrName>
                                        </p:attrNameLst>
                                      </p:cBhvr>
                                      <p:to>
                                        <p:strVal val="visible"/>
                                      </p:to>
                                    </p:set>
                                    <p:animEffect transition="in" filter="slide(fromLeft)">
                                      <p:cBhvr>
                                        <p:cTn id="27" dur="500"/>
                                        <p:tgtEl>
                                          <p:spTgt spid="18433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23" grpId="0" build="p" autoUpdateAnimBg="0"/>
      <p:bldP spid="184330"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 name="Footer Placeholder 5"/>
          <p:cNvSpPr>
            <a:spLocks noGrp="1"/>
          </p:cNvSpPr>
          <p:nvPr>
            <p:ph type="ftr" sz="quarter" idx="11"/>
          </p:nvPr>
        </p:nvSpPr>
        <p:spPr/>
        <p:txBody>
          <a:bodyPr/>
          <a:lstStyle/>
          <a:p>
            <a:r>
              <a:rPr lang="en-US"/>
              <a:t>Create your first document</a:t>
            </a:r>
          </a:p>
        </p:txBody>
      </p:sp>
      <p:sp>
        <p:nvSpPr>
          <p:cNvPr id="188418" name="Rectangle 2"/>
          <p:cNvSpPr>
            <a:spLocks noGrp="1" noChangeArrowheads="1"/>
          </p:cNvSpPr>
          <p:nvPr>
            <p:ph type="title"/>
          </p:nvPr>
        </p:nvSpPr>
        <p:spPr>
          <a:xfrm>
            <a:off x="239713" y="63500"/>
            <a:ext cx="8904287" cy="614363"/>
          </a:xfrm>
        </p:spPr>
        <p:txBody>
          <a:bodyPr/>
          <a:lstStyle/>
          <a:p>
            <a:r>
              <a:rPr lang="en-US"/>
              <a:t>What’s that? </a:t>
            </a:r>
          </a:p>
        </p:txBody>
      </p:sp>
      <p:sp>
        <p:nvSpPr>
          <p:cNvPr id="188419" name="Rectangle 3"/>
          <p:cNvSpPr>
            <a:spLocks noChangeArrowheads="1"/>
          </p:cNvSpPr>
          <p:nvPr/>
        </p:nvSpPr>
        <p:spPr bwMode="auto">
          <a:xfrm>
            <a:off x="6119813" y="854075"/>
            <a:ext cx="2744787" cy="2763838"/>
          </a:xfrm>
          <a:prstGeom prst="rect">
            <a:avLst/>
          </a:prstGeom>
          <a:noFill/>
          <a:ln w="9525">
            <a:noFill/>
            <a:miter lim="800000"/>
            <a:headEnd/>
            <a:tailEnd/>
          </a:ln>
          <a:effectLst/>
        </p:spPr>
        <p:txBody>
          <a:bodyPr/>
          <a:lstStyle/>
          <a:p>
            <a:pPr>
              <a:spcBef>
                <a:spcPct val="20000"/>
              </a:spcBef>
              <a:spcAft>
                <a:spcPct val="75000"/>
              </a:spcAft>
            </a:pPr>
            <a:r>
              <a:rPr lang="en-US" sz="2000"/>
              <a:t>To see formatting marks, use the Ribbon, at the top of the window. </a:t>
            </a:r>
          </a:p>
        </p:txBody>
      </p:sp>
      <p:sp>
        <p:nvSpPr>
          <p:cNvPr id="188420" name="Line 4"/>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sp>
        <p:nvSpPr>
          <p:cNvPr id="188421" name="Rectangle 5"/>
          <p:cNvSpPr>
            <a:spLocks noChangeArrowheads="1"/>
          </p:cNvSpPr>
          <p:nvPr/>
        </p:nvSpPr>
        <p:spPr bwMode="auto">
          <a:xfrm>
            <a:off x="277813" y="3994150"/>
            <a:ext cx="5926137" cy="815975"/>
          </a:xfrm>
          <a:prstGeom prst="rect">
            <a:avLst/>
          </a:prstGeom>
          <a:noFill/>
          <a:ln w="9525">
            <a:noFill/>
            <a:miter lim="800000"/>
            <a:headEnd/>
            <a:tailEnd/>
          </a:ln>
          <a:effectLst/>
        </p:spPr>
        <p:txBody>
          <a:bodyPr/>
          <a:lstStyle/>
          <a:p>
            <a:pPr>
              <a:spcBef>
                <a:spcPct val="20000"/>
              </a:spcBef>
              <a:spcAft>
                <a:spcPct val="75000"/>
              </a:spcAft>
            </a:pPr>
            <a:r>
              <a:rPr lang="en-US">
                <a:solidFill>
                  <a:srgbClr val="FFCC00"/>
                </a:solidFill>
              </a:rPr>
              <a:t>On the </a:t>
            </a:r>
            <a:r>
              <a:rPr lang="en-US" b="1">
                <a:solidFill>
                  <a:srgbClr val="FFCC00"/>
                </a:solidFill>
              </a:rPr>
              <a:t>Home</a:t>
            </a:r>
            <a:r>
              <a:rPr lang="en-US">
                <a:solidFill>
                  <a:srgbClr val="FFCC00"/>
                </a:solidFill>
              </a:rPr>
              <a:t> tab, in the </a:t>
            </a:r>
            <a:r>
              <a:rPr lang="en-US" b="1">
                <a:solidFill>
                  <a:srgbClr val="FFCC00"/>
                </a:solidFill>
              </a:rPr>
              <a:t>Paragraph</a:t>
            </a:r>
            <a:r>
              <a:rPr lang="en-US">
                <a:solidFill>
                  <a:srgbClr val="FFCC00"/>
                </a:solidFill>
              </a:rPr>
              <a:t> group, click the </a:t>
            </a:r>
            <a:r>
              <a:rPr lang="en-US" b="1">
                <a:solidFill>
                  <a:srgbClr val="FFCC00"/>
                </a:solidFill>
              </a:rPr>
              <a:t>Show/Hide</a:t>
            </a:r>
            <a:r>
              <a:rPr lang="en-US">
                <a:solidFill>
                  <a:srgbClr val="FFCC00"/>
                </a:solidFill>
              </a:rPr>
              <a:t> button       . Click the button again to hide formatting marks.</a:t>
            </a:r>
          </a:p>
        </p:txBody>
      </p:sp>
      <p:pic>
        <p:nvPicPr>
          <p:cNvPr id="188422" name="Picture 6" descr="Paragraph, tab, and space marks in Word document"/>
          <p:cNvPicPr>
            <a:picLocks noChangeAspect="1" noChangeArrowheads="1"/>
          </p:cNvPicPr>
          <p:nvPr>
            <p:ph sz="half" idx="1"/>
          </p:nvPr>
        </p:nvPicPr>
        <p:blipFill>
          <a:blip r:embed="rId3"/>
          <a:srcRect/>
          <a:stretch>
            <a:fillRect/>
          </a:stretch>
        </p:blipFill>
        <p:spPr>
          <a:xfrm>
            <a:off x="350838" y="949325"/>
            <a:ext cx="5651500" cy="2849563"/>
          </a:xfrm>
          <a:noFill/>
          <a:ln/>
        </p:spPr>
      </p:pic>
      <p:pic>
        <p:nvPicPr>
          <p:cNvPr id="188423" name="Picture 7" descr="Button image"/>
          <p:cNvPicPr>
            <a:picLocks noChangeAspect="1" noChangeArrowheads="1"/>
          </p:cNvPicPr>
          <p:nvPr/>
        </p:nvPicPr>
        <p:blipFill>
          <a:blip r:embed="rId4"/>
          <a:srcRect/>
          <a:stretch>
            <a:fillRect/>
          </a:stretch>
        </p:blipFill>
        <p:spPr bwMode="auto">
          <a:xfrm>
            <a:off x="2270125" y="4273550"/>
            <a:ext cx="365125" cy="311150"/>
          </a:xfrm>
          <a:prstGeom prst="rect">
            <a:avLst/>
          </a:prstGeom>
          <a:noFill/>
        </p:spPr>
      </p:pic>
      <p:sp>
        <p:nvSpPr>
          <p:cNvPr id="188424" name="Rectangle 8"/>
          <p:cNvSpPr>
            <a:spLocks noChangeArrowheads="1"/>
          </p:cNvSpPr>
          <p:nvPr/>
        </p:nvSpPr>
        <p:spPr bwMode="auto">
          <a:xfrm>
            <a:off x="265113" y="4992688"/>
            <a:ext cx="5926137" cy="633412"/>
          </a:xfrm>
          <a:prstGeom prst="rect">
            <a:avLst/>
          </a:prstGeom>
          <a:noFill/>
          <a:ln w="9525">
            <a:noFill/>
            <a:miter lim="800000"/>
            <a:headEnd/>
            <a:tailEnd/>
          </a:ln>
          <a:effectLst/>
        </p:spPr>
        <p:txBody>
          <a:bodyPr/>
          <a:lstStyle/>
          <a:p>
            <a:pPr>
              <a:spcBef>
                <a:spcPct val="20000"/>
              </a:spcBef>
              <a:spcAft>
                <a:spcPct val="75000"/>
              </a:spcAft>
            </a:pPr>
            <a:r>
              <a:rPr lang="en-US">
                <a:solidFill>
                  <a:srgbClr val="FFCC00"/>
                </a:solidFill>
              </a:rPr>
              <a:t>These marks aren’t just for show. You can get rid of extra spacing by deleting extra marks. </a:t>
            </a:r>
          </a:p>
        </p:txBody>
      </p:sp>
      <p:sp>
        <p:nvSpPr>
          <p:cNvPr id="11" name="Date Placeholder 10"/>
          <p:cNvSpPr>
            <a:spLocks noGrp="1"/>
          </p:cNvSpPr>
          <p:nvPr>
            <p:ph type="dt" sz="half" idx="10"/>
          </p:nvPr>
        </p:nvSpPr>
        <p:spPr/>
        <p:txBody>
          <a:bodyPr/>
          <a:lstStyle/>
          <a:p>
            <a:fld id="{1B144D98-0944-4D76-9413-123DDB3F8749}" type="datetime3">
              <a:rPr lang="en-US" smtClean="0"/>
              <a:t>2 November 2007</a:t>
            </a:fld>
            <a:endParaRPr lang="en-US"/>
          </a:p>
        </p:txBody>
      </p:sp>
      <p:sp>
        <p:nvSpPr>
          <p:cNvPr id="12" name="Slide Number Placeholder 11"/>
          <p:cNvSpPr>
            <a:spLocks noGrp="1"/>
          </p:cNvSpPr>
          <p:nvPr>
            <p:ph type="sldNum" sz="quarter" idx="12"/>
          </p:nvPr>
        </p:nvSpPr>
        <p:spPr/>
        <p:txBody>
          <a:bodyPr/>
          <a:lstStyle/>
          <a:p>
            <a:fld id="{6E704C60-ACC1-4B17-8A86-397A0C2E40B1}" type="slidenum">
              <a:rPr lang="en-US" smtClean="0"/>
              <a:pPr/>
              <a:t>11</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188419">
                                            <p:txEl>
                                              <p:pRg st="0" end="0"/>
                                            </p:txEl>
                                          </p:spTgt>
                                        </p:tgtEl>
                                        <p:attrNameLst>
                                          <p:attrName>style.visibility</p:attrName>
                                        </p:attrNameLst>
                                      </p:cBhvr>
                                      <p:to>
                                        <p:strVal val="visible"/>
                                      </p:to>
                                    </p:set>
                                    <p:animEffect transition="in" filter="slide(fromTop)">
                                      <p:cBhvr>
                                        <p:cTn id="7" dur="500"/>
                                        <p:tgtEl>
                                          <p:spTgt spid="1884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188421">
                                            <p:txEl>
                                              <p:pRg st="0" end="0"/>
                                            </p:txEl>
                                          </p:spTgt>
                                        </p:tgtEl>
                                        <p:attrNameLst>
                                          <p:attrName>style.visibility</p:attrName>
                                        </p:attrNameLst>
                                      </p:cBhvr>
                                      <p:to>
                                        <p:strVal val="visible"/>
                                      </p:to>
                                    </p:set>
                                    <p:animEffect transition="in" filter="slide(fromLeft)">
                                      <p:cBhvr>
                                        <p:cTn id="12" dur="500"/>
                                        <p:tgtEl>
                                          <p:spTgt spid="188421">
                                            <p:txEl>
                                              <p:pRg st="0" end="0"/>
                                            </p:txEl>
                                          </p:spTgt>
                                        </p:tgtEl>
                                      </p:cBhvr>
                                    </p:animEffect>
                                  </p:childTnLst>
                                </p:cTn>
                              </p:par>
                            </p:childTnLst>
                          </p:cTn>
                        </p:par>
                        <p:par>
                          <p:cTn id="13" fill="hold">
                            <p:stCondLst>
                              <p:cond delay="500"/>
                            </p:stCondLst>
                            <p:childTnLst>
                              <p:par>
                                <p:cTn id="14" presetID="9" presetClass="entr" presetSubtype="0" fill="hold" nodeType="afterEffect">
                                  <p:stCondLst>
                                    <p:cond delay="0"/>
                                  </p:stCondLst>
                                  <p:childTnLst>
                                    <p:set>
                                      <p:cBhvr>
                                        <p:cTn id="15" dur="1" fill="hold">
                                          <p:stCondLst>
                                            <p:cond delay="0"/>
                                          </p:stCondLst>
                                        </p:cTn>
                                        <p:tgtEl>
                                          <p:spTgt spid="188423"/>
                                        </p:tgtEl>
                                        <p:attrNameLst>
                                          <p:attrName>style.visibility</p:attrName>
                                        </p:attrNameLst>
                                      </p:cBhvr>
                                      <p:to>
                                        <p:strVal val="visible"/>
                                      </p:to>
                                    </p:set>
                                    <p:animEffect transition="in" filter="dissolve">
                                      <p:cBhvr>
                                        <p:cTn id="16" dur="500"/>
                                        <p:tgtEl>
                                          <p:spTgt spid="188423"/>
                                        </p:tgtEl>
                                      </p:cBhvr>
                                    </p:animEffect>
                                  </p:childTnLst>
                                </p:cTn>
                              </p:par>
                            </p:childTnLst>
                          </p:cTn>
                        </p:par>
                      </p:childTnLst>
                    </p:cTn>
                  </p:par>
                  <p:par>
                    <p:cTn id="17" fill="hold">
                      <p:stCondLst>
                        <p:cond delay="indefinite"/>
                      </p:stCondLst>
                      <p:childTnLst>
                        <p:par>
                          <p:cTn id="18" fill="hold">
                            <p:stCondLst>
                              <p:cond delay="0"/>
                            </p:stCondLst>
                            <p:childTnLst>
                              <p:par>
                                <p:cTn id="19" presetID="12" presetClass="entr" presetSubtype="8" fill="hold" grpId="0" nodeType="clickEffect">
                                  <p:stCondLst>
                                    <p:cond delay="0"/>
                                  </p:stCondLst>
                                  <p:childTnLst>
                                    <p:set>
                                      <p:cBhvr>
                                        <p:cTn id="20" dur="1" fill="hold">
                                          <p:stCondLst>
                                            <p:cond delay="0"/>
                                          </p:stCondLst>
                                        </p:cTn>
                                        <p:tgtEl>
                                          <p:spTgt spid="188424">
                                            <p:txEl>
                                              <p:pRg st="0" end="0"/>
                                            </p:txEl>
                                          </p:spTgt>
                                        </p:tgtEl>
                                        <p:attrNameLst>
                                          <p:attrName>style.visibility</p:attrName>
                                        </p:attrNameLst>
                                      </p:cBhvr>
                                      <p:to>
                                        <p:strVal val="visible"/>
                                      </p:to>
                                    </p:set>
                                    <p:animEffect transition="in" filter="slide(fromLeft)">
                                      <p:cBhvr>
                                        <p:cTn id="21" dur="500"/>
                                        <p:tgtEl>
                                          <p:spTgt spid="18842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8419" grpId="0" build="p" autoUpdateAnimBg="0" advAuto="0"/>
      <p:bldP spid="188421" grpId="0" build="p" autoUpdateAnimBg="0"/>
      <p:bldP spid="188424"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ooter Placeholder 5"/>
          <p:cNvSpPr>
            <a:spLocks noGrp="1"/>
          </p:cNvSpPr>
          <p:nvPr>
            <p:ph type="ftr" sz="quarter" idx="11"/>
          </p:nvPr>
        </p:nvSpPr>
        <p:spPr/>
        <p:txBody>
          <a:bodyPr/>
          <a:lstStyle/>
          <a:p>
            <a:r>
              <a:rPr lang="en-US"/>
              <a:t>Create your first document</a:t>
            </a:r>
          </a:p>
        </p:txBody>
      </p:sp>
      <p:sp>
        <p:nvSpPr>
          <p:cNvPr id="186370" name="Rectangle 2"/>
          <p:cNvSpPr>
            <a:spLocks noGrp="1" noChangeArrowheads="1"/>
          </p:cNvSpPr>
          <p:nvPr>
            <p:ph type="title"/>
          </p:nvPr>
        </p:nvSpPr>
        <p:spPr>
          <a:xfrm>
            <a:off x="239713" y="63500"/>
            <a:ext cx="8904287" cy="614363"/>
          </a:xfrm>
        </p:spPr>
        <p:txBody>
          <a:bodyPr/>
          <a:lstStyle/>
          <a:p>
            <a:r>
              <a:rPr lang="en-US"/>
              <a:t>What’s that? </a:t>
            </a:r>
          </a:p>
        </p:txBody>
      </p:sp>
      <p:sp>
        <p:nvSpPr>
          <p:cNvPr id="186371" name="Rectangle 3"/>
          <p:cNvSpPr>
            <a:spLocks noChangeArrowheads="1"/>
          </p:cNvSpPr>
          <p:nvPr/>
        </p:nvSpPr>
        <p:spPr bwMode="auto">
          <a:xfrm>
            <a:off x="6119813" y="854075"/>
            <a:ext cx="2744787" cy="1787525"/>
          </a:xfrm>
          <a:prstGeom prst="rect">
            <a:avLst/>
          </a:prstGeom>
          <a:noFill/>
          <a:ln w="9525">
            <a:noFill/>
            <a:miter lim="800000"/>
            <a:headEnd/>
            <a:tailEnd/>
          </a:ln>
          <a:effectLst/>
        </p:spPr>
        <p:txBody>
          <a:bodyPr/>
          <a:lstStyle/>
          <a:p>
            <a:pPr>
              <a:spcBef>
                <a:spcPct val="20000"/>
              </a:spcBef>
              <a:spcAft>
                <a:spcPct val="75000"/>
              </a:spcAft>
            </a:pPr>
            <a:r>
              <a:rPr lang="en-US" sz="2000"/>
              <a:t>So what are formatting marks, and what do they mean? The picture shows a few examples. </a:t>
            </a:r>
          </a:p>
          <a:p>
            <a:pPr>
              <a:spcBef>
                <a:spcPct val="20000"/>
              </a:spcBef>
              <a:spcAft>
                <a:spcPct val="75000"/>
              </a:spcAft>
            </a:pPr>
            <a:endParaRPr lang="en-US" sz="2000"/>
          </a:p>
        </p:txBody>
      </p:sp>
      <p:graphicFrame>
        <p:nvGraphicFramePr>
          <p:cNvPr id="186372" name="Object 4"/>
          <p:cNvGraphicFramePr>
            <a:graphicFrameLocks noChangeAspect="1"/>
          </p:cNvGraphicFramePr>
          <p:nvPr/>
        </p:nvGraphicFramePr>
        <p:xfrm>
          <a:off x="339725" y="4067175"/>
          <a:ext cx="269875" cy="303213"/>
        </p:xfrm>
        <a:graphic>
          <a:graphicData uri="http://schemas.openxmlformats.org/presentationml/2006/ole">
            <p:oleObj spid="_x0000_s186372" name="Visio" r:id="rId4" imgW="270231" imgH="303063" progId="Visio.Drawing.11">
              <p:embed/>
            </p:oleObj>
          </a:graphicData>
        </a:graphic>
      </p:graphicFrame>
      <p:graphicFrame>
        <p:nvGraphicFramePr>
          <p:cNvPr id="186373" name="Object 5"/>
          <p:cNvGraphicFramePr>
            <a:graphicFrameLocks noChangeAspect="1"/>
          </p:cNvGraphicFramePr>
          <p:nvPr/>
        </p:nvGraphicFramePr>
        <p:xfrm>
          <a:off x="339725" y="4529138"/>
          <a:ext cx="269875" cy="303212"/>
        </p:xfrm>
        <a:graphic>
          <a:graphicData uri="http://schemas.openxmlformats.org/presentationml/2006/ole">
            <p:oleObj spid="_x0000_s186373" name="Visio" r:id="rId5" imgW="270231" imgH="303063" progId="Visio.Drawing.11">
              <p:embed/>
            </p:oleObj>
          </a:graphicData>
        </a:graphic>
      </p:graphicFrame>
      <p:graphicFrame>
        <p:nvGraphicFramePr>
          <p:cNvPr id="186374" name="Object 6"/>
          <p:cNvGraphicFramePr>
            <a:graphicFrameLocks noChangeAspect="1"/>
          </p:cNvGraphicFramePr>
          <p:nvPr/>
        </p:nvGraphicFramePr>
        <p:xfrm>
          <a:off x="339725" y="5260975"/>
          <a:ext cx="269875" cy="303213"/>
        </p:xfrm>
        <a:graphic>
          <a:graphicData uri="http://schemas.openxmlformats.org/presentationml/2006/ole">
            <p:oleObj spid="_x0000_s186374" name="Visio" r:id="rId6" imgW="270231" imgH="303063" progId="Visio.Drawing.11">
              <p:embed/>
            </p:oleObj>
          </a:graphicData>
        </a:graphic>
      </p:graphicFrame>
      <p:sp>
        <p:nvSpPr>
          <p:cNvPr id="186375" name="Line 7"/>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sp>
        <p:nvSpPr>
          <p:cNvPr id="186376" name="Rectangle 8"/>
          <p:cNvSpPr>
            <a:spLocks noChangeArrowheads="1"/>
          </p:cNvSpPr>
          <p:nvPr/>
        </p:nvSpPr>
        <p:spPr bwMode="auto">
          <a:xfrm>
            <a:off x="676275" y="4048125"/>
            <a:ext cx="5940425" cy="2278063"/>
          </a:xfrm>
          <a:prstGeom prst="rect">
            <a:avLst/>
          </a:prstGeom>
          <a:noFill/>
          <a:ln w="9525" algn="ctr">
            <a:noFill/>
            <a:miter lim="800000"/>
            <a:headEnd/>
            <a:tailEnd/>
          </a:ln>
          <a:effectLst/>
        </p:spPr>
        <p:txBody>
          <a:bodyPr>
            <a:spAutoFit/>
          </a:bodyPr>
          <a:lstStyle/>
          <a:p>
            <a:pPr>
              <a:spcBef>
                <a:spcPct val="20000"/>
              </a:spcBef>
              <a:spcAft>
                <a:spcPct val="45000"/>
              </a:spcAft>
            </a:pPr>
            <a:r>
              <a:rPr lang="en-US">
                <a:solidFill>
                  <a:srgbClr val="FFCC00"/>
                </a:solidFill>
              </a:rPr>
              <a:t>Extra paragraph mark: ENTER was pressed twice.</a:t>
            </a:r>
          </a:p>
          <a:p>
            <a:pPr>
              <a:spcBef>
                <a:spcPct val="20000"/>
              </a:spcBef>
              <a:spcAft>
                <a:spcPct val="45000"/>
              </a:spcAft>
            </a:pPr>
            <a:r>
              <a:rPr lang="en-US">
                <a:solidFill>
                  <a:srgbClr val="FFCC00"/>
                </a:solidFill>
              </a:rPr>
              <a:t>Extra tab mark: TAB was pressed twice, making the second paragraph indented more than the first. </a:t>
            </a:r>
          </a:p>
          <a:p>
            <a:pPr>
              <a:spcBef>
                <a:spcPct val="20000"/>
              </a:spcBef>
              <a:spcAft>
                <a:spcPct val="45000"/>
              </a:spcAft>
            </a:pPr>
            <a:r>
              <a:rPr lang="en-US">
                <a:solidFill>
                  <a:srgbClr val="FFCC00"/>
                </a:solidFill>
              </a:rPr>
              <a:t>Extra space between words: The SPACEBAR was pressed twice instead of once. </a:t>
            </a:r>
            <a:endParaRPr lang="en-US" b="1">
              <a:solidFill>
                <a:srgbClr val="FFCC00"/>
              </a:solidFill>
            </a:endParaRPr>
          </a:p>
          <a:p>
            <a:pPr>
              <a:spcBef>
                <a:spcPct val="20000"/>
              </a:spcBef>
              <a:spcAft>
                <a:spcPct val="45000"/>
              </a:spcAft>
            </a:pPr>
            <a:endParaRPr lang="en-US">
              <a:solidFill>
                <a:srgbClr val="FFCC00"/>
              </a:solidFill>
            </a:endParaRPr>
          </a:p>
        </p:txBody>
      </p:sp>
      <p:pic>
        <p:nvPicPr>
          <p:cNvPr id="186378" name="Picture 10" descr="Paragraph, tab, and space marks in Word document"/>
          <p:cNvPicPr>
            <a:picLocks noChangeAspect="1" noChangeArrowheads="1"/>
          </p:cNvPicPr>
          <p:nvPr>
            <p:ph sz="half" idx="1"/>
          </p:nvPr>
        </p:nvPicPr>
        <p:blipFill>
          <a:blip r:embed="rId7"/>
          <a:srcRect/>
          <a:stretch>
            <a:fillRect/>
          </a:stretch>
        </p:blipFill>
        <p:spPr>
          <a:xfrm>
            <a:off x="350838" y="949325"/>
            <a:ext cx="5651500" cy="2849563"/>
          </a:xfrm>
          <a:noFill/>
          <a:ln/>
        </p:spPr>
      </p:pic>
      <p:sp>
        <p:nvSpPr>
          <p:cNvPr id="12" name="Date Placeholder 11"/>
          <p:cNvSpPr>
            <a:spLocks noGrp="1"/>
          </p:cNvSpPr>
          <p:nvPr>
            <p:ph type="dt" sz="half" idx="10"/>
          </p:nvPr>
        </p:nvSpPr>
        <p:spPr/>
        <p:txBody>
          <a:bodyPr/>
          <a:lstStyle/>
          <a:p>
            <a:fld id="{75FE79BA-7BBB-48DB-AAFC-2A6ADBF5396F}" type="datetime3">
              <a:rPr lang="en-US" smtClean="0"/>
              <a:t>2 November 2007</a:t>
            </a:fld>
            <a:endParaRPr lang="en-US"/>
          </a:p>
        </p:txBody>
      </p:sp>
      <p:sp>
        <p:nvSpPr>
          <p:cNvPr id="13" name="Slide Number Placeholder 12"/>
          <p:cNvSpPr>
            <a:spLocks noGrp="1"/>
          </p:cNvSpPr>
          <p:nvPr>
            <p:ph type="sldNum" sz="quarter" idx="12"/>
          </p:nvPr>
        </p:nvSpPr>
        <p:spPr/>
        <p:txBody>
          <a:bodyPr/>
          <a:lstStyle/>
          <a:p>
            <a:fld id="{6E704C60-ACC1-4B17-8A86-397A0C2E40B1}" type="slidenum">
              <a:rPr lang="en-US" smtClean="0"/>
              <a:pPr/>
              <a:t>12</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186371"/>
                                        </p:tgtEl>
                                        <p:attrNameLst>
                                          <p:attrName>style.visibility</p:attrName>
                                        </p:attrNameLst>
                                      </p:cBhvr>
                                      <p:to>
                                        <p:strVal val="visible"/>
                                      </p:to>
                                    </p:set>
                                    <p:animEffect transition="in" filter="slide(fromTop)">
                                      <p:cBhvr>
                                        <p:cTn id="7" dur="500"/>
                                        <p:tgtEl>
                                          <p:spTgt spid="186371"/>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86372"/>
                                        </p:tgtEl>
                                        <p:attrNameLst>
                                          <p:attrName>style.visibility</p:attrName>
                                        </p:attrNameLst>
                                      </p:cBhvr>
                                      <p:to>
                                        <p:strVal val="visible"/>
                                      </p:to>
                                    </p:set>
                                    <p:animEffect transition="in" filter="dissolve">
                                      <p:cBhvr>
                                        <p:cTn id="12" dur="500"/>
                                        <p:tgtEl>
                                          <p:spTgt spid="186372"/>
                                        </p:tgtEl>
                                      </p:cBhvr>
                                    </p:animEffect>
                                  </p:childTnLst>
                                </p:cTn>
                              </p:par>
                            </p:childTnLst>
                          </p:cTn>
                        </p:par>
                        <p:par>
                          <p:cTn id="13" fill="hold">
                            <p:stCondLst>
                              <p:cond delay="500"/>
                            </p:stCondLst>
                            <p:childTnLst>
                              <p:par>
                                <p:cTn id="14" presetID="9" presetClass="entr" presetSubtype="0" fill="hold" nodeType="afterEffect">
                                  <p:stCondLst>
                                    <p:cond delay="0"/>
                                  </p:stCondLst>
                                  <p:childTnLst>
                                    <p:set>
                                      <p:cBhvr>
                                        <p:cTn id="15" dur="1" fill="hold">
                                          <p:stCondLst>
                                            <p:cond delay="0"/>
                                          </p:stCondLst>
                                        </p:cTn>
                                        <p:tgtEl>
                                          <p:spTgt spid="186373"/>
                                        </p:tgtEl>
                                        <p:attrNameLst>
                                          <p:attrName>style.visibility</p:attrName>
                                        </p:attrNameLst>
                                      </p:cBhvr>
                                      <p:to>
                                        <p:strVal val="visible"/>
                                      </p:to>
                                    </p:set>
                                    <p:animEffect transition="in" filter="dissolve">
                                      <p:cBhvr>
                                        <p:cTn id="16" dur="500"/>
                                        <p:tgtEl>
                                          <p:spTgt spid="186373"/>
                                        </p:tgtEl>
                                      </p:cBhvr>
                                    </p:animEffect>
                                  </p:childTnLst>
                                </p:cTn>
                              </p:par>
                            </p:childTnLst>
                          </p:cTn>
                        </p:par>
                        <p:par>
                          <p:cTn id="17" fill="hold">
                            <p:stCondLst>
                              <p:cond delay="1000"/>
                            </p:stCondLst>
                            <p:childTnLst>
                              <p:par>
                                <p:cTn id="18" presetID="9" presetClass="entr" presetSubtype="0" fill="hold" nodeType="afterEffect">
                                  <p:stCondLst>
                                    <p:cond delay="0"/>
                                  </p:stCondLst>
                                  <p:childTnLst>
                                    <p:set>
                                      <p:cBhvr>
                                        <p:cTn id="19" dur="1" fill="hold">
                                          <p:stCondLst>
                                            <p:cond delay="0"/>
                                          </p:stCondLst>
                                        </p:cTn>
                                        <p:tgtEl>
                                          <p:spTgt spid="186374"/>
                                        </p:tgtEl>
                                        <p:attrNameLst>
                                          <p:attrName>style.visibility</p:attrName>
                                        </p:attrNameLst>
                                      </p:cBhvr>
                                      <p:to>
                                        <p:strVal val="visible"/>
                                      </p:to>
                                    </p:set>
                                    <p:animEffect transition="in" filter="dissolve">
                                      <p:cBhvr>
                                        <p:cTn id="20" dur="500"/>
                                        <p:tgtEl>
                                          <p:spTgt spid="186374"/>
                                        </p:tgtEl>
                                      </p:cBhvr>
                                    </p:animEffect>
                                  </p:childTnLst>
                                </p:cTn>
                              </p:par>
                            </p:childTnLst>
                          </p:cTn>
                        </p:par>
                      </p:childTnLst>
                    </p:cTn>
                  </p:par>
                  <p:par>
                    <p:cTn id="21" fill="hold">
                      <p:stCondLst>
                        <p:cond delay="indefinite"/>
                      </p:stCondLst>
                      <p:childTnLst>
                        <p:par>
                          <p:cTn id="22" fill="hold">
                            <p:stCondLst>
                              <p:cond delay="0"/>
                            </p:stCondLst>
                            <p:childTnLst>
                              <p:par>
                                <p:cTn id="23" presetID="5" presetClass="entr" presetSubtype="10" fill="hold" grpId="0" nodeType="clickEffect">
                                  <p:stCondLst>
                                    <p:cond delay="0"/>
                                  </p:stCondLst>
                                  <p:childTnLst>
                                    <p:set>
                                      <p:cBhvr>
                                        <p:cTn id="24" dur="1" fill="hold">
                                          <p:stCondLst>
                                            <p:cond delay="0"/>
                                          </p:stCondLst>
                                        </p:cTn>
                                        <p:tgtEl>
                                          <p:spTgt spid="186376">
                                            <p:txEl>
                                              <p:pRg st="0" end="0"/>
                                            </p:txEl>
                                          </p:spTgt>
                                        </p:tgtEl>
                                        <p:attrNameLst>
                                          <p:attrName>style.visibility</p:attrName>
                                        </p:attrNameLst>
                                      </p:cBhvr>
                                      <p:to>
                                        <p:strVal val="visible"/>
                                      </p:to>
                                    </p:set>
                                    <p:animEffect transition="in" filter="checkerboard(across)">
                                      <p:cBhvr>
                                        <p:cTn id="25" dur="500"/>
                                        <p:tgtEl>
                                          <p:spTgt spid="186376">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5" presetClass="entr" presetSubtype="10" fill="hold" grpId="0" nodeType="clickEffect">
                                  <p:stCondLst>
                                    <p:cond delay="0"/>
                                  </p:stCondLst>
                                  <p:childTnLst>
                                    <p:set>
                                      <p:cBhvr>
                                        <p:cTn id="29" dur="1" fill="hold">
                                          <p:stCondLst>
                                            <p:cond delay="0"/>
                                          </p:stCondLst>
                                        </p:cTn>
                                        <p:tgtEl>
                                          <p:spTgt spid="186376">
                                            <p:txEl>
                                              <p:pRg st="1" end="1"/>
                                            </p:txEl>
                                          </p:spTgt>
                                        </p:tgtEl>
                                        <p:attrNameLst>
                                          <p:attrName>style.visibility</p:attrName>
                                        </p:attrNameLst>
                                      </p:cBhvr>
                                      <p:to>
                                        <p:strVal val="visible"/>
                                      </p:to>
                                    </p:set>
                                    <p:animEffect transition="in" filter="checkerboard(across)">
                                      <p:cBhvr>
                                        <p:cTn id="30" dur="500"/>
                                        <p:tgtEl>
                                          <p:spTgt spid="186376">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 presetClass="entr" presetSubtype="10" fill="hold" grpId="0" nodeType="clickEffect">
                                  <p:stCondLst>
                                    <p:cond delay="0"/>
                                  </p:stCondLst>
                                  <p:childTnLst>
                                    <p:set>
                                      <p:cBhvr>
                                        <p:cTn id="34" dur="1" fill="hold">
                                          <p:stCondLst>
                                            <p:cond delay="0"/>
                                          </p:stCondLst>
                                        </p:cTn>
                                        <p:tgtEl>
                                          <p:spTgt spid="186376">
                                            <p:txEl>
                                              <p:pRg st="2" end="2"/>
                                            </p:txEl>
                                          </p:spTgt>
                                        </p:tgtEl>
                                        <p:attrNameLst>
                                          <p:attrName>style.visibility</p:attrName>
                                        </p:attrNameLst>
                                      </p:cBhvr>
                                      <p:to>
                                        <p:strVal val="visible"/>
                                      </p:to>
                                    </p:set>
                                    <p:animEffect transition="in" filter="checkerboard(across)">
                                      <p:cBhvr>
                                        <p:cTn id="35" dur="500"/>
                                        <p:tgtEl>
                                          <p:spTgt spid="18637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6371" grpId="0" autoUpdateAnimBg="0"/>
      <p:bldP spid="186376"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r>
              <a:rPr lang="en-US"/>
              <a:t>Create your first document</a:t>
            </a:r>
          </a:p>
        </p:txBody>
      </p:sp>
      <p:sp>
        <p:nvSpPr>
          <p:cNvPr id="196610" name="Rectangle 2"/>
          <p:cNvSpPr>
            <a:spLocks noGrp="1" noChangeArrowheads="1"/>
          </p:cNvSpPr>
          <p:nvPr>
            <p:ph type="title"/>
          </p:nvPr>
        </p:nvSpPr>
        <p:spPr/>
        <p:txBody>
          <a:bodyPr/>
          <a:lstStyle/>
          <a:p>
            <a:r>
              <a:rPr lang="en-US"/>
              <a:t>What are those underlines in my document?</a:t>
            </a:r>
          </a:p>
        </p:txBody>
      </p:sp>
      <p:sp>
        <p:nvSpPr>
          <p:cNvPr id="196611" name="Rectangle 3"/>
          <p:cNvSpPr>
            <a:spLocks noChangeArrowheads="1"/>
          </p:cNvSpPr>
          <p:nvPr/>
        </p:nvSpPr>
        <p:spPr bwMode="auto">
          <a:xfrm>
            <a:off x="6119813" y="854075"/>
            <a:ext cx="2744787" cy="2960688"/>
          </a:xfrm>
          <a:prstGeom prst="rect">
            <a:avLst/>
          </a:prstGeom>
          <a:noFill/>
          <a:ln w="9525">
            <a:noFill/>
            <a:miter lim="800000"/>
            <a:headEnd/>
            <a:tailEnd/>
          </a:ln>
          <a:effectLst/>
        </p:spPr>
        <p:txBody>
          <a:bodyPr/>
          <a:lstStyle/>
          <a:p>
            <a:pPr>
              <a:spcBef>
                <a:spcPct val="20000"/>
              </a:spcBef>
              <a:spcAft>
                <a:spcPct val="75000"/>
              </a:spcAft>
            </a:pPr>
            <a:r>
              <a:rPr lang="en-US" sz="2000"/>
              <a:t>As you type, Word might on occasion insert a wavy red, green, or blue underline beneath text. </a:t>
            </a:r>
          </a:p>
          <a:p>
            <a:pPr>
              <a:spcBef>
                <a:spcPct val="20000"/>
              </a:spcBef>
              <a:spcAft>
                <a:spcPct val="75000"/>
              </a:spcAft>
            </a:pPr>
            <a:endParaRPr lang="en-US" sz="2000"/>
          </a:p>
        </p:txBody>
      </p:sp>
      <p:sp>
        <p:nvSpPr>
          <p:cNvPr id="196612" name="Line 4"/>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pic>
        <p:nvPicPr>
          <p:cNvPr id="196614" name="Picture 6" descr="Right-clicking red underlined word to see suggested spelling revisions"/>
          <p:cNvPicPr>
            <a:picLocks noChangeAspect="1" noChangeArrowheads="1"/>
          </p:cNvPicPr>
          <p:nvPr>
            <p:ph idx="1"/>
          </p:nvPr>
        </p:nvPicPr>
        <p:blipFill>
          <a:blip r:embed="rId3"/>
          <a:srcRect/>
          <a:stretch>
            <a:fillRect/>
          </a:stretch>
        </p:blipFill>
        <p:spPr>
          <a:xfrm>
            <a:off x="350838" y="939800"/>
            <a:ext cx="5651500" cy="2849563"/>
          </a:xfrm>
          <a:noFill/>
          <a:ln/>
        </p:spPr>
      </p:pic>
      <p:sp>
        <p:nvSpPr>
          <p:cNvPr id="196615" name="Rectangle 7"/>
          <p:cNvSpPr>
            <a:spLocks noChangeArrowheads="1"/>
          </p:cNvSpPr>
          <p:nvPr/>
        </p:nvSpPr>
        <p:spPr bwMode="auto">
          <a:xfrm>
            <a:off x="242888" y="4011613"/>
            <a:ext cx="5940425" cy="2098675"/>
          </a:xfrm>
          <a:prstGeom prst="rect">
            <a:avLst/>
          </a:prstGeom>
          <a:noFill/>
          <a:ln w="9525" algn="ctr">
            <a:noFill/>
            <a:miter lim="800000"/>
            <a:headEnd/>
            <a:tailEnd/>
          </a:ln>
          <a:effectLst/>
        </p:spPr>
        <p:txBody>
          <a:bodyPr>
            <a:spAutoFit/>
          </a:bodyPr>
          <a:lstStyle/>
          <a:p>
            <a:pPr marL="223838" indent="-223838">
              <a:spcBef>
                <a:spcPct val="20000"/>
              </a:spcBef>
              <a:spcAft>
                <a:spcPct val="45000"/>
              </a:spcAft>
              <a:buFontTx/>
              <a:buChar char="•"/>
            </a:pPr>
            <a:r>
              <a:rPr lang="en-US" b="1">
                <a:solidFill>
                  <a:srgbClr val="FFCC00"/>
                </a:solidFill>
              </a:rPr>
              <a:t>Red:</a:t>
            </a:r>
            <a:r>
              <a:rPr lang="en-US">
                <a:solidFill>
                  <a:srgbClr val="FFCC00"/>
                </a:solidFill>
              </a:rPr>
              <a:t> Indicates either a possible spelling error or that Word doesn’t recognize a word, such as a proper name or place. </a:t>
            </a:r>
          </a:p>
          <a:p>
            <a:pPr marL="223838" indent="-223838">
              <a:spcBef>
                <a:spcPct val="20000"/>
              </a:spcBef>
              <a:spcAft>
                <a:spcPct val="45000"/>
              </a:spcAft>
              <a:buFontTx/>
              <a:buChar char="•"/>
            </a:pPr>
            <a:r>
              <a:rPr lang="en-US" b="1">
                <a:solidFill>
                  <a:srgbClr val="FFCC00"/>
                </a:solidFill>
              </a:rPr>
              <a:t>Green: </a:t>
            </a:r>
            <a:r>
              <a:rPr lang="en-US">
                <a:solidFill>
                  <a:srgbClr val="FFCC00"/>
                </a:solidFill>
              </a:rPr>
              <a:t>Word thinks grammar should be revised. </a:t>
            </a:r>
          </a:p>
          <a:p>
            <a:pPr marL="223838" indent="-223838">
              <a:spcBef>
                <a:spcPct val="20000"/>
              </a:spcBef>
              <a:spcAft>
                <a:spcPct val="45000"/>
              </a:spcAft>
              <a:buFontTx/>
              <a:buChar char="•"/>
            </a:pPr>
            <a:r>
              <a:rPr lang="en-US" b="1">
                <a:solidFill>
                  <a:srgbClr val="FFCC00"/>
                </a:solidFill>
              </a:rPr>
              <a:t>Blue: </a:t>
            </a:r>
            <a:r>
              <a:rPr lang="en-US">
                <a:solidFill>
                  <a:srgbClr val="FFCC00"/>
                </a:solidFill>
              </a:rPr>
              <a:t>A word is spelled correctly but does not seem to be the correct word for the sentence. </a:t>
            </a:r>
          </a:p>
        </p:txBody>
      </p:sp>
      <p:sp>
        <p:nvSpPr>
          <p:cNvPr id="9" name="Date Placeholder 8"/>
          <p:cNvSpPr>
            <a:spLocks noGrp="1"/>
          </p:cNvSpPr>
          <p:nvPr>
            <p:ph type="dt" sz="half" idx="10"/>
          </p:nvPr>
        </p:nvSpPr>
        <p:spPr/>
        <p:txBody>
          <a:bodyPr/>
          <a:lstStyle/>
          <a:p>
            <a:fld id="{FE099919-3B65-44AF-9A81-76149EFE563A}" type="datetime3">
              <a:rPr lang="en-US" smtClean="0"/>
              <a:t>2 November 2007</a:t>
            </a:fld>
            <a:endParaRPr lang="en-US"/>
          </a:p>
        </p:txBody>
      </p:sp>
      <p:sp>
        <p:nvSpPr>
          <p:cNvPr id="10" name="Slide Number Placeholder 9"/>
          <p:cNvSpPr>
            <a:spLocks noGrp="1"/>
          </p:cNvSpPr>
          <p:nvPr>
            <p:ph type="sldNum" sz="quarter" idx="12"/>
          </p:nvPr>
        </p:nvSpPr>
        <p:spPr/>
        <p:txBody>
          <a:bodyPr/>
          <a:lstStyle/>
          <a:p>
            <a:fld id="{E8F856DD-209C-4B49-8BDA-88E80FB09BE9}" type="slidenum">
              <a:rPr lang="en-US" smtClean="0"/>
              <a:pPr/>
              <a:t>13</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afterEffect">
                                  <p:stCondLst>
                                    <p:cond delay="0"/>
                                  </p:stCondLst>
                                  <p:childTnLst>
                                    <p:set>
                                      <p:cBhvr>
                                        <p:cTn id="6" dur="1" fill="hold">
                                          <p:stCondLst>
                                            <p:cond delay="0"/>
                                          </p:stCondLst>
                                        </p:cTn>
                                        <p:tgtEl>
                                          <p:spTgt spid="196614"/>
                                        </p:tgtEl>
                                        <p:attrNameLst>
                                          <p:attrName>style.visibility</p:attrName>
                                        </p:attrNameLst>
                                      </p:cBhvr>
                                      <p:to>
                                        <p:strVal val="visible"/>
                                      </p:to>
                                    </p:set>
                                    <p:animEffect transition="in" filter="slide(fromTop)">
                                      <p:cBhvr>
                                        <p:cTn id="7" dur="500"/>
                                        <p:tgtEl>
                                          <p:spTgt spid="196614"/>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196611"/>
                                        </p:tgtEl>
                                        <p:attrNameLst>
                                          <p:attrName>style.visibility</p:attrName>
                                        </p:attrNameLst>
                                      </p:cBhvr>
                                      <p:to>
                                        <p:strVal val="visible"/>
                                      </p:to>
                                    </p:set>
                                    <p:animEffect transition="in" filter="slide(fromTop)">
                                      <p:cBhvr>
                                        <p:cTn id="12" dur="500"/>
                                        <p:tgtEl>
                                          <p:spTgt spid="196611"/>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96615">
                                            <p:txEl>
                                              <p:pRg st="0" end="0"/>
                                            </p:txEl>
                                          </p:spTgt>
                                        </p:tgtEl>
                                        <p:attrNameLst>
                                          <p:attrName>style.visibility</p:attrName>
                                        </p:attrNameLst>
                                      </p:cBhvr>
                                      <p:to>
                                        <p:strVal val="visible"/>
                                      </p:to>
                                    </p:set>
                                    <p:animEffect transition="in" filter="checkerboard(across)">
                                      <p:cBhvr>
                                        <p:cTn id="17" dur="500"/>
                                        <p:tgtEl>
                                          <p:spTgt spid="19661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96615">
                                            <p:txEl>
                                              <p:pRg st="1" end="1"/>
                                            </p:txEl>
                                          </p:spTgt>
                                        </p:tgtEl>
                                        <p:attrNameLst>
                                          <p:attrName>style.visibility</p:attrName>
                                        </p:attrNameLst>
                                      </p:cBhvr>
                                      <p:to>
                                        <p:strVal val="visible"/>
                                      </p:to>
                                    </p:set>
                                    <p:animEffect transition="in" filter="checkerboard(across)">
                                      <p:cBhvr>
                                        <p:cTn id="22" dur="500"/>
                                        <p:tgtEl>
                                          <p:spTgt spid="196615">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196615">
                                            <p:txEl>
                                              <p:pRg st="2" end="2"/>
                                            </p:txEl>
                                          </p:spTgt>
                                        </p:tgtEl>
                                        <p:attrNameLst>
                                          <p:attrName>style.visibility</p:attrName>
                                        </p:attrNameLst>
                                      </p:cBhvr>
                                      <p:to>
                                        <p:strVal val="visible"/>
                                      </p:to>
                                    </p:set>
                                    <p:animEffect transition="in" filter="checkerboard(across)">
                                      <p:cBhvr>
                                        <p:cTn id="27" dur="500"/>
                                        <p:tgtEl>
                                          <p:spTgt spid="19661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6611" grpId="0" autoUpdateAnimBg="0"/>
      <p:bldP spid="196615"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oter Placeholder 4"/>
          <p:cNvSpPr>
            <a:spLocks noGrp="1"/>
          </p:cNvSpPr>
          <p:nvPr>
            <p:ph type="ftr" sz="quarter" idx="11"/>
          </p:nvPr>
        </p:nvSpPr>
        <p:spPr/>
        <p:txBody>
          <a:bodyPr/>
          <a:lstStyle/>
          <a:p>
            <a:r>
              <a:rPr lang="en-US"/>
              <a:t>Create your first document</a:t>
            </a:r>
          </a:p>
        </p:txBody>
      </p:sp>
      <p:sp>
        <p:nvSpPr>
          <p:cNvPr id="190466" name="Rectangle 2"/>
          <p:cNvSpPr>
            <a:spLocks noGrp="1" noChangeArrowheads="1"/>
          </p:cNvSpPr>
          <p:nvPr>
            <p:ph type="title"/>
          </p:nvPr>
        </p:nvSpPr>
        <p:spPr/>
        <p:txBody>
          <a:bodyPr/>
          <a:lstStyle/>
          <a:p>
            <a:r>
              <a:rPr lang="en-US"/>
              <a:t>What are those underlines in my document? </a:t>
            </a:r>
            <a:endParaRPr lang="en-US">
              <a:solidFill>
                <a:srgbClr val="FF0000"/>
              </a:solidFill>
            </a:endParaRPr>
          </a:p>
        </p:txBody>
      </p:sp>
      <p:sp>
        <p:nvSpPr>
          <p:cNvPr id="190467" name="Rectangle 3"/>
          <p:cNvSpPr>
            <a:spLocks noChangeArrowheads="1"/>
          </p:cNvSpPr>
          <p:nvPr/>
        </p:nvSpPr>
        <p:spPr bwMode="auto">
          <a:xfrm>
            <a:off x="6119813" y="854075"/>
            <a:ext cx="2744787" cy="2960688"/>
          </a:xfrm>
          <a:prstGeom prst="rect">
            <a:avLst/>
          </a:prstGeom>
          <a:noFill/>
          <a:ln w="9525">
            <a:noFill/>
            <a:miter lim="800000"/>
            <a:headEnd/>
            <a:tailEnd/>
          </a:ln>
          <a:effectLst/>
        </p:spPr>
        <p:txBody>
          <a:bodyPr/>
          <a:lstStyle/>
          <a:p>
            <a:pPr>
              <a:spcBef>
                <a:spcPct val="20000"/>
              </a:spcBef>
              <a:spcAft>
                <a:spcPct val="75000"/>
              </a:spcAft>
            </a:pPr>
            <a:r>
              <a:rPr lang="en-US" sz="2000"/>
              <a:t>The animation shows what you can do about the wavy underlines. </a:t>
            </a:r>
          </a:p>
          <a:p>
            <a:pPr>
              <a:spcBef>
                <a:spcPct val="20000"/>
              </a:spcBef>
              <a:spcAft>
                <a:spcPct val="75000"/>
              </a:spcAft>
            </a:pPr>
            <a:endParaRPr lang="en-US" sz="2000"/>
          </a:p>
          <a:p>
            <a:pPr>
              <a:spcBef>
                <a:spcPct val="20000"/>
              </a:spcBef>
              <a:spcAft>
                <a:spcPct val="75000"/>
              </a:spcAft>
            </a:pPr>
            <a:endParaRPr lang="en-US" sz="2000"/>
          </a:p>
        </p:txBody>
      </p:sp>
      <p:sp>
        <p:nvSpPr>
          <p:cNvPr id="190468" name="Rectangle 4"/>
          <p:cNvSpPr>
            <a:spLocks noChangeArrowheads="1"/>
          </p:cNvSpPr>
          <p:nvPr/>
        </p:nvSpPr>
        <p:spPr bwMode="auto">
          <a:xfrm>
            <a:off x="339725" y="4652963"/>
            <a:ext cx="5864225" cy="1201737"/>
          </a:xfrm>
          <a:prstGeom prst="rect">
            <a:avLst/>
          </a:prstGeom>
          <a:noFill/>
          <a:ln w="9525">
            <a:noFill/>
            <a:miter lim="800000"/>
            <a:headEnd/>
            <a:tailEnd/>
          </a:ln>
          <a:effectLst/>
        </p:spPr>
        <p:txBody>
          <a:bodyPr/>
          <a:lstStyle/>
          <a:p>
            <a:pPr>
              <a:spcBef>
                <a:spcPct val="20000"/>
              </a:spcBef>
              <a:spcAft>
                <a:spcPct val="75000"/>
              </a:spcAft>
            </a:pPr>
            <a:r>
              <a:rPr lang="en-US">
                <a:solidFill>
                  <a:srgbClr val="FFCC00"/>
                </a:solidFill>
              </a:rPr>
              <a:t>Right-click an underlined word to see suggested revisions (every once in a while Word may not have any alternate spellings). Click a revision to replace the word in the document and get rid of the underlines.</a:t>
            </a:r>
          </a:p>
        </p:txBody>
      </p:sp>
      <p:sp>
        <p:nvSpPr>
          <p:cNvPr id="190469" name="Line 5"/>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sp>
        <p:nvSpPr>
          <p:cNvPr id="190470" name="Rectangle 6"/>
          <p:cNvSpPr>
            <a:spLocks noChangeArrowheads="1"/>
          </p:cNvSpPr>
          <p:nvPr/>
        </p:nvSpPr>
        <p:spPr bwMode="auto">
          <a:xfrm>
            <a:off x="339725" y="4035425"/>
            <a:ext cx="5864225" cy="304800"/>
          </a:xfrm>
          <a:prstGeom prst="rect">
            <a:avLst/>
          </a:prstGeom>
          <a:noFill/>
          <a:ln w="9525" algn="ctr">
            <a:noFill/>
            <a:miter lim="800000"/>
            <a:headEnd/>
            <a:tailEnd/>
          </a:ln>
          <a:effectLst/>
        </p:spPr>
        <p:txBody>
          <a:bodyPr>
            <a:spAutoFit/>
          </a:bodyPr>
          <a:lstStyle/>
          <a:p>
            <a:pPr>
              <a:spcBef>
                <a:spcPct val="20000"/>
              </a:spcBef>
              <a:spcAft>
                <a:spcPct val="75000"/>
              </a:spcAft>
            </a:pPr>
            <a:r>
              <a:rPr lang="en-US" sz="1400">
                <a:solidFill>
                  <a:srgbClr val="FFCC00"/>
                </a:solidFill>
              </a:rPr>
              <a:t>Animation: Right-click, and click </a:t>
            </a:r>
            <a:r>
              <a:rPr lang="en-US" sz="1400" b="1">
                <a:solidFill>
                  <a:srgbClr val="FFCC00"/>
                </a:solidFill>
              </a:rPr>
              <a:t>Play</a:t>
            </a:r>
            <a:r>
              <a:rPr lang="en-US" sz="1400">
                <a:solidFill>
                  <a:srgbClr val="FFCC00"/>
                </a:solidFill>
              </a:rPr>
              <a:t>.</a:t>
            </a:r>
          </a:p>
        </p:txBody>
      </p:sp>
      <p:sp>
        <p:nvSpPr>
          <p:cNvPr id="190471" name="Rectangle 7"/>
          <p:cNvSpPr>
            <a:spLocks noGrp="1" noChangeArrowheads="1"/>
          </p:cNvSpPr>
          <p:nvPr>
            <p:ph idx="1"/>
          </p:nvPr>
        </p:nvSpPr>
        <p:spPr>
          <a:xfrm>
            <a:off x="350838" y="914400"/>
            <a:ext cx="5651500" cy="2900363"/>
          </a:xfrm>
          <a:noFill/>
        </p:spPr>
        <p:txBody>
          <a:bodyPr anchor="ctr" anchorCtr="1"/>
          <a:lstStyle/>
          <a:p>
            <a:pPr>
              <a:spcAft>
                <a:spcPct val="75000"/>
              </a:spcAft>
            </a:pPr>
            <a:r>
              <a:rPr lang="en-US"/>
              <a:t>[Author: .swf gets inserted here; delete this placeholder before inserting .swf file.]</a:t>
            </a:r>
          </a:p>
          <a:p>
            <a:endParaRPr lang="en-US"/>
          </a:p>
        </p:txBody>
      </p:sp>
      <p:sp>
        <p:nvSpPr>
          <p:cNvPr id="10" name="Date Placeholder 9"/>
          <p:cNvSpPr>
            <a:spLocks noGrp="1"/>
          </p:cNvSpPr>
          <p:nvPr>
            <p:ph type="dt" sz="half" idx="10"/>
          </p:nvPr>
        </p:nvSpPr>
        <p:spPr/>
        <p:txBody>
          <a:bodyPr/>
          <a:lstStyle/>
          <a:p>
            <a:fld id="{D5377BFA-07BF-4BA0-A2ED-A19618999D38}" type="datetime3">
              <a:rPr lang="en-US" smtClean="0"/>
              <a:t>2 November 2007</a:t>
            </a:fld>
            <a:endParaRPr lang="en-US"/>
          </a:p>
        </p:txBody>
      </p:sp>
      <p:sp>
        <p:nvSpPr>
          <p:cNvPr id="11" name="Slide Number Placeholder 10"/>
          <p:cNvSpPr>
            <a:spLocks noGrp="1"/>
          </p:cNvSpPr>
          <p:nvPr>
            <p:ph type="sldNum" sz="quarter" idx="12"/>
          </p:nvPr>
        </p:nvSpPr>
        <p:spPr/>
        <p:txBody>
          <a:bodyPr/>
          <a:lstStyle/>
          <a:p>
            <a:fld id="{E8F856DD-209C-4B49-8BDA-88E80FB09BE9}" type="slidenum">
              <a:rPr lang="en-US" smtClean="0"/>
              <a:pPr/>
              <a:t>14</a:t>
            </a:fld>
            <a:endParaRPr lang="en-US"/>
          </a:p>
        </p:txBody>
      </p:sp>
    </p:spTree>
    <p:controls>
      <p:control spid="190472" name="ShockwaveFlash1" r:id="rId2" imgW="5714286" imgH="2927682"/>
    </p:controls>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190467">
                                            <p:txEl>
                                              <p:pRg st="0" end="0"/>
                                            </p:txEl>
                                          </p:spTgt>
                                        </p:tgtEl>
                                        <p:attrNameLst>
                                          <p:attrName>style.visibility</p:attrName>
                                        </p:attrNameLst>
                                      </p:cBhvr>
                                      <p:to>
                                        <p:strVal val="visible"/>
                                      </p:to>
                                    </p:set>
                                    <p:animEffect transition="in" filter="slide(fromTop)">
                                      <p:cBhvr>
                                        <p:cTn id="7" dur="500"/>
                                        <p:tgtEl>
                                          <p:spTgt spid="1904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190468">
                                            <p:txEl>
                                              <p:pRg st="0" end="0"/>
                                            </p:txEl>
                                          </p:spTgt>
                                        </p:tgtEl>
                                        <p:attrNameLst>
                                          <p:attrName>style.visibility</p:attrName>
                                        </p:attrNameLst>
                                      </p:cBhvr>
                                      <p:to>
                                        <p:strVal val="visible"/>
                                      </p:to>
                                    </p:set>
                                    <p:animEffect transition="in" filter="slide(fromLeft)">
                                      <p:cBhvr>
                                        <p:cTn id="12" dur="500"/>
                                        <p:tgtEl>
                                          <p:spTgt spid="19046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0467" grpId="0" build="p" autoUpdateAnimBg="0"/>
      <p:bldP spid="190468"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r>
              <a:rPr lang="en-US"/>
              <a:t>Create your first document</a:t>
            </a:r>
          </a:p>
        </p:txBody>
      </p:sp>
      <p:sp>
        <p:nvSpPr>
          <p:cNvPr id="192514" name="Rectangle 2"/>
          <p:cNvSpPr>
            <a:spLocks noGrp="1" noChangeArrowheads="1"/>
          </p:cNvSpPr>
          <p:nvPr>
            <p:ph type="title"/>
          </p:nvPr>
        </p:nvSpPr>
        <p:spPr/>
        <p:txBody>
          <a:bodyPr/>
          <a:lstStyle/>
          <a:p>
            <a:r>
              <a:rPr lang="en-US"/>
              <a:t>What are those underlines in my document?</a:t>
            </a:r>
          </a:p>
        </p:txBody>
      </p:sp>
      <p:sp>
        <p:nvSpPr>
          <p:cNvPr id="192515" name="Rectangle 3"/>
          <p:cNvSpPr>
            <a:spLocks noChangeArrowheads="1"/>
          </p:cNvSpPr>
          <p:nvPr/>
        </p:nvSpPr>
        <p:spPr bwMode="auto">
          <a:xfrm>
            <a:off x="6119813" y="854075"/>
            <a:ext cx="2744787" cy="2960688"/>
          </a:xfrm>
          <a:prstGeom prst="rect">
            <a:avLst/>
          </a:prstGeom>
          <a:noFill/>
          <a:ln w="9525">
            <a:noFill/>
            <a:miter lim="800000"/>
            <a:headEnd/>
            <a:tailEnd/>
          </a:ln>
          <a:effectLst/>
        </p:spPr>
        <p:txBody>
          <a:bodyPr/>
          <a:lstStyle/>
          <a:p>
            <a:pPr>
              <a:spcBef>
                <a:spcPct val="20000"/>
              </a:spcBef>
              <a:spcAft>
                <a:spcPct val="75000"/>
              </a:spcAft>
            </a:pPr>
            <a:r>
              <a:rPr lang="en-US" sz="2000"/>
              <a:t>The picture shows an example of what you can do about the wavy underlines, in this case, red for spelling. </a:t>
            </a:r>
          </a:p>
        </p:txBody>
      </p:sp>
      <p:sp>
        <p:nvSpPr>
          <p:cNvPr id="192516" name="Line 4"/>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sp>
        <p:nvSpPr>
          <p:cNvPr id="192518" name="Rectangle 6"/>
          <p:cNvSpPr>
            <a:spLocks noChangeArrowheads="1"/>
          </p:cNvSpPr>
          <p:nvPr/>
        </p:nvSpPr>
        <p:spPr bwMode="auto">
          <a:xfrm>
            <a:off x="277813" y="3994150"/>
            <a:ext cx="5864225" cy="1770063"/>
          </a:xfrm>
          <a:prstGeom prst="rect">
            <a:avLst/>
          </a:prstGeom>
          <a:noFill/>
          <a:ln w="9525">
            <a:noFill/>
            <a:miter lim="800000"/>
            <a:headEnd/>
            <a:tailEnd/>
          </a:ln>
          <a:effectLst/>
        </p:spPr>
        <p:txBody>
          <a:bodyPr/>
          <a:lstStyle/>
          <a:p>
            <a:pPr>
              <a:spcBef>
                <a:spcPct val="20000"/>
              </a:spcBef>
              <a:spcAft>
                <a:spcPct val="75000"/>
              </a:spcAft>
            </a:pPr>
            <a:r>
              <a:rPr lang="en-US">
                <a:solidFill>
                  <a:srgbClr val="FFCC00"/>
                </a:solidFill>
              </a:rPr>
              <a:t>Right-click the underlined word to see suggested revisions (every once in a while Word may not have any alternate spellings). </a:t>
            </a:r>
          </a:p>
          <a:p>
            <a:pPr>
              <a:spcBef>
                <a:spcPct val="20000"/>
              </a:spcBef>
              <a:spcAft>
                <a:spcPct val="75000"/>
              </a:spcAft>
            </a:pPr>
            <a:r>
              <a:rPr lang="en-US">
                <a:solidFill>
                  <a:srgbClr val="FFCC00"/>
                </a:solidFill>
              </a:rPr>
              <a:t>Click a revision to replace the word in the document and get rid of the underlines.</a:t>
            </a:r>
          </a:p>
        </p:txBody>
      </p:sp>
      <p:pic>
        <p:nvPicPr>
          <p:cNvPr id="192519" name="Picture 7" descr="Right-clicking red underlined word to see suggested spelling revisions"/>
          <p:cNvPicPr>
            <a:picLocks noChangeAspect="1" noChangeArrowheads="1"/>
          </p:cNvPicPr>
          <p:nvPr>
            <p:ph idx="1"/>
          </p:nvPr>
        </p:nvPicPr>
        <p:blipFill>
          <a:blip r:embed="rId3"/>
          <a:srcRect/>
          <a:stretch>
            <a:fillRect/>
          </a:stretch>
        </p:blipFill>
        <p:spPr>
          <a:xfrm>
            <a:off x="350838" y="939800"/>
            <a:ext cx="5651500" cy="2849563"/>
          </a:xfrm>
          <a:noFill/>
          <a:ln/>
        </p:spPr>
      </p:pic>
      <p:sp>
        <p:nvSpPr>
          <p:cNvPr id="9" name="Date Placeholder 8"/>
          <p:cNvSpPr>
            <a:spLocks noGrp="1"/>
          </p:cNvSpPr>
          <p:nvPr>
            <p:ph type="dt" sz="half" idx="10"/>
          </p:nvPr>
        </p:nvSpPr>
        <p:spPr/>
        <p:txBody>
          <a:bodyPr/>
          <a:lstStyle/>
          <a:p>
            <a:fld id="{8A660D19-2990-47A2-BB06-11E72A80F664}" type="datetime3">
              <a:rPr lang="en-US" smtClean="0"/>
              <a:t>2 November 2007</a:t>
            </a:fld>
            <a:endParaRPr lang="en-US"/>
          </a:p>
        </p:txBody>
      </p:sp>
      <p:sp>
        <p:nvSpPr>
          <p:cNvPr id="10" name="Slide Number Placeholder 9"/>
          <p:cNvSpPr>
            <a:spLocks noGrp="1"/>
          </p:cNvSpPr>
          <p:nvPr>
            <p:ph type="sldNum" sz="quarter" idx="12"/>
          </p:nvPr>
        </p:nvSpPr>
        <p:spPr/>
        <p:txBody>
          <a:bodyPr/>
          <a:lstStyle/>
          <a:p>
            <a:fld id="{E8F856DD-209C-4B49-8BDA-88E80FB09BE9}" type="slidenum">
              <a:rPr lang="en-US" smtClean="0"/>
              <a:pPr/>
              <a:t>15</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192515"/>
                                        </p:tgtEl>
                                        <p:attrNameLst>
                                          <p:attrName>style.visibility</p:attrName>
                                        </p:attrNameLst>
                                      </p:cBhvr>
                                      <p:to>
                                        <p:strVal val="visible"/>
                                      </p:to>
                                    </p:set>
                                    <p:animEffect transition="in" filter="slide(fromTop)">
                                      <p:cBhvr>
                                        <p:cTn id="7" dur="500"/>
                                        <p:tgtEl>
                                          <p:spTgt spid="192515"/>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192518">
                                            <p:txEl>
                                              <p:pRg st="0" end="0"/>
                                            </p:txEl>
                                          </p:spTgt>
                                        </p:tgtEl>
                                        <p:attrNameLst>
                                          <p:attrName>style.visibility</p:attrName>
                                        </p:attrNameLst>
                                      </p:cBhvr>
                                      <p:to>
                                        <p:strVal val="visible"/>
                                      </p:to>
                                    </p:set>
                                    <p:animEffect transition="in" filter="slide(fromLeft)">
                                      <p:cBhvr>
                                        <p:cTn id="12" dur="500"/>
                                        <p:tgtEl>
                                          <p:spTgt spid="19251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192518">
                                            <p:txEl>
                                              <p:pRg st="1" end="1"/>
                                            </p:txEl>
                                          </p:spTgt>
                                        </p:tgtEl>
                                        <p:attrNameLst>
                                          <p:attrName>style.visibility</p:attrName>
                                        </p:attrNameLst>
                                      </p:cBhvr>
                                      <p:to>
                                        <p:strVal val="visible"/>
                                      </p:to>
                                    </p:set>
                                    <p:animEffect transition="in" filter="slide(fromLeft)">
                                      <p:cBhvr>
                                        <p:cTn id="17" dur="500"/>
                                        <p:tgtEl>
                                          <p:spTgt spid="19251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2515" grpId="0" autoUpdateAnimBg="0"/>
      <p:bldP spid="192518"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Footer Placeholder 5"/>
          <p:cNvSpPr>
            <a:spLocks noGrp="1"/>
          </p:cNvSpPr>
          <p:nvPr>
            <p:ph type="ftr" sz="quarter" idx="11"/>
          </p:nvPr>
        </p:nvSpPr>
        <p:spPr/>
        <p:txBody>
          <a:bodyPr/>
          <a:lstStyle/>
          <a:p>
            <a:r>
              <a:rPr lang="en-US"/>
              <a:t>Create your first document</a:t>
            </a:r>
          </a:p>
        </p:txBody>
      </p:sp>
      <p:sp>
        <p:nvSpPr>
          <p:cNvPr id="198658" name="Rectangle 2"/>
          <p:cNvSpPr>
            <a:spLocks noGrp="1" noChangeArrowheads="1"/>
          </p:cNvSpPr>
          <p:nvPr>
            <p:ph type="title"/>
          </p:nvPr>
        </p:nvSpPr>
        <p:spPr>
          <a:xfrm>
            <a:off x="211138" y="73025"/>
            <a:ext cx="8027987" cy="614363"/>
          </a:xfrm>
        </p:spPr>
        <p:txBody>
          <a:bodyPr/>
          <a:lstStyle/>
          <a:p>
            <a:r>
              <a:rPr lang="en-US"/>
              <a:t>Change page margins</a:t>
            </a:r>
          </a:p>
        </p:txBody>
      </p:sp>
      <p:sp>
        <p:nvSpPr>
          <p:cNvPr id="198659" name="Rectangle 3"/>
          <p:cNvSpPr>
            <a:spLocks noChangeArrowheads="1"/>
          </p:cNvSpPr>
          <p:nvPr/>
        </p:nvSpPr>
        <p:spPr bwMode="auto">
          <a:xfrm>
            <a:off x="6119813" y="854075"/>
            <a:ext cx="2744787" cy="2960688"/>
          </a:xfrm>
          <a:prstGeom prst="rect">
            <a:avLst/>
          </a:prstGeom>
          <a:noFill/>
          <a:ln w="9525">
            <a:noFill/>
            <a:miter lim="800000"/>
            <a:headEnd/>
            <a:tailEnd/>
          </a:ln>
          <a:effectLst/>
        </p:spPr>
        <p:txBody>
          <a:bodyPr/>
          <a:lstStyle/>
          <a:p>
            <a:pPr>
              <a:spcBef>
                <a:spcPct val="20000"/>
              </a:spcBef>
              <a:spcAft>
                <a:spcPct val="75000"/>
              </a:spcAft>
            </a:pPr>
            <a:r>
              <a:rPr lang="en-US" sz="2000"/>
              <a:t>Page margins are the blank spaces around the edges of the page. </a:t>
            </a:r>
          </a:p>
          <a:p>
            <a:pPr>
              <a:spcBef>
                <a:spcPct val="20000"/>
              </a:spcBef>
              <a:spcAft>
                <a:spcPct val="75000"/>
              </a:spcAft>
            </a:pPr>
            <a:r>
              <a:rPr lang="en-US" sz="2000"/>
              <a:t>There is a 1-inch (2.54-cm) page margin at the top, bottom, left, and right sides of the page. </a:t>
            </a:r>
          </a:p>
        </p:txBody>
      </p:sp>
      <p:sp>
        <p:nvSpPr>
          <p:cNvPr id="198661" name="Rectangle 5"/>
          <p:cNvSpPr>
            <a:spLocks noChangeArrowheads="1"/>
          </p:cNvSpPr>
          <p:nvPr/>
        </p:nvSpPr>
        <p:spPr bwMode="auto">
          <a:xfrm>
            <a:off x="277813" y="3994150"/>
            <a:ext cx="5926137" cy="1771650"/>
          </a:xfrm>
          <a:prstGeom prst="rect">
            <a:avLst/>
          </a:prstGeom>
          <a:noFill/>
          <a:ln w="9525">
            <a:noFill/>
            <a:miter lim="800000"/>
            <a:headEnd/>
            <a:tailEnd/>
          </a:ln>
          <a:effectLst/>
        </p:spPr>
        <p:txBody>
          <a:bodyPr/>
          <a:lstStyle/>
          <a:p>
            <a:pPr>
              <a:spcBef>
                <a:spcPct val="20000"/>
              </a:spcBef>
              <a:spcAft>
                <a:spcPct val="75000"/>
              </a:spcAft>
            </a:pPr>
            <a:r>
              <a:rPr lang="en-US">
                <a:solidFill>
                  <a:srgbClr val="FFCC00"/>
                </a:solidFill>
              </a:rPr>
              <a:t>But if you want different margins, you should know how to change them, which you can at any time. </a:t>
            </a:r>
          </a:p>
          <a:p>
            <a:pPr>
              <a:spcBef>
                <a:spcPct val="20000"/>
              </a:spcBef>
              <a:spcAft>
                <a:spcPct val="75000"/>
              </a:spcAft>
            </a:pPr>
            <a:r>
              <a:rPr lang="en-US">
                <a:solidFill>
                  <a:srgbClr val="FFCC00"/>
                </a:solidFill>
              </a:rPr>
              <a:t>When you type a very brief letter, for example, or a recipe, an invitation, or a poem, you might like different margins. </a:t>
            </a:r>
          </a:p>
        </p:txBody>
      </p:sp>
      <p:sp>
        <p:nvSpPr>
          <p:cNvPr id="198663" name="Line 7"/>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pic>
        <p:nvPicPr>
          <p:cNvPr id="198664" name="Picture 8" descr="Different page margins in Word"/>
          <p:cNvPicPr>
            <a:picLocks noChangeAspect="1" noChangeArrowheads="1"/>
          </p:cNvPicPr>
          <p:nvPr>
            <p:ph sz="half" idx="1"/>
          </p:nvPr>
        </p:nvPicPr>
        <p:blipFill>
          <a:blip r:embed="rId3"/>
          <a:srcRect/>
          <a:stretch>
            <a:fillRect/>
          </a:stretch>
        </p:blipFill>
        <p:spPr>
          <a:xfrm>
            <a:off x="339725" y="933450"/>
            <a:ext cx="5662613" cy="2854325"/>
          </a:xfrm>
          <a:noFill/>
          <a:ln/>
        </p:spPr>
      </p:pic>
      <p:sp>
        <p:nvSpPr>
          <p:cNvPr id="9" name="Date Placeholder 8"/>
          <p:cNvSpPr>
            <a:spLocks noGrp="1"/>
          </p:cNvSpPr>
          <p:nvPr>
            <p:ph type="dt" sz="half" idx="10"/>
          </p:nvPr>
        </p:nvSpPr>
        <p:spPr/>
        <p:txBody>
          <a:bodyPr/>
          <a:lstStyle/>
          <a:p>
            <a:fld id="{53E513B3-603E-4E34-9A17-E76EA820A2CF}" type="datetime3">
              <a:rPr lang="en-US" smtClean="0"/>
              <a:t>2 November 2007</a:t>
            </a:fld>
            <a:endParaRPr lang="en-US"/>
          </a:p>
        </p:txBody>
      </p:sp>
      <p:sp>
        <p:nvSpPr>
          <p:cNvPr id="10" name="Slide Number Placeholder 9"/>
          <p:cNvSpPr>
            <a:spLocks noGrp="1"/>
          </p:cNvSpPr>
          <p:nvPr>
            <p:ph type="sldNum" sz="quarter" idx="12"/>
          </p:nvPr>
        </p:nvSpPr>
        <p:spPr/>
        <p:txBody>
          <a:bodyPr/>
          <a:lstStyle/>
          <a:p>
            <a:fld id="{6E704C60-ACC1-4B17-8A86-397A0C2E40B1}" type="slidenum">
              <a:rPr lang="en-US" smtClean="0"/>
              <a:pPr/>
              <a:t>16</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afterEffect">
                                  <p:stCondLst>
                                    <p:cond delay="0"/>
                                  </p:stCondLst>
                                  <p:childTnLst>
                                    <p:set>
                                      <p:cBhvr>
                                        <p:cTn id="6" dur="1" fill="hold">
                                          <p:stCondLst>
                                            <p:cond delay="0"/>
                                          </p:stCondLst>
                                        </p:cTn>
                                        <p:tgtEl>
                                          <p:spTgt spid="198664"/>
                                        </p:tgtEl>
                                        <p:attrNameLst>
                                          <p:attrName>style.visibility</p:attrName>
                                        </p:attrNameLst>
                                      </p:cBhvr>
                                      <p:to>
                                        <p:strVal val="visible"/>
                                      </p:to>
                                    </p:set>
                                    <p:animEffect transition="in" filter="slide(fromTop)">
                                      <p:cBhvr>
                                        <p:cTn id="7" dur="500"/>
                                        <p:tgtEl>
                                          <p:spTgt spid="198664"/>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198659">
                                            <p:txEl>
                                              <p:pRg st="0" end="0"/>
                                            </p:txEl>
                                          </p:spTgt>
                                        </p:tgtEl>
                                        <p:attrNameLst>
                                          <p:attrName>style.visibility</p:attrName>
                                        </p:attrNameLst>
                                      </p:cBhvr>
                                      <p:to>
                                        <p:strVal val="visible"/>
                                      </p:to>
                                    </p:set>
                                    <p:animEffect transition="in" filter="slide(fromTop)">
                                      <p:cBhvr>
                                        <p:cTn id="12" dur="500"/>
                                        <p:tgtEl>
                                          <p:spTgt spid="19865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1" fill="hold" grpId="0" nodeType="clickEffect">
                                  <p:stCondLst>
                                    <p:cond delay="0"/>
                                  </p:stCondLst>
                                  <p:childTnLst>
                                    <p:set>
                                      <p:cBhvr>
                                        <p:cTn id="16" dur="1" fill="hold">
                                          <p:stCondLst>
                                            <p:cond delay="0"/>
                                          </p:stCondLst>
                                        </p:cTn>
                                        <p:tgtEl>
                                          <p:spTgt spid="198659">
                                            <p:txEl>
                                              <p:pRg st="1" end="1"/>
                                            </p:txEl>
                                          </p:spTgt>
                                        </p:tgtEl>
                                        <p:attrNameLst>
                                          <p:attrName>style.visibility</p:attrName>
                                        </p:attrNameLst>
                                      </p:cBhvr>
                                      <p:to>
                                        <p:strVal val="visible"/>
                                      </p:to>
                                    </p:set>
                                    <p:animEffect transition="in" filter="slide(fromTop)">
                                      <p:cBhvr>
                                        <p:cTn id="17" dur="500"/>
                                        <p:tgtEl>
                                          <p:spTgt spid="19865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8" fill="hold" grpId="0" nodeType="clickEffect">
                                  <p:stCondLst>
                                    <p:cond delay="0"/>
                                  </p:stCondLst>
                                  <p:childTnLst>
                                    <p:set>
                                      <p:cBhvr>
                                        <p:cTn id="21" dur="1" fill="hold">
                                          <p:stCondLst>
                                            <p:cond delay="0"/>
                                          </p:stCondLst>
                                        </p:cTn>
                                        <p:tgtEl>
                                          <p:spTgt spid="198661">
                                            <p:txEl>
                                              <p:pRg st="0" end="0"/>
                                            </p:txEl>
                                          </p:spTgt>
                                        </p:tgtEl>
                                        <p:attrNameLst>
                                          <p:attrName>style.visibility</p:attrName>
                                        </p:attrNameLst>
                                      </p:cBhvr>
                                      <p:to>
                                        <p:strVal val="visible"/>
                                      </p:to>
                                    </p:set>
                                    <p:animEffect transition="in" filter="slide(fromLeft)">
                                      <p:cBhvr>
                                        <p:cTn id="22" dur="500"/>
                                        <p:tgtEl>
                                          <p:spTgt spid="198661">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8" fill="hold" grpId="0" nodeType="clickEffect">
                                  <p:stCondLst>
                                    <p:cond delay="0"/>
                                  </p:stCondLst>
                                  <p:childTnLst>
                                    <p:set>
                                      <p:cBhvr>
                                        <p:cTn id="26" dur="1" fill="hold">
                                          <p:stCondLst>
                                            <p:cond delay="0"/>
                                          </p:stCondLst>
                                        </p:cTn>
                                        <p:tgtEl>
                                          <p:spTgt spid="198661">
                                            <p:txEl>
                                              <p:pRg st="1" end="1"/>
                                            </p:txEl>
                                          </p:spTgt>
                                        </p:tgtEl>
                                        <p:attrNameLst>
                                          <p:attrName>style.visibility</p:attrName>
                                        </p:attrNameLst>
                                      </p:cBhvr>
                                      <p:to>
                                        <p:strVal val="visible"/>
                                      </p:to>
                                    </p:set>
                                    <p:animEffect transition="in" filter="slide(fromLeft)">
                                      <p:cBhvr>
                                        <p:cTn id="27" dur="500"/>
                                        <p:tgtEl>
                                          <p:spTgt spid="19866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8659" grpId="0" build="p" autoUpdateAnimBg="0"/>
      <p:bldP spid="198661"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5"/>
          <p:cNvSpPr>
            <a:spLocks noGrp="1"/>
          </p:cNvSpPr>
          <p:nvPr>
            <p:ph type="ftr" sz="quarter" idx="11"/>
          </p:nvPr>
        </p:nvSpPr>
        <p:spPr/>
        <p:txBody>
          <a:bodyPr/>
          <a:lstStyle/>
          <a:p>
            <a:r>
              <a:rPr lang="en-US"/>
              <a:t>Create your first document</a:t>
            </a:r>
          </a:p>
        </p:txBody>
      </p:sp>
      <p:sp>
        <p:nvSpPr>
          <p:cNvPr id="200706" name="Rectangle 2"/>
          <p:cNvSpPr>
            <a:spLocks noGrp="1" noChangeArrowheads="1"/>
          </p:cNvSpPr>
          <p:nvPr>
            <p:ph type="title"/>
          </p:nvPr>
        </p:nvSpPr>
        <p:spPr>
          <a:xfrm>
            <a:off x="211138" y="73025"/>
            <a:ext cx="8027987" cy="614363"/>
          </a:xfrm>
        </p:spPr>
        <p:txBody>
          <a:bodyPr/>
          <a:lstStyle/>
          <a:p>
            <a:r>
              <a:rPr lang="en-US"/>
              <a:t>Change page margins</a:t>
            </a:r>
          </a:p>
        </p:txBody>
      </p:sp>
      <p:sp>
        <p:nvSpPr>
          <p:cNvPr id="200707" name="Rectangle 3"/>
          <p:cNvSpPr>
            <a:spLocks noChangeArrowheads="1"/>
          </p:cNvSpPr>
          <p:nvPr/>
        </p:nvSpPr>
        <p:spPr bwMode="auto">
          <a:xfrm>
            <a:off x="6119813" y="854075"/>
            <a:ext cx="2744787" cy="2960688"/>
          </a:xfrm>
          <a:prstGeom prst="rect">
            <a:avLst/>
          </a:prstGeom>
          <a:noFill/>
          <a:ln w="9525">
            <a:noFill/>
            <a:miter lim="800000"/>
            <a:headEnd/>
            <a:tailEnd/>
          </a:ln>
          <a:effectLst/>
        </p:spPr>
        <p:txBody>
          <a:bodyPr/>
          <a:lstStyle/>
          <a:p>
            <a:pPr>
              <a:spcBef>
                <a:spcPct val="20000"/>
              </a:spcBef>
              <a:spcAft>
                <a:spcPct val="75000"/>
              </a:spcAft>
            </a:pPr>
            <a:r>
              <a:rPr lang="en-US" sz="2000"/>
              <a:t>To change margins, use the Ribbon at the top of the window. </a:t>
            </a:r>
          </a:p>
        </p:txBody>
      </p:sp>
      <p:sp>
        <p:nvSpPr>
          <p:cNvPr id="200708" name="Rectangle 4"/>
          <p:cNvSpPr>
            <a:spLocks noChangeArrowheads="1"/>
          </p:cNvSpPr>
          <p:nvPr/>
        </p:nvSpPr>
        <p:spPr bwMode="auto">
          <a:xfrm>
            <a:off x="277813" y="3994150"/>
            <a:ext cx="5926137" cy="1771650"/>
          </a:xfrm>
          <a:prstGeom prst="rect">
            <a:avLst/>
          </a:prstGeom>
          <a:noFill/>
          <a:ln w="9525">
            <a:noFill/>
            <a:miter lim="800000"/>
            <a:headEnd/>
            <a:tailEnd/>
          </a:ln>
          <a:effectLst/>
        </p:spPr>
        <p:txBody>
          <a:bodyPr/>
          <a:lstStyle/>
          <a:p>
            <a:pPr>
              <a:spcBef>
                <a:spcPct val="20000"/>
              </a:spcBef>
              <a:spcAft>
                <a:spcPct val="75000"/>
              </a:spcAft>
            </a:pPr>
            <a:r>
              <a:rPr lang="en-US">
                <a:solidFill>
                  <a:srgbClr val="FFCC00"/>
                </a:solidFill>
              </a:rPr>
              <a:t>Click the </a:t>
            </a:r>
            <a:r>
              <a:rPr lang="en-US" b="1">
                <a:solidFill>
                  <a:srgbClr val="FFCC00"/>
                </a:solidFill>
              </a:rPr>
              <a:t>Page Layout</a:t>
            </a:r>
            <a:r>
              <a:rPr lang="en-US">
                <a:solidFill>
                  <a:srgbClr val="FFCC00"/>
                </a:solidFill>
              </a:rPr>
              <a:t> tab. In the </a:t>
            </a:r>
            <a:r>
              <a:rPr lang="en-US" b="1">
                <a:solidFill>
                  <a:srgbClr val="FFCC00"/>
                </a:solidFill>
              </a:rPr>
              <a:t>Page Setup</a:t>
            </a:r>
            <a:r>
              <a:rPr lang="en-US">
                <a:solidFill>
                  <a:srgbClr val="FFCC00"/>
                </a:solidFill>
              </a:rPr>
              <a:t> group, click </a:t>
            </a:r>
            <a:r>
              <a:rPr lang="en-US" b="1">
                <a:solidFill>
                  <a:srgbClr val="FFCC00"/>
                </a:solidFill>
              </a:rPr>
              <a:t>Margins</a:t>
            </a:r>
            <a:r>
              <a:rPr lang="en-US">
                <a:solidFill>
                  <a:srgbClr val="FFCC00"/>
                </a:solidFill>
              </a:rPr>
              <a:t>. </a:t>
            </a:r>
          </a:p>
          <a:p>
            <a:pPr>
              <a:spcBef>
                <a:spcPct val="20000"/>
              </a:spcBef>
              <a:spcAft>
                <a:spcPct val="75000"/>
              </a:spcAft>
            </a:pPr>
            <a:r>
              <a:rPr lang="en-US">
                <a:solidFill>
                  <a:srgbClr val="FFCC00"/>
                </a:solidFill>
              </a:rPr>
              <a:t>You’ll see different margin sizes, shown in little pictures (icons), along with the measurements for each of the margins. </a:t>
            </a:r>
          </a:p>
        </p:txBody>
      </p:sp>
      <p:sp>
        <p:nvSpPr>
          <p:cNvPr id="200709" name="Line 5"/>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pic>
        <p:nvPicPr>
          <p:cNvPr id="200710" name="Picture 6" descr="Different page margins in Word"/>
          <p:cNvPicPr>
            <a:picLocks noChangeAspect="1" noChangeArrowheads="1"/>
          </p:cNvPicPr>
          <p:nvPr>
            <p:ph sz="half" idx="1"/>
          </p:nvPr>
        </p:nvPicPr>
        <p:blipFill>
          <a:blip r:embed="rId3"/>
          <a:srcRect/>
          <a:stretch>
            <a:fillRect/>
          </a:stretch>
        </p:blipFill>
        <p:spPr>
          <a:xfrm>
            <a:off x="339725" y="933450"/>
            <a:ext cx="5662613" cy="2854325"/>
          </a:xfrm>
          <a:noFill/>
          <a:ln/>
        </p:spPr>
      </p:pic>
      <p:sp>
        <p:nvSpPr>
          <p:cNvPr id="9" name="Date Placeholder 8"/>
          <p:cNvSpPr>
            <a:spLocks noGrp="1"/>
          </p:cNvSpPr>
          <p:nvPr>
            <p:ph type="dt" sz="half" idx="10"/>
          </p:nvPr>
        </p:nvSpPr>
        <p:spPr/>
        <p:txBody>
          <a:bodyPr/>
          <a:lstStyle/>
          <a:p>
            <a:fld id="{6EFC1B58-FA7B-4924-B974-60A9E7A65924}" type="datetime3">
              <a:rPr lang="en-US" smtClean="0"/>
              <a:t>2 November 2007</a:t>
            </a:fld>
            <a:endParaRPr lang="en-US"/>
          </a:p>
        </p:txBody>
      </p:sp>
      <p:sp>
        <p:nvSpPr>
          <p:cNvPr id="10" name="Slide Number Placeholder 9"/>
          <p:cNvSpPr>
            <a:spLocks noGrp="1"/>
          </p:cNvSpPr>
          <p:nvPr>
            <p:ph type="sldNum" sz="quarter" idx="12"/>
          </p:nvPr>
        </p:nvSpPr>
        <p:spPr/>
        <p:txBody>
          <a:bodyPr/>
          <a:lstStyle/>
          <a:p>
            <a:fld id="{6E704C60-ACC1-4B17-8A86-397A0C2E40B1}" type="slidenum">
              <a:rPr lang="en-US" smtClean="0"/>
              <a:pPr/>
              <a:t>17</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200707">
                                            <p:txEl>
                                              <p:pRg st="0" end="0"/>
                                            </p:txEl>
                                          </p:spTgt>
                                        </p:tgtEl>
                                        <p:attrNameLst>
                                          <p:attrName>style.visibility</p:attrName>
                                        </p:attrNameLst>
                                      </p:cBhvr>
                                      <p:to>
                                        <p:strVal val="visible"/>
                                      </p:to>
                                    </p:set>
                                    <p:animEffect transition="in" filter="slide(fromTop)">
                                      <p:cBhvr>
                                        <p:cTn id="7" dur="500"/>
                                        <p:tgtEl>
                                          <p:spTgt spid="2007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200708">
                                            <p:txEl>
                                              <p:pRg st="0" end="0"/>
                                            </p:txEl>
                                          </p:spTgt>
                                        </p:tgtEl>
                                        <p:attrNameLst>
                                          <p:attrName>style.visibility</p:attrName>
                                        </p:attrNameLst>
                                      </p:cBhvr>
                                      <p:to>
                                        <p:strVal val="visible"/>
                                      </p:to>
                                    </p:set>
                                    <p:animEffect transition="in" filter="slide(fromLeft)">
                                      <p:cBhvr>
                                        <p:cTn id="12" dur="500"/>
                                        <p:tgtEl>
                                          <p:spTgt spid="20070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200708">
                                            <p:txEl>
                                              <p:pRg st="1" end="1"/>
                                            </p:txEl>
                                          </p:spTgt>
                                        </p:tgtEl>
                                        <p:attrNameLst>
                                          <p:attrName>style.visibility</p:attrName>
                                        </p:attrNameLst>
                                      </p:cBhvr>
                                      <p:to>
                                        <p:strVal val="visible"/>
                                      </p:to>
                                    </p:set>
                                    <p:animEffect transition="in" filter="slide(fromLeft)">
                                      <p:cBhvr>
                                        <p:cTn id="17" dur="500"/>
                                        <p:tgtEl>
                                          <p:spTgt spid="20070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0707" grpId="0" build="p" autoUpdateAnimBg="0" advAuto="0"/>
      <p:bldP spid="200708"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5"/>
          <p:cNvSpPr>
            <a:spLocks noGrp="1"/>
          </p:cNvSpPr>
          <p:nvPr>
            <p:ph type="ftr" sz="quarter" idx="11"/>
          </p:nvPr>
        </p:nvSpPr>
        <p:spPr/>
        <p:txBody>
          <a:bodyPr/>
          <a:lstStyle/>
          <a:p>
            <a:r>
              <a:rPr lang="en-US"/>
              <a:t>Create your first document</a:t>
            </a:r>
          </a:p>
        </p:txBody>
      </p:sp>
      <p:sp>
        <p:nvSpPr>
          <p:cNvPr id="202754" name="Rectangle 2"/>
          <p:cNvSpPr>
            <a:spLocks noGrp="1" noChangeArrowheads="1"/>
          </p:cNvSpPr>
          <p:nvPr>
            <p:ph type="title"/>
          </p:nvPr>
        </p:nvSpPr>
        <p:spPr>
          <a:xfrm>
            <a:off x="211138" y="73025"/>
            <a:ext cx="8027987" cy="614363"/>
          </a:xfrm>
        </p:spPr>
        <p:txBody>
          <a:bodyPr/>
          <a:lstStyle/>
          <a:p>
            <a:r>
              <a:rPr lang="en-US"/>
              <a:t>Change page margins</a:t>
            </a:r>
          </a:p>
        </p:txBody>
      </p:sp>
      <p:sp>
        <p:nvSpPr>
          <p:cNvPr id="202755" name="Rectangle 3"/>
          <p:cNvSpPr>
            <a:spLocks noChangeArrowheads="1"/>
          </p:cNvSpPr>
          <p:nvPr/>
        </p:nvSpPr>
        <p:spPr bwMode="auto">
          <a:xfrm>
            <a:off x="6119813" y="854075"/>
            <a:ext cx="2744787" cy="2960688"/>
          </a:xfrm>
          <a:prstGeom prst="rect">
            <a:avLst/>
          </a:prstGeom>
          <a:noFill/>
          <a:ln w="9525">
            <a:noFill/>
            <a:miter lim="800000"/>
            <a:headEnd/>
            <a:tailEnd/>
          </a:ln>
          <a:effectLst/>
        </p:spPr>
        <p:txBody>
          <a:bodyPr/>
          <a:lstStyle/>
          <a:p>
            <a:pPr>
              <a:spcBef>
                <a:spcPct val="20000"/>
              </a:spcBef>
              <a:spcAft>
                <a:spcPct val="75000"/>
              </a:spcAft>
            </a:pPr>
            <a:r>
              <a:rPr lang="en-US" sz="2000"/>
              <a:t>The first margin in the list is </a:t>
            </a:r>
            <a:r>
              <a:rPr lang="en-US" sz="2000" b="1"/>
              <a:t>Normal</a:t>
            </a:r>
            <a:r>
              <a:rPr lang="en-US" sz="2000"/>
              <a:t>, the current margin. </a:t>
            </a:r>
          </a:p>
        </p:txBody>
      </p:sp>
      <p:sp>
        <p:nvSpPr>
          <p:cNvPr id="202756" name="Rectangle 4"/>
          <p:cNvSpPr>
            <a:spLocks noChangeArrowheads="1"/>
          </p:cNvSpPr>
          <p:nvPr/>
        </p:nvSpPr>
        <p:spPr bwMode="auto">
          <a:xfrm>
            <a:off x="277813" y="3994150"/>
            <a:ext cx="5926137" cy="1733550"/>
          </a:xfrm>
          <a:prstGeom prst="rect">
            <a:avLst/>
          </a:prstGeom>
          <a:noFill/>
          <a:ln w="9525">
            <a:noFill/>
            <a:miter lim="800000"/>
            <a:headEnd/>
            <a:tailEnd/>
          </a:ln>
          <a:effectLst/>
        </p:spPr>
        <p:txBody>
          <a:bodyPr/>
          <a:lstStyle/>
          <a:p>
            <a:pPr>
              <a:spcBef>
                <a:spcPct val="20000"/>
              </a:spcBef>
              <a:spcAft>
                <a:spcPct val="75000"/>
              </a:spcAft>
            </a:pPr>
            <a:r>
              <a:rPr lang="en-US">
                <a:solidFill>
                  <a:srgbClr val="FFCC00"/>
                </a:solidFill>
              </a:rPr>
              <a:t>To get narrower margins, click </a:t>
            </a:r>
            <a:r>
              <a:rPr lang="en-US" b="1">
                <a:solidFill>
                  <a:srgbClr val="FFCC00"/>
                </a:solidFill>
              </a:rPr>
              <a:t>Narrow</a:t>
            </a:r>
            <a:r>
              <a:rPr lang="en-US">
                <a:solidFill>
                  <a:srgbClr val="FFCC00"/>
                </a:solidFill>
              </a:rPr>
              <a:t>. If you want the left and right margins to be much wider, click </a:t>
            </a:r>
            <a:r>
              <a:rPr lang="en-US" b="1">
                <a:solidFill>
                  <a:srgbClr val="FFCC00"/>
                </a:solidFill>
              </a:rPr>
              <a:t>Wide</a:t>
            </a:r>
            <a:r>
              <a:rPr lang="en-US">
                <a:solidFill>
                  <a:srgbClr val="FFCC00"/>
                </a:solidFill>
              </a:rPr>
              <a:t>. </a:t>
            </a:r>
          </a:p>
          <a:p>
            <a:pPr>
              <a:spcBef>
                <a:spcPct val="20000"/>
              </a:spcBef>
              <a:spcAft>
                <a:spcPct val="75000"/>
              </a:spcAft>
            </a:pPr>
            <a:r>
              <a:rPr lang="en-US">
                <a:solidFill>
                  <a:srgbClr val="FFCC00"/>
                </a:solidFill>
              </a:rPr>
              <a:t>When you click the margin type that you want, your entire document automatically changes to the margin type you selected. </a:t>
            </a:r>
          </a:p>
        </p:txBody>
      </p:sp>
      <p:sp>
        <p:nvSpPr>
          <p:cNvPr id="202757" name="Line 5"/>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pic>
        <p:nvPicPr>
          <p:cNvPr id="202758" name="Picture 6" descr="Different page margins in Word"/>
          <p:cNvPicPr>
            <a:picLocks noChangeAspect="1" noChangeArrowheads="1"/>
          </p:cNvPicPr>
          <p:nvPr>
            <p:ph sz="half" idx="1"/>
          </p:nvPr>
        </p:nvPicPr>
        <p:blipFill>
          <a:blip r:embed="rId3"/>
          <a:srcRect/>
          <a:stretch>
            <a:fillRect/>
          </a:stretch>
        </p:blipFill>
        <p:spPr>
          <a:xfrm>
            <a:off x="339725" y="933450"/>
            <a:ext cx="5662613" cy="2854325"/>
          </a:xfrm>
          <a:noFill/>
          <a:ln/>
        </p:spPr>
      </p:pic>
      <p:sp>
        <p:nvSpPr>
          <p:cNvPr id="9" name="Date Placeholder 8"/>
          <p:cNvSpPr>
            <a:spLocks noGrp="1"/>
          </p:cNvSpPr>
          <p:nvPr>
            <p:ph type="dt" sz="half" idx="10"/>
          </p:nvPr>
        </p:nvSpPr>
        <p:spPr/>
        <p:txBody>
          <a:bodyPr/>
          <a:lstStyle/>
          <a:p>
            <a:fld id="{B32A40FC-8964-4BFB-8512-72B22E182009}" type="datetime3">
              <a:rPr lang="en-US" smtClean="0"/>
              <a:t>2 November 2007</a:t>
            </a:fld>
            <a:endParaRPr lang="en-US"/>
          </a:p>
        </p:txBody>
      </p:sp>
      <p:sp>
        <p:nvSpPr>
          <p:cNvPr id="10" name="Slide Number Placeholder 9"/>
          <p:cNvSpPr>
            <a:spLocks noGrp="1"/>
          </p:cNvSpPr>
          <p:nvPr>
            <p:ph type="sldNum" sz="quarter" idx="12"/>
          </p:nvPr>
        </p:nvSpPr>
        <p:spPr/>
        <p:txBody>
          <a:bodyPr/>
          <a:lstStyle/>
          <a:p>
            <a:fld id="{6E704C60-ACC1-4B17-8A86-397A0C2E40B1}" type="slidenum">
              <a:rPr lang="en-US" smtClean="0"/>
              <a:pPr/>
              <a:t>18</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202755">
                                            <p:txEl>
                                              <p:pRg st="0" end="0"/>
                                            </p:txEl>
                                          </p:spTgt>
                                        </p:tgtEl>
                                        <p:attrNameLst>
                                          <p:attrName>style.visibility</p:attrName>
                                        </p:attrNameLst>
                                      </p:cBhvr>
                                      <p:to>
                                        <p:strVal val="visible"/>
                                      </p:to>
                                    </p:set>
                                    <p:animEffect transition="in" filter="slide(fromTop)">
                                      <p:cBhvr>
                                        <p:cTn id="7" dur="500"/>
                                        <p:tgtEl>
                                          <p:spTgt spid="2027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202756">
                                            <p:txEl>
                                              <p:pRg st="0" end="0"/>
                                            </p:txEl>
                                          </p:spTgt>
                                        </p:tgtEl>
                                        <p:attrNameLst>
                                          <p:attrName>style.visibility</p:attrName>
                                        </p:attrNameLst>
                                      </p:cBhvr>
                                      <p:to>
                                        <p:strVal val="visible"/>
                                      </p:to>
                                    </p:set>
                                    <p:animEffect transition="in" filter="slide(fromLeft)">
                                      <p:cBhvr>
                                        <p:cTn id="12" dur="500"/>
                                        <p:tgtEl>
                                          <p:spTgt spid="20275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202756">
                                            <p:txEl>
                                              <p:pRg st="1" end="1"/>
                                            </p:txEl>
                                          </p:spTgt>
                                        </p:tgtEl>
                                        <p:attrNameLst>
                                          <p:attrName>style.visibility</p:attrName>
                                        </p:attrNameLst>
                                      </p:cBhvr>
                                      <p:to>
                                        <p:strVal val="visible"/>
                                      </p:to>
                                    </p:set>
                                    <p:animEffect transition="in" filter="slide(fromLeft)">
                                      <p:cBhvr>
                                        <p:cTn id="17" dur="500"/>
                                        <p:tgtEl>
                                          <p:spTgt spid="20275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2755" grpId="0" build="p" autoUpdateAnimBg="0" advAuto="0"/>
      <p:bldP spid="202756"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 name="Footer Placeholder 5"/>
          <p:cNvSpPr>
            <a:spLocks noGrp="1"/>
          </p:cNvSpPr>
          <p:nvPr>
            <p:ph type="ftr" sz="quarter" idx="11"/>
          </p:nvPr>
        </p:nvSpPr>
        <p:spPr/>
        <p:txBody>
          <a:bodyPr/>
          <a:lstStyle/>
          <a:p>
            <a:r>
              <a:rPr lang="en-US"/>
              <a:t>Create your first document</a:t>
            </a:r>
          </a:p>
        </p:txBody>
      </p:sp>
      <p:sp>
        <p:nvSpPr>
          <p:cNvPr id="204802" name="Rectangle 2"/>
          <p:cNvSpPr>
            <a:spLocks noGrp="1" noChangeArrowheads="1"/>
          </p:cNvSpPr>
          <p:nvPr>
            <p:ph type="title"/>
          </p:nvPr>
        </p:nvSpPr>
        <p:spPr>
          <a:xfrm>
            <a:off x="239713" y="63500"/>
            <a:ext cx="8904287" cy="614363"/>
          </a:xfrm>
        </p:spPr>
        <p:txBody>
          <a:bodyPr/>
          <a:lstStyle/>
          <a:p>
            <a:r>
              <a:rPr lang="en-US"/>
              <a:t>Save your work</a:t>
            </a:r>
          </a:p>
        </p:txBody>
      </p:sp>
      <p:sp>
        <p:nvSpPr>
          <p:cNvPr id="204803" name="Rectangle 3"/>
          <p:cNvSpPr>
            <a:spLocks noChangeArrowheads="1"/>
          </p:cNvSpPr>
          <p:nvPr/>
        </p:nvSpPr>
        <p:spPr bwMode="auto">
          <a:xfrm>
            <a:off x="6119813" y="833438"/>
            <a:ext cx="2744787" cy="3008312"/>
          </a:xfrm>
          <a:prstGeom prst="rect">
            <a:avLst/>
          </a:prstGeom>
          <a:noFill/>
          <a:ln w="9525">
            <a:noFill/>
            <a:miter lim="800000"/>
            <a:headEnd/>
            <a:tailEnd/>
          </a:ln>
          <a:effectLst/>
        </p:spPr>
        <p:txBody>
          <a:bodyPr/>
          <a:lstStyle/>
          <a:p>
            <a:pPr>
              <a:spcBef>
                <a:spcPct val="20000"/>
              </a:spcBef>
              <a:spcAft>
                <a:spcPct val="75000"/>
              </a:spcAft>
            </a:pPr>
            <a:r>
              <a:rPr lang="en-US" sz="2000"/>
              <a:t>By now you may have a finely tuned sentence or several paragraphs that you’d regret losing if your cat jumped on your keyboard, or if a power failure shut your computer off.</a:t>
            </a:r>
          </a:p>
        </p:txBody>
      </p:sp>
      <p:graphicFrame>
        <p:nvGraphicFramePr>
          <p:cNvPr id="204804" name="Object 4"/>
          <p:cNvGraphicFramePr>
            <a:graphicFrameLocks noChangeAspect="1"/>
          </p:cNvGraphicFramePr>
          <p:nvPr/>
        </p:nvGraphicFramePr>
        <p:xfrm>
          <a:off x="339725" y="4535488"/>
          <a:ext cx="269875" cy="303212"/>
        </p:xfrm>
        <a:graphic>
          <a:graphicData uri="http://schemas.openxmlformats.org/presentationml/2006/ole">
            <p:oleObj spid="_x0000_s204804" name="Visio" r:id="rId4" imgW="270231" imgH="303063" progId="Visio.Drawing.11">
              <p:embed/>
            </p:oleObj>
          </a:graphicData>
        </a:graphic>
      </p:graphicFrame>
      <p:graphicFrame>
        <p:nvGraphicFramePr>
          <p:cNvPr id="204805" name="Object 5"/>
          <p:cNvGraphicFramePr>
            <a:graphicFrameLocks noChangeAspect="1"/>
          </p:cNvGraphicFramePr>
          <p:nvPr/>
        </p:nvGraphicFramePr>
        <p:xfrm>
          <a:off x="339725" y="5251450"/>
          <a:ext cx="269875" cy="303213"/>
        </p:xfrm>
        <a:graphic>
          <a:graphicData uri="http://schemas.openxmlformats.org/presentationml/2006/ole">
            <p:oleObj spid="_x0000_s204805" name="Visio" r:id="rId5" imgW="270231" imgH="303063" progId="Visio.Drawing.11">
              <p:embed/>
            </p:oleObj>
          </a:graphicData>
        </a:graphic>
      </p:graphicFrame>
      <p:sp>
        <p:nvSpPr>
          <p:cNvPr id="204807" name="Line 7"/>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sp>
        <p:nvSpPr>
          <p:cNvPr id="204809" name="Rectangle 9"/>
          <p:cNvSpPr>
            <a:spLocks noChangeArrowheads="1"/>
          </p:cNvSpPr>
          <p:nvPr/>
        </p:nvSpPr>
        <p:spPr bwMode="auto">
          <a:xfrm>
            <a:off x="676275" y="4502150"/>
            <a:ext cx="5940425" cy="641350"/>
          </a:xfrm>
          <a:prstGeom prst="rect">
            <a:avLst/>
          </a:prstGeom>
          <a:noFill/>
          <a:ln w="9525" algn="ctr">
            <a:noFill/>
            <a:miter lim="800000"/>
            <a:headEnd/>
            <a:tailEnd/>
          </a:ln>
          <a:effectLst/>
        </p:spPr>
        <p:txBody>
          <a:bodyPr>
            <a:spAutoFit/>
          </a:bodyPr>
          <a:lstStyle/>
          <a:p>
            <a:pPr>
              <a:spcBef>
                <a:spcPct val="20000"/>
              </a:spcBef>
              <a:spcAft>
                <a:spcPct val="45000"/>
              </a:spcAft>
            </a:pPr>
            <a:r>
              <a:rPr lang="en-US">
                <a:solidFill>
                  <a:srgbClr val="FFCC00"/>
                </a:solidFill>
              </a:rPr>
              <a:t>Click the </a:t>
            </a:r>
            <a:r>
              <a:rPr lang="en-US" b="1">
                <a:solidFill>
                  <a:srgbClr val="FFCC00"/>
                </a:solidFill>
              </a:rPr>
              <a:t>Microsoft Office Button</a:t>
            </a:r>
            <a:r>
              <a:rPr lang="en-US">
                <a:solidFill>
                  <a:srgbClr val="FFCC00"/>
                </a:solidFill>
              </a:rPr>
              <a:t>       in the upper-left corner of the window. </a:t>
            </a:r>
          </a:p>
        </p:txBody>
      </p:sp>
      <p:sp>
        <p:nvSpPr>
          <p:cNvPr id="204810" name="Rectangle 10"/>
          <p:cNvSpPr>
            <a:spLocks noChangeArrowheads="1"/>
          </p:cNvSpPr>
          <p:nvPr/>
        </p:nvSpPr>
        <p:spPr bwMode="auto">
          <a:xfrm>
            <a:off x="277813" y="3994150"/>
            <a:ext cx="5926137" cy="450850"/>
          </a:xfrm>
          <a:prstGeom prst="rect">
            <a:avLst/>
          </a:prstGeom>
          <a:noFill/>
          <a:ln w="9525">
            <a:noFill/>
            <a:miter lim="800000"/>
            <a:headEnd/>
            <a:tailEnd/>
          </a:ln>
          <a:effectLst/>
        </p:spPr>
        <p:txBody>
          <a:bodyPr/>
          <a:lstStyle/>
          <a:p>
            <a:pPr>
              <a:spcBef>
                <a:spcPct val="20000"/>
              </a:spcBef>
              <a:spcAft>
                <a:spcPct val="75000"/>
              </a:spcAft>
            </a:pPr>
            <a:r>
              <a:rPr lang="en-US">
                <a:solidFill>
                  <a:srgbClr val="FFCC00"/>
                </a:solidFill>
              </a:rPr>
              <a:t>To keep your work, you must save it. It’s never too early. </a:t>
            </a:r>
          </a:p>
        </p:txBody>
      </p:sp>
      <p:pic>
        <p:nvPicPr>
          <p:cNvPr id="204811" name="Picture 11" descr="Save document by clicking Microsoft Office Button in upper-left corner of window "/>
          <p:cNvPicPr>
            <a:picLocks noChangeAspect="1" noChangeArrowheads="1"/>
          </p:cNvPicPr>
          <p:nvPr>
            <p:ph sz="half" idx="1"/>
          </p:nvPr>
        </p:nvPicPr>
        <p:blipFill>
          <a:blip r:embed="rId6"/>
          <a:srcRect/>
          <a:stretch>
            <a:fillRect/>
          </a:stretch>
        </p:blipFill>
        <p:spPr>
          <a:xfrm>
            <a:off x="350838" y="949325"/>
            <a:ext cx="5651500" cy="2849563"/>
          </a:xfrm>
          <a:noFill/>
          <a:ln/>
        </p:spPr>
      </p:pic>
      <p:pic>
        <p:nvPicPr>
          <p:cNvPr id="204812" name="Picture 12" descr="Button image"/>
          <p:cNvPicPr>
            <a:picLocks noChangeAspect="1" noChangeArrowheads="1"/>
          </p:cNvPicPr>
          <p:nvPr/>
        </p:nvPicPr>
        <p:blipFill>
          <a:blip r:embed="rId7"/>
          <a:srcRect/>
          <a:stretch>
            <a:fillRect/>
          </a:stretch>
        </p:blipFill>
        <p:spPr bwMode="auto">
          <a:xfrm>
            <a:off x="4310063" y="4441825"/>
            <a:ext cx="338137" cy="338138"/>
          </a:xfrm>
          <a:prstGeom prst="rect">
            <a:avLst/>
          </a:prstGeom>
          <a:noFill/>
        </p:spPr>
      </p:pic>
      <p:sp>
        <p:nvSpPr>
          <p:cNvPr id="204813" name="Rectangle 13"/>
          <p:cNvSpPr>
            <a:spLocks noChangeArrowheads="1"/>
          </p:cNvSpPr>
          <p:nvPr/>
        </p:nvSpPr>
        <p:spPr bwMode="auto">
          <a:xfrm>
            <a:off x="684213" y="5232400"/>
            <a:ext cx="5940425" cy="915988"/>
          </a:xfrm>
          <a:prstGeom prst="rect">
            <a:avLst/>
          </a:prstGeom>
          <a:noFill/>
          <a:ln w="9525" algn="ctr">
            <a:noFill/>
            <a:miter lim="800000"/>
            <a:headEnd/>
            <a:tailEnd/>
          </a:ln>
          <a:effectLst/>
        </p:spPr>
        <p:txBody>
          <a:bodyPr>
            <a:spAutoFit/>
          </a:bodyPr>
          <a:lstStyle/>
          <a:p>
            <a:pPr>
              <a:spcBef>
                <a:spcPct val="20000"/>
              </a:spcBef>
              <a:spcAft>
                <a:spcPct val="45000"/>
              </a:spcAft>
            </a:pPr>
            <a:r>
              <a:rPr lang="en-US">
                <a:solidFill>
                  <a:srgbClr val="FFCC00"/>
                </a:solidFill>
              </a:rPr>
              <a:t>Click </a:t>
            </a:r>
            <a:r>
              <a:rPr lang="en-US" b="1">
                <a:solidFill>
                  <a:srgbClr val="FFCC00"/>
                </a:solidFill>
              </a:rPr>
              <a:t>Save</a:t>
            </a:r>
            <a:r>
              <a:rPr lang="en-US">
                <a:solidFill>
                  <a:srgbClr val="FFCC00"/>
                </a:solidFill>
              </a:rPr>
              <a:t>. A dialog box opens, where you tell Word where you want to store the document on your computer and what you want to call it. </a:t>
            </a:r>
          </a:p>
        </p:txBody>
      </p:sp>
      <p:sp>
        <p:nvSpPr>
          <p:cNvPr id="14" name="Date Placeholder 13"/>
          <p:cNvSpPr>
            <a:spLocks noGrp="1"/>
          </p:cNvSpPr>
          <p:nvPr>
            <p:ph type="dt" sz="half" idx="10"/>
          </p:nvPr>
        </p:nvSpPr>
        <p:spPr/>
        <p:txBody>
          <a:bodyPr/>
          <a:lstStyle/>
          <a:p>
            <a:fld id="{F7D49CB1-453D-4D96-8B7D-B08AD8CF4B4F}" type="datetime3">
              <a:rPr lang="en-US" smtClean="0"/>
              <a:t>2 November 2007</a:t>
            </a:fld>
            <a:endParaRPr lang="en-US"/>
          </a:p>
        </p:txBody>
      </p:sp>
      <p:sp>
        <p:nvSpPr>
          <p:cNvPr id="15" name="Slide Number Placeholder 14"/>
          <p:cNvSpPr>
            <a:spLocks noGrp="1"/>
          </p:cNvSpPr>
          <p:nvPr>
            <p:ph type="sldNum" sz="quarter" idx="12"/>
          </p:nvPr>
        </p:nvSpPr>
        <p:spPr/>
        <p:txBody>
          <a:bodyPr/>
          <a:lstStyle/>
          <a:p>
            <a:fld id="{6E704C60-ACC1-4B17-8A86-397A0C2E40B1}" type="slidenum">
              <a:rPr lang="en-US" smtClean="0"/>
              <a:pPr/>
              <a:t>19</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afterEffect">
                                  <p:stCondLst>
                                    <p:cond delay="0"/>
                                  </p:stCondLst>
                                  <p:childTnLst>
                                    <p:set>
                                      <p:cBhvr>
                                        <p:cTn id="6" dur="1" fill="hold">
                                          <p:stCondLst>
                                            <p:cond delay="0"/>
                                          </p:stCondLst>
                                        </p:cTn>
                                        <p:tgtEl>
                                          <p:spTgt spid="204811"/>
                                        </p:tgtEl>
                                        <p:attrNameLst>
                                          <p:attrName>style.visibility</p:attrName>
                                        </p:attrNameLst>
                                      </p:cBhvr>
                                      <p:to>
                                        <p:strVal val="visible"/>
                                      </p:to>
                                    </p:set>
                                    <p:animEffect transition="in" filter="slide(fromTop)">
                                      <p:cBhvr>
                                        <p:cTn id="7" dur="500"/>
                                        <p:tgtEl>
                                          <p:spTgt spid="204811"/>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204803"/>
                                        </p:tgtEl>
                                        <p:attrNameLst>
                                          <p:attrName>style.visibility</p:attrName>
                                        </p:attrNameLst>
                                      </p:cBhvr>
                                      <p:to>
                                        <p:strVal val="visible"/>
                                      </p:to>
                                    </p:set>
                                    <p:animEffect transition="in" filter="slide(fromTop)">
                                      <p:cBhvr>
                                        <p:cTn id="12" dur="500"/>
                                        <p:tgtEl>
                                          <p:spTgt spid="204803"/>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204810">
                                            <p:txEl>
                                              <p:pRg st="0" end="0"/>
                                            </p:txEl>
                                          </p:spTgt>
                                        </p:tgtEl>
                                        <p:attrNameLst>
                                          <p:attrName>style.visibility</p:attrName>
                                        </p:attrNameLst>
                                      </p:cBhvr>
                                      <p:to>
                                        <p:strVal val="visible"/>
                                      </p:to>
                                    </p:set>
                                    <p:animEffect transition="in" filter="slide(fromLeft)">
                                      <p:cBhvr>
                                        <p:cTn id="17" dur="500"/>
                                        <p:tgtEl>
                                          <p:spTgt spid="204810">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204804"/>
                                        </p:tgtEl>
                                        <p:attrNameLst>
                                          <p:attrName>style.visibility</p:attrName>
                                        </p:attrNameLst>
                                      </p:cBhvr>
                                      <p:to>
                                        <p:strVal val="visible"/>
                                      </p:to>
                                    </p:set>
                                    <p:animEffect transition="in" filter="dissolve">
                                      <p:cBhvr>
                                        <p:cTn id="22" dur="500"/>
                                        <p:tgtEl>
                                          <p:spTgt spid="204804"/>
                                        </p:tgtEl>
                                      </p:cBhvr>
                                    </p:animEffect>
                                  </p:childTnLst>
                                </p:cTn>
                              </p:par>
                            </p:childTnLst>
                          </p:cTn>
                        </p:par>
                        <p:par>
                          <p:cTn id="23" fill="hold">
                            <p:stCondLst>
                              <p:cond delay="500"/>
                            </p:stCondLst>
                            <p:childTnLst>
                              <p:par>
                                <p:cTn id="24" presetID="9" presetClass="entr" presetSubtype="0" fill="hold" nodeType="afterEffect">
                                  <p:stCondLst>
                                    <p:cond delay="0"/>
                                  </p:stCondLst>
                                  <p:childTnLst>
                                    <p:set>
                                      <p:cBhvr>
                                        <p:cTn id="25" dur="1" fill="hold">
                                          <p:stCondLst>
                                            <p:cond delay="0"/>
                                          </p:stCondLst>
                                        </p:cTn>
                                        <p:tgtEl>
                                          <p:spTgt spid="204805"/>
                                        </p:tgtEl>
                                        <p:attrNameLst>
                                          <p:attrName>style.visibility</p:attrName>
                                        </p:attrNameLst>
                                      </p:cBhvr>
                                      <p:to>
                                        <p:strVal val="visible"/>
                                      </p:to>
                                    </p:set>
                                    <p:animEffect transition="in" filter="dissolve">
                                      <p:cBhvr>
                                        <p:cTn id="26" dur="500"/>
                                        <p:tgtEl>
                                          <p:spTgt spid="204805"/>
                                        </p:tgtEl>
                                      </p:cBhvr>
                                    </p:animEffect>
                                  </p:childTnLst>
                                </p:cTn>
                              </p:par>
                            </p:childTnLst>
                          </p:cTn>
                        </p:par>
                      </p:childTnLst>
                    </p:cTn>
                  </p:par>
                  <p:par>
                    <p:cTn id="27" fill="hold">
                      <p:stCondLst>
                        <p:cond delay="indefinite"/>
                      </p:stCondLst>
                      <p:childTnLst>
                        <p:par>
                          <p:cTn id="28" fill="hold">
                            <p:stCondLst>
                              <p:cond delay="0"/>
                            </p:stCondLst>
                            <p:childTnLst>
                              <p:par>
                                <p:cTn id="29" presetID="5" presetClass="entr" presetSubtype="10" fill="hold" grpId="0" nodeType="clickEffect">
                                  <p:stCondLst>
                                    <p:cond delay="0"/>
                                  </p:stCondLst>
                                  <p:childTnLst>
                                    <p:set>
                                      <p:cBhvr>
                                        <p:cTn id="30" dur="1" fill="hold">
                                          <p:stCondLst>
                                            <p:cond delay="0"/>
                                          </p:stCondLst>
                                        </p:cTn>
                                        <p:tgtEl>
                                          <p:spTgt spid="204809">
                                            <p:txEl>
                                              <p:pRg st="0" end="0"/>
                                            </p:txEl>
                                          </p:spTgt>
                                        </p:tgtEl>
                                        <p:attrNameLst>
                                          <p:attrName>style.visibility</p:attrName>
                                        </p:attrNameLst>
                                      </p:cBhvr>
                                      <p:to>
                                        <p:strVal val="visible"/>
                                      </p:to>
                                    </p:set>
                                    <p:animEffect transition="in" filter="checkerboard(across)">
                                      <p:cBhvr>
                                        <p:cTn id="31" dur="500"/>
                                        <p:tgtEl>
                                          <p:spTgt spid="204809">
                                            <p:txEl>
                                              <p:pRg st="0" end="0"/>
                                            </p:txEl>
                                          </p:spTgt>
                                        </p:tgtEl>
                                      </p:cBhvr>
                                    </p:animEffect>
                                  </p:childTnLst>
                                </p:cTn>
                              </p:par>
                            </p:childTnLst>
                          </p:cTn>
                        </p:par>
                        <p:par>
                          <p:cTn id="32" fill="hold">
                            <p:stCondLst>
                              <p:cond delay="500"/>
                            </p:stCondLst>
                            <p:childTnLst>
                              <p:par>
                                <p:cTn id="33" presetID="9" presetClass="entr" presetSubtype="0" fill="hold" nodeType="afterEffect">
                                  <p:stCondLst>
                                    <p:cond delay="0"/>
                                  </p:stCondLst>
                                  <p:childTnLst>
                                    <p:set>
                                      <p:cBhvr>
                                        <p:cTn id="34" dur="1" fill="hold">
                                          <p:stCondLst>
                                            <p:cond delay="0"/>
                                          </p:stCondLst>
                                        </p:cTn>
                                        <p:tgtEl>
                                          <p:spTgt spid="204812"/>
                                        </p:tgtEl>
                                        <p:attrNameLst>
                                          <p:attrName>style.visibility</p:attrName>
                                        </p:attrNameLst>
                                      </p:cBhvr>
                                      <p:to>
                                        <p:strVal val="visible"/>
                                      </p:to>
                                    </p:set>
                                    <p:animEffect transition="in" filter="dissolve">
                                      <p:cBhvr>
                                        <p:cTn id="35" dur="500"/>
                                        <p:tgtEl>
                                          <p:spTgt spid="204812"/>
                                        </p:tgtEl>
                                      </p:cBhvr>
                                    </p:animEffect>
                                  </p:childTnLst>
                                </p:cTn>
                              </p:par>
                            </p:childTnLst>
                          </p:cTn>
                        </p:par>
                      </p:childTnLst>
                    </p:cTn>
                  </p:par>
                  <p:par>
                    <p:cTn id="36" fill="hold">
                      <p:stCondLst>
                        <p:cond delay="indefinite"/>
                      </p:stCondLst>
                      <p:childTnLst>
                        <p:par>
                          <p:cTn id="37" fill="hold">
                            <p:stCondLst>
                              <p:cond delay="0"/>
                            </p:stCondLst>
                            <p:childTnLst>
                              <p:par>
                                <p:cTn id="38" presetID="5" presetClass="entr" presetSubtype="10" fill="hold" grpId="0" nodeType="clickEffect">
                                  <p:stCondLst>
                                    <p:cond delay="0"/>
                                  </p:stCondLst>
                                  <p:childTnLst>
                                    <p:set>
                                      <p:cBhvr>
                                        <p:cTn id="39" dur="1" fill="hold">
                                          <p:stCondLst>
                                            <p:cond delay="0"/>
                                          </p:stCondLst>
                                        </p:cTn>
                                        <p:tgtEl>
                                          <p:spTgt spid="204813">
                                            <p:txEl>
                                              <p:pRg st="0" end="0"/>
                                            </p:txEl>
                                          </p:spTgt>
                                        </p:tgtEl>
                                        <p:attrNameLst>
                                          <p:attrName>style.visibility</p:attrName>
                                        </p:attrNameLst>
                                      </p:cBhvr>
                                      <p:to>
                                        <p:strVal val="visible"/>
                                      </p:to>
                                    </p:set>
                                    <p:animEffect transition="in" filter="checkerboard(across)">
                                      <p:cBhvr>
                                        <p:cTn id="40" dur="500"/>
                                        <p:tgtEl>
                                          <p:spTgt spid="20481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03" grpId="0" autoUpdateAnimBg="0"/>
      <p:bldP spid="204809" grpId="0" build="p" autoUpdateAnimBg="0"/>
      <p:bldP spid="204810" grpId="0" build="p" autoUpdateAnimBg="0"/>
      <p:bldP spid="204813"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a:t>Create your first document</a:t>
            </a:r>
          </a:p>
        </p:txBody>
      </p:sp>
      <p:sp>
        <p:nvSpPr>
          <p:cNvPr id="10242" name="Rectangle 2"/>
          <p:cNvSpPr>
            <a:spLocks noGrp="1" noChangeArrowheads="1"/>
          </p:cNvSpPr>
          <p:nvPr>
            <p:ph type="title"/>
          </p:nvPr>
        </p:nvSpPr>
        <p:spPr/>
        <p:txBody>
          <a:bodyPr/>
          <a:lstStyle/>
          <a:p>
            <a:r>
              <a:rPr lang="en-US"/>
              <a:t>Course contents</a:t>
            </a:r>
          </a:p>
        </p:txBody>
      </p:sp>
      <p:sp>
        <p:nvSpPr>
          <p:cNvPr id="10243" name="Rectangle 3"/>
          <p:cNvSpPr>
            <a:spLocks noGrp="1" noChangeArrowheads="1"/>
          </p:cNvSpPr>
          <p:nvPr>
            <p:ph type="body" idx="1"/>
          </p:nvPr>
        </p:nvSpPr>
        <p:spPr>
          <a:xfrm>
            <a:off x="228600" y="828675"/>
            <a:ext cx="8431213" cy="3443288"/>
          </a:xfrm>
          <a:noFill/>
        </p:spPr>
        <p:txBody>
          <a:bodyPr/>
          <a:lstStyle/>
          <a:p>
            <a:pPr marL="276225" indent="-276225">
              <a:spcAft>
                <a:spcPct val="75000"/>
              </a:spcAft>
              <a:buClr>
                <a:srgbClr val="FF9900"/>
              </a:buClr>
              <a:buFontTx/>
              <a:buChar char="•"/>
            </a:pPr>
            <a:r>
              <a:rPr lang="en-US" sz="2800"/>
              <a:t>Overview: New to Word? </a:t>
            </a:r>
          </a:p>
          <a:p>
            <a:pPr marL="276225" indent="-276225">
              <a:spcAft>
                <a:spcPct val="75000"/>
              </a:spcAft>
              <a:buClr>
                <a:srgbClr val="FF9900"/>
              </a:buClr>
              <a:buFontTx/>
              <a:buChar char="•"/>
            </a:pPr>
            <a:r>
              <a:rPr lang="en-US" sz="2800"/>
              <a:t>Lesson: Meet the document</a:t>
            </a:r>
          </a:p>
        </p:txBody>
      </p:sp>
      <p:sp>
        <p:nvSpPr>
          <p:cNvPr id="10244" name="Rectangle 4"/>
          <p:cNvSpPr>
            <a:spLocks noChangeArrowheads="1"/>
          </p:cNvSpPr>
          <p:nvPr/>
        </p:nvSpPr>
        <p:spPr bwMode="auto">
          <a:xfrm>
            <a:off x="228600" y="4610100"/>
            <a:ext cx="8229600" cy="873125"/>
          </a:xfrm>
          <a:prstGeom prst="rect">
            <a:avLst/>
          </a:prstGeom>
          <a:noFill/>
          <a:ln w="9525">
            <a:noFill/>
            <a:miter lim="800000"/>
            <a:headEnd/>
            <a:tailEnd/>
          </a:ln>
          <a:effectLst/>
        </p:spPr>
        <p:txBody>
          <a:bodyPr anchorCtr="1"/>
          <a:lstStyle/>
          <a:p>
            <a:pPr>
              <a:spcBef>
                <a:spcPct val="20000"/>
              </a:spcBef>
            </a:pPr>
            <a:r>
              <a:rPr lang="en-US" sz="2400"/>
              <a:t>The lesson includes a list of suggested tasks and a set of test questions.</a:t>
            </a:r>
          </a:p>
        </p:txBody>
      </p:sp>
      <p:sp>
        <p:nvSpPr>
          <p:cNvPr id="7" name="Date Placeholder 6"/>
          <p:cNvSpPr>
            <a:spLocks noGrp="1"/>
          </p:cNvSpPr>
          <p:nvPr>
            <p:ph type="dt" sz="half" idx="10"/>
          </p:nvPr>
        </p:nvSpPr>
        <p:spPr/>
        <p:txBody>
          <a:bodyPr/>
          <a:lstStyle/>
          <a:p>
            <a:fld id="{6EFF03F8-97A7-4898-9D67-A563AB4691A9}" type="datetime3">
              <a:rPr lang="en-US" smtClean="0"/>
              <a:t>2 November 2007</a:t>
            </a:fld>
            <a:endParaRPr lang="en-US"/>
          </a:p>
        </p:txBody>
      </p:sp>
      <p:sp>
        <p:nvSpPr>
          <p:cNvPr id="8" name="Slide Number Placeholder 7"/>
          <p:cNvSpPr>
            <a:spLocks noGrp="1"/>
          </p:cNvSpPr>
          <p:nvPr>
            <p:ph type="sldNum" sz="quarter" idx="12"/>
          </p:nvPr>
        </p:nvSpPr>
        <p:spPr/>
        <p:txBody>
          <a:bodyPr/>
          <a:lstStyle/>
          <a:p>
            <a:fld id="{E8F856DD-209C-4B49-8BDA-88E80FB09BE9}" type="slidenum">
              <a:rPr lang="en-US" smtClean="0"/>
              <a:pPr/>
              <a:t>2</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slide(fromTop)">
                                      <p:cBhvr>
                                        <p:cTn id="7" dur="500"/>
                                        <p:tgtEl>
                                          <p:spTgt spid="102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10243">
                                            <p:txEl>
                                              <p:pRg st="1" end="1"/>
                                            </p:txEl>
                                          </p:spTgt>
                                        </p:tgtEl>
                                        <p:attrNameLst>
                                          <p:attrName>style.visibility</p:attrName>
                                        </p:attrNameLst>
                                      </p:cBhvr>
                                      <p:to>
                                        <p:strVal val="visible"/>
                                      </p:to>
                                    </p:set>
                                    <p:animEffect transition="in" filter="slide(fromTop)">
                                      <p:cBhvr>
                                        <p:cTn id="12" dur="500"/>
                                        <p:tgtEl>
                                          <p:spTgt spid="1024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10244"/>
                                        </p:tgtEl>
                                        <p:attrNameLst>
                                          <p:attrName>style.visibility</p:attrName>
                                        </p:attrNameLst>
                                      </p:cBhvr>
                                      <p:to>
                                        <p:strVal val="visible"/>
                                      </p:to>
                                    </p:set>
                                    <p:animEffect transition="in" filter="slide(fromBottom)">
                                      <p:cBhvr>
                                        <p:cTn id="17" dur="500"/>
                                        <p:tgtEl>
                                          <p:spTgt spid="102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P spid="10244"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 name="Footer Placeholder 5"/>
          <p:cNvSpPr>
            <a:spLocks noGrp="1"/>
          </p:cNvSpPr>
          <p:nvPr>
            <p:ph type="ftr" sz="quarter" idx="11"/>
          </p:nvPr>
        </p:nvSpPr>
        <p:spPr/>
        <p:txBody>
          <a:bodyPr/>
          <a:lstStyle/>
          <a:p>
            <a:r>
              <a:rPr lang="en-US"/>
              <a:t>Create your first document</a:t>
            </a:r>
          </a:p>
        </p:txBody>
      </p:sp>
      <p:sp>
        <p:nvSpPr>
          <p:cNvPr id="206850" name="Rectangle 2"/>
          <p:cNvSpPr>
            <a:spLocks noGrp="1" noChangeArrowheads="1"/>
          </p:cNvSpPr>
          <p:nvPr>
            <p:ph type="title"/>
          </p:nvPr>
        </p:nvSpPr>
        <p:spPr>
          <a:xfrm>
            <a:off x="239713" y="63500"/>
            <a:ext cx="8904287" cy="614363"/>
          </a:xfrm>
        </p:spPr>
        <p:txBody>
          <a:bodyPr/>
          <a:lstStyle/>
          <a:p>
            <a:r>
              <a:rPr lang="en-US"/>
              <a:t>Save your work</a:t>
            </a:r>
          </a:p>
        </p:txBody>
      </p:sp>
      <p:sp>
        <p:nvSpPr>
          <p:cNvPr id="206851" name="Rectangle 3"/>
          <p:cNvSpPr>
            <a:spLocks noChangeArrowheads="1"/>
          </p:cNvSpPr>
          <p:nvPr/>
        </p:nvSpPr>
        <p:spPr bwMode="auto">
          <a:xfrm>
            <a:off x="6119813" y="833438"/>
            <a:ext cx="2744787" cy="3008312"/>
          </a:xfrm>
          <a:prstGeom prst="rect">
            <a:avLst/>
          </a:prstGeom>
          <a:noFill/>
          <a:ln w="9525">
            <a:noFill/>
            <a:miter lim="800000"/>
            <a:headEnd/>
            <a:tailEnd/>
          </a:ln>
          <a:effectLst/>
        </p:spPr>
        <p:txBody>
          <a:bodyPr/>
          <a:lstStyle/>
          <a:p>
            <a:pPr>
              <a:spcBef>
                <a:spcPct val="20000"/>
              </a:spcBef>
              <a:spcAft>
                <a:spcPct val="75000"/>
              </a:spcAft>
            </a:pPr>
            <a:r>
              <a:rPr lang="en-US" sz="2000"/>
              <a:t>After you save your document, and you continue to type, save your work as you go. </a:t>
            </a:r>
          </a:p>
        </p:txBody>
      </p:sp>
      <p:sp>
        <p:nvSpPr>
          <p:cNvPr id="206854" name="Line 6"/>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sp>
        <p:nvSpPr>
          <p:cNvPr id="206856" name="Rectangle 8"/>
          <p:cNvSpPr>
            <a:spLocks noChangeArrowheads="1"/>
          </p:cNvSpPr>
          <p:nvPr/>
        </p:nvSpPr>
        <p:spPr bwMode="auto">
          <a:xfrm>
            <a:off x="277813" y="3994150"/>
            <a:ext cx="5926137" cy="733425"/>
          </a:xfrm>
          <a:prstGeom prst="rect">
            <a:avLst/>
          </a:prstGeom>
          <a:noFill/>
          <a:ln w="9525">
            <a:noFill/>
            <a:miter lim="800000"/>
            <a:headEnd/>
            <a:tailEnd/>
          </a:ln>
          <a:effectLst/>
        </p:spPr>
        <p:txBody>
          <a:bodyPr/>
          <a:lstStyle/>
          <a:p>
            <a:pPr>
              <a:spcBef>
                <a:spcPct val="20000"/>
              </a:spcBef>
              <a:spcAft>
                <a:spcPct val="75000"/>
              </a:spcAft>
            </a:pPr>
            <a:r>
              <a:rPr lang="en-US">
                <a:solidFill>
                  <a:srgbClr val="FFCC00"/>
                </a:solidFill>
              </a:rPr>
              <a:t>Every once in a while, click the </a:t>
            </a:r>
            <a:r>
              <a:rPr lang="en-US" b="1">
                <a:solidFill>
                  <a:srgbClr val="FFCC00"/>
                </a:solidFill>
              </a:rPr>
              <a:t>Save</a:t>
            </a:r>
            <a:r>
              <a:rPr lang="en-US">
                <a:solidFill>
                  <a:srgbClr val="FFCC00"/>
                </a:solidFill>
              </a:rPr>
              <a:t> button      on the Quick Access Toolbar in the upper-left corner of the window. </a:t>
            </a:r>
          </a:p>
        </p:txBody>
      </p:sp>
      <p:pic>
        <p:nvPicPr>
          <p:cNvPr id="206857" name="Picture 9" descr="Save document by clicking Microsoft Office Button in upper-left corner of window "/>
          <p:cNvPicPr>
            <a:picLocks noChangeAspect="1" noChangeArrowheads="1"/>
          </p:cNvPicPr>
          <p:nvPr>
            <p:ph sz="half" idx="1"/>
          </p:nvPr>
        </p:nvPicPr>
        <p:blipFill>
          <a:blip r:embed="rId3"/>
          <a:srcRect/>
          <a:stretch>
            <a:fillRect/>
          </a:stretch>
        </p:blipFill>
        <p:spPr>
          <a:xfrm>
            <a:off x="350838" y="949325"/>
            <a:ext cx="5651500" cy="2849563"/>
          </a:xfrm>
          <a:noFill/>
          <a:ln/>
        </p:spPr>
      </p:pic>
      <p:pic>
        <p:nvPicPr>
          <p:cNvPr id="206860" name="Picture 12" descr="Quick Access Toolbar"/>
          <p:cNvPicPr>
            <a:picLocks noChangeAspect="1" noChangeArrowheads="1"/>
          </p:cNvPicPr>
          <p:nvPr/>
        </p:nvPicPr>
        <p:blipFill>
          <a:blip r:embed="rId4"/>
          <a:srcRect/>
          <a:stretch>
            <a:fillRect/>
          </a:stretch>
        </p:blipFill>
        <p:spPr bwMode="auto">
          <a:xfrm>
            <a:off x="366713" y="4967288"/>
            <a:ext cx="1673225" cy="595312"/>
          </a:xfrm>
          <a:prstGeom prst="rect">
            <a:avLst/>
          </a:prstGeom>
          <a:noFill/>
        </p:spPr>
      </p:pic>
      <p:pic>
        <p:nvPicPr>
          <p:cNvPr id="206861" name="Picture 13" descr="Button image"/>
          <p:cNvPicPr>
            <a:picLocks noChangeAspect="1" noChangeArrowheads="1"/>
          </p:cNvPicPr>
          <p:nvPr/>
        </p:nvPicPr>
        <p:blipFill>
          <a:blip r:embed="rId5"/>
          <a:srcRect/>
          <a:stretch>
            <a:fillRect/>
          </a:stretch>
        </p:blipFill>
        <p:spPr bwMode="auto">
          <a:xfrm>
            <a:off x="4813300" y="4000500"/>
            <a:ext cx="301625" cy="287338"/>
          </a:xfrm>
          <a:prstGeom prst="rect">
            <a:avLst/>
          </a:prstGeom>
          <a:noFill/>
        </p:spPr>
      </p:pic>
      <p:sp>
        <p:nvSpPr>
          <p:cNvPr id="11" name="Date Placeholder 10"/>
          <p:cNvSpPr>
            <a:spLocks noGrp="1"/>
          </p:cNvSpPr>
          <p:nvPr>
            <p:ph type="dt" sz="half" idx="10"/>
          </p:nvPr>
        </p:nvSpPr>
        <p:spPr/>
        <p:txBody>
          <a:bodyPr/>
          <a:lstStyle/>
          <a:p>
            <a:fld id="{72A1E618-085B-40AC-A85F-E172252F4D3D}" type="datetime3">
              <a:rPr lang="en-US" smtClean="0"/>
              <a:t>2 November 2007</a:t>
            </a:fld>
            <a:endParaRPr lang="en-US"/>
          </a:p>
        </p:txBody>
      </p:sp>
      <p:sp>
        <p:nvSpPr>
          <p:cNvPr id="12" name="Slide Number Placeholder 11"/>
          <p:cNvSpPr>
            <a:spLocks noGrp="1"/>
          </p:cNvSpPr>
          <p:nvPr>
            <p:ph type="sldNum" sz="quarter" idx="12"/>
          </p:nvPr>
        </p:nvSpPr>
        <p:spPr/>
        <p:txBody>
          <a:bodyPr/>
          <a:lstStyle/>
          <a:p>
            <a:fld id="{6E704C60-ACC1-4B17-8A86-397A0C2E40B1}" type="slidenum">
              <a:rPr lang="en-US" smtClean="0"/>
              <a:pPr/>
              <a:t>20</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206851"/>
                                        </p:tgtEl>
                                        <p:attrNameLst>
                                          <p:attrName>style.visibility</p:attrName>
                                        </p:attrNameLst>
                                      </p:cBhvr>
                                      <p:to>
                                        <p:strVal val="visible"/>
                                      </p:to>
                                    </p:set>
                                    <p:animEffect transition="in" filter="slide(fromTop)">
                                      <p:cBhvr>
                                        <p:cTn id="7" dur="500"/>
                                        <p:tgtEl>
                                          <p:spTgt spid="206851"/>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206856">
                                            <p:txEl>
                                              <p:pRg st="0" end="0"/>
                                            </p:txEl>
                                          </p:spTgt>
                                        </p:tgtEl>
                                        <p:attrNameLst>
                                          <p:attrName>style.visibility</p:attrName>
                                        </p:attrNameLst>
                                      </p:cBhvr>
                                      <p:to>
                                        <p:strVal val="visible"/>
                                      </p:to>
                                    </p:set>
                                    <p:animEffect transition="in" filter="slide(fromLeft)">
                                      <p:cBhvr>
                                        <p:cTn id="12" dur="500"/>
                                        <p:tgtEl>
                                          <p:spTgt spid="206856">
                                            <p:txEl>
                                              <p:pRg st="0" end="0"/>
                                            </p:txEl>
                                          </p:spTgt>
                                        </p:tgtEl>
                                      </p:cBhvr>
                                    </p:animEffect>
                                  </p:childTnLst>
                                </p:cTn>
                              </p:par>
                            </p:childTnLst>
                          </p:cTn>
                        </p:par>
                        <p:par>
                          <p:cTn id="13" fill="hold">
                            <p:stCondLst>
                              <p:cond delay="500"/>
                            </p:stCondLst>
                            <p:childTnLst>
                              <p:par>
                                <p:cTn id="14" presetID="9" presetClass="entr" presetSubtype="0" fill="hold" nodeType="afterEffect">
                                  <p:stCondLst>
                                    <p:cond delay="0"/>
                                  </p:stCondLst>
                                  <p:childTnLst>
                                    <p:set>
                                      <p:cBhvr>
                                        <p:cTn id="15" dur="1" fill="hold">
                                          <p:stCondLst>
                                            <p:cond delay="0"/>
                                          </p:stCondLst>
                                        </p:cTn>
                                        <p:tgtEl>
                                          <p:spTgt spid="206861"/>
                                        </p:tgtEl>
                                        <p:attrNameLst>
                                          <p:attrName>style.visibility</p:attrName>
                                        </p:attrNameLst>
                                      </p:cBhvr>
                                      <p:to>
                                        <p:strVal val="visible"/>
                                      </p:to>
                                    </p:set>
                                    <p:animEffect transition="in" filter="dissolve">
                                      <p:cBhvr>
                                        <p:cTn id="16" dur="500"/>
                                        <p:tgtEl>
                                          <p:spTgt spid="206861"/>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nodeType="clickEffect">
                                  <p:stCondLst>
                                    <p:cond delay="0"/>
                                  </p:stCondLst>
                                  <p:childTnLst>
                                    <p:set>
                                      <p:cBhvr>
                                        <p:cTn id="20" dur="1" fill="hold">
                                          <p:stCondLst>
                                            <p:cond delay="0"/>
                                          </p:stCondLst>
                                        </p:cTn>
                                        <p:tgtEl>
                                          <p:spTgt spid="206860"/>
                                        </p:tgtEl>
                                        <p:attrNameLst>
                                          <p:attrName>style.visibility</p:attrName>
                                        </p:attrNameLst>
                                      </p:cBhvr>
                                      <p:to>
                                        <p:strVal val="visible"/>
                                      </p:to>
                                    </p:set>
                                    <p:animEffect transition="in" filter="dissolve">
                                      <p:cBhvr>
                                        <p:cTn id="21" dur="500"/>
                                        <p:tgtEl>
                                          <p:spTgt spid="2068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851" grpId="0" autoUpdateAnimBg="0"/>
      <p:bldP spid="206856"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Footer Placeholder 5"/>
          <p:cNvSpPr>
            <a:spLocks noGrp="1"/>
          </p:cNvSpPr>
          <p:nvPr>
            <p:ph type="ftr" sz="quarter" idx="11"/>
          </p:nvPr>
        </p:nvSpPr>
        <p:spPr/>
        <p:txBody>
          <a:bodyPr/>
          <a:lstStyle/>
          <a:p>
            <a:r>
              <a:rPr lang="en-US"/>
              <a:t>Create your first document</a:t>
            </a:r>
          </a:p>
        </p:txBody>
      </p:sp>
      <p:sp>
        <p:nvSpPr>
          <p:cNvPr id="208898" name="Rectangle 2"/>
          <p:cNvSpPr>
            <a:spLocks noGrp="1" noChangeArrowheads="1"/>
          </p:cNvSpPr>
          <p:nvPr>
            <p:ph type="title"/>
          </p:nvPr>
        </p:nvSpPr>
        <p:spPr>
          <a:xfrm>
            <a:off x="239713" y="63500"/>
            <a:ext cx="8904287" cy="614363"/>
          </a:xfrm>
        </p:spPr>
        <p:txBody>
          <a:bodyPr/>
          <a:lstStyle/>
          <a:p>
            <a:r>
              <a:rPr lang="en-US"/>
              <a:t>Save your work</a:t>
            </a:r>
          </a:p>
        </p:txBody>
      </p:sp>
      <p:sp>
        <p:nvSpPr>
          <p:cNvPr id="208899" name="Rectangle 3"/>
          <p:cNvSpPr>
            <a:spLocks noChangeArrowheads="1"/>
          </p:cNvSpPr>
          <p:nvPr/>
        </p:nvSpPr>
        <p:spPr bwMode="auto">
          <a:xfrm>
            <a:off x="6119813" y="833438"/>
            <a:ext cx="2744787" cy="3008312"/>
          </a:xfrm>
          <a:prstGeom prst="rect">
            <a:avLst/>
          </a:prstGeom>
          <a:noFill/>
          <a:ln w="9525">
            <a:noFill/>
            <a:miter lim="800000"/>
            <a:headEnd/>
            <a:tailEnd/>
          </a:ln>
          <a:effectLst/>
        </p:spPr>
        <p:txBody>
          <a:bodyPr/>
          <a:lstStyle/>
          <a:p>
            <a:pPr>
              <a:spcBef>
                <a:spcPct val="20000"/>
              </a:spcBef>
              <a:spcAft>
                <a:spcPct val="75000"/>
              </a:spcAft>
            </a:pPr>
            <a:r>
              <a:rPr lang="en-US" sz="2000"/>
              <a:t>After you save your document, and you continue to type, save your work as you go. </a:t>
            </a:r>
          </a:p>
        </p:txBody>
      </p:sp>
      <p:sp>
        <p:nvSpPr>
          <p:cNvPr id="208900" name="Line 4"/>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sp>
        <p:nvSpPr>
          <p:cNvPr id="208901" name="Rectangle 5"/>
          <p:cNvSpPr>
            <a:spLocks noChangeArrowheads="1"/>
          </p:cNvSpPr>
          <p:nvPr/>
        </p:nvSpPr>
        <p:spPr bwMode="auto">
          <a:xfrm>
            <a:off x="277813" y="3994150"/>
            <a:ext cx="5926137" cy="733425"/>
          </a:xfrm>
          <a:prstGeom prst="rect">
            <a:avLst/>
          </a:prstGeom>
          <a:noFill/>
          <a:ln w="9525">
            <a:noFill/>
            <a:miter lim="800000"/>
            <a:headEnd/>
            <a:tailEnd/>
          </a:ln>
          <a:effectLst/>
        </p:spPr>
        <p:txBody>
          <a:bodyPr/>
          <a:lstStyle/>
          <a:p>
            <a:pPr>
              <a:spcBef>
                <a:spcPct val="20000"/>
              </a:spcBef>
              <a:spcAft>
                <a:spcPct val="75000"/>
              </a:spcAft>
            </a:pPr>
            <a:r>
              <a:rPr lang="en-US">
                <a:solidFill>
                  <a:srgbClr val="FFCC00"/>
                </a:solidFill>
              </a:rPr>
              <a:t>When you are through with the document and have saved your work, close the file. Click the </a:t>
            </a:r>
            <a:r>
              <a:rPr lang="en-US" b="1">
                <a:solidFill>
                  <a:srgbClr val="FFCC00"/>
                </a:solidFill>
              </a:rPr>
              <a:t>Microsoft Office Button</a:t>
            </a:r>
            <a:r>
              <a:rPr lang="en-US">
                <a:solidFill>
                  <a:srgbClr val="FFCC00"/>
                </a:solidFill>
              </a:rPr>
              <a:t>, and then click </a:t>
            </a:r>
            <a:r>
              <a:rPr lang="en-US" b="1">
                <a:solidFill>
                  <a:srgbClr val="FFCC00"/>
                </a:solidFill>
              </a:rPr>
              <a:t>Close</a:t>
            </a:r>
            <a:r>
              <a:rPr lang="en-US">
                <a:solidFill>
                  <a:srgbClr val="FFCC00"/>
                </a:solidFill>
              </a:rPr>
              <a:t>. </a:t>
            </a:r>
          </a:p>
        </p:txBody>
      </p:sp>
      <p:pic>
        <p:nvPicPr>
          <p:cNvPr id="208902" name="Picture 6" descr="Save document by clicking Microsoft Office Button in upper-left corner of window "/>
          <p:cNvPicPr>
            <a:picLocks noChangeAspect="1" noChangeArrowheads="1"/>
          </p:cNvPicPr>
          <p:nvPr>
            <p:ph sz="half" idx="1"/>
          </p:nvPr>
        </p:nvPicPr>
        <p:blipFill>
          <a:blip r:embed="rId3"/>
          <a:srcRect/>
          <a:stretch>
            <a:fillRect/>
          </a:stretch>
        </p:blipFill>
        <p:spPr>
          <a:xfrm>
            <a:off x="350838" y="949325"/>
            <a:ext cx="5651500" cy="2849563"/>
          </a:xfrm>
          <a:noFill/>
          <a:ln/>
        </p:spPr>
      </p:pic>
      <p:sp>
        <p:nvSpPr>
          <p:cNvPr id="9" name="Date Placeholder 8"/>
          <p:cNvSpPr>
            <a:spLocks noGrp="1"/>
          </p:cNvSpPr>
          <p:nvPr>
            <p:ph type="dt" sz="half" idx="10"/>
          </p:nvPr>
        </p:nvSpPr>
        <p:spPr/>
        <p:txBody>
          <a:bodyPr/>
          <a:lstStyle/>
          <a:p>
            <a:fld id="{0F8049EE-1D0F-4C09-92E2-022C8344D756}" type="datetime3">
              <a:rPr lang="en-US" smtClean="0"/>
              <a:t>2 November 2007</a:t>
            </a:fld>
            <a:endParaRPr lang="en-US"/>
          </a:p>
        </p:txBody>
      </p:sp>
      <p:sp>
        <p:nvSpPr>
          <p:cNvPr id="10" name="Slide Number Placeholder 9"/>
          <p:cNvSpPr>
            <a:spLocks noGrp="1"/>
          </p:cNvSpPr>
          <p:nvPr>
            <p:ph type="sldNum" sz="quarter" idx="12"/>
          </p:nvPr>
        </p:nvSpPr>
        <p:spPr/>
        <p:txBody>
          <a:bodyPr/>
          <a:lstStyle/>
          <a:p>
            <a:fld id="{6E704C60-ACC1-4B17-8A86-397A0C2E40B1}" type="slidenum">
              <a:rPr lang="en-US" smtClean="0"/>
              <a:pPr/>
              <a:t>21</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208899"/>
                                        </p:tgtEl>
                                        <p:attrNameLst>
                                          <p:attrName>style.visibility</p:attrName>
                                        </p:attrNameLst>
                                      </p:cBhvr>
                                      <p:to>
                                        <p:strVal val="visible"/>
                                      </p:to>
                                    </p:set>
                                    <p:animEffect transition="in" filter="slide(fromTop)">
                                      <p:cBhvr>
                                        <p:cTn id="7" dur="500"/>
                                        <p:tgtEl>
                                          <p:spTgt spid="208899"/>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208901">
                                            <p:txEl>
                                              <p:pRg st="0" end="0"/>
                                            </p:txEl>
                                          </p:spTgt>
                                        </p:tgtEl>
                                        <p:attrNameLst>
                                          <p:attrName>style.visibility</p:attrName>
                                        </p:attrNameLst>
                                      </p:cBhvr>
                                      <p:to>
                                        <p:strVal val="visible"/>
                                      </p:to>
                                    </p:set>
                                    <p:animEffect transition="in" filter="slide(fromLeft)">
                                      <p:cBhvr>
                                        <p:cTn id="12" dur="500"/>
                                        <p:tgtEl>
                                          <p:spTgt spid="20890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8899" grpId="0" autoUpdateAnimBg="0"/>
      <p:bldP spid="208901"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a:t>Create your first document</a:t>
            </a:r>
          </a:p>
        </p:txBody>
      </p:sp>
      <p:sp>
        <p:nvSpPr>
          <p:cNvPr id="210946" name="Rectangle 2"/>
          <p:cNvSpPr>
            <a:spLocks noGrp="1" noChangeArrowheads="1"/>
          </p:cNvSpPr>
          <p:nvPr>
            <p:ph type="title"/>
          </p:nvPr>
        </p:nvSpPr>
        <p:spPr/>
        <p:txBody>
          <a:bodyPr/>
          <a:lstStyle/>
          <a:p>
            <a:r>
              <a:rPr lang="en-US"/>
              <a:t>Suggestions for practice</a:t>
            </a:r>
          </a:p>
        </p:txBody>
      </p:sp>
      <p:sp>
        <p:nvSpPr>
          <p:cNvPr id="210947" name="Rectangle 3"/>
          <p:cNvSpPr>
            <a:spLocks noGrp="1" noChangeArrowheads="1"/>
          </p:cNvSpPr>
          <p:nvPr>
            <p:ph type="body" idx="1"/>
          </p:nvPr>
        </p:nvSpPr>
        <p:spPr>
          <a:xfrm>
            <a:off x="276225" y="814388"/>
            <a:ext cx="8905875" cy="3282950"/>
          </a:xfrm>
        </p:spPr>
        <p:txBody>
          <a:bodyPr/>
          <a:lstStyle/>
          <a:p>
            <a:pPr marL="288925" indent="-288925">
              <a:spcAft>
                <a:spcPct val="75000"/>
              </a:spcAft>
              <a:buClr>
                <a:srgbClr val="FF9900"/>
              </a:buClr>
              <a:buFontTx/>
              <a:buAutoNum type="arabicPeriod"/>
            </a:pPr>
            <a:r>
              <a:rPr lang="en-US"/>
              <a:t>Turn formatting marks on. </a:t>
            </a:r>
          </a:p>
          <a:p>
            <a:pPr marL="288925" indent="-288925">
              <a:spcAft>
                <a:spcPct val="75000"/>
              </a:spcAft>
              <a:buClr>
                <a:srgbClr val="FF9900"/>
              </a:buClr>
              <a:buFontTx/>
              <a:buAutoNum type="arabicPeriod"/>
            </a:pPr>
            <a:r>
              <a:rPr lang="en-US"/>
              <a:t>Do some typing in your document. </a:t>
            </a:r>
          </a:p>
          <a:p>
            <a:pPr marL="288925" indent="-288925">
              <a:spcAft>
                <a:spcPct val="75000"/>
              </a:spcAft>
              <a:buClr>
                <a:srgbClr val="FF9900"/>
              </a:buClr>
              <a:buFontTx/>
              <a:buAutoNum type="arabicPeriod"/>
            </a:pPr>
            <a:r>
              <a:rPr lang="en-US"/>
              <a:t>Work with revision marks. </a:t>
            </a:r>
          </a:p>
          <a:p>
            <a:pPr marL="288925" indent="-288925">
              <a:spcAft>
                <a:spcPct val="75000"/>
              </a:spcAft>
              <a:buClr>
                <a:srgbClr val="FF9900"/>
              </a:buClr>
              <a:buFontTx/>
              <a:buAutoNum type="arabicPeriod"/>
            </a:pPr>
            <a:r>
              <a:rPr lang="en-US"/>
              <a:t>Change page margins. </a:t>
            </a:r>
          </a:p>
          <a:p>
            <a:pPr marL="288925" indent="-288925">
              <a:spcAft>
                <a:spcPct val="75000"/>
              </a:spcAft>
              <a:buClr>
                <a:srgbClr val="FF9900"/>
              </a:buClr>
              <a:buFontTx/>
              <a:buAutoNum type="arabicPeriod"/>
            </a:pPr>
            <a:r>
              <a:rPr lang="en-US"/>
              <a:t>Save your document. </a:t>
            </a:r>
          </a:p>
        </p:txBody>
      </p:sp>
      <p:sp>
        <p:nvSpPr>
          <p:cNvPr id="210948" name="Rectangle 4"/>
          <p:cNvSpPr>
            <a:spLocks noChangeArrowheads="1"/>
          </p:cNvSpPr>
          <p:nvPr/>
        </p:nvSpPr>
        <p:spPr bwMode="auto">
          <a:xfrm>
            <a:off x="293688" y="4622800"/>
            <a:ext cx="8431212" cy="755650"/>
          </a:xfrm>
          <a:prstGeom prst="rect">
            <a:avLst/>
          </a:prstGeom>
          <a:noFill/>
          <a:ln w="9525">
            <a:noFill/>
            <a:miter lim="800000"/>
            <a:headEnd/>
            <a:tailEnd/>
          </a:ln>
          <a:effectLst/>
        </p:spPr>
        <p:txBody>
          <a:bodyPr/>
          <a:lstStyle/>
          <a:p>
            <a:pPr>
              <a:spcBef>
                <a:spcPct val="20000"/>
              </a:spcBef>
              <a:spcAft>
                <a:spcPct val="45000"/>
              </a:spcAft>
            </a:pPr>
            <a:r>
              <a:rPr lang="en-US" sz="2000">
                <a:hlinkClick r:id="rId3"/>
              </a:rPr>
              <a:t>Online practice</a:t>
            </a:r>
            <a:r>
              <a:rPr lang="en-US" sz="2000"/>
              <a:t> (requires Word 2007)</a:t>
            </a:r>
          </a:p>
        </p:txBody>
      </p:sp>
      <p:sp>
        <p:nvSpPr>
          <p:cNvPr id="7" name="Date Placeholder 6"/>
          <p:cNvSpPr>
            <a:spLocks noGrp="1"/>
          </p:cNvSpPr>
          <p:nvPr>
            <p:ph type="dt" sz="half" idx="10"/>
          </p:nvPr>
        </p:nvSpPr>
        <p:spPr/>
        <p:txBody>
          <a:bodyPr/>
          <a:lstStyle/>
          <a:p>
            <a:fld id="{D1C395D1-30E0-4B0C-B8E8-6969575180CE}" type="datetime3">
              <a:rPr lang="en-US" smtClean="0"/>
              <a:t>2 November 2007</a:t>
            </a:fld>
            <a:endParaRPr lang="en-US"/>
          </a:p>
        </p:txBody>
      </p:sp>
      <p:sp>
        <p:nvSpPr>
          <p:cNvPr id="8" name="Slide Number Placeholder 7"/>
          <p:cNvSpPr>
            <a:spLocks noGrp="1"/>
          </p:cNvSpPr>
          <p:nvPr>
            <p:ph type="sldNum" sz="quarter" idx="12"/>
          </p:nvPr>
        </p:nvSpPr>
        <p:spPr/>
        <p:txBody>
          <a:bodyPr/>
          <a:lstStyle/>
          <a:p>
            <a:fld id="{E8F856DD-209C-4B49-8BDA-88E80FB09BE9}" type="slidenum">
              <a:rPr lang="en-US" smtClean="0"/>
              <a:pPr/>
              <a:t>22</a:t>
            </a:fld>
            <a:endParaRPr lang="en-US"/>
          </a:p>
        </p:txBody>
      </p:sp>
    </p:spTree>
  </p:cSld>
  <p:clrMapOvr>
    <a:masterClrMapping/>
  </p:clrMapOvr>
  <p:transition spd="med">
    <p:wipe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a:t>Create your first document</a:t>
            </a:r>
          </a:p>
        </p:txBody>
      </p:sp>
      <p:sp>
        <p:nvSpPr>
          <p:cNvPr id="52226" name="Rectangle 2"/>
          <p:cNvSpPr>
            <a:spLocks noGrp="1" noChangeArrowheads="1"/>
          </p:cNvSpPr>
          <p:nvPr>
            <p:ph type="title"/>
          </p:nvPr>
        </p:nvSpPr>
        <p:spPr/>
        <p:txBody>
          <a:bodyPr/>
          <a:lstStyle/>
          <a:p>
            <a:r>
              <a:rPr lang="en-US"/>
              <a:t>Test question 1</a:t>
            </a:r>
          </a:p>
        </p:txBody>
      </p:sp>
      <p:sp>
        <p:nvSpPr>
          <p:cNvPr id="52227" name="Rectangle 3"/>
          <p:cNvSpPr>
            <a:spLocks noGrp="1" noChangeArrowheads="1"/>
          </p:cNvSpPr>
          <p:nvPr>
            <p:ph type="body" sz="half" idx="2"/>
          </p:nvPr>
        </p:nvSpPr>
        <p:spPr>
          <a:xfrm>
            <a:off x="222250" y="850900"/>
            <a:ext cx="7685088" cy="1189038"/>
          </a:xfrm>
        </p:spPr>
        <p:txBody>
          <a:bodyPr/>
          <a:lstStyle/>
          <a:p>
            <a:pPr marL="0" indent="0">
              <a:spcAft>
                <a:spcPct val="75000"/>
              </a:spcAft>
            </a:pPr>
            <a:r>
              <a:rPr lang="en-US" b="1"/>
              <a:t>When should you save your document? (Pick one answer.)</a:t>
            </a:r>
          </a:p>
        </p:txBody>
      </p:sp>
      <p:sp>
        <p:nvSpPr>
          <p:cNvPr id="52228" name="Rectangle 4"/>
          <p:cNvSpPr>
            <a:spLocks noChangeArrowheads="1"/>
          </p:cNvSpPr>
          <p:nvPr/>
        </p:nvSpPr>
        <p:spPr bwMode="auto">
          <a:xfrm>
            <a:off x="242888" y="2344738"/>
            <a:ext cx="7624762" cy="3105150"/>
          </a:xfrm>
          <a:prstGeom prst="rect">
            <a:avLst/>
          </a:prstGeom>
          <a:noFill/>
          <a:ln w="9525">
            <a:noFill/>
            <a:miter lim="800000"/>
            <a:headEnd/>
            <a:tailEnd/>
          </a:ln>
          <a:effectLst/>
        </p:spPr>
        <p:txBody>
          <a:bodyPr/>
          <a:lstStyle/>
          <a:p>
            <a:pPr marL="401638" indent="-401638">
              <a:spcBef>
                <a:spcPct val="20000"/>
              </a:spcBef>
              <a:spcAft>
                <a:spcPct val="75000"/>
              </a:spcAft>
              <a:buFontTx/>
              <a:buAutoNum type="arabicPeriod"/>
            </a:pPr>
            <a:r>
              <a:rPr lang="en-US" sz="2000"/>
              <a:t>Soon after you begin working.</a:t>
            </a:r>
          </a:p>
          <a:p>
            <a:pPr marL="401638" indent="-401638">
              <a:spcBef>
                <a:spcPct val="20000"/>
              </a:spcBef>
              <a:spcAft>
                <a:spcPct val="75000"/>
              </a:spcAft>
              <a:buFontTx/>
              <a:buAutoNum type="arabicPeriod"/>
            </a:pPr>
            <a:r>
              <a:rPr lang="en-US" sz="2000"/>
              <a:t>When you’re through typing it. </a:t>
            </a:r>
          </a:p>
          <a:p>
            <a:pPr marL="401638" indent="-401638">
              <a:spcBef>
                <a:spcPct val="20000"/>
              </a:spcBef>
              <a:spcAft>
                <a:spcPct val="75000"/>
              </a:spcAft>
              <a:buFontTx/>
              <a:buAutoNum type="arabicPeriod"/>
            </a:pPr>
            <a:r>
              <a:rPr lang="en-US" sz="2000"/>
              <a:t>It doesn’t matter. </a:t>
            </a:r>
          </a:p>
        </p:txBody>
      </p:sp>
      <p:sp>
        <p:nvSpPr>
          <p:cNvPr id="7" name="Date Placeholder 6"/>
          <p:cNvSpPr>
            <a:spLocks noGrp="1"/>
          </p:cNvSpPr>
          <p:nvPr>
            <p:ph type="dt" sz="half" idx="10"/>
          </p:nvPr>
        </p:nvSpPr>
        <p:spPr/>
        <p:txBody>
          <a:bodyPr/>
          <a:lstStyle/>
          <a:p>
            <a:fld id="{2037886C-C5BD-4F17-AA6B-0A6AC9835C79}" type="datetime3">
              <a:rPr lang="en-US" smtClean="0"/>
              <a:t>2 November 2007</a:t>
            </a:fld>
            <a:endParaRPr lang="en-US"/>
          </a:p>
        </p:txBody>
      </p:sp>
      <p:sp>
        <p:nvSpPr>
          <p:cNvPr id="8" name="Slide Number Placeholder 7"/>
          <p:cNvSpPr>
            <a:spLocks noGrp="1"/>
          </p:cNvSpPr>
          <p:nvPr>
            <p:ph type="sldNum" sz="quarter" idx="12"/>
          </p:nvPr>
        </p:nvSpPr>
        <p:spPr/>
        <p:txBody>
          <a:bodyPr/>
          <a:lstStyle/>
          <a:p>
            <a:fld id="{6E704C60-ACC1-4B17-8A86-397A0C2E40B1}" type="slidenum">
              <a:rPr lang="en-US" smtClean="0"/>
              <a:pPr/>
              <a:t>23</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animEffect transition="in" filter="slide(fromTop)">
                                      <p:cBhvr>
                                        <p:cTn id="7" dur="500"/>
                                        <p:tgtEl>
                                          <p:spTgt spid="522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52228">
                                            <p:txEl>
                                              <p:pRg st="0" end="0"/>
                                            </p:txEl>
                                          </p:spTgt>
                                        </p:tgtEl>
                                        <p:attrNameLst>
                                          <p:attrName>style.visibility</p:attrName>
                                        </p:attrNameLst>
                                      </p:cBhvr>
                                      <p:to>
                                        <p:strVal val="visible"/>
                                      </p:to>
                                    </p:set>
                                    <p:animEffect transition="in" filter="slide(fromLeft)">
                                      <p:cBhvr>
                                        <p:cTn id="12" dur="500"/>
                                        <p:tgtEl>
                                          <p:spTgt spid="5222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52228">
                                            <p:txEl>
                                              <p:pRg st="1" end="1"/>
                                            </p:txEl>
                                          </p:spTgt>
                                        </p:tgtEl>
                                        <p:attrNameLst>
                                          <p:attrName>style.visibility</p:attrName>
                                        </p:attrNameLst>
                                      </p:cBhvr>
                                      <p:to>
                                        <p:strVal val="visible"/>
                                      </p:to>
                                    </p:set>
                                    <p:animEffect transition="in" filter="slide(fromLeft)">
                                      <p:cBhvr>
                                        <p:cTn id="17" dur="500"/>
                                        <p:tgtEl>
                                          <p:spTgt spid="52228">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8" fill="hold" grpId="0" nodeType="clickEffect">
                                  <p:stCondLst>
                                    <p:cond delay="0"/>
                                  </p:stCondLst>
                                  <p:childTnLst>
                                    <p:set>
                                      <p:cBhvr>
                                        <p:cTn id="21" dur="1" fill="hold">
                                          <p:stCondLst>
                                            <p:cond delay="0"/>
                                          </p:stCondLst>
                                        </p:cTn>
                                        <p:tgtEl>
                                          <p:spTgt spid="52228">
                                            <p:txEl>
                                              <p:pRg st="2" end="2"/>
                                            </p:txEl>
                                          </p:spTgt>
                                        </p:tgtEl>
                                        <p:attrNameLst>
                                          <p:attrName>style.visibility</p:attrName>
                                        </p:attrNameLst>
                                      </p:cBhvr>
                                      <p:to>
                                        <p:strVal val="visible"/>
                                      </p:to>
                                    </p:set>
                                    <p:animEffect transition="in" filter="slide(fromLeft)">
                                      <p:cBhvr>
                                        <p:cTn id="22" dur="500"/>
                                        <p:tgtEl>
                                          <p:spTgt spid="5222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build="p" autoUpdateAnimBg="0" advAuto="0"/>
      <p:bldP spid="52228"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a:t>Create your first document</a:t>
            </a:r>
          </a:p>
        </p:txBody>
      </p:sp>
      <p:sp>
        <p:nvSpPr>
          <p:cNvPr id="54274" name="Rectangle 2"/>
          <p:cNvSpPr>
            <a:spLocks noGrp="1" noChangeArrowheads="1"/>
          </p:cNvSpPr>
          <p:nvPr>
            <p:ph type="title"/>
          </p:nvPr>
        </p:nvSpPr>
        <p:spPr/>
        <p:txBody>
          <a:bodyPr/>
          <a:lstStyle/>
          <a:p>
            <a:r>
              <a:rPr lang="en-US"/>
              <a:t>Test question 1: Answer</a:t>
            </a:r>
          </a:p>
        </p:txBody>
      </p:sp>
      <p:sp>
        <p:nvSpPr>
          <p:cNvPr id="54275" name="Rectangle 3"/>
          <p:cNvSpPr>
            <a:spLocks noGrp="1" noChangeArrowheads="1"/>
          </p:cNvSpPr>
          <p:nvPr>
            <p:ph sz="half" idx="2"/>
          </p:nvPr>
        </p:nvSpPr>
        <p:spPr>
          <a:xfrm>
            <a:off x="323850" y="815975"/>
            <a:ext cx="8350250" cy="703263"/>
          </a:xfrm>
        </p:spPr>
        <p:txBody>
          <a:bodyPr/>
          <a:lstStyle/>
          <a:p>
            <a:pPr marL="0" indent="0">
              <a:spcAft>
                <a:spcPct val="75000"/>
              </a:spcAft>
            </a:pPr>
            <a:r>
              <a:rPr lang="en-US"/>
              <a:t>Soon after you begin working. </a:t>
            </a:r>
          </a:p>
        </p:txBody>
      </p:sp>
      <p:sp>
        <p:nvSpPr>
          <p:cNvPr id="54276" name="Rectangle 4"/>
          <p:cNvSpPr>
            <a:spLocks noChangeArrowheads="1"/>
          </p:cNvSpPr>
          <p:nvPr/>
        </p:nvSpPr>
        <p:spPr bwMode="auto">
          <a:xfrm>
            <a:off x="300038" y="2000250"/>
            <a:ext cx="8350250" cy="1171575"/>
          </a:xfrm>
          <a:prstGeom prst="rect">
            <a:avLst/>
          </a:prstGeom>
          <a:noFill/>
          <a:ln w="9525">
            <a:noFill/>
            <a:miter lim="800000"/>
            <a:headEnd/>
            <a:tailEnd/>
          </a:ln>
          <a:effectLst/>
        </p:spPr>
        <p:txBody>
          <a:bodyPr/>
          <a:lstStyle/>
          <a:p>
            <a:pPr>
              <a:spcBef>
                <a:spcPct val="20000"/>
              </a:spcBef>
              <a:spcAft>
                <a:spcPct val="75000"/>
              </a:spcAft>
            </a:pPr>
            <a:r>
              <a:rPr lang="en-US" sz="2000"/>
              <a:t>It takes just a second to lose your work. Get in the habit of saving early, and saving often. </a:t>
            </a:r>
          </a:p>
        </p:txBody>
      </p:sp>
      <p:sp>
        <p:nvSpPr>
          <p:cNvPr id="7" name="Date Placeholder 6"/>
          <p:cNvSpPr>
            <a:spLocks noGrp="1"/>
          </p:cNvSpPr>
          <p:nvPr>
            <p:ph type="dt" sz="half" idx="10"/>
          </p:nvPr>
        </p:nvSpPr>
        <p:spPr/>
        <p:txBody>
          <a:bodyPr/>
          <a:lstStyle/>
          <a:p>
            <a:fld id="{1108DB04-C535-457E-ABA5-5DE2B6D67769}" type="datetime3">
              <a:rPr lang="en-US" smtClean="0"/>
              <a:t>2 November 2007</a:t>
            </a:fld>
            <a:endParaRPr lang="en-US"/>
          </a:p>
        </p:txBody>
      </p:sp>
      <p:sp>
        <p:nvSpPr>
          <p:cNvPr id="8" name="Slide Number Placeholder 7"/>
          <p:cNvSpPr>
            <a:spLocks noGrp="1"/>
          </p:cNvSpPr>
          <p:nvPr>
            <p:ph type="sldNum" sz="quarter" idx="12"/>
          </p:nvPr>
        </p:nvSpPr>
        <p:spPr/>
        <p:txBody>
          <a:bodyPr/>
          <a:lstStyle/>
          <a:p>
            <a:fld id="{AFBA0E5D-C9E4-4322-9DF4-F8AF5D283A9C}" type="slidenum">
              <a:rPr lang="en-US" smtClean="0"/>
              <a:pPr/>
              <a:t>24</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54275"/>
                                        </p:tgtEl>
                                        <p:attrNameLst>
                                          <p:attrName>style.visibility</p:attrName>
                                        </p:attrNameLst>
                                      </p:cBhvr>
                                      <p:to>
                                        <p:strVal val="visible"/>
                                      </p:to>
                                    </p:set>
                                    <p:anim calcmode="lin" valueType="num">
                                      <p:cBhvr>
                                        <p:cTn id="7" dur="500" fill="hold"/>
                                        <p:tgtEl>
                                          <p:spTgt spid="54275"/>
                                        </p:tgtEl>
                                        <p:attrNameLst>
                                          <p:attrName>ppt_w</p:attrName>
                                        </p:attrNameLst>
                                      </p:cBhvr>
                                      <p:tavLst>
                                        <p:tav tm="0">
                                          <p:val>
                                            <p:fltVal val="0"/>
                                          </p:val>
                                        </p:tav>
                                        <p:tav tm="100000">
                                          <p:val>
                                            <p:strVal val="#ppt_w"/>
                                          </p:val>
                                        </p:tav>
                                      </p:tavLst>
                                    </p:anim>
                                    <p:anim calcmode="lin" valueType="num">
                                      <p:cBhvr>
                                        <p:cTn id="8" dur="500" fill="hold"/>
                                        <p:tgtEl>
                                          <p:spTgt spid="54275"/>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54276"/>
                                        </p:tgtEl>
                                        <p:attrNameLst>
                                          <p:attrName>style.visibility</p:attrName>
                                        </p:attrNameLst>
                                      </p:cBhvr>
                                      <p:to>
                                        <p:strVal val="visible"/>
                                      </p:to>
                                    </p:set>
                                    <p:animEffect transition="in" filter="slide(fromBottom)">
                                      <p:cBhvr>
                                        <p:cTn id="13" dur="500"/>
                                        <p:tgtEl>
                                          <p:spTgt spid="542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5" grpId="0" autoUpdateAnimBg="0"/>
      <p:bldP spid="54276"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a:t>Create your first document</a:t>
            </a:r>
          </a:p>
        </p:txBody>
      </p:sp>
      <p:sp>
        <p:nvSpPr>
          <p:cNvPr id="56322" name="Rectangle 2"/>
          <p:cNvSpPr>
            <a:spLocks noGrp="1" noChangeArrowheads="1"/>
          </p:cNvSpPr>
          <p:nvPr>
            <p:ph type="title"/>
          </p:nvPr>
        </p:nvSpPr>
        <p:spPr/>
        <p:txBody>
          <a:bodyPr/>
          <a:lstStyle/>
          <a:p>
            <a:r>
              <a:rPr lang="en-US"/>
              <a:t>Test question 2</a:t>
            </a:r>
          </a:p>
        </p:txBody>
      </p:sp>
      <p:sp>
        <p:nvSpPr>
          <p:cNvPr id="56323" name="Rectangle 3"/>
          <p:cNvSpPr>
            <a:spLocks noGrp="1" noChangeArrowheads="1"/>
          </p:cNvSpPr>
          <p:nvPr>
            <p:ph type="body" sz="half" idx="2"/>
          </p:nvPr>
        </p:nvSpPr>
        <p:spPr>
          <a:xfrm>
            <a:off x="242888" y="850900"/>
            <a:ext cx="7685087" cy="1189038"/>
          </a:xfrm>
        </p:spPr>
        <p:txBody>
          <a:bodyPr/>
          <a:lstStyle/>
          <a:p>
            <a:pPr marL="0" indent="0">
              <a:spcAft>
                <a:spcPct val="75000"/>
              </a:spcAft>
            </a:pPr>
            <a:r>
              <a:rPr lang="en-US" b="1"/>
              <a:t>Word puts a red underline beneath text. The word must be misspelled.  (Pick one answer.)</a:t>
            </a:r>
          </a:p>
        </p:txBody>
      </p:sp>
      <p:sp>
        <p:nvSpPr>
          <p:cNvPr id="56324" name="Rectangle 4"/>
          <p:cNvSpPr>
            <a:spLocks noChangeArrowheads="1"/>
          </p:cNvSpPr>
          <p:nvPr/>
        </p:nvSpPr>
        <p:spPr bwMode="auto">
          <a:xfrm>
            <a:off x="242888" y="2241550"/>
            <a:ext cx="7624762" cy="3105150"/>
          </a:xfrm>
          <a:prstGeom prst="rect">
            <a:avLst/>
          </a:prstGeom>
          <a:noFill/>
          <a:ln w="9525">
            <a:noFill/>
            <a:miter lim="800000"/>
            <a:headEnd/>
            <a:tailEnd/>
          </a:ln>
          <a:effectLst/>
        </p:spPr>
        <p:txBody>
          <a:bodyPr/>
          <a:lstStyle/>
          <a:p>
            <a:pPr marL="401638" indent="-401638">
              <a:spcBef>
                <a:spcPct val="20000"/>
              </a:spcBef>
              <a:spcAft>
                <a:spcPct val="75000"/>
              </a:spcAft>
              <a:buFontTx/>
              <a:buAutoNum type="arabicPeriod"/>
            </a:pPr>
            <a:r>
              <a:rPr lang="en-US" sz="2000"/>
              <a:t>True.</a:t>
            </a:r>
          </a:p>
          <a:p>
            <a:pPr marL="401638" indent="-401638">
              <a:spcBef>
                <a:spcPct val="20000"/>
              </a:spcBef>
              <a:spcAft>
                <a:spcPct val="75000"/>
              </a:spcAft>
              <a:buFontTx/>
              <a:buAutoNum type="arabicPeriod"/>
            </a:pPr>
            <a:r>
              <a:rPr lang="en-US" sz="2000"/>
              <a:t>False. </a:t>
            </a:r>
          </a:p>
        </p:txBody>
      </p:sp>
      <p:sp>
        <p:nvSpPr>
          <p:cNvPr id="7" name="Date Placeholder 6"/>
          <p:cNvSpPr>
            <a:spLocks noGrp="1"/>
          </p:cNvSpPr>
          <p:nvPr>
            <p:ph type="dt" sz="half" idx="10"/>
          </p:nvPr>
        </p:nvSpPr>
        <p:spPr/>
        <p:txBody>
          <a:bodyPr/>
          <a:lstStyle/>
          <a:p>
            <a:fld id="{75D15998-1A83-4DEB-B388-A1B1DA6AAE10}" type="datetime3">
              <a:rPr lang="en-US" smtClean="0"/>
              <a:t>2 November 2007</a:t>
            </a:fld>
            <a:endParaRPr lang="en-US"/>
          </a:p>
        </p:txBody>
      </p:sp>
      <p:sp>
        <p:nvSpPr>
          <p:cNvPr id="8" name="Slide Number Placeholder 7"/>
          <p:cNvSpPr>
            <a:spLocks noGrp="1"/>
          </p:cNvSpPr>
          <p:nvPr>
            <p:ph type="sldNum" sz="quarter" idx="12"/>
          </p:nvPr>
        </p:nvSpPr>
        <p:spPr/>
        <p:txBody>
          <a:bodyPr/>
          <a:lstStyle/>
          <a:p>
            <a:fld id="{6E704C60-ACC1-4B17-8A86-397A0C2E40B1}" type="slidenum">
              <a:rPr lang="en-US" smtClean="0"/>
              <a:pPr/>
              <a:t>25</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56323">
                                            <p:txEl>
                                              <p:pRg st="0" end="0"/>
                                            </p:txEl>
                                          </p:spTgt>
                                        </p:tgtEl>
                                        <p:attrNameLst>
                                          <p:attrName>style.visibility</p:attrName>
                                        </p:attrNameLst>
                                      </p:cBhvr>
                                      <p:to>
                                        <p:strVal val="visible"/>
                                      </p:to>
                                    </p:set>
                                    <p:animEffect transition="in" filter="slide(fromTop)">
                                      <p:cBhvr>
                                        <p:cTn id="7" dur="500"/>
                                        <p:tgtEl>
                                          <p:spTgt spid="563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56324">
                                            <p:txEl>
                                              <p:pRg st="0" end="0"/>
                                            </p:txEl>
                                          </p:spTgt>
                                        </p:tgtEl>
                                        <p:attrNameLst>
                                          <p:attrName>style.visibility</p:attrName>
                                        </p:attrNameLst>
                                      </p:cBhvr>
                                      <p:to>
                                        <p:strVal val="visible"/>
                                      </p:to>
                                    </p:set>
                                    <p:animEffect transition="in" filter="slide(fromLeft)">
                                      <p:cBhvr>
                                        <p:cTn id="12" dur="500"/>
                                        <p:tgtEl>
                                          <p:spTgt spid="5632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56324">
                                            <p:txEl>
                                              <p:pRg st="1" end="1"/>
                                            </p:txEl>
                                          </p:spTgt>
                                        </p:tgtEl>
                                        <p:attrNameLst>
                                          <p:attrName>style.visibility</p:attrName>
                                        </p:attrNameLst>
                                      </p:cBhvr>
                                      <p:to>
                                        <p:strVal val="visible"/>
                                      </p:to>
                                    </p:set>
                                    <p:animEffect transition="in" filter="slide(fromLeft)">
                                      <p:cBhvr>
                                        <p:cTn id="17" dur="500"/>
                                        <p:tgtEl>
                                          <p:spTgt spid="5632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build="p" autoUpdateAnimBg="0" advAuto="0"/>
      <p:bldP spid="56324"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a:t>Create your first document</a:t>
            </a:r>
          </a:p>
        </p:txBody>
      </p:sp>
      <p:sp>
        <p:nvSpPr>
          <p:cNvPr id="58370" name="Rectangle 2"/>
          <p:cNvSpPr>
            <a:spLocks noGrp="1" noChangeArrowheads="1"/>
          </p:cNvSpPr>
          <p:nvPr>
            <p:ph type="title"/>
          </p:nvPr>
        </p:nvSpPr>
        <p:spPr/>
        <p:txBody>
          <a:bodyPr/>
          <a:lstStyle/>
          <a:p>
            <a:r>
              <a:rPr lang="en-US"/>
              <a:t>Test question 2: Answer</a:t>
            </a:r>
          </a:p>
        </p:txBody>
      </p:sp>
      <p:sp>
        <p:nvSpPr>
          <p:cNvPr id="58371" name="Rectangle 3"/>
          <p:cNvSpPr>
            <a:spLocks noGrp="1" noChangeArrowheads="1"/>
          </p:cNvSpPr>
          <p:nvPr>
            <p:ph sz="half" idx="2"/>
          </p:nvPr>
        </p:nvSpPr>
        <p:spPr>
          <a:xfrm>
            <a:off x="261938" y="836613"/>
            <a:ext cx="8350250" cy="703262"/>
          </a:xfrm>
        </p:spPr>
        <p:txBody>
          <a:bodyPr/>
          <a:lstStyle/>
          <a:p>
            <a:pPr marL="0" indent="0">
              <a:spcAft>
                <a:spcPct val="75000"/>
              </a:spcAft>
            </a:pPr>
            <a:r>
              <a:rPr lang="en-US"/>
              <a:t>False. </a:t>
            </a:r>
          </a:p>
        </p:txBody>
      </p:sp>
      <p:sp>
        <p:nvSpPr>
          <p:cNvPr id="58372" name="Rectangle 4"/>
          <p:cNvSpPr>
            <a:spLocks noChangeArrowheads="1"/>
          </p:cNvSpPr>
          <p:nvPr/>
        </p:nvSpPr>
        <p:spPr bwMode="auto">
          <a:xfrm>
            <a:off x="238125" y="2082800"/>
            <a:ext cx="8350250" cy="1171575"/>
          </a:xfrm>
          <a:prstGeom prst="rect">
            <a:avLst/>
          </a:prstGeom>
          <a:noFill/>
          <a:ln w="9525">
            <a:noFill/>
            <a:miter lim="800000"/>
            <a:headEnd/>
            <a:tailEnd/>
          </a:ln>
          <a:effectLst/>
        </p:spPr>
        <p:txBody>
          <a:bodyPr/>
          <a:lstStyle/>
          <a:p>
            <a:pPr>
              <a:spcBef>
                <a:spcPct val="20000"/>
              </a:spcBef>
              <a:spcAft>
                <a:spcPct val="75000"/>
              </a:spcAft>
            </a:pPr>
            <a:r>
              <a:rPr lang="en-US" sz="2000"/>
              <a:t>Word enters wavy red underlines beneath misspelled words. But Word does not have every word in its dictionary. Some words, such as proper names, may get an underline because Word does not recognize the word. </a:t>
            </a:r>
          </a:p>
        </p:txBody>
      </p:sp>
      <p:sp>
        <p:nvSpPr>
          <p:cNvPr id="7" name="Date Placeholder 6"/>
          <p:cNvSpPr>
            <a:spLocks noGrp="1"/>
          </p:cNvSpPr>
          <p:nvPr>
            <p:ph type="dt" sz="half" idx="10"/>
          </p:nvPr>
        </p:nvSpPr>
        <p:spPr/>
        <p:txBody>
          <a:bodyPr/>
          <a:lstStyle/>
          <a:p>
            <a:fld id="{E6B6B008-8E60-4A7C-9DAB-D64EDAC0F98D}" type="datetime3">
              <a:rPr lang="en-US" smtClean="0"/>
              <a:t>2 November 2007</a:t>
            </a:fld>
            <a:endParaRPr lang="en-US"/>
          </a:p>
        </p:txBody>
      </p:sp>
      <p:sp>
        <p:nvSpPr>
          <p:cNvPr id="8" name="Slide Number Placeholder 7"/>
          <p:cNvSpPr>
            <a:spLocks noGrp="1"/>
          </p:cNvSpPr>
          <p:nvPr>
            <p:ph type="sldNum" sz="quarter" idx="12"/>
          </p:nvPr>
        </p:nvSpPr>
        <p:spPr/>
        <p:txBody>
          <a:bodyPr/>
          <a:lstStyle/>
          <a:p>
            <a:fld id="{AFBA0E5D-C9E4-4322-9DF4-F8AF5D283A9C}" type="slidenum">
              <a:rPr lang="en-US" smtClean="0"/>
              <a:pPr/>
              <a:t>26</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58371"/>
                                        </p:tgtEl>
                                        <p:attrNameLst>
                                          <p:attrName>style.visibility</p:attrName>
                                        </p:attrNameLst>
                                      </p:cBhvr>
                                      <p:to>
                                        <p:strVal val="visible"/>
                                      </p:to>
                                    </p:set>
                                    <p:anim calcmode="lin" valueType="num">
                                      <p:cBhvr>
                                        <p:cTn id="7" dur="500" fill="hold"/>
                                        <p:tgtEl>
                                          <p:spTgt spid="58371"/>
                                        </p:tgtEl>
                                        <p:attrNameLst>
                                          <p:attrName>ppt_w</p:attrName>
                                        </p:attrNameLst>
                                      </p:cBhvr>
                                      <p:tavLst>
                                        <p:tav tm="0">
                                          <p:val>
                                            <p:fltVal val="0"/>
                                          </p:val>
                                        </p:tav>
                                        <p:tav tm="100000">
                                          <p:val>
                                            <p:strVal val="#ppt_w"/>
                                          </p:val>
                                        </p:tav>
                                      </p:tavLst>
                                    </p:anim>
                                    <p:anim calcmode="lin" valueType="num">
                                      <p:cBhvr>
                                        <p:cTn id="8" dur="500" fill="hold"/>
                                        <p:tgtEl>
                                          <p:spTgt spid="58371"/>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58372"/>
                                        </p:tgtEl>
                                        <p:attrNameLst>
                                          <p:attrName>style.visibility</p:attrName>
                                        </p:attrNameLst>
                                      </p:cBhvr>
                                      <p:to>
                                        <p:strVal val="visible"/>
                                      </p:to>
                                    </p:set>
                                    <p:animEffect transition="in" filter="slide(fromBottom)">
                                      <p:cBhvr>
                                        <p:cTn id="13" dur="500"/>
                                        <p:tgtEl>
                                          <p:spTgt spid="583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1" grpId="0" autoUpdateAnimBg="0"/>
      <p:bldP spid="58372" grpId="0"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a:t>Create your first document</a:t>
            </a:r>
          </a:p>
        </p:txBody>
      </p:sp>
      <p:sp>
        <p:nvSpPr>
          <p:cNvPr id="60418" name="Rectangle 2"/>
          <p:cNvSpPr>
            <a:spLocks noGrp="1" noChangeArrowheads="1"/>
          </p:cNvSpPr>
          <p:nvPr>
            <p:ph type="title"/>
          </p:nvPr>
        </p:nvSpPr>
        <p:spPr/>
        <p:txBody>
          <a:bodyPr/>
          <a:lstStyle/>
          <a:p>
            <a:r>
              <a:rPr lang="en-US"/>
              <a:t>Test question 3</a:t>
            </a:r>
          </a:p>
        </p:txBody>
      </p:sp>
      <p:sp>
        <p:nvSpPr>
          <p:cNvPr id="60419" name="Rectangle 3"/>
          <p:cNvSpPr>
            <a:spLocks noGrp="1" noChangeArrowheads="1"/>
          </p:cNvSpPr>
          <p:nvPr>
            <p:ph type="body" sz="half" idx="2"/>
          </p:nvPr>
        </p:nvSpPr>
        <p:spPr>
          <a:xfrm>
            <a:off x="242888" y="850900"/>
            <a:ext cx="7685087" cy="1189038"/>
          </a:xfrm>
        </p:spPr>
        <p:txBody>
          <a:bodyPr/>
          <a:lstStyle/>
          <a:p>
            <a:pPr marL="0" indent="0">
              <a:spcAft>
                <a:spcPct val="75000"/>
              </a:spcAft>
            </a:pPr>
            <a:r>
              <a:rPr lang="en-US" b="1"/>
              <a:t>Word inserts a blue underline in your document. What’s going on? (Pick one answer.)</a:t>
            </a:r>
          </a:p>
        </p:txBody>
      </p:sp>
      <p:sp>
        <p:nvSpPr>
          <p:cNvPr id="60420" name="Rectangle 4"/>
          <p:cNvSpPr>
            <a:spLocks noChangeArrowheads="1"/>
          </p:cNvSpPr>
          <p:nvPr/>
        </p:nvSpPr>
        <p:spPr bwMode="auto">
          <a:xfrm>
            <a:off x="242888" y="2241550"/>
            <a:ext cx="7624762" cy="3105150"/>
          </a:xfrm>
          <a:prstGeom prst="rect">
            <a:avLst/>
          </a:prstGeom>
          <a:noFill/>
          <a:ln w="9525">
            <a:noFill/>
            <a:miter lim="800000"/>
            <a:headEnd/>
            <a:tailEnd/>
          </a:ln>
          <a:effectLst/>
        </p:spPr>
        <p:txBody>
          <a:bodyPr/>
          <a:lstStyle/>
          <a:p>
            <a:pPr marL="401638" indent="-401638">
              <a:spcBef>
                <a:spcPct val="20000"/>
              </a:spcBef>
              <a:spcAft>
                <a:spcPct val="75000"/>
              </a:spcAft>
              <a:buFontTx/>
              <a:buAutoNum type="arabicPeriod"/>
            </a:pPr>
            <a:r>
              <a:rPr lang="en-US" sz="2000"/>
              <a:t>There’s a grammatical error. </a:t>
            </a:r>
          </a:p>
          <a:p>
            <a:pPr marL="401638" indent="-401638">
              <a:spcBef>
                <a:spcPct val="20000"/>
              </a:spcBef>
              <a:spcAft>
                <a:spcPct val="75000"/>
              </a:spcAft>
              <a:buFontTx/>
              <a:buAutoNum type="arabicPeriod"/>
            </a:pPr>
            <a:r>
              <a:rPr lang="en-US" sz="2000"/>
              <a:t>A word is correctly spelled but is used incorrectly in a sentence. </a:t>
            </a:r>
          </a:p>
          <a:p>
            <a:pPr marL="401638" indent="-401638">
              <a:spcBef>
                <a:spcPct val="20000"/>
              </a:spcBef>
              <a:spcAft>
                <a:spcPct val="75000"/>
              </a:spcAft>
              <a:buFontTx/>
              <a:buAutoNum type="arabicPeriod"/>
            </a:pPr>
            <a:r>
              <a:rPr lang="en-US" sz="2000"/>
              <a:t>A proper name is misspelled.  </a:t>
            </a:r>
          </a:p>
        </p:txBody>
      </p:sp>
      <p:sp>
        <p:nvSpPr>
          <p:cNvPr id="7" name="Date Placeholder 6"/>
          <p:cNvSpPr>
            <a:spLocks noGrp="1"/>
          </p:cNvSpPr>
          <p:nvPr>
            <p:ph type="dt" sz="half" idx="10"/>
          </p:nvPr>
        </p:nvSpPr>
        <p:spPr/>
        <p:txBody>
          <a:bodyPr/>
          <a:lstStyle/>
          <a:p>
            <a:fld id="{838F4AC1-245E-4DE9-A797-A545E26B0A3E}" type="datetime3">
              <a:rPr lang="en-US" smtClean="0"/>
              <a:t>2 November 2007</a:t>
            </a:fld>
            <a:endParaRPr lang="en-US"/>
          </a:p>
        </p:txBody>
      </p:sp>
      <p:sp>
        <p:nvSpPr>
          <p:cNvPr id="8" name="Slide Number Placeholder 7"/>
          <p:cNvSpPr>
            <a:spLocks noGrp="1"/>
          </p:cNvSpPr>
          <p:nvPr>
            <p:ph type="sldNum" sz="quarter" idx="12"/>
          </p:nvPr>
        </p:nvSpPr>
        <p:spPr/>
        <p:txBody>
          <a:bodyPr/>
          <a:lstStyle/>
          <a:p>
            <a:fld id="{6E704C60-ACC1-4B17-8A86-397A0C2E40B1}" type="slidenum">
              <a:rPr lang="en-US" smtClean="0"/>
              <a:pPr/>
              <a:t>27</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60419">
                                            <p:txEl>
                                              <p:pRg st="0" end="0"/>
                                            </p:txEl>
                                          </p:spTgt>
                                        </p:tgtEl>
                                        <p:attrNameLst>
                                          <p:attrName>style.visibility</p:attrName>
                                        </p:attrNameLst>
                                      </p:cBhvr>
                                      <p:to>
                                        <p:strVal val="visible"/>
                                      </p:to>
                                    </p:set>
                                    <p:animEffect transition="in" filter="slide(fromTop)">
                                      <p:cBhvr>
                                        <p:cTn id="7" dur="500"/>
                                        <p:tgtEl>
                                          <p:spTgt spid="604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60420">
                                            <p:txEl>
                                              <p:pRg st="0" end="0"/>
                                            </p:txEl>
                                          </p:spTgt>
                                        </p:tgtEl>
                                        <p:attrNameLst>
                                          <p:attrName>style.visibility</p:attrName>
                                        </p:attrNameLst>
                                      </p:cBhvr>
                                      <p:to>
                                        <p:strVal val="visible"/>
                                      </p:to>
                                    </p:set>
                                    <p:animEffect transition="in" filter="slide(fromLeft)">
                                      <p:cBhvr>
                                        <p:cTn id="12" dur="500"/>
                                        <p:tgtEl>
                                          <p:spTgt spid="6042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60420">
                                            <p:txEl>
                                              <p:pRg st="1" end="1"/>
                                            </p:txEl>
                                          </p:spTgt>
                                        </p:tgtEl>
                                        <p:attrNameLst>
                                          <p:attrName>style.visibility</p:attrName>
                                        </p:attrNameLst>
                                      </p:cBhvr>
                                      <p:to>
                                        <p:strVal val="visible"/>
                                      </p:to>
                                    </p:set>
                                    <p:animEffect transition="in" filter="slide(fromLeft)">
                                      <p:cBhvr>
                                        <p:cTn id="17" dur="500"/>
                                        <p:tgtEl>
                                          <p:spTgt spid="60420">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8" fill="hold" grpId="0" nodeType="clickEffect">
                                  <p:stCondLst>
                                    <p:cond delay="0"/>
                                  </p:stCondLst>
                                  <p:childTnLst>
                                    <p:set>
                                      <p:cBhvr>
                                        <p:cTn id="21" dur="1" fill="hold">
                                          <p:stCondLst>
                                            <p:cond delay="0"/>
                                          </p:stCondLst>
                                        </p:cTn>
                                        <p:tgtEl>
                                          <p:spTgt spid="60420">
                                            <p:txEl>
                                              <p:pRg st="2" end="2"/>
                                            </p:txEl>
                                          </p:spTgt>
                                        </p:tgtEl>
                                        <p:attrNameLst>
                                          <p:attrName>style.visibility</p:attrName>
                                        </p:attrNameLst>
                                      </p:cBhvr>
                                      <p:to>
                                        <p:strVal val="visible"/>
                                      </p:to>
                                    </p:set>
                                    <p:animEffect transition="in" filter="slide(fromLeft)">
                                      <p:cBhvr>
                                        <p:cTn id="22" dur="500"/>
                                        <p:tgtEl>
                                          <p:spTgt spid="6042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build="p" autoUpdateAnimBg="0" advAuto="0"/>
      <p:bldP spid="60420"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a:t>Create your first document</a:t>
            </a:r>
          </a:p>
        </p:txBody>
      </p:sp>
      <p:sp>
        <p:nvSpPr>
          <p:cNvPr id="62466" name="Rectangle 2"/>
          <p:cNvSpPr>
            <a:spLocks noGrp="1" noChangeArrowheads="1"/>
          </p:cNvSpPr>
          <p:nvPr>
            <p:ph type="title"/>
          </p:nvPr>
        </p:nvSpPr>
        <p:spPr/>
        <p:txBody>
          <a:bodyPr/>
          <a:lstStyle/>
          <a:p>
            <a:r>
              <a:rPr lang="en-US"/>
              <a:t>Test question 3: Answer</a:t>
            </a:r>
          </a:p>
        </p:txBody>
      </p:sp>
      <p:sp>
        <p:nvSpPr>
          <p:cNvPr id="62467" name="Rectangle 3"/>
          <p:cNvSpPr>
            <a:spLocks noGrp="1" noChangeArrowheads="1"/>
          </p:cNvSpPr>
          <p:nvPr>
            <p:ph sz="half" idx="2"/>
          </p:nvPr>
        </p:nvSpPr>
        <p:spPr>
          <a:xfrm>
            <a:off x="261938" y="877888"/>
            <a:ext cx="8350250" cy="703262"/>
          </a:xfrm>
        </p:spPr>
        <p:txBody>
          <a:bodyPr/>
          <a:lstStyle/>
          <a:p>
            <a:pPr marL="0" indent="0">
              <a:spcAft>
                <a:spcPct val="75000"/>
              </a:spcAft>
            </a:pPr>
            <a:r>
              <a:rPr lang="en-US"/>
              <a:t>A word is correctly spelled but used incorrectly in a sentence. </a:t>
            </a:r>
          </a:p>
        </p:txBody>
      </p:sp>
      <p:sp>
        <p:nvSpPr>
          <p:cNvPr id="62468" name="Rectangle 4"/>
          <p:cNvSpPr>
            <a:spLocks noChangeArrowheads="1"/>
          </p:cNvSpPr>
          <p:nvPr/>
        </p:nvSpPr>
        <p:spPr bwMode="auto">
          <a:xfrm>
            <a:off x="238125" y="2124075"/>
            <a:ext cx="8350250" cy="1171575"/>
          </a:xfrm>
          <a:prstGeom prst="rect">
            <a:avLst/>
          </a:prstGeom>
          <a:noFill/>
          <a:ln w="9525">
            <a:noFill/>
            <a:miter lim="800000"/>
            <a:headEnd/>
            <a:tailEnd/>
          </a:ln>
          <a:effectLst/>
        </p:spPr>
        <p:txBody>
          <a:bodyPr/>
          <a:lstStyle/>
          <a:p>
            <a:pPr>
              <a:spcBef>
                <a:spcPct val="20000"/>
              </a:spcBef>
              <a:spcAft>
                <a:spcPct val="75000"/>
              </a:spcAft>
            </a:pPr>
            <a:r>
              <a:rPr lang="en-US" sz="2000"/>
              <a:t>You’ll see blue, for example, if you type “too”, but the word should be “to.”</a:t>
            </a:r>
          </a:p>
        </p:txBody>
      </p:sp>
      <p:sp>
        <p:nvSpPr>
          <p:cNvPr id="7" name="Date Placeholder 6"/>
          <p:cNvSpPr>
            <a:spLocks noGrp="1"/>
          </p:cNvSpPr>
          <p:nvPr>
            <p:ph type="dt" sz="half" idx="10"/>
          </p:nvPr>
        </p:nvSpPr>
        <p:spPr/>
        <p:txBody>
          <a:bodyPr/>
          <a:lstStyle/>
          <a:p>
            <a:fld id="{2CB4D47C-B5AE-47D5-A916-E4E1582D9976}" type="datetime3">
              <a:rPr lang="en-US" smtClean="0"/>
              <a:t>2 November 2007</a:t>
            </a:fld>
            <a:endParaRPr lang="en-US"/>
          </a:p>
        </p:txBody>
      </p:sp>
      <p:sp>
        <p:nvSpPr>
          <p:cNvPr id="8" name="Slide Number Placeholder 7"/>
          <p:cNvSpPr>
            <a:spLocks noGrp="1"/>
          </p:cNvSpPr>
          <p:nvPr>
            <p:ph type="sldNum" sz="quarter" idx="12"/>
          </p:nvPr>
        </p:nvSpPr>
        <p:spPr/>
        <p:txBody>
          <a:bodyPr/>
          <a:lstStyle/>
          <a:p>
            <a:fld id="{AFBA0E5D-C9E4-4322-9DF4-F8AF5D283A9C}" type="slidenum">
              <a:rPr lang="en-US" smtClean="0"/>
              <a:pPr/>
              <a:t>28</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62467"/>
                                        </p:tgtEl>
                                        <p:attrNameLst>
                                          <p:attrName>style.visibility</p:attrName>
                                        </p:attrNameLst>
                                      </p:cBhvr>
                                      <p:to>
                                        <p:strVal val="visible"/>
                                      </p:to>
                                    </p:set>
                                    <p:anim calcmode="lin" valueType="num">
                                      <p:cBhvr>
                                        <p:cTn id="7" dur="500" fill="hold"/>
                                        <p:tgtEl>
                                          <p:spTgt spid="62467"/>
                                        </p:tgtEl>
                                        <p:attrNameLst>
                                          <p:attrName>ppt_w</p:attrName>
                                        </p:attrNameLst>
                                      </p:cBhvr>
                                      <p:tavLst>
                                        <p:tav tm="0">
                                          <p:val>
                                            <p:fltVal val="0"/>
                                          </p:val>
                                        </p:tav>
                                        <p:tav tm="100000">
                                          <p:val>
                                            <p:strVal val="#ppt_w"/>
                                          </p:val>
                                        </p:tav>
                                      </p:tavLst>
                                    </p:anim>
                                    <p:anim calcmode="lin" valueType="num">
                                      <p:cBhvr>
                                        <p:cTn id="8" dur="500" fill="hold"/>
                                        <p:tgtEl>
                                          <p:spTgt spid="62467"/>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62468"/>
                                        </p:tgtEl>
                                        <p:attrNameLst>
                                          <p:attrName>style.visibility</p:attrName>
                                        </p:attrNameLst>
                                      </p:cBhvr>
                                      <p:to>
                                        <p:strVal val="visible"/>
                                      </p:to>
                                    </p:set>
                                    <p:animEffect transition="in" filter="slide(fromBottom)">
                                      <p:cBhvr>
                                        <p:cTn id="13" dur="500"/>
                                        <p:tgtEl>
                                          <p:spTgt spid="624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7" grpId="0" autoUpdateAnimBg="0"/>
      <p:bldP spid="62468" grpId="0"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5"/>
          <p:cNvSpPr>
            <a:spLocks noGrp="1"/>
          </p:cNvSpPr>
          <p:nvPr>
            <p:ph type="ftr" sz="quarter" idx="11"/>
          </p:nvPr>
        </p:nvSpPr>
        <p:spPr/>
        <p:txBody>
          <a:bodyPr/>
          <a:lstStyle/>
          <a:p>
            <a:r>
              <a:rPr lang="en-US"/>
              <a:t>Create your first document</a:t>
            </a:r>
          </a:p>
        </p:txBody>
      </p:sp>
      <p:sp>
        <p:nvSpPr>
          <p:cNvPr id="68610" name="Rectangle 2"/>
          <p:cNvSpPr>
            <a:spLocks noGrp="1" noChangeArrowheads="1"/>
          </p:cNvSpPr>
          <p:nvPr>
            <p:ph type="title"/>
          </p:nvPr>
        </p:nvSpPr>
        <p:spPr/>
        <p:txBody>
          <a:bodyPr/>
          <a:lstStyle/>
          <a:p>
            <a:r>
              <a:rPr lang="en-US"/>
              <a:t>Quick Reference Card</a:t>
            </a:r>
          </a:p>
        </p:txBody>
      </p:sp>
      <p:sp>
        <p:nvSpPr>
          <p:cNvPr id="68611" name="Rectangle 3"/>
          <p:cNvSpPr>
            <a:spLocks noGrp="1" noChangeArrowheads="1"/>
          </p:cNvSpPr>
          <p:nvPr>
            <p:ph type="body" sz="half" idx="2"/>
          </p:nvPr>
        </p:nvSpPr>
        <p:spPr>
          <a:xfrm>
            <a:off x="276225" y="882650"/>
            <a:ext cx="8297863" cy="2678113"/>
          </a:xfrm>
        </p:spPr>
        <p:txBody>
          <a:bodyPr/>
          <a:lstStyle/>
          <a:p>
            <a:pPr marL="0" indent="0">
              <a:spcAft>
                <a:spcPct val="75000"/>
              </a:spcAft>
            </a:pPr>
            <a:r>
              <a:rPr lang="en-US" sz="2400"/>
              <a:t>For a summary of the tasks covered in this course, view the </a:t>
            </a:r>
            <a:r>
              <a:rPr lang="en-US" sz="2400">
                <a:hlinkClick r:id="rId3"/>
              </a:rPr>
              <a:t>Quick Reference Card</a:t>
            </a:r>
            <a:r>
              <a:rPr lang="en-US" sz="2400"/>
              <a:t>.</a:t>
            </a:r>
          </a:p>
          <a:p>
            <a:pPr marL="0" indent="0">
              <a:spcAft>
                <a:spcPct val="75000"/>
              </a:spcAft>
            </a:pPr>
            <a:r>
              <a:rPr lang="en-US" sz="2400"/>
              <a:t> </a:t>
            </a:r>
            <a:endParaRPr lang="en-US" sz="2400" b="1">
              <a:solidFill>
                <a:srgbClr val="FF0000"/>
              </a:solidFill>
            </a:endParaRPr>
          </a:p>
          <a:p>
            <a:pPr marL="0" indent="0">
              <a:spcAft>
                <a:spcPct val="75000"/>
              </a:spcAft>
            </a:pPr>
            <a:endParaRPr lang="en-US" sz="2400"/>
          </a:p>
        </p:txBody>
      </p:sp>
      <p:sp>
        <p:nvSpPr>
          <p:cNvPr id="6" name="Date Placeholder 5"/>
          <p:cNvSpPr>
            <a:spLocks noGrp="1"/>
          </p:cNvSpPr>
          <p:nvPr>
            <p:ph type="dt" sz="half" idx="10"/>
          </p:nvPr>
        </p:nvSpPr>
        <p:spPr/>
        <p:txBody>
          <a:bodyPr/>
          <a:lstStyle/>
          <a:p>
            <a:fld id="{F44A26DC-E98C-4688-8AE5-48258F4C87DB}" type="datetime3">
              <a:rPr lang="en-US" smtClean="0"/>
              <a:t>2 November 2007</a:t>
            </a:fld>
            <a:endParaRPr lang="en-US"/>
          </a:p>
        </p:txBody>
      </p:sp>
      <p:sp>
        <p:nvSpPr>
          <p:cNvPr id="7" name="Slide Number Placeholder 6"/>
          <p:cNvSpPr>
            <a:spLocks noGrp="1"/>
          </p:cNvSpPr>
          <p:nvPr>
            <p:ph type="sldNum" sz="quarter" idx="12"/>
          </p:nvPr>
        </p:nvSpPr>
        <p:spPr/>
        <p:txBody>
          <a:bodyPr/>
          <a:lstStyle/>
          <a:p>
            <a:fld id="{6E704C60-ACC1-4B17-8A86-397A0C2E40B1}" type="slidenum">
              <a:rPr lang="en-US" smtClean="0"/>
              <a:pPr/>
              <a:t>29</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68611">
                                            <p:txEl>
                                              <p:pRg st="0" end="0"/>
                                            </p:txEl>
                                          </p:spTgt>
                                        </p:tgtEl>
                                        <p:attrNameLst>
                                          <p:attrName>style.visibility</p:attrName>
                                        </p:attrNameLst>
                                      </p:cBhvr>
                                      <p:to>
                                        <p:strVal val="visible"/>
                                      </p:to>
                                    </p:set>
                                    <p:animEffect transition="in" filter="slide(fromTop)">
                                      <p:cBhvr>
                                        <p:cTn id="7" dur="500"/>
                                        <p:tgtEl>
                                          <p:spTgt spid="68611">
                                            <p:txEl>
                                              <p:pRg st="0" end="0"/>
                                            </p:txEl>
                                          </p:spTgt>
                                        </p:tgtEl>
                                      </p:cBhvr>
                                    </p:animEffect>
                                  </p:childTnLst>
                                </p:cTn>
                              </p:par>
                            </p:childTnLst>
                          </p:cTn>
                        </p:par>
                        <p:par>
                          <p:cTn id="8" fill="hold">
                            <p:stCondLst>
                              <p:cond delay="500"/>
                            </p:stCondLst>
                            <p:childTnLst>
                              <p:par>
                                <p:cTn id="9" presetID="12" presetClass="entr" presetSubtype="1" fill="hold" grpId="0" nodeType="afterEffect">
                                  <p:stCondLst>
                                    <p:cond delay="0"/>
                                  </p:stCondLst>
                                  <p:childTnLst>
                                    <p:set>
                                      <p:cBhvr>
                                        <p:cTn id="10" dur="1" fill="hold">
                                          <p:stCondLst>
                                            <p:cond delay="0"/>
                                          </p:stCondLst>
                                        </p:cTn>
                                        <p:tgtEl>
                                          <p:spTgt spid="68611">
                                            <p:txEl>
                                              <p:pRg st="1" end="1"/>
                                            </p:txEl>
                                          </p:spTgt>
                                        </p:tgtEl>
                                        <p:attrNameLst>
                                          <p:attrName>style.visibility</p:attrName>
                                        </p:attrNameLst>
                                      </p:cBhvr>
                                      <p:to>
                                        <p:strVal val="visible"/>
                                      </p:to>
                                    </p:set>
                                    <p:animEffect transition="in" filter="slide(fromTop)">
                                      <p:cBhvr>
                                        <p:cTn id="11" dur="500"/>
                                        <p:tgtEl>
                                          <p:spTgt spid="686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1" grpId="0" build="p" autoUpdateAnimBg="0" advAuto="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Footer Placeholder 5"/>
          <p:cNvSpPr>
            <a:spLocks noGrp="1"/>
          </p:cNvSpPr>
          <p:nvPr>
            <p:ph type="ftr" sz="quarter" idx="11"/>
          </p:nvPr>
        </p:nvSpPr>
        <p:spPr/>
        <p:txBody>
          <a:bodyPr/>
          <a:lstStyle/>
          <a:p>
            <a:r>
              <a:rPr lang="en-US"/>
              <a:t>Create your first document</a:t>
            </a:r>
          </a:p>
        </p:txBody>
      </p:sp>
      <p:sp>
        <p:nvSpPr>
          <p:cNvPr id="14338" name="Rectangle 2"/>
          <p:cNvSpPr>
            <a:spLocks noChangeArrowheads="1"/>
          </p:cNvSpPr>
          <p:nvPr/>
        </p:nvSpPr>
        <p:spPr bwMode="auto">
          <a:xfrm rot="10800000">
            <a:off x="304800" y="650875"/>
            <a:ext cx="1000125" cy="5418138"/>
          </a:xfrm>
          <a:prstGeom prst="rect">
            <a:avLst/>
          </a:prstGeom>
          <a:gradFill rotWithShape="1">
            <a:gsLst>
              <a:gs pos="0">
                <a:schemeClr val="tx1">
                  <a:alpha val="0"/>
                </a:schemeClr>
              </a:gs>
              <a:gs pos="100000">
                <a:schemeClr val="tx1">
                  <a:gamma/>
                  <a:tint val="0"/>
                  <a:invGamma/>
                  <a:alpha val="83000"/>
                </a:schemeClr>
              </a:gs>
            </a:gsLst>
            <a:lin ang="5400000" scaled="1"/>
          </a:gradFill>
          <a:ln w="9525" algn="ctr">
            <a:noFill/>
            <a:miter lim="800000"/>
            <a:headEnd/>
            <a:tailEnd/>
          </a:ln>
          <a:effectLst/>
        </p:spPr>
        <p:txBody>
          <a:bodyPr wrap="none" anchor="ctr"/>
          <a:lstStyle/>
          <a:p>
            <a:endParaRPr lang="en-US"/>
          </a:p>
        </p:txBody>
      </p:sp>
      <p:sp>
        <p:nvSpPr>
          <p:cNvPr id="14339" name="Rectangle 3"/>
          <p:cNvSpPr>
            <a:spLocks noGrp="1" noChangeArrowheads="1"/>
          </p:cNvSpPr>
          <p:nvPr>
            <p:ph type="title"/>
          </p:nvPr>
        </p:nvSpPr>
        <p:spPr/>
        <p:txBody>
          <a:bodyPr/>
          <a:lstStyle/>
          <a:p>
            <a:r>
              <a:rPr lang="en-US"/>
              <a:t>Overview: New to Word? </a:t>
            </a:r>
          </a:p>
        </p:txBody>
      </p:sp>
      <p:sp>
        <p:nvSpPr>
          <p:cNvPr id="14340" name="Rectangle 4"/>
          <p:cNvSpPr>
            <a:spLocks noChangeArrowheads="1"/>
          </p:cNvSpPr>
          <p:nvPr/>
        </p:nvSpPr>
        <p:spPr bwMode="auto">
          <a:xfrm>
            <a:off x="1852613" y="881063"/>
            <a:ext cx="5462587" cy="4562475"/>
          </a:xfrm>
          <a:prstGeom prst="rect">
            <a:avLst/>
          </a:prstGeom>
          <a:noFill/>
          <a:ln w="9525">
            <a:noFill/>
            <a:miter lim="800000"/>
            <a:headEnd/>
            <a:tailEnd/>
          </a:ln>
          <a:effectLst/>
        </p:spPr>
        <p:txBody>
          <a:bodyPr/>
          <a:lstStyle/>
          <a:p>
            <a:pPr>
              <a:spcBef>
                <a:spcPct val="20000"/>
              </a:spcBef>
              <a:spcAft>
                <a:spcPct val="75000"/>
              </a:spcAft>
            </a:pPr>
            <a:r>
              <a:rPr lang="en-US" sz="2400"/>
              <a:t>Do you need to use Word 2007, but you’re not quite sure how to get started? </a:t>
            </a:r>
          </a:p>
          <a:p>
            <a:pPr>
              <a:spcBef>
                <a:spcPct val="20000"/>
              </a:spcBef>
              <a:spcAft>
                <a:spcPct val="75000"/>
              </a:spcAft>
            </a:pPr>
            <a:r>
              <a:rPr lang="en-US" sz="2400"/>
              <a:t>Take this course to learn the basics of creating your first document. </a:t>
            </a:r>
          </a:p>
          <a:p>
            <a:pPr>
              <a:spcBef>
                <a:spcPct val="20000"/>
              </a:spcBef>
              <a:spcAft>
                <a:spcPct val="75000"/>
              </a:spcAft>
            </a:pPr>
            <a:r>
              <a:rPr lang="en-US" sz="2400"/>
              <a:t>You’ll find out how to type where you want to on a page, fix spelling errors, change spacing and page margins, and save your work.</a:t>
            </a:r>
          </a:p>
        </p:txBody>
      </p:sp>
      <p:pic>
        <p:nvPicPr>
          <p:cNvPr id="14341" name="Picture 5" descr="Word document"/>
          <p:cNvPicPr>
            <a:picLocks noChangeAspect="1" noChangeArrowheads="1"/>
          </p:cNvPicPr>
          <p:nvPr/>
        </p:nvPicPr>
        <p:blipFill>
          <a:blip r:embed="rId3"/>
          <a:srcRect/>
          <a:stretch>
            <a:fillRect/>
          </a:stretch>
        </p:blipFill>
        <p:spPr bwMode="auto">
          <a:xfrm>
            <a:off x="366713" y="1120775"/>
            <a:ext cx="914400" cy="914400"/>
          </a:xfrm>
          <a:prstGeom prst="rect">
            <a:avLst/>
          </a:prstGeom>
          <a:noFill/>
        </p:spPr>
      </p:pic>
      <p:sp>
        <p:nvSpPr>
          <p:cNvPr id="8" name="Date Placeholder 7"/>
          <p:cNvSpPr>
            <a:spLocks noGrp="1"/>
          </p:cNvSpPr>
          <p:nvPr>
            <p:ph type="dt" sz="half" idx="10"/>
          </p:nvPr>
        </p:nvSpPr>
        <p:spPr/>
        <p:txBody>
          <a:bodyPr/>
          <a:lstStyle/>
          <a:p>
            <a:fld id="{0BA2D2F9-9795-49EE-BE78-C8A6F48B7A09}" type="datetime3">
              <a:rPr lang="en-US" smtClean="0"/>
              <a:t>2 November 2007</a:t>
            </a:fld>
            <a:endParaRPr lang="en-US"/>
          </a:p>
        </p:txBody>
      </p:sp>
      <p:sp>
        <p:nvSpPr>
          <p:cNvPr id="9" name="Slide Number Placeholder 8"/>
          <p:cNvSpPr>
            <a:spLocks noGrp="1"/>
          </p:cNvSpPr>
          <p:nvPr>
            <p:ph type="sldNum" sz="quarter" idx="12"/>
          </p:nvPr>
        </p:nvSpPr>
        <p:spPr/>
        <p:txBody>
          <a:bodyPr/>
          <a:lstStyle/>
          <a:p>
            <a:fld id="{6E704C60-ACC1-4B17-8A86-397A0C2E40B1}" type="slidenum">
              <a:rPr lang="en-US" smtClean="0"/>
              <a:pPr/>
              <a:t>3</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14340">
                                            <p:txEl>
                                              <p:pRg st="0" end="0"/>
                                            </p:txEl>
                                          </p:spTgt>
                                        </p:tgtEl>
                                        <p:attrNameLst>
                                          <p:attrName>style.visibility</p:attrName>
                                        </p:attrNameLst>
                                      </p:cBhvr>
                                      <p:to>
                                        <p:strVal val="visible"/>
                                      </p:to>
                                    </p:set>
                                    <p:animEffect transition="in" filter="slide(fromTop)">
                                      <p:cBhvr>
                                        <p:cTn id="7" dur="500"/>
                                        <p:tgtEl>
                                          <p:spTgt spid="1434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14340">
                                            <p:txEl>
                                              <p:pRg st="1" end="1"/>
                                            </p:txEl>
                                          </p:spTgt>
                                        </p:tgtEl>
                                        <p:attrNameLst>
                                          <p:attrName>style.visibility</p:attrName>
                                        </p:attrNameLst>
                                      </p:cBhvr>
                                      <p:to>
                                        <p:strVal val="visible"/>
                                      </p:to>
                                    </p:set>
                                    <p:animEffect transition="in" filter="slide(fromTop)">
                                      <p:cBhvr>
                                        <p:cTn id="12" dur="500"/>
                                        <p:tgtEl>
                                          <p:spTgt spid="1434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1" fill="hold" grpId="0" nodeType="clickEffect">
                                  <p:stCondLst>
                                    <p:cond delay="0"/>
                                  </p:stCondLst>
                                  <p:childTnLst>
                                    <p:set>
                                      <p:cBhvr>
                                        <p:cTn id="16" dur="1" fill="hold">
                                          <p:stCondLst>
                                            <p:cond delay="0"/>
                                          </p:stCondLst>
                                        </p:cTn>
                                        <p:tgtEl>
                                          <p:spTgt spid="14340">
                                            <p:txEl>
                                              <p:pRg st="2" end="2"/>
                                            </p:txEl>
                                          </p:spTgt>
                                        </p:tgtEl>
                                        <p:attrNameLst>
                                          <p:attrName>style.visibility</p:attrName>
                                        </p:attrNameLst>
                                      </p:cBhvr>
                                      <p:to>
                                        <p:strVal val="visible"/>
                                      </p:to>
                                    </p:set>
                                    <p:animEffect transition="in" filter="slide(fromTop)">
                                      <p:cBhvr>
                                        <p:cTn id="17" dur="500"/>
                                        <p:tgtEl>
                                          <p:spTgt spid="1434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0" grpId="0" build="p"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6018" name="Rectangle 2"/>
          <p:cNvSpPr>
            <a:spLocks noGrp="1" noChangeArrowheads="1"/>
          </p:cNvSpPr>
          <p:nvPr>
            <p:ph type="ctrTitle"/>
          </p:nvPr>
        </p:nvSpPr>
        <p:spPr/>
        <p:txBody>
          <a:bodyPr/>
          <a:lstStyle/>
          <a:p>
            <a:r>
              <a:rPr lang="en-US"/>
              <a:t>USING THIS TEMPLATE</a:t>
            </a:r>
          </a:p>
        </p:txBody>
      </p:sp>
      <p:sp>
        <p:nvSpPr>
          <p:cNvPr id="86019" name="Rectangle 3"/>
          <p:cNvSpPr>
            <a:spLocks noGrp="1" noChangeArrowheads="1"/>
          </p:cNvSpPr>
          <p:nvPr>
            <p:ph type="subTitle" idx="1"/>
          </p:nvPr>
        </p:nvSpPr>
        <p:spPr/>
        <p:txBody>
          <a:bodyPr/>
          <a:lstStyle/>
          <a:p>
            <a:r>
              <a:rPr lang="en-US"/>
              <a:t>See the notes pane or view the full notes page (</a:t>
            </a:r>
            <a:r>
              <a:rPr lang="en-US" b="1"/>
              <a:t>View</a:t>
            </a:r>
            <a:r>
              <a:rPr lang="en-US"/>
              <a:t> tab) for detailed help on this template.</a:t>
            </a:r>
          </a:p>
        </p:txBody>
      </p:sp>
    </p:spTree>
  </p:cSld>
  <p:clrMapOvr>
    <a:masterClrMapping/>
  </p:clrMapOvr>
  <p:transition spd="med">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Create your first document</a:t>
            </a:r>
          </a:p>
        </p:txBody>
      </p:sp>
      <p:sp>
        <p:nvSpPr>
          <p:cNvPr id="16386" name="Rectangle 2"/>
          <p:cNvSpPr>
            <a:spLocks noGrp="1" noChangeArrowheads="1"/>
          </p:cNvSpPr>
          <p:nvPr>
            <p:ph type="title"/>
          </p:nvPr>
        </p:nvSpPr>
        <p:spPr/>
        <p:txBody>
          <a:bodyPr/>
          <a:lstStyle/>
          <a:p>
            <a:r>
              <a:rPr lang="en-US"/>
              <a:t>Course goals			</a:t>
            </a:r>
          </a:p>
        </p:txBody>
      </p:sp>
      <p:sp>
        <p:nvSpPr>
          <p:cNvPr id="16387" name="Rectangle 3"/>
          <p:cNvSpPr>
            <a:spLocks noGrp="1" noChangeArrowheads="1"/>
          </p:cNvSpPr>
          <p:nvPr>
            <p:ph type="body" idx="1"/>
          </p:nvPr>
        </p:nvSpPr>
        <p:spPr>
          <a:xfrm>
            <a:off x="228600" y="865188"/>
            <a:ext cx="8431213" cy="4659312"/>
          </a:xfrm>
        </p:spPr>
        <p:txBody>
          <a:bodyPr/>
          <a:lstStyle/>
          <a:p>
            <a:pPr marL="233363" indent="-233363">
              <a:spcAft>
                <a:spcPct val="75000"/>
              </a:spcAft>
              <a:buClr>
                <a:srgbClr val="FF9900"/>
              </a:buClr>
              <a:buFontTx/>
              <a:buChar char="•"/>
            </a:pPr>
            <a:r>
              <a:rPr lang="en-US" sz="2400"/>
              <a:t>Create and save a document. </a:t>
            </a:r>
          </a:p>
          <a:p>
            <a:pPr marL="233363" indent="-233363">
              <a:spcAft>
                <a:spcPct val="75000"/>
              </a:spcAft>
              <a:buClr>
                <a:srgbClr val="FF9900"/>
              </a:buClr>
              <a:buFontTx/>
              <a:buChar char="•"/>
            </a:pPr>
            <a:r>
              <a:rPr lang="en-US" sz="2400"/>
              <a:t>Accept or reject suggested revisions for spelling and grammar as you type. </a:t>
            </a:r>
          </a:p>
          <a:p>
            <a:pPr marL="233363" indent="-233363">
              <a:spcAft>
                <a:spcPct val="75000"/>
              </a:spcAft>
              <a:buClr>
                <a:srgbClr val="FF9900"/>
              </a:buClr>
              <a:buFontTx/>
              <a:buChar char="•"/>
            </a:pPr>
            <a:r>
              <a:rPr lang="en-US" sz="2400"/>
              <a:t>Change page margins. </a:t>
            </a:r>
          </a:p>
          <a:p>
            <a:pPr marL="233363" indent="-233363">
              <a:spcAft>
                <a:spcPct val="75000"/>
              </a:spcAft>
              <a:buClr>
                <a:srgbClr val="FF9900"/>
              </a:buClr>
              <a:buFontTx/>
              <a:buChar char="•"/>
            </a:pPr>
            <a:r>
              <a:rPr lang="en-US" sz="2400"/>
              <a:t>Adjust spacing by deleting any extra spaces between words or extra lines between paragraphs. </a:t>
            </a:r>
          </a:p>
        </p:txBody>
      </p:sp>
      <p:sp>
        <p:nvSpPr>
          <p:cNvPr id="6" name="Date Placeholder 5"/>
          <p:cNvSpPr>
            <a:spLocks noGrp="1"/>
          </p:cNvSpPr>
          <p:nvPr>
            <p:ph type="dt" sz="half" idx="10"/>
          </p:nvPr>
        </p:nvSpPr>
        <p:spPr/>
        <p:txBody>
          <a:bodyPr/>
          <a:lstStyle/>
          <a:p>
            <a:fld id="{1F46B6A9-778B-4E51-98B9-1C807B015C7A}" type="datetime3">
              <a:rPr lang="en-US" smtClean="0"/>
              <a:t>2 November 2007</a:t>
            </a:fld>
            <a:endParaRPr lang="en-US"/>
          </a:p>
        </p:txBody>
      </p:sp>
      <p:sp>
        <p:nvSpPr>
          <p:cNvPr id="7" name="Slide Number Placeholder 6"/>
          <p:cNvSpPr>
            <a:spLocks noGrp="1"/>
          </p:cNvSpPr>
          <p:nvPr>
            <p:ph type="sldNum" sz="quarter" idx="12"/>
          </p:nvPr>
        </p:nvSpPr>
        <p:spPr/>
        <p:txBody>
          <a:bodyPr/>
          <a:lstStyle/>
          <a:p>
            <a:fld id="{E8F856DD-209C-4B49-8BDA-88E80FB09BE9}" type="slidenum">
              <a:rPr lang="en-US" smtClean="0"/>
              <a:pPr/>
              <a:t>4</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slide(fromTop)">
                                      <p:cBhvr>
                                        <p:cTn id="7" dur="500"/>
                                        <p:tgtEl>
                                          <p:spTgt spid="163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16387">
                                            <p:txEl>
                                              <p:pRg st="1" end="1"/>
                                            </p:txEl>
                                          </p:spTgt>
                                        </p:tgtEl>
                                        <p:attrNameLst>
                                          <p:attrName>style.visibility</p:attrName>
                                        </p:attrNameLst>
                                      </p:cBhvr>
                                      <p:to>
                                        <p:strVal val="visible"/>
                                      </p:to>
                                    </p:set>
                                    <p:animEffect transition="in" filter="slide(fromTop)">
                                      <p:cBhvr>
                                        <p:cTn id="12" dur="500"/>
                                        <p:tgtEl>
                                          <p:spTgt spid="1638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1" fill="hold" grpId="0" nodeType="clickEffect">
                                  <p:stCondLst>
                                    <p:cond delay="0"/>
                                  </p:stCondLst>
                                  <p:childTnLst>
                                    <p:set>
                                      <p:cBhvr>
                                        <p:cTn id="16" dur="1" fill="hold">
                                          <p:stCondLst>
                                            <p:cond delay="0"/>
                                          </p:stCondLst>
                                        </p:cTn>
                                        <p:tgtEl>
                                          <p:spTgt spid="16387">
                                            <p:txEl>
                                              <p:pRg st="2" end="2"/>
                                            </p:txEl>
                                          </p:spTgt>
                                        </p:tgtEl>
                                        <p:attrNameLst>
                                          <p:attrName>style.visibility</p:attrName>
                                        </p:attrNameLst>
                                      </p:cBhvr>
                                      <p:to>
                                        <p:strVal val="visible"/>
                                      </p:to>
                                    </p:set>
                                    <p:animEffect transition="in" filter="slide(fromTop)">
                                      <p:cBhvr>
                                        <p:cTn id="17" dur="500"/>
                                        <p:tgtEl>
                                          <p:spTgt spid="1638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1" fill="hold" grpId="0" nodeType="clickEffect">
                                  <p:stCondLst>
                                    <p:cond delay="0"/>
                                  </p:stCondLst>
                                  <p:childTnLst>
                                    <p:set>
                                      <p:cBhvr>
                                        <p:cTn id="21" dur="1" fill="hold">
                                          <p:stCondLst>
                                            <p:cond delay="0"/>
                                          </p:stCondLst>
                                        </p:cTn>
                                        <p:tgtEl>
                                          <p:spTgt spid="16387">
                                            <p:txEl>
                                              <p:pRg st="3" end="3"/>
                                            </p:txEl>
                                          </p:spTgt>
                                        </p:tgtEl>
                                        <p:attrNameLst>
                                          <p:attrName>style.visibility</p:attrName>
                                        </p:attrNameLst>
                                      </p:cBhvr>
                                      <p:to>
                                        <p:strVal val="visible"/>
                                      </p:to>
                                    </p:set>
                                    <p:animEffect transition="in" filter="slide(fromTop)">
                                      <p:cBhvr>
                                        <p:cTn id="22" dur="500"/>
                                        <p:tgtEl>
                                          <p:spTgt spid="1638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p:txBody>
          <a:bodyPr/>
          <a:lstStyle/>
          <a:p>
            <a:r>
              <a:rPr lang="en-US"/>
              <a:t>Lesson </a:t>
            </a:r>
          </a:p>
        </p:txBody>
      </p:sp>
      <p:sp>
        <p:nvSpPr>
          <p:cNvPr id="18435" name="Rectangle 3"/>
          <p:cNvSpPr>
            <a:spLocks noGrp="1" noChangeArrowheads="1"/>
          </p:cNvSpPr>
          <p:nvPr>
            <p:ph type="subTitle" idx="1"/>
          </p:nvPr>
        </p:nvSpPr>
        <p:spPr/>
        <p:txBody>
          <a:bodyPr/>
          <a:lstStyle/>
          <a:p>
            <a:r>
              <a:rPr lang="en-US"/>
              <a:t>Meet the document</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18434"/>
                                        </p:tgtEl>
                                        <p:attrNameLst>
                                          <p:attrName>style.visibility</p:attrName>
                                        </p:attrNameLst>
                                      </p:cBhvr>
                                      <p:to>
                                        <p:strVal val="visible"/>
                                      </p:to>
                                    </p:set>
                                    <p:anim calcmode="lin" valueType="num">
                                      <p:cBhvr>
                                        <p:cTn id="7" dur="500" fill="hold"/>
                                        <p:tgtEl>
                                          <p:spTgt spid="18434"/>
                                        </p:tgtEl>
                                        <p:attrNameLst>
                                          <p:attrName>ppt_w</p:attrName>
                                        </p:attrNameLst>
                                      </p:cBhvr>
                                      <p:tavLst>
                                        <p:tav tm="0">
                                          <p:val>
                                            <p:fltVal val="0"/>
                                          </p:val>
                                        </p:tav>
                                        <p:tav tm="100000">
                                          <p:val>
                                            <p:strVal val="#ppt_w"/>
                                          </p:val>
                                        </p:tav>
                                      </p:tavLst>
                                    </p:anim>
                                    <p:anim calcmode="lin" valueType="num">
                                      <p:cBhvr>
                                        <p:cTn id="8" dur="500" fill="hold"/>
                                        <p:tgtEl>
                                          <p:spTgt spid="18434"/>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12" presetClass="entr" presetSubtype="4" fill="hold" grpId="0" nodeType="afterEffect">
                                  <p:stCondLst>
                                    <p:cond delay="0"/>
                                  </p:stCondLst>
                                  <p:childTnLst>
                                    <p:set>
                                      <p:cBhvr>
                                        <p:cTn id="11" dur="1" fill="hold">
                                          <p:stCondLst>
                                            <p:cond delay="0"/>
                                          </p:stCondLst>
                                        </p:cTn>
                                        <p:tgtEl>
                                          <p:spTgt spid="18435">
                                            <p:txEl>
                                              <p:pRg st="0" end="0"/>
                                            </p:txEl>
                                          </p:spTgt>
                                        </p:tgtEl>
                                        <p:attrNameLst>
                                          <p:attrName>style.visibility</p:attrName>
                                        </p:attrNameLst>
                                      </p:cBhvr>
                                      <p:to>
                                        <p:strVal val="visible"/>
                                      </p:to>
                                    </p:set>
                                    <p:animEffect transition="in" filter="slide(fromBottom)">
                                      <p:cBhvr>
                                        <p:cTn id="12" dur="500"/>
                                        <p:tgtEl>
                                          <p:spTgt spid="1843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autoUpdateAnimBg="0"/>
      <p:bldP spid="18435" grpId="0" build="p" autoUpdateAnimBg="0" advAuto="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Footer Placeholder 5"/>
          <p:cNvSpPr>
            <a:spLocks noGrp="1"/>
          </p:cNvSpPr>
          <p:nvPr>
            <p:ph type="ftr" sz="quarter" idx="11"/>
          </p:nvPr>
        </p:nvSpPr>
        <p:spPr/>
        <p:txBody>
          <a:bodyPr/>
          <a:lstStyle/>
          <a:p>
            <a:r>
              <a:rPr lang="en-US"/>
              <a:t>Create your first document</a:t>
            </a:r>
          </a:p>
        </p:txBody>
      </p:sp>
      <p:sp>
        <p:nvSpPr>
          <p:cNvPr id="23554" name="Rectangle 2"/>
          <p:cNvSpPr>
            <a:spLocks noGrp="1" noChangeArrowheads="1"/>
          </p:cNvSpPr>
          <p:nvPr>
            <p:ph type="title"/>
          </p:nvPr>
        </p:nvSpPr>
        <p:spPr>
          <a:xfrm>
            <a:off x="211138" y="73025"/>
            <a:ext cx="8027987" cy="614363"/>
          </a:xfrm>
        </p:spPr>
        <p:txBody>
          <a:bodyPr/>
          <a:lstStyle/>
          <a:p>
            <a:r>
              <a:rPr lang="en-US"/>
              <a:t>Meet the document</a:t>
            </a:r>
          </a:p>
        </p:txBody>
      </p:sp>
      <p:sp>
        <p:nvSpPr>
          <p:cNvPr id="23555" name="Rectangle 3"/>
          <p:cNvSpPr>
            <a:spLocks noChangeArrowheads="1"/>
          </p:cNvSpPr>
          <p:nvPr/>
        </p:nvSpPr>
        <p:spPr bwMode="auto">
          <a:xfrm>
            <a:off x="6119813" y="854075"/>
            <a:ext cx="2744787" cy="2960688"/>
          </a:xfrm>
          <a:prstGeom prst="rect">
            <a:avLst/>
          </a:prstGeom>
          <a:noFill/>
          <a:ln w="9525">
            <a:noFill/>
            <a:miter lim="800000"/>
            <a:headEnd/>
            <a:tailEnd/>
          </a:ln>
          <a:effectLst/>
        </p:spPr>
        <p:txBody>
          <a:bodyPr/>
          <a:lstStyle/>
          <a:p>
            <a:pPr>
              <a:spcBef>
                <a:spcPct val="20000"/>
              </a:spcBef>
              <a:spcAft>
                <a:spcPct val="75000"/>
              </a:spcAft>
            </a:pPr>
            <a:r>
              <a:rPr lang="en-US" sz="2000"/>
              <a:t>When you open Word, you see a </a:t>
            </a:r>
            <a:r>
              <a:rPr lang="en-US" sz="2000" b="1"/>
              <a:t>blank document</a:t>
            </a:r>
            <a:r>
              <a:rPr lang="en-US" sz="2000"/>
              <a:t>. </a:t>
            </a:r>
          </a:p>
          <a:p>
            <a:pPr>
              <a:spcBef>
                <a:spcPct val="20000"/>
              </a:spcBef>
              <a:spcAft>
                <a:spcPct val="75000"/>
              </a:spcAft>
            </a:pPr>
            <a:r>
              <a:rPr lang="en-US" sz="2000"/>
              <a:t>It looks like a sheet of paper and takes up most of the screen space.</a:t>
            </a:r>
          </a:p>
        </p:txBody>
      </p:sp>
      <p:sp>
        <p:nvSpPr>
          <p:cNvPr id="23557" name="Rectangle 5"/>
          <p:cNvSpPr>
            <a:spLocks noChangeArrowheads="1"/>
          </p:cNvSpPr>
          <p:nvPr/>
        </p:nvSpPr>
        <p:spPr bwMode="auto">
          <a:xfrm>
            <a:off x="277813" y="3994150"/>
            <a:ext cx="5741987" cy="1957388"/>
          </a:xfrm>
          <a:prstGeom prst="rect">
            <a:avLst/>
          </a:prstGeom>
          <a:noFill/>
          <a:ln w="9525">
            <a:noFill/>
            <a:miter lim="800000"/>
            <a:headEnd/>
            <a:tailEnd/>
          </a:ln>
          <a:effectLst/>
        </p:spPr>
        <p:txBody>
          <a:bodyPr/>
          <a:lstStyle/>
          <a:p>
            <a:pPr>
              <a:spcBef>
                <a:spcPct val="20000"/>
              </a:spcBef>
              <a:spcAft>
                <a:spcPct val="75000"/>
              </a:spcAft>
            </a:pPr>
            <a:r>
              <a:rPr lang="en-US">
                <a:solidFill>
                  <a:srgbClr val="FFCC00"/>
                </a:solidFill>
              </a:rPr>
              <a:t>You need to get to work, but being new to Word, you may wonder how to get started. </a:t>
            </a:r>
          </a:p>
          <a:p>
            <a:pPr>
              <a:spcBef>
                <a:spcPct val="20000"/>
              </a:spcBef>
              <a:spcAft>
                <a:spcPct val="75000"/>
              </a:spcAft>
            </a:pPr>
            <a:r>
              <a:rPr lang="en-US">
                <a:solidFill>
                  <a:srgbClr val="FFCC00"/>
                </a:solidFill>
              </a:rPr>
              <a:t>Let’s begin by helping you get comfortable with some Word basics. </a:t>
            </a:r>
          </a:p>
        </p:txBody>
      </p:sp>
      <p:sp>
        <p:nvSpPr>
          <p:cNvPr id="23558" name="Line 6"/>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pic>
        <p:nvPicPr>
          <p:cNvPr id="23559" name="Picture 7" descr="Blank Word document"/>
          <p:cNvPicPr>
            <a:picLocks noChangeAspect="1" noChangeArrowheads="1"/>
          </p:cNvPicPr>
          <p:nvPr>
            <p:ph sz="half" idx="1"/>
          </p:nvPr>
        </p:nvPicPr>
        <p:blipFill>
          <a:blip r:embed="rId3"/>
          <a:srcRect/>
          <a:stretch>
            <a:fillRect/>
          </a:stretch>
        </p:blipFill>
        <p:spPr>
          <a:xfrm>
            <a:off x="339725" y="904875"/>
            <a:ext cx="5662613" cy="2854325"/>
          </a:xfrm>
          <a:noFill/>
          <a:ln/>
        </p:spPr>
      </p:pic>
      <p:sp>
        <p:nvSpPr>
          <p:cNvPr id="9" name="Date Placeholder 8"/>
          <p:cNvSpPr>
            <a:spLocks noGrp="1"/>
          </p:cNvSpPr>
          <p:nvPr>
            <p:ph type="dt" sz="half" idx="10"/>
          </p:nvPr>
        </p:nvSpPr>
        <p:spPr/>
        <p:txBody>
          <a:bodyPr/>
          <a:lstStyle/>
          <a:p>
            <a:fld id="{4E1D5C83-EFBB-458B-9985-3DD418863553}" type="datetime3">
              <a:rPr lang="en-US" smtClean="0"/>
              <a:t>2 November 2007</a:t>
            </a:fld>
            <a:endParaRPr lang="en-US"/>
          </a:p>
        </p:txBody>
      </p:sp>
      <p:sp>
        <p:nvSpPr>
          <p:cNvPr id="10" name="Slide Number Placeholder 9"/>
          <p:cNvSpPr>
            <a:spLocks noGrp="1"/>
          </p:cNvSpPr>
          <p:nvPr>
            <p:ph type="sldNum" sz="quarter" idx="12"/>
          </p:nvPr>
        </p:nvSpPr>
        <p:spPr/>
        <p:txBody>
          <a:bodyPr/>
          <a:lstStyle/>
          <a:p>
            <a:fld id="{6E704C60-ACC1-4B17-8A86-397A0C2E40B1}" type="slidenum">
              <a:rPr lang="en-US" smtClean="0"/>
              <a:pPr/>
              <a:t>6</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afterEffect">
                                  <p:stCondLst>
                                    <p:cond delay="0"/>
                                  </p:stCondLst>
                                  <p:childTnLst>
                                    <p:set>
                                      <p:cBhvr>
                                        <p:cTn id="6" dur="1" fill="hold">
                                          <p:stCondLst>
                                            <p:cond delay="0"/>
                                          </p:stCondLst>
                                        </p:cTn>
                                        <p:tgtEl>
                                          <p:spTgt spid="23559"/>
                                        </p:tgtEl>
                                        <p:attrNameLst>
                                          <p:attrName>style.visibility</p:attrName>
                                        </p:attrNameLst>
                                      </p:cBhvr>
                                      <p:to>
                                        <p:strVal val="visible"/>
                                      </p:to>
                                    </p:set>
                                    <p:animEffect transition="in" filter="slide(fromTop)">
                                      <p:cBhvr>
                                        <p:cTn id="7" dur="500"/>
                                        <p:tgtEl>
                                          <p:spTgt spid="23559"/>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23555">
                                            <p:txEl>
                                              <p:pRg st="0" end="0"/>
                                            </p:txEl>
                                          </p:spTgt>
                                        </p:tgtEl>
                                        <p:attrNameLst>
                                          <p:attrName>style.visibility</p:attrName>
                                        </p:attrNameLst>
                                      </p:cBhvr>
                                      <p:to>
                                        <p:strVal val="visible"/>
                                      </p:to>
                                    </p:set>
                                    <p:animEffect transition="in" filter="slide(fromTop)">
                                      <p:cBhvr>
                                        <p:cTn id="12" dur="500"/>
                                        <p:tgtEl>
                                          <p:spTgt spid="2355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1" fill="hold" grpId="0" nodeType="clickEffect">
                                  <p:stCondLst>
                                    <p:cond delay="0"/>
                                  </p:stCondLst>
                                  <p:childTnLst>
                                    <p:set>
                                      <p:cBhvr>
                                        <p:cTn id="16" dur="1" fill="hold">
                                          <p:stCondLst>
                                            <p:cond delay="0"/>
                                          </p:stCondLst>
                                        </p:cTn>
                                        <p:tgtEl>
                                          <p:spTgt spid="23555">
                                            <p:txEl>
                                              <p:pRg st="1" end="1"/>
                                            </p:txEl>
                                          </p:spTgt>
                                        </p:tgtEl>
                                        <p:attrNameLst>
                                          <p:attrName>style.visibility</p:attrName>
                                        </p:attrNameLst>
                                      </p:cBhvr>
                                      <p:to>
                                        <p:strVal val="visible"/>
                                      </p:to>
                                    </p:set>
                                    <p:animEffect transition="in" filter="slide(fromTop)">
                                      <p:cBhvr>
                                        <p:cTn id="17" dur="500"/>
                                        <p:tgtEl>
                                          <p:spTgt spid="2355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8" fill="hold" grpId="0" nodeType="clickEffect">
                                  <p:stCondLst>
                                    <p:cond delay="0"/>
                                  </p:stCondLst>
                                  <p:childTnLst>
                                    <p:set>
                                      <p:cBhvr>
                                        <p:cTn id="21" dur="1" fill="hold">
                                          <p:stCondLst>
                                            <p:cond delay="0"/>
                                          </p:stCondLst>
                                        </p:cTn>
                                        <p:tgtEl>
                                          <p:spTgt spid="23557">
                                            <p:txEl>
                                              <p:pRg st="0" end="0"/>
                                            </p:txEl>
                                          </p:spTgt>
                                        </p:tgtEl>
                                        <p:attrNameLst>
                                          <p:attrName>style.visibility</p:attrName>
                                        </p:attrNameLst>
                                      </p:cBhvr>
                                      <p:to>
                                        <p:strVal val="visible"/>
                                      </p:to>
                                    </p:set>
                                    <p:animEffect transition="in" filter="slide(fromLeft)">
                                      <p:cBhvr>
                                        <p:cTn id="22" dur="500"/>
                                        <p:tgtEl>
                                          <p:spTgt spid="23557">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8" fill="hold" grpId="0" nodeType="clickEffect">
                                  <p:stCondLst>
                                    <p:cond delay="0"/>
                                  </p:stCondLst>
                                  <p:childTnLst>
                                    <p:set>
                                      <p:cBhvr>
                                        <p:cTn id="26" dur="1" fill="hold">
                                          <p:stCondLst>
                                            <p:cond delay="0"/>
                                          </p:stCondLst>
                                        </p:cTn>
                                        <p:tgtEl>
                                          <p:spTgt spid="23557">
                                            <p:txEl>
                                              <p:pRg st="1" end="1"/>
                                            </p:txEl>
                                          </p:spTgt>
                                        </p:tgtEl>
                                        <p:attrNameLst>
                                          <p:attrName>style.visibility</p:attrName>
                                        </p:attrNameLst>
                                      </p:cBhvr>
                                      <p:to>
                                        <p:strVal val="visible"/>
                                      </p:to>
                                    </p:set>
                                    <p:animEffect transition="in" filter="slide(fromLeft)">
                                      <p:cBhvr>
                                        <p:cTn id="27" dur="500"/>
                                        <p:tgtEl>
                                          <p:spTgt spid="2355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autoUpdateAnimBg="0"/>
      <p:bldP spid="23557"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 name="Footer Placeholder 5"/>
          <p:cNvSpPr>
            <a:spLocks noGrp="1"/>
          </p:cNvSpPr>
          <p:nvPr>
            <p:ph type="ftr" sz="quarter" idx="11"/>
          </p:nvPr>
        </p:nvSpPr>
        <p:spPr/>
        <p:txBody>
          <a:bodyPr/>
          <a:lstStyle/>
          <a:p>
            <a:r>
              <a:rPr lang="en-US"/>
              <a:t>Create your first document</a:t>
            </a:r>
          </a:p>
        </p:txBody>
      </p:sp>
      <p:sp>
        <p:nvSpPr>
          <p:cNvPr id="178178" name="Rectangle 2"/>
          <p:cNvSpPr>
            <a:spLocks noGrp="1" noChangeArrowheads="1"/>
          </p:cNvSpPr>
          <p:nvPr>
            <p:ph type="title"/>
          </p:nvPr>
        </p:nvSpPr>
        <p:spPr>
          <a:xfrm>
            <a:off x="239713" y="63500"/>
            <a:ext cx="8904287" cy="614363"/>
          </a:xfrm>
        </p:spPr>
        <p:txBody>
          <a:bodyPr/>
          <a:lstStyle/>
          <a:p>
            <a:r>
              <a:rPr lang="en-US"/>
              <a:t>Just start typing</a:t>
            </a:r>
          </a:p>
        </p:txBody>
      </p:sp>
      <p:sp>
        <p:nvSpPr>
          <p:cNvPr id="178179" name="Rectangle 3"/>
          <p:cNvSpPr>
            <a:spLocks noChangeArrowheads="1"/>
          </p:cNvSpPr>
          <p:nvPr/>
        </p:nvSpPr>
        <p:spPr bwMode="auto">
          <a:xfrm>
            <a:off x="6119813" y="854075"/>
            <a:ext cx="2744787" cy="2763838"/>
          </a:xfrm>
          <a:prstGeom prst="rect">
            <a:avLst/>
          </a:prstGeom>
          <a:noFill/>
          <a:ln w="9525">
            <a:noFill/>
            <a:miter lim="800000"/>
            <a:headEnd/>
            <a:tailEnd/>
          </a:ln>
          <a:effectLst/>
        </p:spPr>
        <p:txBody>
          <a:bodyPr/>
          <a:lstStyle/>
          <a:p>
            <a:pPr>
              <a:spcBef>
                <a:spcPct val="20000"/>
              </a:spcBef>
              <a:spcAft>
                <a:spcPct val="75000"/>
              </a:spcAft>
            </a:pPr>
            <a:r>
              <a:rPr lang="en-US" sz="2000"/>
              <a:t>Start with the</a:t>
            </a:r>
            <a:r>
              <a:rPr lang="en-US" sz="2000" b="1"/>
              <a:t> Ribbon</a:t>
            </a:r>
            <a:r>
              <a:rPr lang="en-US" sz="2000"/>
              <a:t> and the </a:t>
            </a:r>
            <a:r>
              <a:rPr lang="en-US" sz="2000" b="1"/>
              <a:t>cursor</a:t>
            </a:r>
            <a:r>
              <a:rPr lang="en-US" sz="2000"/>
              <a:t>.  </a:t>
            </a:r>
          </a:p>
          <a:p>
            <a:pPr>
              <a:spcBef>
                <a:spcPct val="20000"/>
              </a:spcBef>
              <a:spcAft>
                <a:spcPct val="75000"/>
              </a:spcAft>
            </a:pPr>
            <a:endParaRPr lang="en-US" sz="2000"/>
          </a:p>
        </p:txBody>
      </p:sp>
      <p:graphicFrame>
        <p:nvGraphicFramePr>
          <p:cNvPr id="178180" name="Object 4"/>
          <p:cNvGraphicFramePr>
            <a:graphicFrameLocks noChangeAspect="1"/>
          </p:cNvGraphicFramePr>
          <p:nvPr/>
        </p:nvGraphicFramePr>
        <p:xfrm>
          <a:off x="339725" y="4081463"/>
          <a:ext cx="269875" cy="303212"/>
        </p:xfrm>
        <a:graphic>
          <a:graphicData uri="http://schemas.openxmlformats.org/presentationml/2006/ole">
            <p:oleObj spid="_x0000_s178180" name="Visio" r:id="rId4" imgW="270231" imgH="303063" progId="Visio.Drawing.11">
              <p:embed/>
            </p:oleObj>
          </a:graphicData>
        </a:graphic>
      </p:graphicFrame>
      <p:graphicFrame>
        <p:nvGraphicFramePr>
          <p:cNvPr id="178181" name="Object 5"/>
          <p:cNvGraphicFramePr>
            <a:graphicFrameLocks noChangeAspect="1"/>
          </p:cNvGraphicFramePr>
          <p:nvPr/>
        </p:nvGraphicFramePr>
        <p:xfrm>
          <a:off x="339725" y="5065713"/>
          <a:ext cx="269875" cy="303212"/>
        </p:xfrm>
        <a:graphic>
          <a:graphicData uri="http://schemas.openxmlformats.org/presentationml/2006/ole">
            <p:oleObj spid="_x0000_s178181" name="Visio" r:id="rId5" imgW="270231" imgH="303063" progId="Visio.Drawing.11">
              <p:embed/>
            </p:oleObj>
          </a:graphicData>
        </a:graphic>
      </p:graphicFrame>
      <p:sp>
        <p:nvSpPr>
          <p:cNvPr id="178183" name="Line 7"/>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sp>
        <p:nvSpPr>
          <p:cNvPr id="178185" name="Rectangle 9"/>
          <p:cNvSpPr>
            <a:spLocks noChangeArrowheads="1"/>
          </p:cNvSpPr>
          <p:nvPr/>
        </p:nvSpPr>
        <p:spPr bwMode="auto">
          <a:xfrm>
            <a:off x="676275" y="4048125"/>
            <a:ext cx="5940425" cy="1919288"/>
          </a:xfrm>
          <a:prstGeom prst="rect">
            <a:avLst/>
          </a:prstGeom>
          <a:noFill/>
          <a:ln w="9525" algn="ctr">
            <a:noFill/>
            <a:miter lim="800000"/>
            <a:headEnd/>
            <a:tailEnd/>
          </a:ln>
          <a:effectLst/>
        </p:spPr>
        <p:txBody>
          <a:bodyPr>
            <a:spAutoFit/>
          </a:bodyPr>
          <a:lstStyle/>
          <a:p>
            <a:pPr>
              <a:spcBef>
                <a:spcPct val="20000"/>
              </a:spcBef>
              <a:spcAft>
                <a:spcPct val="45000"/>
              </a:spcAft>
            </a:pPr>
            <a:r>
              <a:rPr lang="en-US">
                <a:solidFill>
                  <a:srgbClr val="FFCC00"/>
                </a:solidFill>
              </a:rPr>
              <a:t>Above the document, the Ribbon spans the top of Word. You use buttons and commands on the Ribbon to tell Word what you want to do. </a:t>
            </a:r>
          </a:p>
          <a:p>
            <a:pPr>
              <a:spcBef>
                <a:spcPct val="20000"/>
              </a:spcBef>
              <a:spcAft>
                <a:spcPct val="45000"/>
              </a:spcAft>
            </a:pPr>
            <a:r>
              <a:rPr lang="en-US">
                <a:solidFill>
                  <a:srgbClr val="FFCC00"/>
                </a:solidFill>
              </a:rPr>
              <a:t>Word waits for you to start typing. The cursor, a blinking vertical line in the upper-left corner of the page, shows where the content you type appears on the page. </a:t>
            </a:r>
          </a:p>
        </p:txBody>
      </p:sp>
      <p:pic>
        <p:nvPicPr>
          <p:cNvPr id="178187" name="Picture 11" descr="Ribbon at top of page and cursor in blank document"/>
          <p:cNvPicPr>
            <a:picLocks noChangeAspect="1" noChangeArrowheads="1"/>
          </p:cNvPicPr>
          <p:nvPr>
            <p:ph sz="half" idx="1"/>
          </p:nvPr>
        </p:nvPicPr>
        <p:blipFill>
          <a:blip r:embed="rId6"/>
          <a:srcRect/>
          <a:stretch>
            <a:fillRect/>
          </a:stretch>
        </p:blipFill>
        <p:spPr>
          <a:xfrm>
            <a:off x="350838" y="949325"/>
            <a:ext cx="5651500" cy="2849563"/>
          </a:xfrm>
          <a:noFill/>
          <a:ln/>
        </p:spPr>
      </p:pic>
      <p:sp>
        <p:nvSpPr>
          <p:cNvPr id="11" name="Date Placeholder 10"/>
          <p:cNvSpPr>
            <a:spLocks noGrp="1"/>
          </p:cNvSpPr>
          <p:nvPr>
            <p:ph type="dt" sz="half" idx="10"/>
          </p:nvPr>
        </p:nvSpPr>
        <p:spPr/>
        <p:txBody>
          <a:bodyPr/>
          <a:lstStyle/>
          <a:p>
            <a:fld id="{7B779AEB-4C37-4EB2-9E66-E31FF17332DA}" type="datetime3">
              <a:rPr lang="en-US" smtClean="0"/>
              <a:t>2 November 2007</a:t>
            </a:fld>
            <a:endParaRPr lang="en-US"/>
          </a:p>
        </p:txBody>
      </p:sp>
      <p:sp>
        <p:nvSpPr>
          <p:cNvPr id="12" name="Slide Number Placeholder 11"/>
          <p:cNvSpPr>
            <a:spLocks noGrp="1"/>
          </p:cNvSpPr>
          <p:nvPr>
            <p:ph type="sldNum" sz="quarter" idx="12"/>
          </p:nvPr>
        </p:nvSpPr>
        <p:spPr/>
        <p:txBody>
          <a:bodyPr/>
          <a:lstStyle/>
          <a:p>
            <a:fld id="{6E704C60-ACC1-4B17-8A86-397A0C2E40B1}" type="slidenum">
              <a:rPr lang="en-US" smtClean="0"/>
              <a:pPr/>
              <a:t>7</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afterEffect">
                                  <p:stCondLst>
                                    <p:cond delay="0"/>
                                  </p:stCondLst>
                                  <p:childTnLst>
                                    <p:set>
                                      <p:cBhvr>
                                        <p:cTn id="6" dur="1" fill="hold">
                                          <p:stCondLst>
                                            <p:cond delay="0"/>
                                          </p:stCondLst>
                                        </p:cTn>
                                        <p:tgtEl>
                                          <p:spTgt spid="178187"/>
                                        </p:tgtEl>
                                        <p:attrNameLst>
                                          <p:attrName>style.visibility</p:attrName>
                                        </p:attrNameLst>
                                      </p:cBhvr>
                                      <p:to>
                                        <p:strVal val="visible"/>
                                      </p:to>
                                    </p:set>
                                    <p:animEffect transition="in" filter="slide(fromTop)">
                                      <p:cBhvr>
                                        <p:cTn id="7" dur="500"/>
                                        <p:tgtEl>
                                          <p:spTgt spid="178187"/>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178179"/>
                                        </p:tgtEl>
                                        <p:attrNameLst>
                                          <p:attrName>style.visibility</p:attrName>
                                        </p:attrNameLst>
                                      </p:cBhvr>
                                      <p:to>
                                        <p:strVal val="visible"/>
                                      </p:to>
                                    </p:set>
                                    <p:animEffect transition="in" filter="slide(fromTop)">
                                      <p:cBhvr>
                                        <p:cTn id="12" dur="500"/>
                                        <p:tgtEl>
                                          <p:spTgt spid="178179"/>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178180"/>
                                        </p:tgtEl>
                                        <p:attrNameLst>
                                          <p:attrName>style.visibility</p:attrName>
                                        </p:attrNameLst>
                                      </p:cBhvr>
                                      <p:to>
                                        <p:strVal val="visible"/>
                                      </p:to>
                                    </p:set>
                                    <p:animEffect transition="in" filter="dissolve">
                                      <p:cBhvr>
                                        <p:cTn id="17" dur="500"/>
                                        <p:tgtEl>
                                          <p:spTgt spid="178180"/>
                                        </p:tgtEl>
                                      </p:cBhvr>
                                    </p:animEffect>
                                  </p:childTnLst>
                                </p:cTn>
                              </p:par>
                            </p:childTnLst>
                          </p:cTn>
                        </p:par>
                        <p:par>
                          <p:cTn id="18" fill="hold">
                            <p:stCondLst>
                              <p:cond delay="500"/>
                            </p:stCondLst>
                            <p:childTnLst>
                              <p:par>
                                <p:cTn id="19" presetID="9" presetClass="entr" presetSubtype="0" fill="hold" nodeType="afterEffect">
                                  <p:stCondLst>
                                    <p:cond delay="0"/>
                                  </p:stCondLst>
                                  <p:childTnLst>
                                    <p:set>
                                      <p:cBhvr>
                                        <p:cTn id="20" dur="1" fill="hold">
                                          <p:stCondLst>
                                            <p:cond delay="0"/>
                                          </p:stCondLst>
                                        </p:cTn>
                                        <p:tgtEl>
                                          <p:spTgt spid="178181"/>
                                        </p:tgtEl>
                                        <p:attrNameLst>
                                          <p:attrName>style.visibility</p:attrName>
                                        </p:attrNameLst>
                                      </p:cBhvr>
                                      <p:to>
                                        <p:strVal val="visible"/>
                                      </p:to>
                                    </p:set>
                                    <p:animEffect transition="in" filter="dissolve">
                                      <p:cBhvr>
                                        <p:cTn id="21" dur="500"/>
                                        <p:tgtEl>
                                          <p:spTgt spid="178181"/>
                                        </p:tgtEl>
                                      </p:cBhvr>
                                    </p:animEffect>
                                  </p:childTnLst>
                                </p:cTn>
                              </p:par>
                            </p:childTnLst>
                          </p:cTn>
                        </p:par>
                      </p:childTnLst>
                    </p:cTn>
                  </p:par>
                  <p:par>
                    <p:cTn id="22" fill="hold">
                      <p:stCondLst>
                        <p:cond delay="indefinite"/>
                      </p:stCondLst>
                      <p:childTnLst>
                        <p:par>
                          <p:cTn id="23" fill="hold">
                            <p:stCondLst>
                              <p:cond delay="0"/>
                            </p:stCondLst>
                            <p:childTnLst>
                              <p:par>
                                <p:cTn id="24" presetID="5" presetClass="entr" presetSubtype="10" fill="hold" grpId="0" nodeType="clickEffect">
                                  <p:stCondLst>
                                    <p:cond delay="0"/>
                                  </p:stCondLst>
                                  <p:childTnLst>
                                    <p:set>
                                      <p:cBhvr>
                                        <p:cTn id="25" dur="1" fill="hold">
                                          <p:stCondLst>
                                            <p:cond delay="0"/>
                                          </p:stCondLst>
                                        </p:cTn>
                                        <p:tgtEl>
                                          <p:spTgt spid="178185">
                                            <p:txEl>
                                              <p:pRg st="0" end="0"/>
                                            </p:txEl>
                                          </p:spTgt>
                                        </p:tgtEl>
                                        <p:attrNameLst>
                                          <p:attrName>style.visibility</p:attrName>
                                        </p:attrNameLst>
                                      </p:cBhvr>
                                      <p:to>
                                        <p:strVal val="visible"/>
                                      </p:to>
                                    </p:set>
                                    <p:animEffect transition="in" filter="checkerboard(across)">
                                      <p:cBhvr>
                                        <p:cTn id="26" dur="500"/>
                                        <p:tgtEl>
                                          <p:spTgt spid="178185">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 presetClass="entr" presetSubtype="10" fill="hold" grpId="0" nodeType="clickEffect">
                                  <p:stCondLst>
                                    <p:cond delay="0"/>
                                  </p:stCondLst>
                                  <p:childTnLst>
                                    <p:set>
                                      <p:cBhvr>
                                        <p:cTn id="30" dur="1" fill="hold">
                                          <p:stCondLst>
                                            <p:cond delay="0"/>
                                          </p:stCondLst>
                                        </p:cTn>
                                        <p:tgtEl>
                                          <p:spTgt spid="178185">
                                            <p:txEl>
                                              <p:pRg st="1" end="1"/>
                                            </p:txEl>
                                          </p:spTgt>
                                        </p:tgtEl>
                                        <p:attrNameLst>
                                          <p:attrName>style.visibility</p:attrName>
                                        </p:attrNameLst>
                                      </p:cBhvr>
                                      <p:to>
                                        <p:strVal val="visible"/>
                                      </p:to>
                                    </p:set>
                                    <p:animEffect transition="in" filter="checkerboard(across)">
                                      <p:cBhvr>
                                        <p:cTn id="31" dur="500"/>
                                        <p:tgtEl>
                                          <p:spTgt spid="17818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8179" grpId="0" autoUpdateAnimBg="0"/>
      <p:bldP spid="178185"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oter Placeholder 5"/>
          <p:cNvSpPr>
            <a:spLocks noGrp="1"/>
          </p:cNvSpPr>
          <p:nvPr>
            <p:ph type="ftr" sz="quarter" idx="11"/>
          </p:nvPr>
        </p:nvSpPr>
        <p:spPr/>
        <p:txBody>
          <a:bodyPr/>
          <a:lstStyle/>
          <a:p>
            <a:r>
              <a:rPr lang="en-US"/>
              <a:t>Create your first document</a:t>
            </a:r>
          </a:p>
        </p:txBody>
      </p:sp>
      <p:sp>
        <p:nvSpPr>
          <p:cNvPr id="180226" name="Rectangle 2"/>
          <p:cNvSpPr>
            <a:spLocks noGrp="1" noChangeArrowheads="1"/>
          </p:cNvSpPr>
          <p:nvPr>
            <p:ph type="title"/>
          </p:nvPr>
        </p:nvSpPr>
        <p:spPr>
          <a:xfrm>
            <a:off x="239713" y="63500"/>
            <a:ext cx="8904287" cy="614363"/>
          </a:xfrm>
        </p:spPr>
        <p:txBody>
          <a:bodyPr/>
          <a:lstStyle/>
          <a:p>
            <a:r>
              <a:rPr lang="en-US"/>
              <a:t>Just start typing</a:t>
            </a:r>
          </a:p>
        </p:txBody>
      </p:sp>
      <p:sp>
        <p:nvSpPr>
          <p:cNvPr id="180227" name="Rectangle 3"/>
          <p:cNvSpPr>
            <a:spLocks noChangeArrowheads="1"/>
          </p:cNvSpPr>
          <p:nvPr/>
        </p:nvSpPr>
        <p:spPr bwMode="auto">
          <a:xfrm>
            <a:off x="6119813" y="854075"/>
            <a:ext cx="2744787" cy="2763838"/>
          </a:xfrm>
          <a:prstGeom prst="rect">
            <a:avLst/>
          </a:prstGeom>
          <a:noFill/>
          <a:ln w="9525">
            <a:noFill/>
            <a:miter lim="800000"/>
            <a:headEnd/>
            <a:tailEnd/>
          </a:ln>
          <a:effectLst/>
        </p:spPr>
        <p:txBody>
          <a:bodyPr/>
          <a:lstStyle/>
          <a:p>
            <a:pPr>
              <a:spcBef>
                <a:spcPct val="20000"/>
              </a:spcBef>
              <a:spcAft>
                <a:spcPct val="75000"/>
              </a:spcAft>
            </a:pPr>
            <a:r>
              <a:rPr lang="en-US" sz="2000"/>
              <a:t>Start with the</a:t>
            </a:r>
            <a:r>
              <a:rPr lang="en-US" sz="2000" b="1"/>
              <a:t> Ribbon</a:t>
            </a:r>
            <a:r>
              <a:rPr lang="en-US" sz="2000"/>
              <a:t> and the </a:t>
            </a:r>
            <a:r>
              <a:rPr lang="en-US" sz="2000" b="1"/>
              <a:t>cursor</a:t>
            </a:r>
            <a:r>
              <a:rPr lang="en-US" sz="2000"/>
              <a:t>.  </a:t>
            </a:r>
          </a:p>
          <a:p>
            <a:pPr>
              <a:spcBef>
                <a:spcPct val="20000"/>
              </a:spcBef>
              <a:spcAft>
                <a:spcPct val="75000"/>
              </a:spcAft>
            </a:pPr>
            <a:endParaRPr lang="en-US" sz="2000"/>
          </a:p>
        </p:txBody>
      </p:sp>
      <p:sp>
        <p:nvSpPr>
          <p:cNvPr id="180230" name="Line 6"/>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pic>
        <p:nvPicPr>
          <p:cNvPr id="180232" name="Picture 8" descr="Ribbon at top of page and cursor in blank document"/>
          <p:cNvPicPr>
            <a:picLocks noChangeAspect="1" noChangeArrowheads="1"/>
          </p:cNvPicPr>
          <p:nvPr>
            <p:ph sz="half" idx="1"/>
          </p:nvPr>
        </p:nvPicPr>
        <p:blipFill>
          <a:blip r:embed="rId3"/>
          <a:srcRect/>
          <a:stretch>
            <a:fillRect/>
          </a:stretch>
        </p:blipFill>
        <p:spPr>
          <a:xfrm>
            <a:off x="350838" y="949325"/>
            <a:ext cx="5651500" cy="2849563"/>
          </a:xfrm>
          <a:noFill/>
          <a:ln/>
        </p:spPr>
      </p:pic>
      <p:sp>
        <p:nvSpPr>
          <p:cNvPr id="180233" name="Rectangle 9"/>
          <p:cNvSpPr>
            <a:spLocks noChangeArrowheads="1"/>
          </p:cNvSpPr>
          <p:nvPr/>
        </p:nvSpPr>
        <p:spPr bwMode="auto">
          <a:xfrm>
            <a:off x="277813" y="3994150"/>
            <a:ext cx="5926137" cy="836613"/>
          </a:xfrm>
          <a:prstGeom prst="rect">
            <a:avLst/>
          </a:prstGeom>
          <a:noFill/>
          <a:ln w="9525">
            <a:noFill/>
            <a:miter lim="800000"/>
            <a:headEnd/>
            <a:tailEnd/>
          </a:ln>
          <a:effectLst/>
        </p:spPr>
        <p:txBody>
          <a:bodyPr/>
          <a:lstStyle/>
          <a:p>
            <a:pPr>
              <a:spcBef>
                <a:spcPct val="20000"/>
              </a:spcBef>
              <a:spcAft>
                <a:spcPct val="75000"/>
              </a:spcAft>
            </a:pPr>
            <a:r>
              <a:rPr lang="en-US">
                <a:solidFill>
                  <a:srgbClr val="FFCC00"/>
                </a:solidFill>
              </a:rPr>
              <a:t>If you’d like to start typing further down the page instead of at the top, press the ENTER key on your keyboard until the cursor is where you want to type.</a:t>
            </a:r>
          </a:p>
        </p:txBody>
      </p:sp>
      <p:sp>
        <p:nvSpPr>
          <p:cNvPr id="180234" name="Rectangle 10"/>
          <p:cNvSpPr>
            <a:spLocks noChangeArrowheads="1"/>
          </p:cNvSpPr>
          <p:nvPr/>
        </p:nvSpPr>
        <p:spPr bwMode="auto">
          <a:xfrm>
            <a:off x="265113" y="5075238"/>
            <a:ext cx="5926137" cy="1019175"/>
          </a:xfrm>
          <a:prstGeom prst="rect">
            <a:avLst/>
          </a:prstGeom>
          <a:noFill/>
          <a:ln w="9525">
            <a:noFill/>
            <a:miter lim="800000"/>
            <a:headEnd/>
            <a:tailEnd/>
          </a:ln>
          <a:effectLst/>
        </p:spPr>
        <p:txBody>
          <a:bodyPr/>
          <a:lstStyle/>
          <a:p>
            <a:pPr>
              <a:spcBef>
                <a:spcPct val="20000"/>
              </a:spcBef>
              <a:spcAft>
                <a:spcPct val="75000"/>
              </a:spcAft>
            </a:pPr>
            <a:r>
              <a:rPr lang="en-US">
                <a:solidFill>
                  <a:srgbClr val="FFCC00"/>
                </a:solidFill>
              </a:rPr>
              <a:t>If you want to indent the first line you type, press the TAB key on your keyboard before you start to type. This will move the cursor one-half inch to the right. </a:t>
            </a:r>
          </a:p>
        </p:txBody>
      </p:sp>
      <p:sp>
        <p:nvSpPr>
          <p:cNvPr id="10" name="Date Placeholder 9"/>
          <p:cNvSpPr>
            <a:spLocks noGrp="1"/>
          </p:cNvSpPr>
          <p:nvPr>
            <p:ph type="dt" sz="half" idx="10"/>
          </p:nvPr>
        </p:nvSpPr>
        <p:spPr/>
        <p:txBody>
          <a:bodyPr/>
          <a:lstStyle/>
          <a:p>
            <a:fld id="{038EFCD8-D116-4D9E-A1EB-6447F0BBAF2B}" type="datetime3">
              <a:rPr lang="en-US" smtClean="0"/>
              <a:t>2 November 2007</a:t>
            </a:fld>
            <a:endParaRPr lang="en-US"/>
          </a:p>
        </p:txBody>
      </p:sp>
      <p:sp>
        <p:nvSpPr>
          <p:cNvPr id="11" name="Slide Number Placeholder 10"/>
          <p:cNvSpPr>
            <a:spLocks noGrp="1"/>
          </p:cNvSpPr>
          <p:nvPr>
            <p:ph type="sldNum" sz="quarter" idx="12"/>
          </p:nvPr>
        </p:nvSpPr>
        <p:spPr/>
        <p:txBody>
          <a:bodyPr/>
          <a:lstStyle/>
          <a:p>
            <a:fld id="{6E704C60-ACC1-4B17-8A86-397A0C2E40B1}" type="slidenum">
              <a:rPr lang="en-US" smtClean="0"/>
              <a:pPr/>
              <a:t>8</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80233">
                                            <p:txEl>
                                              <p:pRg st="0" end="0"/>
                                            </p:txEl>
                                          </p:spTgt>
                                        </p:tgtEl>
                                        <p:attrNameLst>
                                          <p:attrName>style.visibility</p:attrName>
                                        </p:attrNameLst>
                                      </p:cBhvr>
                                      <p:to>
                                        <p:strVal val="visible"/>
                                      </p:to>
                                    </p:set>
                                    <p:animEffect transition="in" filter="slide(fromLeft)">
                                      <p:cBhvr>
                                        <p:cTn id="7" dur="500"/>
                                        <p:tgtEl>
                                          <p:spTgt spid="18023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180234">
                                            <p:txEl>
                                              <p:pRg st="0" end="0"/>
                                            </p:txEl>
                                          </p:spTgt>
                                        </p:tgtEl>
                                        <p:attrNameLst>
                                          <p:attrName>style.visibility</p:attrName>
                                        </p:attrNameLst>
                                      </p:cBhvr>
                                      <p:to>
                                        <p:strVal val="visible"/>
                                      </p:to>
                                    </p:set>
                                    <p:animEffect transition="in" filter="slide(fromLeft)">
                                      <p:cBhvr>
                                        <p:cTn id="12" dur="500"/>
                                        <p:tgtEl>
                                          <p:spTgt spid="18023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0233" grpId="0" build="p" autoUpdateAnimBg="0" advAuto="0"/>
      <p:bldP spid="180234"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oter Placeholder 5"/>
          <p:cNvSpPr>
            <a:spLocks noGrp="1"/>
          </p:cNvSpPr>
          <p:nvPr>
            <p:ph type="ftr" sz="quarter" idx="11"/>
          </p:nvPr>
        </p:nvSpPr>
        <p:spPr/>
        <p:txBody>
          <a:bodyPr/>
          <a:lstStyle/>
          <a:p>
            <a:r>
              <a:rPr lang="en-US"/>
              <a:t>Create your first document</a:t>
            </a:r>
          </a:p>
        </p:txBody>
      </p:sp>
      <p:sp>
        <p:nvSpPr>
          <p:cNvPr id="182274" name="Rectangle 2"/>
          <p:cNvSpPr>
            <a:spLocks noGrp="1" noChangeArrowheads="1"/>
          </p:cNvSpPr>
          <p:nvPr>
            <p:ph type="title"/>
          </p:nvPr>
        </p:nvSpPr>
        <p:spPr>
          <a:xfrm>
            <a:off x="239713" y="63500"/>
            <a:ext cx="8904287" cy="614363"/>
          </a:xfrm>
        </p:spPr>
        <p:txBody>
          <a:bodyPr/>
          <a:lstStyle/>
          <a:p>
            <a:r>
              <a:rPr lang="en-US"/>
              <a:t>Just start typing</a:t>
            </a:r>
          </a:p>
        </p:txBody>
      </p:sp>
      <p:sp>
        <p:nvSpPr>
          <p:cNvPr id="182275" name="Rectangle 3"/>
          <p:cNvSpPr>
            <a:spLocks noChangeArrowheads="1"/>
          </p:cNvSpPr>
          <p:nvPr/>
        </p:nvSpPr>
        <p:spPr bwMode="auto">
          <a:xfrm>
            <a:off x="6119813" y="854075"/>
            <a:ext cx="2744787" cy="2763838"/>
          </a:xfrm>
          <a:prstGeom prst="rect">
            <a:avLst/>
          </a:prstGeom>
          <a:noFill/>
          <a:ln w="9525">
            <a:noFill/>
            <a:miter lim="800000"/>
            <a:headEnd/>
            <a:tailEnd/>
          </a:ln>
          <a:effectLst/>
        </p:spPr>
        <p:txBody>
          <a:bodyPr/>
          <a:lstStyle/>
          <a:p>
            <a:pPr>
              <a:spcBef>
                <a:spcPct val="20000"/>
              </a:spcBef>
              <a:spcAft>
                <a:spcPct val="75000"/>
              </a:spcAft>
            </a:pPr>
            <a:r>
              <a:rPr lang="en-US" sz="2000"/>
              <a:t>Start with the</a:t>
            </a:r>
            <a:r>
              <a:rPr lang="en-US" sz="2000" b="1"/>
              <a:t> Ribbon</a:t>
            </a:r>
            <a:r>
              <a:rPr lang="en-US" sz="2000"/>
              <a:t> and the </a:t>
            </a:r>
            <a:r>
              <a:rPr lang="en-US" sz="2000" b="1"/>
              <a:t>cursor</a:t>
            </a:r>
            <a:r>
              <a:rPr lang="en-US" sz="2000"/>
              <a:t>.  </a:t>
            </a:r>
          </a:p>
          <a:p>
            <a:pPr>
              <a:spcBef>
                <a:spcPct val="20000"/>
              </a:spcBef>
              <a:spcAft>
                <a:spcPct val="75000"/>
              </a:spcAft>
            </a:pPr>
            <a:endParaRPr lang="en-US" sz="2000"/>
          </a:p>
        </p:txBody>
      </p:sp>
      <p:sp>
        <p:nvSpPr>
          <p:cNvPr id="182276" name="Line 4"/>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pic>
        <p:nvPicPr>
          <p:cNvPr id="182277" name="Picture 5" descr="Ribbon at top of page and cursor in blank document"/>
          <p:cNvPicPr>
            <a:picLocks noChangeAspect="1" noChangeArrowheads="1"/>
          </p:cNvPicPr>
          <p:nvPr>
            <p:ph sz="half" idx="1"/>
          </p:nvPr>
        </p:nvPicPr>
        <p:blipFill>
          <a:blip r:embed="rId3"/>
          <a:srcRect/>
          <a:stretch>
            <a:fillRect/>
          </a:stretch>
        </p:blipFill>
        <p:spPr>
          <a:xfrm>
            <a:off x="350838" y="949325"/>
            <a:ext cx="5651500" cy="2849563"/>
          </a:xfrm>
          <a:noFill/>
          <a:ln/>
        </p:spPr>
      </p:pic>
      <p:sp>
        <p:nvSpPr>
          <p:cNvPr id="182278" name="Rectangle 6"/>
          <p:cNvSpPr>
            <a:spLocks noChangeArrowheads="1"/>
          </p:cNvSpPr>
          <p:nvPr/>
        </p:nvSpPr>
        <p:spPr bwMode="auto">
          <a:xfrm>
            <a:off x="277813" y="3994150"/>
            <a:ext cx="5926137" cy="836613"/>
          </a:xfrm>
          <a:prstGeom prst="rect">
            <a:avLst/>
          </a:prstGeom>
          <a:noFill/>
          <a:ln w="9525">
            <a:noFill/>
            <a:miter lim="800000"/>
            <a:headEnd/>
            <a:tailEnd/>
          </a:ln>
          <a:effectLst/>
        </p:spPr>
        <p:txBody>
          <a:bodyPr/>
          <a:lstStyle/>
          <a:p>
            <a:pPr>
              <a:spcBef>
                <a:spcPct val="20000"/>
              </a:spcBef>
              <a:spcAft>
                <a:spcPct val="75000"/>
              </a:spcAft>
            </a:pPr>
            <a:r>
              <a:rPr lang="en-US">
                <a:solidFill>
                  <a:srgbClr val="FFCC00"/>
                </a:solidFill>
              </a:rPr>
              <a:t>As you type, the cursor moves to the right. When you get to the end of a line on the right side of the page, just continue to type. Word will move on to the next line for you as you type.</a:t>
            </a:r>
          </a:p>
        </p:txBody>
      </p:sp>
      <p:sp>
        <p:nvSpPr>
          <p:cNvPr id="182279" name="Rectangle 7"/>
          <p:cNvSpPr>
            <a:spLocks noChangeArrowheads="1"/>
          </p:cNvSpPr>
          <p:nvPr/>
        </p:nvSpPr>
        <p:spPr bwMode="auto">
          <a:xfrm>
            <a:off x="265113" y="5384800"/>
            <a:ext cx="5926137" cy="490538"/>
          </a:xfrm>
          <a:prstGeom prst="rect">
            <a:avLst/>
          </a:prstGeom>
          <a:noFill/>
          <a:ln w="9525">
            <a:noFill/>
            <a:miter lim="800000"/>
            <a:headEnd/>
            <a:tailEnd/>
          </a:ln>
          <a:effectLst/>
        </p:spPr>
        <p:txBody>
          <a:bodyPr/>
          <a:lstStyle/>
          <a:p>
            <a:pPr>
              <a:spcBef>
                <a:spcPct val="20000"/>
              </a:spcBef>
              <a:spcAft>
                <a:spcPct val="75000"/>
              </a:spcAft>
            </a:pPr>
            <a:r>
              <a:rPr lang="en-US">
                <a:solidFill>
                  <a:srgbClr val="FFCC00"/>
                </a:solidFill>
              </a:rPr>
              <a:t>To start a new paragraph, press ENTER. </a:t>
            </a:r>
          </a:p>
        </p:txBody>
      </p:sp>
      <p:sp>
        <p:nvSpPr>
          <p:cNvPr id="10" name="Date Placeholder 9"/>
          <p:cNvSpPr>
            <a:spLocks noGrp="1"/>
          </p:cNvSpPr>
          <p:nvPr>
            <p:ph type="dt" sz="half" idx="10"/>
          </p:nvPr>
        </p:nvSpPr>
        <p:spPr/>
        <p:txBody>
          <a:bodyPr/>
          <a:lstStyle/>
          <a:p>
            <a:fld id="{CF5705DE-8726-4A04-9CCC-FB3B279A32E3}" type="datetime3">
              <a:rPr lang="en-US" smtClean="0"/>
              <a:t>2 November 2007</a:t>
            </a:fld>
            <a:endParaRPr lang="en-US"/>
          </a:p>
        </p:txBody>
      </p:sp>
      <p:sp>
        <p:nvSpPr>
          <p:cNvPr id="11" name="Slide Number Placeholder 10"/>
          <p:cNvSpPr>
            <a:spLocks noGrp="1"/>
          </p:cNvSpPr>
          <p:nvPr>
            <p:ph type="sldNum" sz="quarter" idx="12"/>
          </p:nvPr>
        </p:nvSpPr>
        <p:spPr/>
        <p:txBody>
          <a:bodyPr/>
          <a:lstStyle/>
          <a:p>
            <a:fld id="{6E704C60-ACC1-4B17-8A86-397A0C2E40B1}" type="slidenum">
              <a:rPr lang="en-US" smtClean="0"/>
              <a:pPr/>
              <a:t>9</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82278">
                                            <p:txEl>
                                              <p:pRg st="0" end="0"/>
                                            </p:txEl>
                                          </p:spTgt>
                                        </p:tgtEl>
                                        <p:attrNameLst>
                                          <p:attrName>style.visibility</p:attrName>
                                        </p:attrNameLst>
                                      </p:cBhvr>
                                      <p:to>
                                        <p:strVal val="visible"/>
                                      </p:to>
                                    </p:set>
                                    <p:animEffect transition="in" filter="slide(fromLeft)">
                                      <p:cBhvr>
                                        <p:cTn id="7" dur="500"/>
                                        <p:tgtEl>
                                          <p:spTgt spid="18227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182279">
                                            <p:txEl>
                                              <p:pRg st="0" end="0"/>
                                            </p:txEl>
                                          </p:spTgt>
                                        </p:tgtEl>
                                        <p:attrNameLst>
                                          <p:attrName>style.visibility</p:attrName>
                                        </p:attrNameLst>
                                      </p:cBhvr>
                                      <p:to>
                                        <p:strVal val="visible"/>
                                      </p:to>
                                    </p:set>
                                    <p:animEffect transition="in" filter="slide(fromLeft)">
                                      <p:cBhvr>
                                        <p:cTn id="12" dur="500"/>
                                        <p:tgtEl>
                                          <p:spTgt spid="18227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2278" grpId="0" build="p" autoUpdateAnimBg="0" advAuto="0"/>
      <p:bldP spid="182279" grpId="0" build="p" autoUpdateAnimBg="0"/>
    </p:bldLst>
  </p:timing>
</p:sld>
</file>

<file path=ppt/theme/theme1.xml><?xml version="1.0" encoding="utf-8"?>
<a:theme xmlns:a="http://schemas.openxmlformats.org/drawingml/2006/main" name="Training presentation- Word 2007—Create your first document">
  <a:themeElements>
    <a:clrScheme name="1_Default Design 13">
      <a:dk1>
        <a:srgbClr val="7B7A8E"/>
      </a:dk1>
      <a:lt1>
        <a:srgbClr val="FFFFFF"/>
      </a:lt1>
      <a:dk2>
        <a:srgbClr val="9B9AB3"/>
      </a:dk2>
      <a:lt2>
        <a:srgbClr val="FFFFFF"/>
      </a:lt2>
      <a:accent1>
        <a:srgbClr val="807EB0"/>
      </a:accent1>
      <a:accent2>
        <a:srgbClr val="333399"/>
      </a:accent2>
      <a:accent3>
        <a:srgbClr val="CBCAD6"/>
      </a:accent3>
      <a:accent4>
        <a:srgbClr val="DADADA"/>
      </a:accent4>
      <a:accent5>
        <a:srgbClr val="C0C0D4"/>
      </a:accent5>
      <a:accent6>
        <a:srgbClr val="2D2D8A"/>
      </a:accent6>
      <a:hlink>
        <a:srgbClr val="DEE8F9"/>
      </a:hlink>
      <a:folHlink>
        <a:srgbClr val="D1CFFB"/>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Default Design 13">
        <a:dk1>
          <a:srgbClr val="7B7A8E"/>
        </a:dk1>
        <a:lt1>
          <a:srgbClr val="FFFFFF"/>
        </a:lt1>
        <a:dk2>
          <a:srgbClr val="9B9AB3"/>
        </a:dk2>
        <a:lt2>
          <a:srgbClr val="FFFFFF"/>
        </a:lt2>
        <a:accent1>
          <a:srgbClr val="807EB0"/>
        </a:accent1>
        <a:accent2>
          <a:srgbClr val="333399"/>
        </a:accent2>
        <a:accent3>
          <a:srgbClr val="CBCAD6"/>
        </a:accent3>
        <a:accent4>
          <a:srgbClr val="DADADA"/>
        </a:accent4>
        <a:accent5>
          <a:srgbClr val="C0C0D4"/>
        </a:accent5>
        <a:accent6>
          <a:srgbClr val="2D2D8A"/>
        </a:accent6>
        <a:hlink>
          <a:srgbClr val="DEE8F9"/>
        </a:hlink>
        <a:folHlink>
          <a:srgbClr val="D1CFFB"/>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Training presentation- Word 2007—Create your first document</Template>
  <TotalTime>0</TotalTime>
  <Words>3138</Words>
  <Application>Microsoft Office PowerPoint</Application>
  <PresentationFormat>On-screen Show (4:3)</PresentationFormat>
  <Paragraphs>265</Paragraphs>
  <Slides>30</Slides>
  <Notes>30</Notes>
  <HiddenSlides>1</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4" baseType="lpstr">
      <vt:lpstr>Arial</vt:lpstr>
      <vt:lpstr>Tahoma</vt:lpstr>
      <vt:lpstr>Training presentation- Word 2007—Create your first document</vt:lpstr>
      <vt:lpstr>Microsoft Visio Drawing</vt:lpstr>
      <vt:lpstr>Microsoft® Office  Word 2007 Training</vt:lpstr>
      <vt:lpstr>Course contents</vt:lpstr>
      <vt:lpstr>Overview: New to Word? </vt:lpstr>
      <vt:lpstr>Course goals   </vt:lpstr>
      <vt:lpstr>Lesson </vt:lpstr>
      <vt:lpstr>Meet the document</vt:lpstr>
      <vt:lpstr>Just start typing</vt:lpstr>
      <vt:lpstr>Just start typing</vt:lpstr>
      <vt:lpstr>Just start typing</vt:lpstr>
      <vt:lpstr>What’s that? </vt:lpstr>
      <vt:lpstr>What’s that? </vt:lpstr>
      <vt:lpstr>What’s that? </vt:lpstr>
      <vt:lpstr>What are those underlines in my document?</vt:lpstr>
      <vt:lpstr>What are those underlines in my document? </vt:lpstr>
      <vt:lpstr>What are those underlines in my document?</vt:lpstr>
      <vt:lpstr>Change page margins</vt:lpstr>
      <vt:lpstr>Change page margins</vt:lpstr>
      <vt:lpstr>Change page margins</vt:lpstr>
      <vt:lpstr>Save your work</vt:lpstr>
      <vt:lpstr>Save your work</vt:lpstr>
      <vt:lpstr>Save your work</vt:lpstr>
      <vt:lpstr>Suggestions for practice</vt:lpstr>
      <vt:lpstr>Test question 1</vt:lpstr>
      <vt:lpstr>Test question 1: Answer</vt:lpstr>
      <vt:lpstr>Test question 2</vt:lpstr>
      <vt:lpstr>Test question 2: Answer</vt:lpstr>
      <vt:lpstr>Test question 3</vt:lpstr>
      <vt:lpstr>Test question 3: Answer</vt:lpstr>
      <vt:lpstr>Quick Reference Card</vt:lpstr>
      <vt:lpstr>USING THIS TEMPLATE</vt:lpstr>
    </vt:vector>
  </TitlesOfParts>
  <Manager/>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Microsoft® Office  Word 2007 Training</dc:title>
  <dc:subject/>
  <dc:creator>R. E. Bergquist</dc:creator>
  <cp:keywords/>
  <dc:description/>
  <cp:lastModifiedBy>R. E. Bergquist</cp:lastModifiedBy>
  <cp:revision>1</cp:revision>
  <dcterms:created xsi:type="dcterms:W3CDTF">2007-11-02T14:44:41Z</dcterms:created>
  <dcterms:modified xsi:type="dcterms:W3CDTF">2007-11-02T14:45:40Z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TC102341551033</vt:lpwstr>
  </property>
</Properties>
</file>