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45"/>
  </p:notesMasterIdLst>
  <p:sldIdLst>
    <p:sldId id="260" r:id="rId2"/>
    <p:sldId id="261" r:id="rId3"/>
    <p:sldId id="307" r:id="rId4"/>
    <p:sldId id="308" r:id="rId5"/>
    <p:sldId id="309" r:id="rId6"/>
    <p:sldId id="265" r:id="rId7"/>
    <p:sldId id="266" r:id="rId8"/>
    <p:sldId id="267" r:id="rId9"/>
    <p:sldId id="310" r:id="rId10"/>
    <p:sldId id="269" r:id="rId11"/>
    <p:sldId id="270" r:id="rId12"/>
    <p:sldId id="271" r:id="rId13"/>
    <p:sldId id="272" r:id="rId14"/>
    <p:sldId id="273" r:id="rId15"/>
    <p:sldId id="314" r:id="rId16"/>
    <p:sldId id="274" r:id="rId17"/>
    <p:sldId id="275" r:id="rId18"/>
    <p:sldId id="276" r:id="rId19"/>
    <p:sldId id="277" r:id="rId20"/>
    <p:sldId id="311" r:id="rId21"/>
    <p:sldId id="278" r:id="rId22"/>
    <p:sldId id="279" r:id="rId23"/>
    <p:sldId id="280" r:id="rId24"/>
    <p:sldId id="301" r:id="rId25"/>
    <p:sldId id="302" r:id="rId26"/>
    <p:sldId id="303" r:id="rId27"/>
    <p:sldId id="284" r:id="rId28"/>
    <p:sldId id="285" r:id="rId29"/>
    <p:sldId id="312" r:id="rId30"/>
    <p:sldId id="287" r:id="rId31"/>
    <p:sldId id="288" r:id="rId32"/>
    <p:sldId id="289" r:id="rId33"/>
    <p:sldId id="305" r:id="rId34"/>
    <p:sldId id="306" r:id="rId35"/>
    <p:sldId id="292" r:id="rId36"/>
    <p:sldId id="293" r:id="rId37"/>
    <p:sldId id="294" r:id="rId38"/>
    <p:sldId id="295" r:id="rId39"/>
    <p:sldId id="296" r:id="rId40"/>
    <p:sldId id="297" r:id="rId41"/>
    <p:sldId id="313" r:id="rId42"/>
    <p:sldId id="299" r:id="rId43"/>
    <p:sldId id="30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6F64"/>
    <a:srgbClr val="FF9900"/>
    <a:srgbClr val="D2533C"/>
    <a:srgbClr val="009900"/>
    <a:srgbClr val="6397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91DB1-02B7-4DA9-A1E2-306DB4DD920D}" type="doc">
      <dgm:prSet loTypeId="urn:microsoft.com/office/officeart/2005/8/layout/radial1" loCatId="relationship" qsTypeId="urn:microsoft.com/office/officeart/2005/8/quickstyle/3d9" qsCatId="3D" csTypeId="urn:microsoft.com/office/officeart/2005/8/colors/accent2_2" csCatId="accent2" phldr="1"/>
      <dgm:spPr/>
    </dgm:pt>
    <dgm:pt modelId="{C37DF9E2-2DED-4DAF-9679-3F8A92E9C6F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effectLst/>
              <a:latin typeface="Arial" charset="0"/>
              <a:cs typeface="Arial" charset="0"/>
            </a:rPr>
            <a:t>Sw1</a:t>
          </a:r>
          <a:endParaRPr kumimoji="0" lang="en-US" b="0" i="0" u="none" strike="noStrike" cap="none" normalizeH="0" baseline="0" dirty="0">
            <a:ln/>
            <a:effectLst/>
            <a:latin typeface="Arial" charset="0"/>
            <a:cs typeface="Arial" charset="0"/>
          </a:endParaRPr>
        </a:p>
      </dgm:t>
    </dgm:pt>
    <dgm:pt modelId="{6341C8A4-CAEB-4DB1-9FAE-209CD1DFD71B}" type="parTrans" cxnId="{2E4E3ED0-514A-4987-817F-F1F1986DA66B}">
      <dgm:prSet/>
      <dgm:spPr/>
      <dgm:t>
        <a:bodyPr/>
        <a:lstStyle/>
        <a:p>
          <a:endParaRPr lang="en-US"/>
        </a:p>
      </dgm:t>
    </dgm:pt>
    <dgm:pt modelId="{671F2A6C-96CF-4DC5-ADA6-50E776DF6A46}" type="sibTrans" cxnId="{2E4E3ED0-514A-4987-817F-F1F1986DA66B}">
      <dgm:prSet/>
      <dgm:spPr/>
      <dgm:t>
        <a:bodyPr/>
        <a:lstStyle/>
        <a:p>
          <a:endParaRPr lang="en-US"/>
        </a:p>
      </dgm:t>
    </dgm:pt>
    <dgm:pt modelId="{6FF431CB-2467-413A-8044-7CD178031029}">
      <dgm:prSet/>
      <dgm:spPr>
        <a:solidFill>
          <a:srgbClr val="C0000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effectLst/>
              <a:latin typeface="Arial" charset="0"/>
              <a:cs typeface="Arial" charset="0"/>
            </a:rPr>
            <a:t>1.A</a:t>
          </a:r>
          <a:endParaRPr kumimoji="0" lang="en-US" b="0" i="0" u="none" strike="noStrike" cap="none" normalizeH="0" baseline="0" dirty="0">
            <a:ln/>
            <a:effectLst/>
            <a:latin typeface="Arial" charset="0"/>
            <a:cs typeface="Arial" charset="0"/>
          </a:endParaRPr>
        </a:p>
      </dgm:t>
    </dgm:pt>
    <dgm:pt modelId="{D681E411-6988-4829-9B30-F871C24B1052}" type="parTrans" cxnId="{15F162E2-7A1E-49CD-A901-CB340622056A}">
      <dgm:prSet/>
      <dgm:spPr/>
      <dgm:t>
        <a:bodyPr/>
        <a:lstStyle/>
        <a:p>
          <a:endParaRPr lang="en-US"/>
        </a:p>
      </dgm:t>
    </dgm:pt>
    <dgm:pt modelId="{D89E9B68-971D-4A70-9A89-C591A1C6D279}" type="sibTrans" cxnId="{15F162E2-7A1E-49CD-A901-CB340622056A}">
      <dgm:prSet/>
      <dgm:spPr/>
      <dgm:t>
        <a:bodyPr/>
        <a:lstStyle/>
        <a:p>
          <a:endParaRPr lang="en-US"/>
        </a:p>
      </dgm:t>
    </dgm:pt>
    <dgm:pt modelId="{5D46644C-5E82-4F50-97A7-EC2D1C89D5E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effectLst/>
              <a:latin typeface="Arial" charset="0"/>
              <a:cs typeface="Arial" charset="0"/>
            </a:rPr>
            <a:t>1.B</a:t>
          </a:r>
          <a:endParaRPr kumimoji="0" lang="en-US" b="0" i="0" u="none" strike="noStrike" cap="none" normalizeH="0" baseline="0" dirty="0">
            <a:ln/>
            <a:effectLst/>
            <a:latin typeface="Arial" charset="0"/>
            <a:cs typeface="Arial" charset="0"/>
          </a:endParaRPr>
        </a:p>
      </dgm:t>
    </dgm:pt>
    <dgm:pt modelId="{A1D291C6-0803-469C-9E2B-D950515B4D5D}" type="parTrans" cxnId="{CB1FB619-7664-4F8E-84BD-D9AC4A3F8EF3}">
      <dgm:prSet/>
      <dgm:spPr/>
      <dgm:t>
        <a:bodyPr/>
        <a:lstStyle/>
        <a:p>
          <a:endParaRPr lang="en-US"/>
        </a:p>
      </dgm:t>
    </dgm:pt>
    <dgm:pt modelId="{2EB0D4D6-F4F4-4545-9C8F-04E2376D6340}" type="sibTrans" cxnId="{CB1FB619-7664-4F8E-84BD-D9AC4A3F8EF3}">
      <dgm:prSet/>
      <dgm:spPr/>
      <dgm:t>
        <a:bodyPr/>
        <a:lstStyle/>
        <a:p>
          <a:endParaRPr lang="en-US"/>
        </a:p>
      </dgm:t>
    </dgm:pt>
    <dgm:pt modelId="{3EE4D5C1-B6E8-4317-9122-6DB2AF4AD85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effectLst/>
              <a:latin typeface="Arial" charset="0"/>
              <a:cs typeface="Arial" charset="0"/>
            </a:rPr>
            <a:t>1.C</a:t>
          </a:r>
          <a:endParaRPr kumimoji="0" lang="en-US" b="0" i="0" u="none" strike="noStrike" cap="none" normalizeH="0" baseline="0" dirty="0">
            <a:ln/>
            <a:effectLst/>
            <a:latin typeface="Arial" charset="0"/>
            <a:cs typeface="Arial" charset="0"/>
          </a:endParaRPr>
        </a:p>
      </dgm:t>
    </dgm:pt>
    <dgm:pt modelId="{E7E97FDF-EF85-4E97-A651-E160544E5215}" type="parTrans" cxnId="{F16C6388-03A4-45C5-86ED-DE6854B1F431}">
      <dgm:prSet/>
      <dgm:spPr/>
      <dgm:t>
        <a:bodyPr/>
        <a:lstStyle/>
        <a:p>
          <a:endParaRPr lang="en-US"/>
        </a:p>
      </dgm:t>
    </dgm:pt>
    <dgm:pt modelId="{BE4B0057-CF5D-4D56-9ACF-7EB427595541}" type="sibTrans" cxnId="{F16C6388-03A4-45C5-86ED-DE6854B1F431}">
      <dgm:prSet/>
      <dgm:spPr/>
      <dgm:t>
        <a:bodyPr/>
        <a:lstStyle/>
        <a:p>
          <a:endParaRPr lang="en-US"/>
        </a:p>
      </dgm:t>
    </dgm:pt>
    <dgm:pt modelId="{421366BD-BB14-4622-880D-B271C49C40A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effectLst/>
              <a:latin typeface="Arial" charset="0"/>
              <a:cs typeface="Arial" charset="0"/>
            </a:rPr>
            <a:t>1.D</a:t>
          </a:r>
          <a:endParaRPr kumimoji="0" lang="en-US" b="0" i="0" u="none" strike="noStrike" cap="none" normalizeH="0" baseline="0" dirty="0">
            <a:ln/>
            <a:effectLst/>
            <a:latin typeface="Arial" charset="0"/>
            <a:cs typeface="Arial" charset="0"/>
          </a:endParaRPr>
        </a:p>
      </dgm:t>
    </dgm:pt>
    <dgm:pt modelId="{04774C82-516B-4B63-A407-EED129A182DA}" type="parTrans" cxnId="{92AF958D-DD2F-4DC2-B51A-6DABF4DCEBCF}">
      <dgm:prSet/>
      <dgm:spPr/>
      <dgm:t>
        <a:bodyPr/>
        <a:lstStyle/>
        <a:p>
          <a:endParaRPr lang="en-US"/>
        </a:p>
      </dgm:t>
    </dgm:pt>
    <dgm:pt modelId="{BD204E2F-DE17-4D72-BDA5-9E657D963263}" type="sibTrans" cxnId="{92AF958D-DD2F-4DC2-B51A-6DABF4DCEBCF}">
      <dgm:prSet/>
      <dgm:spPr/>
      <dgm:t>
        <a:bodyPr/>
        <a:lstStyle/>
        <a:p>
          <a:endParaRPr lang="en-US"/>
        </a:p>
      </dgm:t>
    </dgm:pt>
    <dgm:pt modelId="{37DB2837-AF7D-4A8D-A391-D205F29E2965}">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a:ln/>
              <a:effectLst/>
              <a:latin typeface="Arial" charset="0"/>
              <a:cs typeface="Arial" charset="0"/>
            </a:rPr>
            <a:t>1.E</a:t>
          </a:r>
          <a:endParaRPr kumimoji="0" lang="en-US" b="0" i="0" u="none" strike="noStrike" cap="none" normalizeH="0" baseline="0" dirty="0">
            <a:ln/>
            <a:effectLst/>
            <a:latin typeface="Arial" charset="0"/>
            <a:cs typeface="Arial" charset="0"/>
          </a:endParaRPr>
        </a:p>
      </dgm:t>
    </dgm:pt>
    <dgm:pt modelId="{E9131959-F957-4752-B012-62AE00236A84}" type="parTrans" cxnId="{BB000792-5306-4052-8979-BF66A61B97E1}">
      <dgm:prSet/>
      <dgm:spPr/>
      <dgm:t>
        <a:bodyPr/>
        <a:lstStyle/>
        <a:p>
          <a:endParaRPr lang="en-US"/>
        </a:p>
      </dgm:t>
    </dgm:pt>
    <dgm:pt modelId="{42AF33D8-45CD-46D7-9729-10FEB3471DC2}" type="sibTrans" cxnId="{BB000792-5306-4052-8979-BF66A61B97E1}">
      <dgm:prSet/>
      <dgm:spPr/>
      <dgm:t>
        <a:bodyPr/>
        <a:lstStyle/>
        <a:p>
          <a:endParaRPr lang="en-US"/>
        </a:p>
      </dgm:t>
    </dgm:pt>
    <dgm:pt modelId="{92598DD5-B9FA-4B94-80B7-C6BDB2FE0CAF}" type="pres">
      <dgm:prSet presAssocID="{7A891DB1-02B7-4DA9-A1E2-306DB4DD920D}" presName="cycle" presStyleCnt="0">
        <dgm:presLayoutVars>
          <dgm:chMax val="1"/>
          <dgm:dir/>
          <dgm:animLvl val="ctr"/>
          <dgm:resizeHandles val="exact"/>
        </dgm:presLayoutVars>
      </dgm:prSet>
      <dgm:spPr/>
    </dgm:pt>
    <dgm:pt modelId="{F04E7A20-8C67-42A2-B566-7CF2695BF43C}" type="pres">
      <dgm:prSet presAssocID="{C37DF9E2-2DED-4DAF-9679-3F8A92E9C6F7}" presName="centerShape" presStyleLbl="node0" presStyleIdx="0" presStyleCnt="1" custLinFactNeighborX="-1374"/>
      <dgm:spPr/>
    </dgm:pt>
    <dgm:pt modelId="{DBDCEF0B-670E-4E23-9C1D-68D71FCEA67B}" type="pres">
      <dgm:prSet presAssocID="{D681E411-6988-4829-9B30-F871C24B1052}" presName="Name9" presStyleLbl="parChTrans1D2" presStyleIdx="0" presStyleCnt="5"/>
      <dgm:spPr/>
    </dgm:pt>
    <dgm:pt modelId="{ABFDCCA0-9D4F-42B2-A899-2BEE5885B45C}" type="pres">
      <dgm:prSet presAssocID="{D681E411-6988-4829-9B30-F871C24B1052}" presName="connTx" presStyleLbl="parChTrans1D2" presStyleIdx="0" presStyleCnt="5"/>
      <dgm:spPr/>
    </dgm:pt>
    <dgm:pt modelId="{55A7AF62-1883-42A0-BA11-9718CE9A9B5B}" type="pres">
      <dgm:prSet presAssocID="{6FF431CB-2467-413A-8044-7CD178031029}" presName="node" presStyleLbl="node1" presStyleIdx="0" presStyleCnt="5">
        <dgm:presLayoutVars>
          <dgm:bulletEnabled val="1"/>
        </dgm:presLayoutVars>
      </dgm:prSet>
      <dgm:spPr/>
    </dgm:pt>
    <dgm:pt modelId="{1DB7FBC6-5569-4B51-A241-5FBA05FA72E8}" type="pres">
      <dgm:prSet presAssocID="{A1D291C6-0803-469C-9E2B-D950515B4D5D}" presName="Name9" presStyleLbl="parChTrans1D2" presStyleIdx="1" presStyleCnt="5"/>
      <dgm:spPr/>
    </dgm:pt>
    <dgm:pt modelId="{31E5C41C-8715-4196-824F-2554334DCA32}" type="pres">
      <dgm:prSet presAssocID="{A1D291C6-0803-469C-9E2B-D950515B4D5D}" presName="connTx" presStyleLbl="parChTrans1D2" presStyleIdx="1" presStyleCnt="5"/>
      <dgm:spPr/>
    </dgm:pt>
    <dgm:pt modelId="{20DE4AE9-4874-4E8A-8005-FECA2BA3203E}" type="pres">
      <dgm:prSet presAssocID="{5D46644C-5E82-4F50-97A7-EC2D1C89D5E2}" presName="node" presStyleLbl="node1" presStyleIdx="1" presStyleCnt="5">
        <dgm:presLayoutVars>
          <dgm:bulletEnabled val="1"/>
        </dgm:presLayoutVars>
      </dgm:prSet>
      <dgm:spPr/>
    </dgm:pt>
    <dgm:pt modelId="{0D707897-2613-418B-807B-79A1E1A098F3}" type="pres">
      <dgm:prSet presAssocID="{E7E97FDF-EF85-4E97-A651-E160544E5215}" presName="Name9" presStyleLbl="parChTrans1D2" presStyleIdx="2" presStyleCnt="5"/>
      <dgm:spPr/>
    </dgm:pt>
    <dgm:pt modelId="{8019687E-C067-4CEA-BD33-234AACF7CA39}" type="pres">
      <dgm:prSet presAssocID="{E7E97FDF-EF85-4E97-A651-E160544E5215}" presName="connTx" presStyleLbl="parChTrans1D2" presStyleIdx="2" presStyleCnt="5"/>
      <dgm:spPr/>
    </dgm:pt>
    <dgm:pt modelId="{24B3F8C3-3296-4288-BC06-E6990F0424F1}" type="pres">
      <dgm:prSet presAssocID="{3EE4D5C1-B6E8-4317-9122-6DB2AF4AD854}" presName="node" presStyleLbl="node1" presStyleIdx="2" presStyleCnt="5">
        <dgm:presLayoutVars>
          <dgm:bulletEnabled val="1"/>
        </dgm:presLayoutVars>
      </dgm:prSet>
      <dgm:spPr/>
    </dgm:pt>
    <dgm:pt modelId="{947CEB9A-55F1-4C9D-8DA4-0043ECEF0AD3}" type="pres">
      <dgm:prSet presAssocID="{04774C82-516B-4B63-A407-EED129A182DA}" presName="Name9" presStyleLbl="parChTrans1D2" presStyleIdx="3" presStyleCnt="5"/>
      <dgm:spPr/>
    </dgm:pt>
    <dgm:pt modelId="{FDB0BB61-2A7D-45B6-B886-E46070A21BC5}" type="pres">
      <dgm:prSet presAssocID="{04774C82-516B-4B63-A407-EED129A182DA}" presName="connTx" presStyleLbl="parChTrans1D2" presStyleIdx="3" presStyleCnt="5"/>
      <dgm:spPr/>
    </dgm:pt>
    <dgm:pt modelId="{86F5F91B-90B6-40D3-BB92-00E5D4F6CD08}" type="pres">
      <dgm:prSet presAssocID="{421366BD-BB14-4622-880D-B271C49C40A2}" presName="node" presStyleLbl="node1" presStyleIdx="3" presStyleCnt="5">
        <dgm:presLayoutVars>
          <dgm:bulletEnabled val="1"/>
        </dgm:presLayoutVars>
      </dgm:prSet>
      <dgm:spPr/>
    </dgm:pt>
    <dgm:pt modelId="{B4A30BAC-6882-4648-AB29-C6297BA59EF3}" type="pres">
      <dgm:prSet presAssocID="{E9131959-F957-4752-B012-62AE00236A84}" presName="Name9" presStyleLbl="parChTrans1D2" presStyleIdx="4" presStyleCnt="5"/>
      <dgm:spPr/>
    </dgm:pt>
    <dgm:pt modelId="{F18EF7FF-D08B-4D2D-8889-D7B7272E84CF}" type="pres">
      <dgm:prSet presAssocID="{E9131959-F957-4752-B012-62AE00236A84}" presName="connTx" presStyleLbl="parChTrans1D2" presStyleIdx="4" presStyleCnt="5"/>
      <dgm:spPr/>
    </dgm:pt>
    <dgm:pt modelId="{B7609E9E-A70F-4783-BCF7-D078B03184B3}" type="pres">
      <dgm:prSet presAssocID="{37DB2837-AF7D-4A8D-A391-D205F29E2965}" presName="node" presStyleLbl="node1" presStyleIdx="4" presStyleCnt="5">
        <dgm:presLayoutVars>
          <dgm:bulletEnabled val="1"/>
        </dgm:presLayoutVars>
      </dgm:prSet>
      <dgm:spPr/>
    </dgm:pt>
  </dgm:ptLst>
  <dgm:cxnLst>
    <dgm:cxn modelId="{D00CF00C-5166-4BC9-9146-3B7869A9A83E}" type="presOf" srcId="{C37DF9E2-2DED-4DAF-9679-3F8A92E9C6F7}" destId="{F04E7A20-8C67-42A2-B566-7CF2695BF43C}" srcOrd="0" destOrd="0" presId="urn:microsoft.com/office/officeart/2005/8/layout/radial1"/>
    <dgm:cxn modelId="{C14A1214-9DCC-4825-9906-F62469DEF67F}" type="presOf" srcId="{D681E411-6988-4829-9B30-F871C24B1052}" destId="{ABFDCCA0-9D4F-42B2-A899-2BEE5885B45C}" srcOrd="1" destOrd="0" presId="urn:microsoft.com/office/officeart/2005/8/layout/radial1"/>
    <dgm:cxn modelId="{CB1FB619-7664-4F8E-84BD-D9AC4A3F8EF3}" srcId="{C37DF9E2-2DED-4DAF-9679-3F8A92E9C6F7}" destId="{5D46644C-5E82-4F50-97A7-EC2D1C89D5E2}" srcOrd="1" destOrd="0" parTransId="{A1D291C6-0803-469C-9E2B-D950515B4D5D}" sibTransId="{2EB0D4D6-F4F4-4545-9C8F-04E2376D6340}"/>
    <dgm:cxn modelId="{A634DA21-D882-4BCF-AF53-9A13A76DD2AD}" type="presOf" srcId="{5D46644C-5E82-4F50-97A7-EC2D1C89D5E2}" destId="{20DE4AE9-4874-4E8A-8005-FECA2BA3203E}" srcOrd="0" destOrd="0" presId="urn:microsoft.com/office/officeart/2005/8/layout/radial1"/>
    <dgm:cxn modelId="{6986522A-12A8-4ACA-910C-F10574FCC43D}" type="presOf" srcId="{E7E97FDF-EF85-4E97-A651-E160544E5215}" destId="{0D707897-2613-418B-807B-79A1E1A098F3}" srcOrd="0" destOrd="0" presId="urn:microsoft.com/office/officeart/2005/8/layout/radial1"/>
    <dgm:cxn modelId="{69EBAF2A-1962-443C-9147-425FFE48A42F}" type="presOf" srcId="{3EE4D5C1-B6E8-4317-9122-6DB2AF4AD854}" destId="{24B3F8C3-3296-4288-BC06-E6990F0424F1}" srcOrd="0" destOrd="0" presId="urn:microsoft.com/office/officeart/2005/8/layout/radial1"/>
    <dgm:cxn modelId="{FC755C3C-FE4B-42B9-9E6F-10EEACA424F1}" type="presOf" srcId="{04774C82-516B-4B63-A407-EED129A182DA}" destId="{947CEB9A-55F1-4C9D-8DA4-0043ECEF0AD3}" srcOrd="0" destOrd="0" presId="urn:microsoft.com/office/officeart/2005/8/layout/radial1"/>
    <dgm:cxn modelId="{7733796D-6924-4B0A-B9E8-E837B31CEC0B}" type="presOf" srcId="{6FF431CB-2467-413A-8044-7CD178031029}" destId="{55A7AF62-1883-42A0-BA11-9718CE9A9B5B}" srcOrd="0" destOrd="0" presId="urn:microsoft.com/office/officeart/2005/8/layout/radial1"/>
    <dgm:cxn modelId="{545B5C52-5DE9-48AE-B518-315C7C34ABA3}" type="presOf" srcId="{7A891DB1-02B7-4DA9-A1E2-306DB4DD920D}" destId="{92598DD5-B9FA-4B94-80B7-C6BDB2FE0CAF}" srcOrd="0" destOrd="0" presId="urn:microsoft.com/office/officeart/2005/8/layout/radial1"/>
    <dgm:cxn modelId="{6BB0247C-24CF-4A5E-B668-30205CB04030}" type="presOf" srcId="{A1D291C6-0803-469C-9E2B-D950515B4D5D}" destId="{1DB7FBC6-5569-4B51-A241-5FBA05FA72E8}" srcOrd="0" destOrd="0" presId="urn:microsoft.com/office/officeart/2005/8/layout/radial1"/>
    <dgm:cxn modelId="{CB713680-6E7F-4E87-8A8A-DEEE869347E8}" type="presOf" srcId="{E9131959-F957-4752-B012-62AE00236A84}" destId="{F18EF7FF-D08B-4D2D-8889-D7B7272E84CF}" srcOrd="1" destOrd="0" presId="urn:microsoft.com/office/officeart/2005/8/layout/radial1"/>
    <dgm:cxn modelId="{CD8EFA86-E224-44C1-9AF9-77C38069348B}" type="presOf" srcId="{37DB2837-AF7D-4A8D-A391-D205F29E2965}" destId="{B7609E9E-A70F-4783-BCF7-D078B03184B3}" srcOrd="0" destOrd="0" presId="urn:microsoft.com/office/officeart/2005/8/layout/radial1"/>
    <dgm:cxn modelId="{F16C6388-03A4-45C5-86ED-DE6854B1F431}" srcId="{C37DF9E2-2DED-4DAF-9679-3F8A92E9C6F7}" destId="{3EE4D5C1-B6E8-4317-9122-6DB2AF4AD854}" srcOrd="2" destOrd="0" parTransId="{E7E97FDF-EF85-4E97-A651-E160544E5215}" sibTransId="{BE4B0057-CF5D-4D56-9ACF-7EB427595541}"/>
    <dgm:cxn modelId="{375AE988-73BE-4311-A64A-1E770319AC1F}" type="presOf" srcId="{A1D291C6-0803-469C-9E2B-D950515B4D5D}" destId="{31E5C41C-8715-4196-824F-2554334DCA32}" srcOrd="1" destOrd="0" presId="urn:microsoft.com/office/officeart/2005/8/layout/radial1"/>
    <dgm:cxn modelId="{92AF958D-DD2F-4DC2-B51A-6DABF4DCEBCF}" srcId="{C37DF9E2-2DED-4DAF-9679-3F8A92E9C6F7}" destId="{421366BD-BB14-4622-880D-B271C49C40A2}" srcOrd="3" destOrd="0" parTransId="{04774C82-516B-4B63-A407-EED129A182DA}" sibTransId="{BD204E2F-DE17-4D72-BDA5-9E657D963263}"/>
    <dgm:cxn modelId="{7A39DD91-0D09-400A-B73D-42FC8C7986B0}" type="presOf" srcId="{04774C82-516B-4B63-A407-EED129A182DA}" destId="{FDB0BB61-2A7D-45B6-B886-E46070A21BC5}" srcOrd="1" destOrd="0" presId="urn:microsoft.com/office/officeart/2005/8/layout/radial1"/>
    <dgm:cxn modelId="{BB000792-5306-4052-8979-BF66A61B97E1}" srcId="{C37DF9E2-2DED-4DAF-9679-3F8A92E9C6F7}" destId="{37DB2837-AF7D-4A8D-A391-D205F29E2965}" srcOrd="4" destOrd="0" parTransId="{E9131959-F957-4752-B012-62AE00236A84}" sibTransId="{42AF33D8-45CD-46D7-9729-10FEB3471DC2}"/>
    <dgm:cxn modelId="{EEDEE993-0D31-4CE5-9548-358D2AF354C8}" type="presOf" srcId="{421366BD-BB14-4622-880D-B271C49C40A2}" destId="{86F5F91B-90B6-40D3-BB92-00E5D4F6CD08}" srcOrd="0" destOrd="0" presId="urn:microsoft.com/office/officeart/2005/8/layout/radial1"/>
    <dgm:cxn modelId="{1F935B98-EF4C-44BD-96E2-5D7C1F42E8E5}" type="presOf" srcId="{D681E411-6988-4829-9B30-F871C24B1052}" destId="{DBDCEF0B-670E-4E23-9C1D-68D71FCEA67B}" srcOrd="0" destOrd="0" presId="urn:microsoft.com/office/officeart/2005/8/layout/radial1"/>
    <dgm:cxn modelId="{BB3A9EB8-6204-4E43-96C4-48EB2C9871D3}" type="presOf" srcId="{E9131959-F957-4752-B012-62AE00236A84}" destId="{B4A30BAC-6882-4648-AB29-C6297BA59EF3}" srcOrd="0" destOrd="0" presId="urn:microsoft.com/office/officeart/2005/8/layout/radial1"/>
    <dgm:cxn modelId="{2E4E3ED0-514A-4987-817F-F1F1986DA66B}" srcId="{7A891DB1-02B7-4DA9-A1E2-306DB4DD920D}" destId="{C37DF9E2-2DED-4DAF-9679-3F8A92E9C6F7}" srcOrd="0" destOrd="0" parTransId="{6341C8A4-CAEB-4DB1-9FAE-209CD1DFD71B}" sibTransId="{671F2A6C-96CF-4DC5-ADA6-50E776DF6A46}"/>
    <dgm:cxn modelId="{15F162E2-7A1E-49CD-A901-CB340622056A}" srcId="{C37DF9E2-2DED-4DAF-9679-3F8A92E9C6F7}" destId="{6FF431CB-2467-413A-8044-7CD178031029}" srcOrd="0" destOrd="0" parTransId="{D681E411-6988-4829-9B30-F871C24B1052}" sibTransId="{D89E9B68-971D-4A70-9A89-C591A1C6D279}"/>
    <dgm:cxn modelId="{7B99B6EF-DFA9-460B-BF28-142683A1E93C}" type="presOf" srcId="{E7E97FDF-EF85-4E97-A651-E160544E5215}" destId="{8019687E-C067-4CEA-BD33-234AACF7CA39}" srcOrd="1" destOrd="0" presId="urn:microsoft.com/office/officeart/2005/8/layout/radial1"/>
    <dgm:cxn modelId="{92E7B1B8-0CCF-40BD-B483-8F4ECBA28634}" type="presParOf" srcId="{92598DD5-B9FA-4B94-80B7-C6BDB2FE0CAF}" destId="{F04E7A20-8C67-42A2-B566-7CF2695BF43C}" srcOrd="0" destOrd="0" presId="urn:microsoft.com/office/officeart/2005/8/layout/radial1"/>
    <dgm:cxn modelId="{392CEC5D-4271-48ED-A276-DE200B20C872}" type="presParOf" srcId="{92598DD5-B9FA-4B94-80B7-C6BDB2FE0CAF}" destId="{DBDCEF0B-670E-4E23-9C1D-68D71FCEA67B}" srcOrd="1" destOrd="0" presId="urn:microsoft.com/office/officeart/2005/8/layout/radial1"/>
    <dgm:cxn modelId="{025818BD-799A-419D-A735-ED2DF9B8EFF1}" type="presParOf" srcId="{DBDCEF0B-670E-4E23-9C1D-68D71FCEA67B}" destId="{ABFDCCA0-9D4F-42B2-A899-2BEE5885B45C}" srcOrd="0" destOrd="0" presId="urn:microsoft.com/office/officeart/2005/8/layout/radial1"/>
    <dgm:cxn modelId="{BBEE2DDA-25B1-4476-9B91-DC280F0D6F74}" type="presParOf" srcId="{92598DD5-B9FA-4B94-80B7-C6BDB2FE0CAF}" destId="{55A7AF62-1883-42A0-BA11-9718CE9A9B5B}" srcOrd="2" destOrd="0" presId="urn:microsoft.com/office/officeart/2005/8/layout/radial1"/>
    <dgm:cxn modelId="{12CFA0F8-27FB-4F28-8615-18DCA86101C8}" type="presParOf" srcId="{92598DD5-B9FA-4B94-80B7-C6BDB2FE0CAF}" destId="{1DB7FBC6-5569-4B51-A241-5FBA05FA72E8}" srcOrd="3" destOrd="0" presId="urn:microsoft.com/office/officeart/2005/8/layout/radial1"/>
    <dgm:cxn modelId="{8F1095CC-A901-479A-BE02-F53EF18EF9E4}" type="presParOf" srcId="{1DB7FBC6-5569-4B51-A241-5FBA05FA72E8}" destId="{31E5C41C-8715-4196-824F-2554334DCA32}" srcOrd="0" destOrd="0" presId="urn:microsoft.com/office/officeart/2005/8/layout/radial1"/>
    <dgm:cxn modelId="{8EAC10A6-5465-4996-BE9F-EF6B9EBF2D27}" type="presParOf" srcId="{92598DD5-B9FA-4B94-80B7-C6BDB2FE0CAF}" destId="{20DE4AE9-4874-4E8A-8005-FECA2BA3203E}" srcOrd="4" destOrd="0" presId="urn:microsoft.com/office/officeart/2005/8/layout/radial1"/>
    <dgm:cxn modelId="{2ADEC017-8544-434B-90EF-B59C2AD687C6}" type="presParOf" srcId="{92598DD5-B9FA-4B94-80B7-C6BDB2FE0CAF}" destId="{0D707897-2613-418B-807B-79A1E1A098F3}" srcOrd="5" destOrd="0" presId="urn:microsoft.com/office/officeart/2005/8/layout/radial1"/>
    <dgm:cxn modelId="{EE6EFBA7-40CF-44C5-B54D-0080EB2D9C1F}" type="presParOf" srcId="{0D707897-2613-418B-807B-79A1E1A098F3}" destId="{8019687E-C067-4CEA-BD33-234AACF7CA39}" srcOrd="0" destOrd="0" presId="urn:microsoft.com/office/officeart/2005/8/layout/radial1"/>
    <dgm:cxn modelId="{263808AB-061F-4FFE-A8EE-B0BDD75C777E}" type="presParOf" srcId="{92598DD5-B9FA-4B94-80B7-C6BDB2FE0CAF}" destId="{24B3F8C3-3296-4288-BC06-E6990F0424F1}" srcOrd="6" destOrd="0" presId="urn:microsoft.com/office/officeart/2005/8/layout/radial1"/>
    <dgm:cxn modelId="{FAC23CF0-3D74-4181-BCC4-E715542AEE79}" type="presParOf" srcId="{92598DD5-B9FA-4B94-80B7-C6BDB2FE0CAF}" destId="{947CEB9A-55F1-4C9D-8DA4-0043ECEF0AD3}" srcOrd="7" destOrd="0" presId="urn:microsoft.com/office/officeart/2005/8/layout/radial1"/>
    <dgm:cxn modelId="{3673CD10-EC57-4726-B79A-8E88D7D6C9EE}" type="presParOf" srcId="{947CEB9A-55F1-4C9D-8DA4-0043ECEF0AD3}" destId="{FDB0BB61-2A7D-45B6-B886-E46070A21BC5}" srcOrd="0" destOrd="0" presId="urn:microsoft.com/office/officeart/2005/8/layout/radial1"/>
    <dgm:cxn modelId="{3DE9A5B1-AC30-4430-8982-2F9D1A8C64DC}" type="presParOf" srcId="{92598DD5-B9FA-4B94-80B7-C6BDB2FE0CAF}" destId="{86F5F91B-90B6-40D3-BB92-00E5D4F6CD08}" srcOrd="8" destOrd="0" presId="urn:microsoft.com/office/officeart/2005/8/layout/radial1"/>
    <dgm:cxn modelId="{4230FC73-2808-4C2B-AA91-6B019C432966}" type="presParOf" srcId="{92598DD5-B9FA-4B94-80B7-C6BDB2FE0CAF}" destId="{B4A30BAC-6882-4648-AB29-C6297BA59EF3}" srcOrd="9" destOrd="0" presId="urn:microsoft.com/office/officeart/2005/8/layout/radial1"/>
    <dgm:cxn modelId="{5B847E5B-4286-4016-BDE6-2C976841582A}" type="presParOf" srcId="{B4A30BAC-6882-4648-AB29-C6297BA59EF3}" destId="{F18EF7FF-D08B-4D2D-8889-D7B7272E84CF}" srcOrd="0" destOrd="0" presId="urn:microsoft.com/office/officeart/2005/8/layout/radial1"/>
    <dgm:cxn modelId="{0F6097ED-9781-4682-88EE-9E0DDC1DEA8B}" type="presParOf" srcId="{92598DD5-B9FA-4B94-80B7-C6BDB2FE0CAF}" destId="{B7609E9E-A70F-4783-BCF7-D078B03184B3}"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CBBF5B1B-34C7-4226-8D13-96918763B5B0}" type="presOf" srcId="{B8125AB2-806E-4EE0-A33F-85590DD00142}" destId="{E5C32182-3356-4A71-82F3-C563ED276162}"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00FB05A6-03AA-4871-B983-64A956B65928}" type="presOf" srcId="{5B421770-2B0E-48C4-B867-91FDDB95447D}" destId="{98A7BB77-2797-4CAF-B5C0-8FB47EEC922E}" srcOrd="0" destOrd="0" presId="urn:microsoft.com/office/officeart/2005/8/layout/hierarchy4"/>
    <dgm:cxn modelId="{08C8FFBB-4939-4C6A-A9DB-621C6E23B720}" type="presOf" srcId="{4EDFE782-7E7C-4D8F-8E2F-7991A281E556}" destId="{5485F2E6-1395-46E8-923C-E43C5A9FE69B}" srcOrd="0" destOrd="0" presId="urn:microsoft.com/office/officeart/2005/8/layout/hierarchy4"/>
    <dgm:cxn modelId="{0E97AECE-E9BF-4CC2-8534-0151B5A77BF7}" type="presOf" srcId="{7BD9DB20-2865-478A-B039-9CBCE5FC7750}" destId="{8BADC821-DCEF-4E74-B73B-A9CD3DB16816}" srcOrd="0" destOrd="0" presId="urn:microsoft.com/office/officeart/2005/8/layout/hierarchy4"/>
    <dgm:cxn modelId="{70A314F1-1E01-40AE-B0A8-48EB6507F6C5}" type="presOf" srcId="{12325481-A243-485D-9170-509DC8A2A82F}" destId="{2CF7CE9F-22BC-458E-A7EA-5713CF4A7FC3}" srcOrd="0" destOrd="0" presId="urn:microsoft.com/office/officeart/2005/8/layout/hierarchy4"/>
    <dgm:cxn modelId="{05275C4F-958D-49EF-AAC6-CD24980C0F30}" type="presParOf" srcId="{2CF7CE9F-22BC-458E-A7EA-5713CF4A7FC3}" destId="{9CE1A3CE-F4F0-4660-A9BF-03006CF3E25F}" srcOrd="0" destOrd="0" presId="urn:microsoft.com/office/officeart/2005/8/layout/hierarchy4"/>
    <dgm:cxn modelId="{4910BD81-9F00-481A-80AE-8A25DDB921AB}" type="presParOf" srcId="{9CE1A3CE-F4F0-4660-A9BF-03006CF3E25F}" destId="{5485F2E6-1395-46E8-923C-E43C5A9FE69B}" srcOrd="0" destOrd="0" presId="urn:microsoft.com/office/officeart/2005/8/layout/hierarchy4"/>
    <dgm:cxn modelId="{342F96DC-19EB-47B3-A3C5-EC8B600E7EBD}" type="presParOf" srcId="{9CE1A3CE-F4F0-4660-A9BF-03006CF3E25F}" destId="{1BCECF69-03F3-4D5F-B113-697A867C1EDE}" srcOrd="1" destOrd="0" presId="urn:microsoft.com/office/officeart/2005/8/layout/hierarchy4"/>
    <dgm:cxn modelId="{794D70FF-1A1F-47B4-84FE-2D380962FACC}" type="presParOf" srcId="{9CE1A3CE-F4F0-4660-A9BF-03006CF3E25F}" destId="{C915C6D5-717B-41A7-B8C3-C3CC861DEAE0}" srcOrd="2" destOrd="0" presId="urn:microsoft.com/office/officeart/2005/8/layout/hierarchy4"/>
    <dgm:cxn modelId="{A6D75AED-A5E3-483A-A6D0-2B7B02D4453C}" type="presParOf" srcId="{C915C6D5-717B-41A7-B8C3-C3CC861DEAE0}" destId="{1E6BFD38-8D29-4F50-A3B5-53376F510362}" srcOrd="0" destOrd="0" presId="urn:microsoft.com/office/officeart/2005/8/layout/hierarchy4"/>
    <dgm:cxn modelId="{A394470A-411F-4622-8846-411D337E71D0}" type="presParOf" srcId="{1E6BFD38-8D29-4F50-A3B5-53376F510362}" destId="{98A7BB77-2797-4CAF-B5C0-8FB47EEC922E}" srcOrd="0" destOrd="0" presId="urn:microsoft.com/office/officeart/2005/8/layout/hierarchy4"/>
    <dgm:cxn modelId="{2115FAE8-D74A-4865-97DE-1914292B3161}" type="presParOf" srcId="{1E6BFD38-8D29-4F50-A3B5-53376F510362}" destId="{8F772104-B98A-4ABD-B431-7D13F2EA556C}" srcOrd="1" destOrd="0" presId="urn:microsoft.com/office/officeart/2005/8/layout/hierarchy4"/>
    <dgm:cxn modelId="{9A94C2B2-67B3-42FE-BEE6-220791564EDD}" type="presParOf" srcId="{1E6BFD38-8D29-4F50-A3B5-53376F510362}" destId="{B79195FB-5947-4A16-855A-020AD6754785}" srcOrd="2" destOrd="0" presId="urn:microsoft.com/office/officeart/2005/8/layout/hierarchy4"/>
    <dgm:cxn modelId="{485C7449-DC5F-4FE6-862C-052B85093E2C}" type="presParOf" srcId="{B79195FB-5947-4A16-855A-020AD6754785}" destId="{488B3BF2-31C3-4C4B-8F24-75CA8ACB25FF}" srcOrd="0" destOrd="0" presId="urn:microsoft.com/office/officeart/2005/8/layout/hierarchy4"/>
    <dgm:cxn modelId="{70B87332-8852-4353-AC3D-B68E35295688}" type="presParOf" srcId="{488B3BF2-31C3-4C4B-8F24-75CA8ACB25FF}" destId="{E5C32182-3356-4A71-82F3-C563ED276162}" srcOrd="0" destOrd="0" presId="urn:microsoft.com/office/officeart/2005/8/layout/hierarchy4"/>
    <dgm:cxn modelId="{42EAEAEE-422C-44DA-BCE3-26E8DAB5E295}" type="presParOf" srcId="{488B3BF2-31C3-4C4B-8F24-75CA8ACB25FF}" destId="{67A696AF-9362-4774-8725-DB08917B13AC}" srcOrd="1" destOrd="0" presId="urn:microsoft.com/office/officeart/2005/8/layout/hierarchy4"/>
    <dgm:cxn modelId="{06F6CDF6-5D1F-4EF9-9D41-03C0647469C3}" type="presParOf" srcId="{488B3BF2-31C3-4C4B-8F24-75CA8ACB25FF}" destId="{E58B3B0F-4B0E-4F13-ACD4-F91C44A07B27}" srcOrd="2" destOrd="0" presId="urn:microsoft.com/office/officeart/2005/8/layout/hierarchy4"/>
    <dgm:cxn modelId="{8114C8D2-A01E-4AC9-ADB3-3730CCC4117C}" type="presParOf" srcId="{E58B3B0F-4B0E-4F13-ACD4-F91C44A07B27}" destId="{633E7AD5-01A7-4D00-BFBE-F9C54F35F7F3}" srcOrd="0" destOrd="0" presId="urn:microsoft.com/office/officeart/2005/8/layout/hierarchy4"/>
    <dgm:cxn modelId="{AA9557C2-F0DC-4DC7-85B5-B66CB70DB58D}" type="presParOf" srcId="{633E7AD5-01A7-4D00-BFBE-F9C54F35F7F3}" destId="{8BADC821-DCEF-4E74-B73B-A9CD3DB16816}" srcOrd="0" destOrd="0" presId="urn:microsoft.com/office/officeart/2005/8/layout/hierarchy4"/>
    <dgm:cxn modelId="{FE3FD096-B449-4E3A-944C-649A4E9CC4FD}"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Or run - 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 – to provide</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 – to provide</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 - use</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38980016-9ABA-4DD9-BE4D-473AEF21AE01}" type="presOf" srcId="{B8125AB2-806E-4EE0-A33F-85590DD00142}" destId="{E5C32182-3356-4A71-82F3-C563ED276162}" srcOrd="0" destOrd="0" presId="urn:microsoft.com/office/officeart/2005/8/layout/hierarchy4"/>
    <dgm:cxn modelId="{CF49D82E-39E5-4076-B125-50EEB5EA5C7A}" type="presOf" srcId="{7BD9DB20-2865-478A-B039-9CBCE5FC7750}" destId="{8BADC821-DCEF-4E74-B73B-A9CD3DB16816}" srcOrd="0" destOrd="0" presId="urn:microsoft.com/office/officeart/2005/8/layout/hierarchy4"/>
    <dgm:cxn modelId="{8A703445-8921-4BB6-B6D9-7C06C1430006}" type="presOf" srcId="{12325481-A243-485D-9170-509DC8A2A82F}" destId="{2CF7CE9F-22BC-458E-A7EA-5713CF4A7FC3}"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BCC02772-1F8A-4ADC-8CC2-322A43D69DD0}" type="presOf" srcId="{5B421770-2B0E-48C4-B867-91FDDB95447D}" destId="{98A7BB77-2797-4CAF-B5C0-8FB47EEC922E}" srcOrd="0" destOrd="0" presId="urn:microsoft.com/office/officeart/2005/8/layout/hierarchy4"/>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0BC661C4-E91B-43FF-B1D1-A088FC39A1C4}" type="presOf" srcId="{4EDFE782-7E7C-4D8F-8E2F-7991A281E556}" destId="{5485F2E6-1395-46E8-923C-E43C5A9FE69B}" srcOrd="0" destOrd="0" presId="urn:microsoft.com/office/officeart/2005/8/layout/hierarchy4"/>
    <dgm:cxn modelId="{6960E076-F60A-4215-B109-970CA0602517}" type="presParOf" srcId="{2CF7CE9F-22BC-458E-A7EA-5713CF4A7FC3}" destId="{9CE1A3CE-F4F0-4660-A9BF-03006CF3E25F}" srcOrd="0" destOrd="0" presId="urn:microsoft.com/office/officeart/2005/8/layout/hierarchy4"/>
    <dgm:cxn modelId="{8DF9ED45-2EFC-44BE-9BFC-4D577A6E8A6E}" type="presParOf" srcId="{9CE1A3CE-F4F0-4660-A9BF-03006CF3E25F}" destId="{5485F2E6-1395-46E8-923C-E43C5A9FE69B}" srcOrd="0" destOrd="0" presId="urn:microsoft.com/office/officeart/2005/8/layout/hierarchy4"/>
    <dgm:cxn modelId="{02828704-B02D-438C-AE8F-164244EF7B77}" type="presParOf" srcId="{9CE1A3CE-F4F0-4660-A9BF-03006CF3E25F}" destId="{1BCECF69-03F3-4D5F-B113-697A867C1EDE}" srcOrd="1" destOrd="0" presId="urn:microsoft.com/office/officeart/2005/8/layout/hierarchy4"/>
    <dgm:cxn modelId="{7CE3104F-7050-481D-9AB8-9FB8B6324CB0}" type="presParOf" srcId="{9CE1A3CE-F4F0-4660-A9BF-03006CF3E25F}" destId="{C915C6D5-717B-41A7-B8C3-C3CC861DEAE0}" srcOrd="2" destOrd="0" presId="urn:microsoft.com/office/officeart/2005/8/layout/hierarchy4"/>
    <dgm:cxn modelId="{B0C71596-1374-4C88-9E72-ACF2DF040393}" type="presParOf" srcId="{C915C6D5-717B-41A7-B8C3-C3CC861DEAE0}" destId="{1E6BFD38-8D29-4F50-A3B5-53376F510362}" srcOrd="0" destOrd="0" presId="urn:microsoft.com/office/officeart/2005/8/layout/hierarchy4"/>
    <dgm:cxn modelId="{2630F93D-26CE-4C53-855B-F2FACC3AC767}" type="presParOf" srcId="{1E6BFD38-8D29-4F50-A3B5-53376F510362}" destId="{98A7BB77-2797-4CAF-B5C0-8FB47EEC922E}" srcOrd="0" destOrd="0" presId="urn:microsoft.com/office/officeart/2005/8/layout/hierarchy4"/>
    <dgm:cxn modelId="{F0814718-2A3A-4E68-B8B5-9A151DB4360A}" type="presParOf" srcId="{1E6BFD38-8D29-4F50-A3B5-53376F510362}" destId="{8F772104-B98A-4ABD-B431-7D13F2EA556C}" srcOrd="1" destOrd="0" presId="urn:microsoft.com/office/officeart/2005/8/layout/hierarchy4"/>
    <dgm:cxn modelId="{FD9E9000-ADA1-48AC-9F52-1877B13236EF}" type="presParOf" srcId="{1E6BFD38-8D29-4F50-A3B5-53376F510362}" destId="{B79195FB-5947-4A16-855A-020AD6754785}" srcOrd="2" destOrd="0" presId="urn:microsoft.com/office/officeart/2005/8/layout/hierarchy4"/>
    <dgm:cxn modelId="{38E38AF0-261E-4927-A0A8-7A530FF9B894}" type="presParOf" srcId="{B79195FB-5947-4A16-855A-020AD6754785}" destId="{488B3BF2-31C3-4C4B-8F24-75CA8ACB25FF}" srcOrd="0" destOrd="0" presId="urn:microsoft.com/office/officeart/2005/8/layout/hierarchy4"/>
    <dgm:cxn modelId="{3D33C217-A18F-4BC8-BEB0-0876A78E86F1}" type="presParOf" srcId="{488B3BF2-31C3-4C4B-8F24-75CA8ACB25FF}" destId="{E5C32182-3356-4A71-82F3-C563ED276162}" srcOrd="0" destOrd="0" presId="urn:microsoft.com/office/officeart/2005/8/layout/hierarchy4"/>
    <dgm:cxn modelId="{F52FA4AE-A9CD-44A8-8A29-911339FDB4A6}" type="presParOf" srcId="{488B3BF2-31C3-4C4B-8F24-75CA8ACB25FF}" destId="{67A696AF-9362-4774-8725-DB08917B13AC}" srcOrd="1" destOrd="0" presId="urn:microsoft.com/office/officeart/2005/8/layout/hierarchy4"/>
    <dgm:cxn modelId="{D8E7EB83-6F30-42E1-A901-6563B6BAFF12}" type="presParOf" srcId="{488B3BF2-31C3-4C4B-8F24-75CA8ACB25FF}" destId="{E58B3B0F-4B0E-4F13-ACD4-F91C44A07B27}" srcOrd="2" destOrd="0" presId="urn:microsoft.com/office/officeart/2005/8/layout/hierarchy4"/>
    <dgm:cxn modelId="{FAC3327C-761A-4B16-88F3-566794C2B651}" type="presParOf" srcId="{E58B3B0F-4B0E-4F13-ACD4-F91C44A07B27}" destId="{633E7AD5-01A7-4D00-BFBE-F9C54F35F7F3}" srcOrd="0" destOrd="0" presId="urn:microsoft.com/office/officeart/2005/8/layout/hierarchy4"/>
    <dgm:cxn modelId="{7B85567E-5A9D-4D16-B1D3-2A26306C99A1}" type="presParOf" srcId="{633E7AD5-01A7-4D00-BFBE-F9C54F35F7F3}" destId="{8BADC821-DCEF-4E74-B73B-A9CD3DB16816}" srcOrd="0" destOrd="0" presId="urn:microsoft.com/office/officeart/2005/8/layout/hierarchy4"/>
    <dgm:cxn modelId="{70CED6F4-F1ED-4FCF-80EA-3E41A77A287A}"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Or run - 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 – to provide</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 – to provide</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 - use</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3638FB10-D98C-4DBB-A1C2-29F68541960A}" type="presOf" srcId="{B8125AB2-806E-4EE0-A33F-85590DD00142}" destId="{E5C32182-3356-4A71-82F3-C563ED276162}" srcOrd="0" destOrd="0" presId="urn:microsoft.com/office/officeart/2005/8/layout/hierarchy4"/>
    <dgm:cxn modelId="{25A78C32-FB93-4268-BFB9-B35308EA03D5}" type="presOf" srcId="{12325481-A243-485D-9170-509DC8A2A82F}" destId="{2CF7CE9F-22BC-458E-A7EA-5713CF4A7FC3}"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ED8CD091-3EC0-4D48-A6ED-D92CAB59747B}" type="presOf" srcId="{4EDFE782-7E7C-4D8F-8E2F-7991A281E556}" destId="{5485F2E6-1395-46E8-923C-E43C5A9FE69B}" srcOrd="0" destOrd="0" presId="urn:microsoft.com/office/officeart/2005/8/layout/hierarchy4"/>
    <dgm:cxn modelId="{8D8CEC93-324B-42B3-9180-C28FBCD9C194}" type="presOf" srcId="{5B421770-2B0E-48C4-B867-91FDDB95447D}" destId="{98A7BB77-2797-4CAF-B5C0-8FB47EEC922E}" srcOrd="0" destOrd="0" presId="urn:microsoft.com/office/officeart/2005/8/layout/hierarchy4"/>
    <dgm:cxn modelId="{1D9B0AE8-CCD7-43AF-94FD-442AEAADCB31}" type="presOf" srcId="{7BD9DB20-2865-478A-B039-9CBCE5FC7750}" destId="{8BADC821-DCEF-4E74-B73B-A9CD3DB16816}" srcOrd="0" destOrd="0" presId="urn:microsoft.com/office/officeart/2005/8/layout/hierarchy4"/>
    <dgm:cxn modelId="{45AF10B8-7CEB-4118-916E-A0AF3385795F}" type="presParOf" srcId="{2CF7CE9F-22BC-458E-A7EA-5713CF4A7FC3}" destId="{9CE1A3CE-F4F0-4660-A9BF-03006CF3E25F}" srcOrd="0" destOrd="0" presId="urn:microsoft.com/office/officeart/2005/8/layout/hierarchy4"/>
    <dgm:cxn modelId="{2DF2720A-7E71-43EB-BBD0-8DBF89BE5AF3}" type="presParOf" srcId="{9CE1A3CE-F4F0-4660-A9BF-03006CF3E25F}" destId="{5485F2E6-1395-46E8-923C-E43C5A9FE69B}" srcOrd="0" destOrd="0" presId="urn:microsoft.com/office/officeart/2005/8/layout/hierarchy4"/>
    <dgm:cxn modelId="{836FA0F2-40E9-45B6-B684-32B61A7BC29F}" type="presParOf" srcId="{9CE1A3CE-F4F0-4660-A9BF-03006CF3E25F}" destId="{1BCECF69-03F3-4D5F-B113-697A867C1EDE}" srcOrd="1" destOrd="0" presId="urn:microsoft.com/office/officeart/2005/8/layout/hierarchy4"/>
    <dgm:cxn modelId="{844595B8-AC09-416C-9E20-305E0B7FD152}" type="presParOf" srcId="{9CE1A3CE-F4F0-4660-A9BF-03006CF3E25F}" destId="{C915C6D5-717B-41A7-B8C3-C3CC861DEAE0}" srcOrd="2" destOrd="0" presId="urn:microsoft.com/office/officeart/2005/8/layout/hierarchy4"/>
    <dgm:cxn modelId="{6300EBA8-65C9-4C00-BA57-8824C5CA99DB}" type="presParOf" srcId="{C915C6D5-717B-41A7-B8C3-C3CC861DEAE0}" destId="{1E6BFD38-8D29-4F50-A3B5-53376F510362}" srcOrd="0" destOrd="0" presId="urn:microsoft.com/office/officeart/2005/8/layout/hierarchy4"/>
    <dgm:cxn modelId="{21373DD2-34AE-4206-9CF7-99F0CCDA8ECC}" type="presParOf" srcId="{1E6BFD38-8D29-4F50-A3B5-53376F510362}" destId="{98A7BB77-2797-4CAF-B5C0-8FB47EEC922E}" srcOrd="0" destOrd="0" presId="urn:microsoft.com/office/officeart/2005/8/layout/hierarchy4"/>
    <dgm:cxn modelId="{A4969C42-C660-43BC-8401-E7D1AA51F05F}" type="presParOf" srcId="{1E6BFD38-8D29-4F50-A3B5-53376F510362}" destId="{8F772104-B98A-4ABD-B431-7D13F2EA556C}" srcOrd="1" destOrd="0" presId="urn:microsoft.com/office/officeart/2005/8/layout/hierarchy4"/>
    <dgm:cxn modelId="{F5F595CB-8E54-44DA-9449-F51F6CD4B21A}" type="presParOf" srcId="{1E6BFD38-8D29-4F50-A3B5-53376F510362}" destId="{B79195FB-5947-4A16-855A-020AD6754785}" srcOrd="2" destOrd="0" presId="urn:microsoft.com/office/officeart/2005/8/layout/hierarchy4"/>
    <dgm:cxn modelId="{1BCAFC6D-4412-44AC-A1D8-FBE3F236EEB2}" type="presParOf" srcId="{B79195FB-5947-4A16-855A-020AD6754785}" destId="{488B3BF2-31C3-4C4B-8F24-75CA8ACB25FF}" srcOrd="0" destOrd="0" presId="urn:microsoft.com/office/officeart/2005/8/layout/hierarchy4"/>
    <dgm:cxn modelId="{AD8FDAB3-3102-43F4-BB0B-2ACCE74070CB}" type="presParOf" srcId="{488B3BF2-31C3-4C4B-8F24-75CA8ACB25FF}" destId="{E5C32182-3356-4A71-82F3-C563ED276162}" srcOrd="0" destOrd="0" presId="urn:microsoft.com/office/officeart/2005/8/layout/hierarchy4"/>
    <dgm:cxn modelId="{DAE73389-4EBB-486A-9A05-58A615B1BAA2}" type="presParOf" srcId="{488B3BF2-31C3-4C4B-8F24-75CA8ACB25FF}" destId="{67A696AF-9362-4774-8725-DB08917B13AC}" srcOrd="1" destOrd="0" presId="urn:microsoft.com/office/officeart/2005/8/layout/hierarchy4"/>
    <dgm:cxn modelId="{14488ADC-9A21-4CD2-A3E6-DD1E8C28D2A8}" type="presParOf" srcId="{488B3BF2-31C3-4C4B-8F24-75CA8ACB25FF}" destId="{E58B3B0F-4B0E-4F13-ACD4-F91C44A07B27}" srcOrd="2" destOrd="0" presId="urn:microsoft.com/office/officeart/2005/8/layout/hierarchy4"/>
    <dgm:cxn modelId="{BC12A01C-A5F3-42C9-BFD4-2D346628C381}" type="presParOf" srcId="{E58B3B0F-4B0E-4F13-ACD4-F91C44A07B27}" destId="{633E7AD5-01A7-4D00-BFBE-F9C54F35F7F3}" srcOrd="0" destOrd="0" presId="urn:microsoft.com/office/officeart/2005/8/layout/hierarchy4"/>
    <dgm:cxn modelId="{5A6E532E-CE35-4B5E-993F-51897612CFE8}" type="presParOf" srcId="{633E7AD5-01A7-4D00-BFBE-F9C54F35F7F3}" destId="{8BADC821-DCEF-4E74-B73B-A9CD3DB16816}" srcOrd="0" destOrd="0" presId="urn:microsoft.com/office/officeart/2005/8/layout/hierarchy4"/>
    <dgm:cxn modelId="{27FF3A3F-9741-4A4A-9488-0F4331AA3972}"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Or run - 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 – to provide</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 – to provide</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 - use</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8DEF2800-493F-4674-B8DE-504B101E0369}" type="presOf" srcId="{12325481-A243-485D-9170-509DC8A2A82F}" destId="{2CF7CE9F-22BC-458E-A7EA-5713CF4A7FC3}" srcOrd="0" destOrd="0" presId="urn:microsoft.com/office/officeart/2005/8/layout/hierarchy4"/>
    <dgm:cxn modelId="{8947235B-895C-4E30-983E-BE7A0894FB16}" type="presOf" srcId="{B8125AB2-806E-4EE0-A33F-85590DD00142}" destId="{E5C32182-3356-4A71-82F3-C563ED276162}"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2DE80470-C237-4000-BBF3-5D9F67316070}" type="presOf" srcId="{7BD9DB20-2865-478A-B039-9CBCE5FC7750}" destId="{8BADC821-DCEF-4E74-B73B-A9CD3DB16816}" srcOrd="0" destOrd="0" presId="urn:microsoft.com/office/officeart/2005/8/layout/hierarchy4"/>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56B96FD3-6AC1-44B4-A4E7-A2A1FA1ED02D}" type="presOf" srcId="{4EDFE782-7E7C-4D8F-8E2F-7991A281E556}" destId="{5485F2E6-1395-46E8-923C-E43C5A9FE69B}" srcOrd="0" destOrd="0" presId="urn:microsoft.com/office/officeart/2005/8/layout/hierarchy4"/>
    <dgm:cxn modelId="{2A8E52F5-E5F2-4303-9832-BDD831B20884}" type="presOf" srcId="{5B421770-2B0E-48C4-B867-91FDDB95447D}" destId="{98A7BB77-2797-4CAF-B5C0-8FB47EEC922E}" srcOrd="0" destOrd="0" presId="urn:microsoft.com/office/officeart/2005/8/layout/hierarchy4"/>
    <dgm:cxn modelId="{0B7A3374-554A-4083-A8D7-C20259BFC074}" type="presParOf" srcId="{2CF7CE9F-22BC-458E-A7EA-5713CF4A7FC3}" destId="{9CE1A3CE-F4F0-4660-A9BF-03006CF3E25F}" srcOrd="0" destOrd="0" presId="urn:microsoft.com/office/officeart/2005/8/layout/hierarchy4"/>
    <dgm:cxn modelId="{67F8AECE-C7E1-4A08-8D47-229E15D1EDE5}" type="presParOf" srcId="{9CE1A3CE-F4F0-4660-A9BF-03006CF3E25F}" destId="{5485F2E6-1395-46E8-923C-E43C5A9FE69B}" srcOrd="0" destOrd="0" presId="urn:microsoft.com/office/officeart/2005/8/layout/hierarchy4"/>
    <dgm:cxn modelId="{2D2C31B3-64FE-4BEA-B6D0-809FBE513520}" type="presParOf" srcId="{9CE1A3CE-F4F0-4660-A9BF-03006CF3E25F}" destId="{1BCECF69-03F3-4D5F-B113-697A867C1EDE}" srcOrd="1" destOrd="0" presId="urn:microsoft.com/office/officeart/2005/8/layout/hierarchy4"/>
    <dgm:cxn modelId="{00466723-34FB-4C1C-86CE-E0A70BBEA9F4}" type="presParOf" srcId="{9CE1A3CE-F4F0-4660-A9BF-03006CF3E25F}" destId="{C915C6D5-717B-41A7-B8C3-C3CC861DEAE0}" srcOrd="2" destOrd="0" presId="urn:microsoft.com/office/officeart/2005/8/layout/hierarchy4"/>
    <dgm:cxn modelId="{D7BF26B6-12EE-4B76-8995-0BD74185289D}" type="presParOf" srcId="{C915C6D5-717B-41A7-B8C3-C3CC861DEAE0}" destId="{1E6BFD38-8D29-4F50-A3B5-53376F510362}" srcOrd="0" destOrd="0" presId="urn:microsoft.com/office/officeart/2005/8/layout/hierarchy4"/>
    <dgm:cxn modelId="{482F927C-E606-44D0-BF2B-F972F1811DD2}" type="presParOf" srcId="{1E6BFD38-8D29-4F50-A3B5-53376F510362}" destId="{98A7BB77-2797-4CAF-B5C0-8FB47EEC922E}" srcOrd="0" destOrd="0" presId="urn:microsoft.com/office/officeart/2005/8/layout/hierarchy4"/>
    <dgm:cxn modelId="{16D87F05-1CE1-4952-8E79-7CD4517C25AC}" type="presParOf" srcId="{1E6BFD38-8D29-4F50-A3B5-53376F510362}" destId="{8F772104-B98A-4ABD-B431-7D13F2EA556C}" srcOrd="1" destOrd="0" presId="urn:microsoft.com/office/officeart/2005/8/layout/hierarchy4"/>
    <dgm:cxn modelId="{68AD6415-3FE1-48F7-8310-F931D6692C9D}" type="presParOf" srcId="{1E6BFD38-8D29-4F50-A3B5-53376F510362}" destId="{B79195FB-5947-4A16-855A-020AD6754785}" srcOrd="2" destOrd="0" presId="urn:microsoft.com/office/officeart/2005/8/layout/hierarchy4"/>
    <dgm:cxn modelId="{CACBFB71-73E8-4199-BDD2-6C7B3AC7DF6C}" type="presParOf" srcId="{B79195FB-5947-4A16-855A-020AD6754785}" destId="{488B3BF2-31C3-4C4B-8F24-75CA8ACB25FF}" srcOrd="0" destOrd="0" presId="urn:microsoft.com/office/officeart/2005/8/layout/hierarchy4"/>
    <dgm:cxn modelId="{1CBB33A4-100C-4344-8568-2A47A027E1AB}" type="presParOf" srcId="{488B3BF2-31C3-4C4B-8F24-75CA8ACB25FF}" destId="{E5C32182-3356-4A71-82F3-C563ED276162}" srcOrd="0" destOrd="0" presId="urn:microsoft.com/office/officeart/2005/8/layout/hierarchy4"/>
    <dgm:cxn modelId="{25302C4D-C981-4E9C-BFCE-44065A3CA0F7}" type="presParOf" srcId="{488B3BF2-31C3-4C4B-8F24-75CA8ACB25FF}" destId="{67A696AF-9362-4774-8725-DB08917B13AC}" srcOrd="1" destOrd="0" presId="urn:microsoft.com/office/officeart/2005/8/layout/hierarchy4"/>
    <dgm:cxn modelId="{662DA43A-CF48-4AD0-9FA0-7ECFE39297FD}" type="presParOf" srcId="{488B3BF2-31C3-4C4B-8F24-75CA8ACB25FF}" destId="{E58B3B0F-4B0E-4F13-ACD4-F91C44A07B27}" srcOrd="2" destOrd="0" presId="urn:microsoft.com/office/officeart/2005/8/layout/hierarchy4"/>
    <dgm:cxn modelId="{C760D2E0-B54E-46A4-88A2-824E94D58586}" type="presParOf" srcId="{E58B3B0F-4B0E-4F13-ACD4-F91C44A07B27}" destId="{633E7AD5-01A7-4D00-BFBE-F9C54F35F7F3}" srcOrd="0" destOrd="0" presId="urn:microsoft.com/office/officeart/2005/8/layout/hierarchy4"/>
    <dgm:cxn modelId="{58991224-8617-4F34-AC2D-3612F2F5392E}" type="presParOf" srcId="{633E7AD5-01A7-4D00-BFBE-F9C54F35F7F3}" destId="{8BADC821-DCEF-4E74-B73B-A9CD3DB16816}" srcOrd="0" destOrd="0" presId="urn:microsoft.com/office/officeart/2005/8/layout/hierarchy4"/>
    <dgm:cxn modelId="{442F28E8-1DC8-40DD-8B7D-A0492EDDB18F}"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763EE4-830D-4F6C-A527-0F991D241B6E}" type="doc">
      <dgm:prSet loTypeId="urn:microsoft.com/office/officeart/2005/8/layout/radial1" loCatId="relationship" qsTypeId="urn:microsoft.com/office/officeart/2005/8/quickstyle/3d9" qsCatId="3D" csTypeId="urn:microsoft.com/office/officeart/2005/8/colors/accent2_2" csCatId="accent2" phldr="1"/>
      <dgm:spPr/>
    </dgm:pt>
    <dgm:pt modelId="{BA1EB6AF-AAE7-46A4-B72E-E5F7163AA93D}">
      <dgm:prSet/>
      <dgm:spPr/>
      <dgm:t>
        <a:bodyPr/>
        <a:lstStyle/>
        <a:p>
          <a:pPr rtl="0" eaLnBrk="0" latinLnBrk="0"/>
          <a:r>
            <a:rPr lang="en-US" dirty="0"/>
            <a:t>Sw2</a:t>
          </a:r>
        </a:p>
      </dgm:t>
    </dgm:pt>
    <dgm:pt modelId="{64824D5C-92B5-4D00-92A5-FD81F91BC314}" type="parTrans" cxnId="{0A855F16-6426-4984-9985-1B8479C93B91}">
      <dgm:prSet/>
      <dgm:spPr/>
      <dgm:t>
        <a:bodyPr/>
        <a:lstStyle/>
        <a:p>
          <a:endParaRPr lang="en-US"/>
        </a:p>
      </dgm:t>
    </dgm:pt>
    <dgm:pt modelId="{A65469B6-AC5D-472D-B5F4-E42F8CF8162E}" type="sibTrans" cxnId="{0A855F16-6426-4984-9985-1B8479C93B91}">
      <dgm:prSet/>
      <dgm:spPr/>
      <dgm:t>
        <a:bodyPr/>
        <a:lstStyle/>
        <a:p>
          <a:endParaRPr lang="en-US"/>
        </a:p>
      </dgm:t>
    </dgm:pt>
    <dgm:pt modelId="{6E97276A-5FFE-45C8-A45B-8031B2EB7931}">
      <dgm:prSet/>
      <dgm:spPr/>
      <dgm:t>
        <a:bodyPr/>
        <a:lstStyle/>
        <a:p>
          <a:pPr rtl="0" eaLnBrk="0" latinLnBrk="0"/>
          <a:r>
            <a:rPr lang="en-US" dirty="0"/>
            <a:t>2.A</a:t>
          </a:r>
        </a:p>
      </dgm:t>
    </dgm:pt>
    <dgm:pt modelId="{30683B87-E953-4442-B99D-EF897157889B}" type="parTrans" cxnId="{8A87930B-8C9C-4F32-A50C-C5A704C5E1E6}">
      <dgm:prSet/>
      <dgm:spPr/>
      <dgm:t>
        <a:bodyPr/>
        <a:lstStyle/>
        <a:p>
          <a:endParaRPr lang="en-US"/>
        </a:p>
      </dgm:t>
    </dgm:pt>
    <dgm:pt modelId="{9288CDF0-AF22-48A1-831E-088AF88C7801}" type="sibTrans" cxnId="{8A87930B-8C9C-4F32-A50C-C5A704C5E1E6}">
      <dgm:prSet/>
      <dgm:spPr/>
      <dgm:t>
        <a:bodyPr/>
        <a:lstStyle/>
        <a:p>
          <a:endParaRPr lang="en-US"/>
        </a:p>
      </dgm:t>
    </dgm:pt>
    <dgm:pt modelId="{3A1B2E33-5124-452E-8954-1D2A054F1A8D}">
      <dgm:prSet/>
      <dgm:spPr>
        <a:solidFill>
          <a:srgbClr val="FF9900"/>
        </a:solidFill>
      </dgm:spPr>
      <dgm:t>
        <a:bodyPr/>
        <a:lstStyle/>
        <a:p>
          <a:pPr rtl="0" eaLnBrk="0" latinLnBrk="0"/>
          <a:r>
            <a:rPr lang="en-US" dirty="0"/>
            <a:t>2.B</a:t>
          </a:r>
        </a:p>
      </dgm:t>
    </dgm:pt>
    <dgm:pt modelId="{F5950E1A-9318-4572-9B04-D683A6BC1C04}" type="parTrans" cxnId="{D4C77F0B-E77C-44D5-88AA-44A7C2D2898E}">
      <dgm:prSet/>
      <dgm:spPr/>
      <dgm:t>
        <a:bodyPr/>
        <a:lstStyle/>
        <a:p>
          <a:endParaRPr lang="en-US"/>
        </a:p>
      </dgm:t>
    </dgm:pt>
    <dgm:pt modelId="{8491049E-8BC2-4182-83D7-9DA48F9E406B}" type="sibTrans" cxnId="{D4C77F0B-E77C-44D5-88AA-44A7C2D2898E}">
      <dgm:prSet/>
      <dgm:spPr/>
      <dgm:t>
        <a:bodyPr/>
        <a:lstStyle/>
        <a:p>
          <a:endParaRPr lang="en-US"/>
        </a:p>
      </dgm:t>
    </dgm:pt>
    <dgm:pt modelId="{E428498C-DE70-49AE-9455-85FFF2468620}">
      <dgm:prSet/>
      <dgm:spPr/>
      <dgm:t>
        <a:bodyPr/>
        <a:lstStyle/>
        <a:p>
          <a:pPr rtl="0" eaLnBrk="0" latinLnBrk="0"/>
          <a:r>
            <a:rPr lang="en-US" dirty="0"/>
            <a:t>2.C</a:t>
          </a:r>
        </a:p>
      </dgm:t>
    </dgm:pt>
    <dgm:pt modelId="{C3DDD20D-5003-4002-AB1E-EDC942F7823D}" type="parTrans" cxnId="{4244FE87-5A4C-4D00-9F2E-EFA50FD361EF}">
      <dgm:prSet/>
      <dgm:spPr/>
      <dgm:t>
        <a:bodyPr/>
        <a:lstStyle/>
        <a:p>
          <a:endParaRPr lang="en-US"/>
        </a:p>
      </dgm:t>
    </dgm:pt>
    <dgm:pt modelId="{84574E51-919A-45C0-8798-19D96DF009FA}" type="sibTrans" cxnId="{4244FE87-5A4C-4D00-9F2E-EFA50FD361EF}">
      <dgm:prSet/>
      <dgm:spPr/>
      <dgm:t>
        <a:bodyPr/>
        <a:lstStyle/>
        <a:p>
          <a:endParaRPr lang="en-US"/>
        </a:p>
      </dgm:t>
    </dgm:pt>
    <dgm:pt modelId="{BAFBF04E-10C0-4CBA-84E9-47C6D6C07EE4}" type="pres">
      <dgm:prSet presAssocID="{6E763EE4-830D-4F6C-A527-0F991D241B6E}" presName="cycle" presStyleCnt="0">
        <dgm:presLayoutVars>
          <dgm:chMax val="1"/>
          <dgm:dir/>
          <dgm:animLvl val="ctr"/>
          <dgm:resizeHandles val="exact"/>
        </dgm:presLayoutVars>
      </dgm:prSet>
      <dgm:spPr/>
    </dgm:pt>
    <dgm:pt modelId="{235ADBA5-7034-4824-A792-091BEBDEC233}" type="pres">
      <dgm:prSet presAssocID="{BA1EB6AF-AAE7-46A4-B72E-E5F7163AA93D}" presName="centerShape" presStyleLbl="node0" presStyleIdx="0" presStyleCnt="1"/>
      <dgm:spPr/>
    </dgm:pt>
    <dgm:pt modelId="{464C830A-367A-4FED-9BC2-AE23D899A043}" type="pres">
      <dgm:prSet presAssocID="{30683B87-E953-4442-B99D-EF897157889B}" presName="Name9" presStyleLbl="parChTrans1D2" presStyleIdx="0" presStyleCnt="3"/>
      <dgm:spPr/>
    </dgm:pt>
    <dgm:pt modelId="{3E0D3BB2-B319-470F-9A6F-4F46F447B55E}" type="pres">
      <dgm:prSet presAssocID="{30683B87-E953-4442-B99D-EF897157889B}" presName="connTx" presStyleLbl="parChTrans1D2" presStyleIdx="0" presStyleCnt="3"/>
      <dgm:spPr/>
    </dgm:pt>
    <dgm:pt modelId="{90416D04-3B7B-4151-9BD7-58185CE4CA21}" type="pres">
      <dgm:prSet presAssocID="{6E97276A-5FFE-45C8-A45B-8031B2EB7931}" presName="node" presStyleLbl="node1" presStyleIdx="0" presStyleCnt="3">
        <dgm:presLayoutVars>
          <dgm:bulletEnabled val="1"/>
        </dgm:presLayoutVars>
      </dgm:prSet>
      <dgm:spPr/>
    </dgm:pt>
    <dgm:pt modelId="{6B83745B-0591-4BF5-9130-E192D404862E}" type="pres">
      <dgm:prSet presAssocID="{F5950E1A-9318-4572-9B04-D683A6BC1C04}" presName="Name9" presStyleLbl="parChTrans1D2" presStyleIdx="1" presStyleCnt="3"/>
      <dgm:spPr/>
    </dgm:pt>
    <dgm:pt modelId="{31EFF092-74B0-49B4-B6EC-6401DA3FC04B}" type="pres">
      <dgm:prSet presAssocID="{F5950E1A-9318-4572-9B04-D683A6BC1C04}" presName="connTx" presStyleLbl="parChTrans1D2" presStyleIdx="1" presStyleCnt="3"/>
      <dgm:spPr/>
    </dgm:pt>
    <dgm:pt modelId="{6A9F0F57-EEB1-49EF-80AE-4DB21F7D9C28}" type="pres">
      <dgm:prSet presAssocID="{3A1B2E33-5124-452E-8954-1D2A054F1A8D}" presName="node" presStyleLbl="node1" presStyleIdx="1" presStyleCnt="3">
        <dgm:presLayoutVars>
          <dgm:bulletEnabled val="1"/>
        </dgm:presLayoutVars>
      </dgm:prSet>
      <dgm:spPr/>
    </dgm:pt>
    <dgm:pt modelId="{70DC5DAB-11A7-47D6-BCA2-4E9A0746F6C1}" type="pres">
      <dgm:prSet presAssocID="{C3DDD20D-5003-4002-AB1E-EDC942F7823D}" presName="Name9" presStyleLbl="parChTrans1D2" presStyleIdx="2" presStyleCnt="3"/>
      <dgm:spPr/>
    </dgm:pt>
    <dgm:pt modelId="{0A0F23D1-4EA2-41B7-9C8B-7CD1EDC0D9FF}" type="pres">
      <dgm:prSet presAssocID="{C3DDD20D-5003-4002-AB1E-EDC942F7823D}" presName="connTx" presStyleLbl="parChTrans1D2" presStyleIdx="2" presStyleCnt="3"/>
      <dgm:spPr/>
    </dgm:pt>
    <dgm:pt modelId="{F1F232F9-EBF7-4E74-A04B-9232E88AE171}" type="pres">
      <dgm:prSet presAssocID="{E428498C-DE70-49AE-9455-85FFF2468620}" presName="node" presStyleLbl="node1" presStyleIdx="2" presStyleCnt="3">
        <dgm:presLayoutVars>
          <dgm:bulletEnabled val="1"/>
        </dgm:presLayoutVars>
      </dgm:prSet>
      <dgm:spPr/>
    </dgm:pt>
  </dgm:ptLst>
  <dgm:cxnLst>
    <dgm:cxn modelId="{A275E60A-8188-4677-AA55-4344B83FA039}" type="presOf" srcId="{30683B87-E953-4442-B99D-EF897157889B}" destId="{3E0D3BB2-B319-470F-9A6F-4F46F447B55E}" srcOrd="1" destOrd="0" presId="urn:microsoft.com/office/officeart/2005/8/layout/radial1"/>
    <dgm:cxn modelId="{D4C77F0B-E77C-44D5-88AA-44A7C2D2898E}" srcId="{BA1EB6AF-AAE7-46A4-B72E-E5F7163AA93D}" destId="{3A1B2E33-5124-452E-8954-1D2A054F1A8D}" srcOrd="1" destOrd="0" parTransId="{F5950E1A-9318-4572-9B04-D683A6BC1C04}" sibTransId="{8491049E-8BC2-4182-83D7-9DA48F9E406B}"/>
    <dgm:cxn modelId="{8A87930B-8C9C-4F32-A50C-C5A704C5E1E6}" srcId="{BA1EB6AF-AAE7-46A4-B72E-E5F7163AA93D}" destId="{6E97276A-5FFE-45C8-A45B-8031B2EB7931}" srcOrd="0" destOrd="0" parTransId="{30683B87-E953-4442-B99D-EF897157889B}" sibTransId="{9288CDF0-AF22-48A1-831E-088AF88C7801}"/>
    <dgm:cxn modelId="{0A855F16-6426-4984-9985-1B8479C93B91}" srcId="{6E763EE4-830D-4F6C-A527-0F991D241B6E}" destId="{BA1EB6AF-AAE7-46A4-B72E-E5F7163AA93D}" srcOrd="0" destOrd="0" parTransId="{64824D5C-92B5-4D00-92A5-FD81F91BC314}" sibTransId="{A65469B6-AC5D-472D-B5F4-E42F8CF8162E}"/>
    <dgm:cxn modelId="{60476B1B-DE19-4F37-911F-C3F7769B420E}" type="presOf" srcId="{C3DDD20D-5003-4002-AB1E-EDC942F7823D}" destId="{70DC5DAB-11A7-47D6-BCA2-4E9A0746F6C1}" srcOrd="0" destOrd="0" presId="urn:microsoft.com/office/officeart/2005/8/layout/radial1"/>
    <dgm:cxn modelId="{54112924-4CAD-447C-A6BB-4FFF5F7F6B8D}" type="presOf" srcId="{6E763EE4-830D-4F6C-A527-0F991D241B6E}" destId="{BAFBF04E-10C0-4CBA-84E9-47C6D6C07EE4}" srcOrd="0" destOrd="0" presId="urn:microsoft.com/office/officeart/2005/8/layout/radial1"/>
    <dgm:cxn modelId="{521F392E-60CC-4119-AF8A-C571DEF19790}" type="presOf" srcId="{E428498C-DE70-49AE-9455-85FFF2468620}" destId="{F1F232F9-EBF7-4E74-A04B-9232E88AE171}" srcOrd="0" destOrd="0" presId="urn:microsoft.com/office/officeart/2005/8/layout/radial1"/>
    <dgm:cxn modelId="{833D7931-550F-495B-911A-BF2AA8C28A68}" type="presOf" srcId="{F5950E1A-9318-4572-9B04-D683A6BC1C04}" destId="{6B83745B-0591-4BF5-9130-E192D404862E}" srcOrd="0" destOrd="0" presId="urn:microsoft.com/office/officeart/2005/8/layout/radial1"/>
    <dgm:cxn modelId="{71BAED3C-EDB6-4B31-95E6-6A6A85981BCE}" type="presOf" srcId="{6E97276A-5FFE-45C8-A45B-8031B2EB7931}" destId="{90416D04-3B7B-4151-9BD7-58185CE4CA21}" srcOrd="0" destOrd="0" presId="urn:microsoft.com/office/officeart/2005/8/layout/radial1"/>
    <dgm:cxn modelId="{2C0DDA52-8C56-433C-AD62-04E1BC058330}" type="presOf" srcId="{F5950E1A-9318-4572-9B04-D683A6BC1C04}" destId="{31EFF092-74B0-49B4-B6EC-6401DA3FC04B}" srcOrd="1" destOrd="0" presId="urn:microsoft.com/office/officeart/2005/8/layout/radial1"/>
    <dgm:cxn modelId="{BF0C4254-502A-4017-9F23-47A026E5D9E1}" type="presOf" srcId="{30683B87-E953-4442-B99D-EF897157889B}" destId="{464C830A-367A-4FED-9BC2-AE23D899A043}" srcOrd="0" destOrd="0" presId="urn:microsoft.com/office/officeart/2005/8/layout/radial1"/>
    <dgm:cxn modelId="{73EF4258-57A1-4697-BDF5-3541C7981ACA}" type="presOf" srcId="{C3DDD20D-5003-4002-AB1E-EDC942F7823D}" destId="{0A0F23D1-4EA2-41B7-9C8B-7CD1EDC0D9FF}" srcOrd="1" destOrd="0" presId="urn:microsoft.com/office/officeart/2005/8/layout/radial1"/>
    <dgm:cxn modelId="{431EC381-0E77-4DF5-ABF9-A2A9ED44E34F}" type="presOf" srcId="{BA1EB6AF-AAE7-46A4-B72E-E5F7163AA93D}" destId="{235ADBA5-7034-4824-A792-091BEBDEC233}" srcOrd="0" destOrd="0" presId="urn:microsoft.com/office/officeart/2005/8/layout/radial1"/>
    <dgm:cxn modelId="{4244FE87-5A4C-4D00-9F2E-EFA50FD361EF}" srcId="{BA1EB6AF-AAE7-46A4-B72E-E5F7163AA93D}" destId="{E428498C-DE70-49AE-9455-85FFF2468620}" srcOrd="2" destOrd="0" parTransId="{C3DDD20D-5003-4002-AB1E-EDC942F7823D}" sibTransId="{84574E51-919A-45C0-8798-19D96DF009FA}"/>
    <dgm:cxn modelId="{BD1E81B3-780F-40C5-BB5C-AD7B14F52393}" type="presOf" srcId="{3A1B2E33-5124-452E-8954-1D2A054F1A8D}" destId="{6A9F0F57-EEB1-49EF-80AE-4DB21F7D9C28}" srcOrd="0" destOrd="0" presId="urn:microsoft.com/office/officeart/2005/8/layout/radial1"/>
    <dgm:cxn modelId="{F5D2729E-107A-471E-B29D-B9ABBD60F6A6}" type="presParOf" srcId="{BAFBF04E-10C0-4CBA-84E9-47C6D6C07EE4}" destId="{235ADBA5-7034-4824-A792-091BEBDEC233}" srcOrd="0" destOrd="0" presId="urn:microsoft.com/office/officeart/2005/8/layout/radial1"/>
    <dgm:cxn modelId="{0E6BA70A-D821-4DAF-A7E7-41B2179DB8C2}" type="presParOf" srcId="{BAFBF04E-10C0-4CBA-84E9-47C6D6C07EE4}" destId="{464C830A-367A-4FED-9BC2-AE23D899A043}" srcOrd="1" destOrd="0" presId="urn:microsoft.com/office/officeart/2005/8/layout/radial1"/>
    <dgm:cxn modelId="{BF854368-E469-486B-B347-BF587B402B32}" type="presParOf" srcId="{464C830A-367A-4FED-9BC2-AE23D899A043}" destId="{3E0D3BB2-B319-470F-9A6F-4F46F447B55E}" srcOrd="0" destOrd="0" presId="urn:microsoft.com/office/officeart/2005/8/layout/radial1"/>
    <dgm:cxn modelId="{C40C2734-460C-4285-B5E5-B214E69D8B2A}" type="presParOf" srcId="{BAFBF04E-10C0-4CBA-84E9-47C6D6C07EE4}" destId="{90416D04-3B7B-4151-9BD7-58185CE4CA21}" srcOrd="2" destOrd="0" presId="urn:microsoft.com/office/officeart/2005/8/layout/radial1"/>
    <dgm:cxn modelId="{E3E47D7D-9771-4025-BBE2-A889F7163FC5}" type="presParOf" srcId="{BAFBF04E-10C0-4CBA-84E9-47C6D6C07EE4}" destId="{6B83745B-0591-4BF5-9130-E192D404862E}" srcOrd="3" destOrd="0" presId="urn:microsoft.com/office/officeart/2005/8/layout/radial1"/>
    <dgm:cxn modelId="{D0902DA6-84BA-4C92-AF44-04C7CC270951}" type="presParOf" srcId="{6B83745B-0591-4BF5-9130-E192D404862E}" destId="{31EFF092-74B0-49B4-B6EC-6401DA3FC04B}" srcOrd="0" destOrd="0" presId="urn:microsoft.com/office/officeart/2005/8/layout/radial1"/>
    <dgm:cxn modelId="{A328C4F2-D388-4163-B339-54E64A24868A}" type="presParOf" srcId="{BAFBF04E-10C0-4CBA-84E9-47C6D6C07EE4}" destId="{6A9F0F57-EEB1-49EF-80AE-4DB21F7D9C28}" srcOrd="4" destOrd="0" presId="urn:microsoft.com/office/officeart/2005/8/layout/radial1"/>
    <dgm:cxn modelId="{E233AF2A-BCE4-41AE-8F6C-7EF9DA4F05E7}" type="presParOf" srcId="{BAFBF04E-10C0-4CBA-84E9-47C6D6C07EE4}" destId="{70DC5DAB-11A7-47D6-BCA2-4E9A0746F6C1}" srcOrd="5" destOrd="0" presId="urn:microsoft.com/office/officeart/2005/8/layout/radial1"/>
    <dgm:cxn modelId="{955394EE-85A5-46DA-A8BC-56AEF21ED663}" type="presParOf" srcId="{70DC5DAB-11A7-47D6-BCA2-4E9A0746F6C1}" destId="{0A0F23D1-4EA2-41B7-9C8B-7CD1EDC0D9FF}" srcOrd="0" destOrd="0" presId="urn:microsoft.com/office/officeart/2005/8/layout/radial1"/>
    <dgm:cxn modelId="{F5598B10-EBCD-4071-A1EC-15F027E7D4F1}" type="presParOf" srcId="{BAFBF04E-10C0-4CBA-84E9-47C6D6C07EE4}" destId="{F1F232F9-EBF7-4E74-A04B-9232E88AE171}" srcOrd="6"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D0D69000-1BFB-4A40-9064-7725BC455D2A}" type="presOf" srcId="{4EDFE782-7E7C-4D8F-8E2F-7991A281E556}" destId="{5485F2E6-1395-46E8-923C-E43C5A9FE69B}" srcOrd="0" destOrd="0" presId="urn:microsoft.com/office/officeart/2005/8/layout/hierarchy4"/>
    <dgm:cxn modelId="{DF5C5B2F-2A9D-4C51-A91D-101F3DEA553B}" type="presOf" srcId="{7BD9DB20-2865-478A-B039-9CBCE5FC7750}" destId="{8BADC821-DCEF-4E74-B73B-A9CD3DB16816}"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E82C4883-2389-43C0-BEE5-E991E2791123}" type="presOf" srcId="{5B421770-2B0E-48C4-B867-91FDDB95447D}" destId="{98A7BB77-2797-4CAF-B5C0-8FB47EEC922E}" srcOrd="0" destOrd="0" presId="urn:microsoft.com/office/officeart/2005/8/layout/hierarchy4"/>
    <dgm:cxn modelId="{67B9C58C-FEF9-4C03-90E6-DF3AF05800F5}" srcId="{B8125AB2-806E-4EE0-A33F-85590DD00142}" destId="{7BD9DB20-2865-478A-B039-9CBCE5FC7750}" srcOrd="0" destOrd="0" parTransId="{26293A1F-A690-4254-B8EA-BC1E2B1AFE4A}" sibTransId="{1A38E6B8-07C8-4BE0-B6B1-4309E58527E1}"/>
    <dgm:cxn modelId="{12EB65CF-88E7-4A5D-AD34-82D2423E6515}" type="presOf" srcId="{12325481-A243-485D-9170-509DC8A2A82F}" destId="{2CF7CE9F-22BC-458E-A7EA-5713CF4A7FC3}" srcOrd="0" destOrd="0" presId="urn:microsoft.com/office/officeart/2005/8/layout/hierarchy4"/>
    <dgm:cxn modelId="{8704B4E5-5DFF-4A1A-848B-B6D604A8EF01}" type="presOf" srcId="{B8125AB2-806E-4EE0-A33F-85590DD00142}" destId="{E5C32182-3356-4A71-82F3-C563ED276162}" srcOrd="0" destOrd="0" presId="urn:microsoft.com/office/officeart/2005/8/layout/hierarchy4"/>
    <dgm:cxn modelId="{7A5D9D35-937B-4D43-81B5-D6B966E4394C}" type="presParOf" srcId="{2CF7CE9F-22BC-458E-A7EA-5713CF4A7FC3}" destId="{9CE1A3CE-F4F0-4660-A9BF-03006CF3E25F}" srcOrd="0" destOrd="0" presId="urn:microsoft.com/office/officeart/2005/8/layout/hierarchy4"/>
    <dgm:cxn modelId="{48A8892B-4537-4E83-A6D2-218AFC3B71D5}" type="presParOf" srcId="{9CE1A3CE-F4F0-4660-A9BF-03006CF3E25F}" destId="{5485F2E6-1395-46E8-923C-E43C5A9FE69B}" srcOrd="0" destOrd="0" presId="urn:microsoft.com/office/officeart/2005/8/layout/hierarchy4"/>
    <dgm:cxn modelId="{E0E2DC14-8F9A-4A91-AB88-00BFCAD681EE}" type="presParOf" srcId="{9CE1A3CE-F4F0-4660-A9BF-03006CF3E25F}" destId="{1BCECF69-03F3-4D5F-B113-697A867C1EDE}" srcOrd="1" destOrd="0" presId="urn:microsoft.com/office/officeart/2005/8/layout/hierarchy4"/>
    <dgm:cxn modelId="{6A43C861-9B97-4581-BF21-B2A80FC0E1FD}" type="presParOf" srcId="{9CE1A3CE-F4F0-4660-A9BF-03006CF3E25F}" destId="{C915C6D5-717B-41A7-B8C3-C3CC861DEAE0}" srcOrd="2" destOrd="0" presId="urn:microsoft.com/office/officeart/2005/8/layout/hierarchy4"/>
    <dgm:cxn modelId="{FC3E36D4-5030-4BD1-BEA9-086EA328CC71}" type="presParOf" srcId="{C915C6D5-717B-41A7-B8C3-C3CC861DEAE0}" destId="{1E6BFD38-8D29-4F50-A3B5-53376F510362}" srcOrd="0" destOrd="0" presId="urn:microsoft.com/office/officeart/2005/8/layout/hierarchy4"/>
    <dgm:cxn modelId="{A7F32A32-B722-4308-A0DD-5D5F8AD966A2}" type="presParOf" srcId="{1E6BFD38-8D29-4F50-A3B5-53376F510362}" destId="{98A7BB77-2797-4CAF-B5C0-8FB47EEC922E}" srcOrd="0" destOrd="0" presId="urn:microsoft.com/office/officeart/2005/8/layout/hierarchy4"/>
    <dgm:cxn modelId="{013A3311-58F8-408D-A448-F04EE590C1F3}" type="presParOf" srcId="{1E6BFD38-8D29-4F50-A3B5-53376F510362}" destId="{8F772104-B98A-4ABD-B431-7D13F2EA556C}" srcOrd="1" destOrd="0" presId="urn:microsoft.com/office/officeart/2005/8/layout/hierarchy4"/>
    <dgm:cxn modelId="{9C6BADAC-42C6-481E-85D5-49BC9AF6D5B3}" type="presParOf" srcId="{1E6BFD38-8D29-4F50-A3B5-53376F510362}" destId="{B79195FB-5947-4A16-855A-020AD6754785}" srcOrd="2" destOrd="0" presId="urn:microsoft.com/office/officeart/2005/8/layout/hierarchy4"/>
    <dgm:cxn modelId="{5AFE01F8-33FA-4497-AC5A-EE95564DDB80}" type="presParOf" srcId="{B79195FB-5947-4A16-855A-020AD6754785}" destId="{488B3BF2-31C3-4C4B-8F24-75CA8ACB25FF}" srcOrd="0" destOrd="0" presId="urn:microsoft.com/office/officeart/2005/8/layout/hierarchy4"/>
    <dgm:cxn modelId="{7E3BB93C-8CEB-4351-85FC-73E64C9F151D}" type="presParOf" srcId="{488B3BF2-31C3-4C4B-8F24-75CA8ACB25FF}" destId="{E5C32182-3356-4A71-82F3-C563ED276162}" srcOrd="0" destOrd="0" presId="urn:microsoft.com/office/officeart/2005/8/layout/hierarchy4"/>
    <dgm:cxn modelId="{525CEE6A-E35D-4CEF-960E-21AD67C90BFC}" type="presParOf" srcId="{488B3BF2-31C3-4C4B-8F24-75CA8ACB25FF}" destId="{67A696AF-9362-4774-8725-DB08917B13AC}" srcOrd="1" destOrd="0" presId="urn:microsoft.com/office/officeart/2005/8/layout/hierarchy4"/>
    <dgm:cxn modelId="{E2B30F8F-D717-433E-B41E-783D1EC96080}" type="presParOf" srcId="{488B3BF2-31C3-4C4B-8F24-75CA8ACB25FF}" destId="{E58B3B0F-4B0E-4F13-ACD4-F91C44A07B27}" srcOrd="2" destOrd="0" presId="urn:microsoft.com/office/officeart/2005/8/layout/hierarchy4"/>
    <dgm:cxn modelId="{A9C25628-331D-40A5-866E-2046175C69AB}" type="presParOf" srcId="{E58B3B0F-4B0E-4F13-ACD4-F91C44A07B27}" destId="{633E7AD5-01A7-4D00-BFBE-F9C54F35F7F3}" srcOrd="0" destOrd="0" presId="urn:microsoft.com/office/officeart/2005/8/layout/hierarchy4"/>
    <dgm:cxn modelId="{C67FB86A-49CA-4ADE-BB6A-F37597F66539}" type="presParOf" srcId="{633E7AD5-01A7-4D00-BFBE-F9C54F35F7F3}" destId="{8BADC821-DCEF-4E74-B73B-A9CD3DB16816}" srcOrd="0" destOrd="0" presId="urn:microsoft.com/office/officeart/2005/8/layout/hierarchy4"/>
    <dgm:cxn modelId="{DA8EEA67-AFD1-43A4-B240-1226290F0586}"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a:t>
          </a:r>
          <a:r>
            <a:rPr lang="en-US" b="1" dirty="0">
              <a:solidFill>
                <a:schemeClr val="accent2"/>
              </a:solidFill>
            </a:rPr>
            <a:t>hosts</a:t>
          </a:r>
          <a:r>
            <a:rPr lang="en-US" dirty="0"/>
            <a:t>,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16678C45-DDB9-4B01-9B47-76DC7CC75FE2}" srcId="{5B421770-2B0E-48C4-B867-91FDDB95447D}" destId="{B8125AB2-806E-4EE0-A33F-85590DD00142}" srcOrd="0" destOrd="0" parTransId="{37F91CF3-4E92-41C6-987C-615EC5D96410}" sibTransId="{6E5261C5-558B-438E-B19B-C0817A43CBB9}"/>
    <dgm:cxn modelId="{3999BA47-E7DF-47C6-9002-A7EF7C73CF77}" type="presOf" srcId="{12325481-A243-485D-9170-509DC8A2A82F}" destId="{2CF7CE9F-22BC-458E-A7EA-5713CF4A7FC3}" srcOrd="0" destOrd="0" presId="urn:microsoft.com/office/officeart/2005/8/layout/hierarchy4"/>
    <dgm:cxn modelId="{37FB4E54-84D2-46DF-BDA9-B98ACC4267F6}" srcId="{12325481-A243-485D-9170-509DC8A2A82F}" destId="{4EDFE782-7E7C-4D8F-8E2F-7991A281E556}" srcOrd="0" destOrd="0" parTransId="{220C5956-36D9-4658-A4E2-E3B064EB81F1}" sibTransId="{6DEDF045-3D77-4860-825F-F121EDBE68C8}"/>
    <dgm:cxn modelId="{31637A76-C886-494C-B264-0ACFDC79B712}" type="presOf" srcId="{B8125AB2-806E-4EE0-A33F-85590DD00142}" destId="{E5C32182-3356-4A71-82F3-C563ED276162}" srcOrd="0" destOrd="0" presId="urn:microsoft.com/office/officeart/2005/8/layout/hierarchy4"/>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97966C9C-4A0F-4614-8F54-DDD7B22A5F94}" type="presOf" srcId="{7BD9DB20-2865-478A-B039-9CBCE5FC7750}" destId="{8BADC821-DCEF-4E74-B73B-A9CD3DB16816}" srcOrd="0" destOrd="0" presId="urn:microsoft.com/office/officeart/2005/8/layout/hierarchy4"/>
    <dgm:cxn modelId="{16702EB0-1511-480C-9184-8349CD9F9ED2}" type="presOf" srcId="{5B421770-2B0E-48C4-B867-91FDDB95447D}" destId="{98A7BB77-2797-4CAF-B5C0-8FB47EEC922E}" srcOrd="0" destOrd="0" presId="urn:microsoft.com/office/officeart/2005/8/layout/hierarchy4"/>
    <dgm:cxn modelId="{833711B5-FA56-4250-A4CE-2CE356B396BB}" type="presOf" srcId="{4EDFE782-7E7C-4D8F-8E2F-7991A281E556}" destId="{5485F2E6-1395-46E8-923C-E43C5A9FE69B}" srcOrd="0" destOrd="0" presId="urn:microsoft.com/office/officeart/2005/8/layout/hierarchy4"/>
    <dgm:cxn modelId="{6463D2A1-9985-4958-B6CF-139C11D65523}" type="presParOf" srcId="{2CF7CE9F-22BC-458E-A7EA-5713CF4A7FC3}" destId="{9CE1A3CE-F4F0-4660-A9BF-03006CF3E25F}" srcOrd="0" destOrd="0" presId="urn:microsoft.com/office/officeart/2005/8/layout/hierarchy4"/>
    <dgm:cxn modelId="{F692FD43-4CD7-4355-AA50-1AA667B89AA4}" type="presParOf" srcId="{9CE1A3CE-F4F0-4660-A9BF-03006CF3E25F}" destId="{5485F2E6-1395-46E8-923C-E43C5A9FE69B}" srcOrd="0" destOrd="0" presId="urn:microsoft.com/office/officeart/2005/8/layout/hierarchy4"/>
    <dgm:cxn modelId="{8975A9D3-6BF1-47DA-8AE1-28733F7D0116}" type="presParOf" srcId="{9CE1A3CE-F4F0-4660-A9BF-03006CF3E25F}" destId="{1BCECF69-03F3-4D5F-B113-697A867C1EDE}" srcOrd="1" destOrd="0" presId="urn:microsoft.com/office/officeart/2005/8/layout/hierarchy4"/>
    <dgm:cxn modelId="{0A8F463E-5E05-46C6-A0D7-A2FF1C1F73E5}" type="presParOf" srcId="{9CE1A3CE-F4F0-4660-A9BF-03006CF3E25F}" destId="{C915C6D5-717B-41A7-B8C3-C3CC861DEAE0}" srcOrd="2" destOrd="0" presId="urn:microsoft.com/office/officeart/2005/8/layout/hierarchy4"/>
    <dgm:cxn modelId="{82936B92-C039-4CB4-B748-ABFE7513D529}" type="presParOf" srcId="{C915C6D5-717B-41A7-B8C3-C3CC861DEAE0}" destId="{1E6BFD38-8D29-4F50-A3B5-53376F510362}" srcOrd="0" destOrd="0" presId="urn:microsoft.com/office/officeart/2005/8/layout/hierarchy4"/>
    <dgm:cxn modelId="{1684D573-43F3-4189-BB41-BFA545FF060F}" type="presParOf" srcId="{1E6BFD38-8D29-4F50-A3B5-53376F510362}" destId="{98A7BB77-2797-4CAF-B5C0-8FB47EEC922E}" srcOrd="0" destOrd="0" presId="urn:microsoft.com/office/officeart/2005/8/layout/hierarchy4"/>
    <dgm:cxn modelId="{99E71A72-DAF4-4987-9B66-537551D73DFC}" type="presParOf" srcId="{1E6BFD38-8D29-4F50-A3B5-53376F510362}" destId="{8F772104-B98A-4ABD-B431-7D13F2EA556C}" srcOrd="1" destOrd="0" presId="urn:microsoft.com/office/officeart/2005/8/layout/hierarchy4"/>
    <dgm:cxn modelId="{4A9A5EE6-D9AD-45F7-B85E-A1259FCEC02B}" type="presParOf" srcId="{1E6BFD38-8D29-4F50-A3B5-53376F510362}" destId="{B79195FB-5947-4A16-855A-020AD6754785}" srcOrd="2" destOrd="0" presId="urn:microsoft.com/office/officeart/2005/8/layout/hierarchy4"/>
    <dgm:cxn modelId="{6299EEF9-FA67-4BF0-80B4-67950F4269FC}" type="presParOf" srcId="{B79195FB-5947-4A16-855A-020AD6754785}" destId="{488B3BF2-31C3-4C4B-8F24-75CA8ACB25FF}" srcOrd="0" destOrd="0" presId="urn:microsoft.com/office/officeart/2005/8/layout/hierarchy4"/>
    <dgm:cxn modelId="{3E51B9DE-27AA-4A1A-A250-2B19CDAE8CA7}" type="presParOf" srcId="{488B3BF2-31C3-4C4B-8F24-75CA8ACB25FF}" destId="{E5C32182-3356-4A71-82F3-C563ED276162}" srcOrd="0" destOrd="0" presId="urn:microsoft.com/office/officeart/2005/8/layout/hierarchy4"/>
    <dgm:cxn modelId="{2D0B5046-E69B-4BA0-BB2D-288213FD33CD}" type="presParOf" srcId="{488B3BF2-31C3-4C4B-8F24-75CA8ACB25FF}" destId="{67A696AF-9362-4774-8725-DB08917B13AC}" srcOrd="1" destOrd="0" presId="urn:microsoft.com/office/officeart/2005/8/layout/hierarchy4"/>
    <dgm:cxn modelId="{A776B61D-9EE6-43E8-A501-99644DEB989B}" type="presParOf" srcId="{488B3BF2-31C3-4C4B-8F24-75CA8ACB25FF}" destId="{E58B3B0F-4B0E-4F13-ACD4-F91C44A07B27}" srcOrd="2" destOrd="0" presId="urn:microsoft.com/office/officeart/2005/8/layout/hierarchy4"/>
    <dgm:cxn modelId="{DFF1CB46-1E55-4E52-9BF3-E8E712E914FB}" type="presParOf" srcId="{E58B3B0F-4B0E-4F13-ACD4-F91C44A07B27}" destId="{633E7AD5-01A7-4D00-BFBE-F9C54F35F7F3}" srcOrd="0" destOrd="0" presId="urn:microsoft.com/office/officeart/2005/8/layout/hierarchy4"/>
    <dgm:cxn modelId="{B85EB8B4-02F5-44D7-965A-9A09F92E972A}" type="presParOf" srcId="{633E7AD5-01A7-4D00-BFBE-F9C54F35F7F3}" destId="{8BADC821-DCEF-4E74-B73B-A9CD3DB16816}" srcOrd="0" destOrd="0" presId="urn:microsoft.com/office/officeart/2005/8/layout/hierarchy4"/>
    <dgm:cxn modelId="{4A0EA881-F9A6-44BF-A13B-CA66330B4BCA}"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a:t>
          </a:r>
          <a:r>
            <a:rPr lang="en-US" b="1" dirty="0">
              <a:solidFill>
                <a:schemeClr val="accent2"/>
              </a:solidFill>
            </a:rPr>
            <a:t>hosts</a:t>
          </a:r>
          <a:r>
            <a:rPr lang="en-US" dirty="0"/>
            <a:t>,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03C8A601-4CA5-4561-A8B7-0976BFB53DA6}" type="presOf" srcId="{4EDFE782-7E7C-4D8F-8E2F-7991A281E556}" destId="{5485F2E6-1395-46E8-923C-E43C5A9FE69B}"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E4AA23B2-B72B-4945-A947-2AD6C11EB8A4}" type="presOf" srcId="{12325481-A243-485D-9170-509DC8A2A82F}" destId="{2CF7CE9F-22BC-458E-A7EA-5713CF4A7FC3}" srcOrd="0" destOrd="0" presId="urn:microsoft.com/office/officeart/2005/8/layout/hierarchy4"/>
    <dgm:cxn modelId="{186661E7-0375-4A18-9484-DC896256E8D8}" type="presOf" srcId="{7BD9DB20-2865-478A-B039-9CBCE5FC7750}" destId="{8BADC821-DCEF-4E74-B73B-A9CD3DB16816}" srcOrd="0" destOrd="0" presId="urn:microsoft.com/office/officeart/2005/8/layout/hierarchy4"/>
    <dgm:cxn modelId="{8C484DF3-EF8F-4252-8F16-08B3F48F0384}" type="presOf" srcId="{B8125AB2-806E-4EE0-A33F-85590DD00142}" destId="{E5C32182-3356-4A71-82F3-C563ED276162}" srcOrd="0" destOrd="0" presId="urn:microsoft.com/office/officeart/2005/8/layout/hierarchy4"/>
    <dgm:cxn modelId="{2295F3F4-1C3F-4713-A5A4-65611DD5037E}" type="presOf" srcId="{5B421770-2B0E-48C4-B867-91FDDB95447D}" destId="{98A7BB77-2797-4CAF-B5C0-8FB47EEC922E}" srcOrd="0" destOrd="0" presId="urn:microsoft.com/office/officeart/2005/8/layout/hierarchy4"/>
    <dgm:cxn modelId="{B17A449D-4452-4DF1-A956-03CB0DF8CDEF}" type="presParOf" srcId="{2CF7CE9F-22BC-458E-A7EA-5713CF4A7FC3}" destId="{9CE1A3CE-F4F0-4660-A9BF-03006CF3E25F}" srcOrd="0" destOrd="0" presId="urn:microsoft.com/office/officeart/2005/8/layout/hierarchy4"/>
    <dgm:cxn modelId="{1F252E50-3F1E-4789-8D25-CF28955DFE3B}" type="presParOf" srcId="{9CE1A3CE-F4F0-4660-A9BF-03006CF3E25F}" destId="{5485F2E6-1395-46E8-923C-E43C5A9FE69B}" srcOrd="0" destOrd="0" presId="urn:microsoft.com/office/officeart/2005/8/layout/hierarchy4"/>
    <dgm:cxn modelId="{7B8659F3-9B51-4836-BCD2-B0A1E0A68E1D}" type="presParOf" srcId="{9CE1A3CE-F4F0-4660-A9BF-03006CF3E25F}" destId="{1BCECF69-03F3-4D5F-B113-697A867C1EDE}" srcOrd="1" destOrd="0" presId="urn:microsoft.com/office/officeart/2005/8/layout/hierarchy4"/>
    <dgm:cxn modelId="{BA3F7992-8F5C-4B74-A9CC-6A67450F8D10}" type="presParOf" srcId="{9CE1A3CE-F4F0-4660-A9BF-03006CF3E25F}" destId="{C915C6D5-717B-41A7-B8C3-C3CC861DEAE0}" srcOrd="2" destOrd="0" presId="urn:microsoft.com/office/officeart/2005/8/layout/hierarchy4"/>
    <dgm:cxn modelId="{8AB5C517-79D4-4F0F-8BFE-6E915A70983D}" type="presParOf" srcId="{C915C6D5-717B-41A7-B8C3-C3CC861DEAE0}" destId="{1E6BFD38-8D29-4F50-A3B5-53376F510362}" srcOrd="0" destOrd="0" presId="urn:microsoft.com/office/officeart/2005/8/layout/hierarchy4"/>
    <dgm:cxn modelId="{0A8A26C2-0210-4936-84B6-F7D4B25482E9}" type="presParOf" srcId="{1E6BFD38-8D29-4F50-A3B5-53376F510362}" destId="{98A7BB77-2797-4CAF-B5C0-8FB47EEC922E}" srcOrd="0" destOrd="0" presId="urn:microsoft.com/office/officeart/2005/8/layout/hierarchy4"/>
    <dgm:cxn modelId="{4AF96311-AF35-4FD7-B609-11BBC8241AC3}" type="presParOf" srcId="{1E6BFD38-8D29-4F50-A3B5-53376F510362}" destId="{8F772104-B98A-4ABD-B431-7D13F2EA556C}" srcOrd="1" destOrd="0" presId="urn:microsoft.com/office/officeart/2005/8/layout/hierarchy4"/>
    <dgm:cxn modelId="{16D5B107-8183-4429-9459-FC2835CB4D65}" type="presParOf" srcId="{1E6BFD38-8D29-4F50-A3B5-53376F510362}" destId="{B79195FB-5947-4A16-855A-020AD6754785}" srcOrd="2" destOrd="0" presId="urn:microsoft.com/office/officeart/2005/8/layout/hierarchy4"/>
    <dgm:cxn modelId="{AFAFB016-6090-41E2-92DB-E7FAA2A03AE5}" type="presParOf" srcId="{B79195FB-5947-4A16-855A-020AD6754785}" destId="{488B3BF2-31C3-4C4B-8F24-75CA8ACB25FF}" srcOrd="0" destOrd="0" presId="urn:microsoft.com/office/officeart/2005/8/layout/hierarchy4"/>
    <dgm:cxn modelId="{674CFA37-6245-4E15-BDF4-227DD9840709}" type="presParOf" srcId="{488B3BF2-31C3-4C4B-8F24-75CA8ACB25FF}" destId="{E5C32182-3356-4A71-82F3-C563ED276162}" srcOrd="0" destOrd="0" presId="urn:microsoft.com/office/officeart/2005/8/layout/hierarchy4"/>
    <dgm:cxn modelId="{1F41A37C-E070-4E47-9393-008C2ACC6F27}" type="presParOf" srcId="{488B3BF2-31C3-4C4B-8F24-75CA8ACB25FF}" destId="{67A696AF-9362-4774-8725-DB08917B13AC}" srcOrd="1" destOrd="0" presId="urn:microsoft.com/office/officeart/2005/8/layout/hierarchy4"/>
    <dgm:cxn modelId="{F3FC3C64-3D65-4C34-8D75-442F76EB16B0}" type="presParOf" srcId="{488B3BF2-31C3-4C4B-8F24-75CA8ACB25FF}" destId="{E58B3B0F-4B0E-4F13-ACD4-F91C44A07B27}" srcOrd="2" destOrd="0" presId="urn:microsoft.com/office/officeart/2005/8/layout/hierarchy4"/>
    <dgm:cxn modelId="{D436CC0E-6EA8-4FE1-973C-9E1163377EA8}" type="presParOf" srcId="{E58B3B0F-4B0E-4F13-ACD4-F91C44A07B27}" destId="{633E7AD5-01A7-4D00-BFBE-F9C54F35F7F3}" srcOrd="0" destOrd="0" presId="urn:microsoft.com/office/officeart/2005/8/layout/hierarchy4"/>
    <dgm:cxn modelId="{058260A1-7D66-4764-B2C1-08207A5C872A}" type="presParOf" srcId="{633E7AD5-01A7-4D00-BFBE-F9C54F35F7F3}" destId="{8BADC821-DCEF-4E74-B73B-A9CD3DB16816}" srcOrd="0" destOrd="0" presId="urn:microsoft.com/office/officeart/2005/8/layout/hierarchy4"/>
    <dgm:cxn modelId="{17CD57BC-D9FE-4149-A490-86CB9E55885B}"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8E4BAB62-1CFE-4C03-8723-7928D12F99C5}" type="presOf" srcId="{4EDFE782-7E7C-4D8F-8E2F-7991A281E556}" destId="{5485F2E6-1395-46E8-923C-E43C5A9FE69B}"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37FB4E54-84D2-46DF-BDA9-B98ACC4267F6}" srcId="{12325481-A243-485D-9170-509DC8A2A82F}" destId="{4EDFE782-7E7C-4D8F-8E2F-7991A281E556}" srcOrd="0" destOrd="0" parTransId="{220C5956-36D9-4658-A4E2-E3B064EB81F1}" sibTransId="{6DEDF045-3D77-4860-825F-F121EDBE68C8}"/>
    <dgm:cxn modelId="{249A8275-5B74-4AE4-8958-546FD44AC199}" type="presOf" srcId="{7BD9DB20-2865-478A-B039-9CBCE5FC7750}" destId="{8BADC821-DCEF-4E74-B73B-A9CD3DB16816}" srcOrd="0" destOrd="0" presId="urn:microsoft.com/office/officeart/2005/8/layout/hierarchy4"/>
    <dgm:cxn modelId="{B22D0857-4E41-460B-A6DB-6C2DB321235D}" srcId="{4EDFE782-7E7C-4D8F-8E2F-7991A281E556}" destId="{5B421770-2B0E-48C4-B867-91FDDB95447D}" srcOrd="0" destOrd="0" parTransId="{68ADCED9-4C19-4052-9598-6DCC1521D816}" sibTransId="{F8B5A236-2314-4511-9419-FDB97C849005}"/>
    <dgm:cxn modelId="{5DBABA7C-45D2-448A-9802-DE1102E5BD5A}" type="presOf" srcId="{12325481-A243-485D-9170-509DC8A2A82F}" destId="{2CF7CE9F-22BC-458E-A7EA-5713CF4A7FC3}" srcOrd="0" destOrd="0" presId="urn:microsoft.com/office/officeart/2005/8/layout/hierarchy4"/>
    <dgm:cxn modelId="{67B9C58C-FEF9-4C03-90E6-DF3AF05800F5}" srcId="{B8125AB2-806E-4EE0-A33F-85590DD00142}" destId="{7BD9DB20-2865-478A-B039-9CBCE5FC7750}" srcOrd="0" destOrd="0" parTransId="{26293A1F-A690-4254-B8EA-BC1E2B1AFE4A}" sibTransId="{1A38E6B8-07C8-4BE0-B6B1-4309E58527E1}"/>
    <dgm:cxn modelId="{3301BBA2-DBAE-4A87-AB9F-F260EC882016}" type="presOf" srcId="{5B421770-2B0E-48C4-B867-91FDDB95447D}" destId="{98A7BB77-2797-4CAF-B5C0-8FB47EEC922E}" srcOrd="0" destOrd="0" presId="urn:microsoft.com/office/officeart/2005/8/layout/hierarchy4"/>
    <dgm:cxn modelId="{0F4C18FA-72A9-4DE4-A106-11D1833C5F58}" type="presOf" srcId="{B8125AB2-806E-4EE0-A33F-85590DD00142}" destId="{E5C32182-3356-4A71-82F3-C563ED276162}" srcOrd="0" destOrd="0" presId="urn:microsoft.com/office/officeart/2005/8/layout/hierarchy4"/>
    <dgm:cxn modelId="{7D68688E-E3C7-407A-810A-87A131108178}" type="presParOf" srcId="{2CF7CE9F-22BC-458E-A7EA-5713CF4A7FC3}" destId="{9CE1A3CE-F4F0-4660-A9BF-03006CF3E25F}" srcOrd="0" destOrd="0" presId="urn:microsoft.com/office/officeart/2005/8/layout/hierarchy4"/>
    <dgm:cxn modelId="{2DC4FDF6-353E-4209-9E34-9526B51C4FC6}" type="presParOf" srcId="{9CE1A3CE-F4F0-4660-A9BF-03006CF3E25F}" destId="{5485F2E6-1395-46E8-923C-E43C5A9FE69B}" srcOrd="0" destOrd="0" presId="urn:microsoft.com/office/officeart/2005/8/layout/hierarchy4"/>
    <dgm:cxn modelId="{AA0860CF-2CA3-4272-8164-9CD2077589AE}" type="presParOf" srcId="{9CE1A3CE-F4F0-4660-A9BF-03006CF3E25F}" destId="{1BCECF69-03F3-4D5F-B113-697A867C1EDE}" srcOrd="1" destOrd="0" presId="urn:microsoft.com/office/officeart/2005/8/layout/hierarchy4"/>
    <dgm:cxn modelId="{323B14A1-2BCD-4895-97BE-A375F0B1B028}" type="presParOf" srcId="{9CE1A3CE-F4F0-4660-A9BF-03006CF3E25F}" destId="{C915C6D5-717B-41A7-B8C3-C3CC861DEAE0}" srcOrd="2" destOrd="0" presId="urn:microsoft.com/office/officeart/2005/8/layout/hierarchy4"/>
    <dgm:cxn modelId="{A139EEC8-F9D2-4FE4-B95E-506DA58EC96E}" type="presParOf" srcId="{C915C6D5-717B-41A7-B8C3-C3CC861DEAE0}" destId="{1E6BFD38-8D29-4F50-A3B5-53376F510362}" srcOrd="0" destOrd="0" presId="urn:microsoft.com/office/officeart/2005/8/layout/hierarchy4"/>
    <dgm:cxn modelId="{5E89308C-7D0F-4F11-9A4C-3659B5D41F81}" type="presParOf" srcId="{1E6BFD38-8D29-4F50-A3B5-53376F510362}" destId="{98A7BB77-2797-4CAF-B5C0-8FB47EEC922E}" srcOrd="0" destOrd="0" presId="urn:microsoft.com/office/officeart/2005/8/layout/hierarchy4"/>
    <dgm:cxn modelId="{3A76787F-2A61-40A0-B9BB-6ED7D5EF797D}" type="presParOf" srcId="{1E6BFD38-8D29-4F50-A3B5-53376F510362}" destId="{8F772104-B98A-4ABD-B431-7D13F2EA556C}" srcOrd="1" destOrd="0" presId="urn:microsoft.com/office/officeart/2005/8/layout/hierarchy4"/>
    <dgm:cxn modelId="{867B4E99-AF6B-4F7B-9EE2-2FBC7C77CA49}" type="presParOf" srcId="{1E6BFD38-8D29-4F50-A3B5-53376F510362}" destId="{B79195FB-5947-4A16-855A-020AD6754785}" srcOrd="2" destOrd="0" presId="urn:microsoft.com/office/officeart/2005/8/layout/hierarchy4"/>
    <dgm:cxn modelId="{B345FC3D-E7B3-4C45-8A6B-090E08119741}" type="presParOf" srcId="{B79195FB-5947-4A16-855A-020AD6754785}" destId="{488B3BF2-31C3-4C4B-8F24-75CA8ACB25FF}" srcOrd="0" destOrd="0" presId="urn:microsoft.com/office/officeart/2005/8/layout/hierarchy4"/>
    <dgm:cxn modelId="{494AFD7A-ED59-4731-9529-A7F63C44F5BF}" type="presParOf" srcId="{488B3BF2-31C3-4C4B-8F24-75CA8ACB25FF}" destId="{E5C32182-3356-4A71-82F3-C563ED276162}" srcOrd="0" destOrd="0" presId="urn:microsoft.com/office/officeart/2005/8/layout/hierarchy4"/>
    <dgm:cxn modelId="{A62D4A6D-D493-4FC1-BAD7-6C56D7D24800}" type="presParOf" srcId="{488B3BF2-31C3-4C4B-8F24-75CA8ACB25FF}" destId="{67A696AF-9362-4774-8725-DB08917B13AC}" srcOrd="1" destOrd="0" presId="urn:microsoft.com/office/officeart/2005/8/layout/hierarchy4"/>
    <dgm:cxn modelId="{98364661-A14E-4221-B46B-39899325F66E}" type="presParOf" srcId="{488B3BF2-31C3-4C4B-8F24-75CA8ACB25FF}" destId="{E58B3B0F-4B0E-4F13-ACD4-F91C44A07B27}" srcOrd="2" destOrd="0" presId="urn:microsoft.com/office/officeart/2005/8/layout/hierarchy4"/>
    <dgm:cxn modelId="{7C0E30C7-33D9-470A-BF31-800F2354263D}" type="presParOf" srcId="{E58B3B0F-4B0E-4F13-ACD4-F91C44A07B27}" destId="{633E7AD5-01A7-4D00-BFBE-F9C54F35F7F3}" srcOrd="0" destOrd="0" presId="urn:microsoft.com/office/officeart/2005/8/layout/hierarchy4"/>
    <dgm:cxn modelId="{A24C8F79-8836-4767-82D9-56ABFCF5DED7}" type="presParOf" srcId="{633E7AD5-01A7-4D00-BFBE-F9C54F35F7F3}" destId="{8BADC821-DCEF-4E74-B73B-A9CD3DB16816}" srcOrd="0" destOrd="0" presId="urn:microsoft.com/office/officeart/2005/8/layout/hierarchy4"/>
    <dgm:cxn modelId="{6F443D7E-D99C-4D36-ABBF-45C035E1470E}"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CDD40F29-EF97-4173-9856-488F60AA45DC}" type="presOf" srcId="{5B421770-2B0E-48C4-B867-91FDDB95447D}" destId="{98A7BB77-2797-4CAF-B5C0-8FB47EEC922E}" srcOrd="0" destOrd="0" presId="urn:microsoft.com/office/officeart/2005/8/layout/hierarchy4"/>
    <dgm:cxn modelId="{9B1B9A30-2953-464C-892C-4214140ED858}" type="presOf" srcId="{12325481-A243-485D-9170-509DC8A2A82F}" destId="{2CF7CE9F-22BC-458E-A7EA-5713CF4A7FC3}"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CD251A4E-9B43-4F3A-8E67-F94AF0543D35}" type="presOf" srcId="{7BD9DB20-2865-478A-B039-9CBCE5FC7750}" destId="{8BADC821-DCEF-4E74-B73B-A9CD3DB16816}" srcOrd="0" destOrd="0" presId="urn:microsoft.com/office/officeart/2005/8/layout/hierarchy4"/>
    <dgm:cxn modelId="{37FB4E54-84D2-46DF-BDA9-B98ACC4267F6}" srcId="{12325481-A243-485D-9170-509DC8A2A82F}" destId="{4EDFE782-7E7C-4D8F-8E2F-7991A281E556}" srcOrd="0" destOrd="0" parTransId="{220C5956-36D9-4658-A4E2-E3B064EB81F1}" sibTransId="{6DEDF045-3D77-4860-825F-F121EDBE68C8}"/>
    <dgm:cxn modelId="{B44EC374-7022-4C91-8661-98FC45833016}" type="presOf" srcId="{B8125AB2-806E-4EE0-A33F-85590DD00142}" destId="{E5C32182-3356-4A71-82F3-C563ED276162}" srcOrd="0" destOrd="0" presId="urn:microsoft.com/office/officeart/2005/8/layout/hierarchy4"/>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B31DD18F-C7F2-4BE6-9B0B-EBB248839C35}" type="presOf" srcId="{4EDFE782-7E7C-4D8F-8E2F-7991A281E556}" destId="{5485F2E6-1395-46E8-923C-E43C5A9FE69B}" srcOrd="0" destOrd="0" presId="urn:microsoft.com/office/officeart/2005/8/layout/hierarchy4"/>
    <dgm:cxn modelId="{FEDD87BE-584F-4D39-B74E-2BFE451F559E}" type="presParOf" srcId="{2CF7CE9F-22BC-458E-A7EA-5713CF4A7FC3}" destId="{9CE1A3CE-F4F0-4660-A9BF-03006CF3E25F}" srcOrd="0" destOrd="0" presId="urn:microsoft.com/office/officeart/2005/8/layout/hierarchy4"/>
    <dgm:cxn modelId="{D73C0D78-6CA6-4AC4-87B7-7242FDBD6677}" type="presParOf" srcId="{9CE1A3CE-F4F0-4660-A9BF-03006CF3E25F}" destId="{5485F2E6-1395-46E8-923C-E43C5A9FE69B}" srcOrd="0" destOrd="0" presId="urn:microsoft.com/office/officeart/2005/8/layout/hierarchy4"/>
    <dgm:cxn modelId="{C6E60348-ADC8-4FF8-961B-DAC3C9644871}" type="presParOf" srcId="{9CE1A3CE-F4F0-4660-A9BF-03006CF3E25F}" destId="{1BCECF69-03F3-4D5F-B113-697A867C1EDE}" srcOrd="1" destOrd="0" presId="urn:microsoft.com/office/officeart/2005/8/layout/hierarchy4"/>
    <dgm:cxn modelId="{9611BC2E-3BA7-4074-9BFC-F6BC632057B2}" type="presParOf" srcId="{9CE1A3CE-F4F0-4660-A9BF-03006CF3E25F}" destId="{C915C6D5-717B-41A7-B8C3-C3CC861DEAE0}" srcOrd="2" destOrd="0" presId="urn:microsoft.com/office/officeart/2005/8/layout/hierarchy4"/>
    <dgm:cxn modelId="{55C08635-39D0-499E-870D-E7B6267205E8}" type="presParOf" srcId="{C915C6D5-717B-41A7-B8C3-C3CC861DEAE0}" destId="{1E6BFD38-8D29-4F50-A3B5-53376F510362}" srcOrd="0" destOrd="0" presId="urn:microsoft.com/office/officeart/2005/8/layout/hierarchy4"/>
    <dgm:cxn modelId="{4E59481D-E369-46CB-B844-BA3D008BE239}" type="presParOf" srcId="{1E6BFD38-8D29-4F50-A3B5-53376F510362}" destId="{98A7BB77-2797-4CAF-B5C0-8FB47EEC922E}" srcOrd="0" destOrd="0" presId="urn:microsoft.com/office/officeart/2005/8/layout/hierarchy4"/>
    <dgm:cxn modelId="{91CC7FB2-DB5F-49FC-8BFD-338CE5DBDB83}" type="presParOf" srcId="{1E6BFD38-8D29-4F50-A3B5-53376F510362}" destId="{8F772104-B98A-4ABD-B431-7D13F2EA556C}" srcOrd="1" destOrd="0" presId="urn:microsoft.com/office/officeart/2005/8/layout/hierarchy4"/>
    <dgm:cxn modelId="{16CA48C8-6957-4D78-892A-2BFF35DAB82B}" type="presParOf" srcId="{1E6BFD38-8D29-4F50-A3B5-53376F510362}" destId="{B79195FB-5947-4A16-855A-020AD6754785}" srcOrd="2" destOrd="0" presId="urn:microsoft.com/office/officeart/2005/8/layout/hierarchy4"/>
    <dgm:cxn modelId="{AA5F699D-BDC5-4B40-9683-966F31F8804D}" type="presParOf" srcId="{B79195FB-5947-4A16-855A-020AD6754785}" destId="{488B3BF2-31C3-4C4B-8F24-75CA8ACB25FF}" srcOrd="0" destOrd="0" presId="urn:microsoft.com/office/officeart/2005/8/layout/hierarchy4"/>
    <dgm:cxn modelId="{56D947D6-ABAE-422D-8027-2253764FD444}" type="presParOf" srcId="{488B3BF2-31C3-4C4B-8F24-75CA8ACB25FF}" destId="{E5C32182-3356-4A71-82F3-C563ED276162}" srcOrd="0" destOrd="0" presId="urn:microsoft.com/office/officeart/2005/8/layout/hierarchy4"/>
    <dgm:cxn modelId="{339488D1-6D3C-46E9-949C-273CB0335129}" type="presParOf" srcId="{488B3BF2-31C3-4C4B-8F24-75CA8ACB25FF}" destId="{67A696AF-9362-4774-8725-DB08917B13AC}" srcOrd="1" destOrd="0" presId="urn:microsoft.com/office/officeart/2005/8/layout/hierarchy4"/>
    <dgm:cxn modelId="{A5CCF699-986C-4D87-B0C7-5288151C2586}" type="presParOf" srcId="{488B3BF2-31C3-4C4B-8F24-75CA8ACB25FF}" destId="{E58B3B0F-4B0E-4F13-ACD4-F91C44A07B27}" srcOrd="2" destOrd="0" presId="urn:microsoft.com/office/officeart/2005/8/layout/hierarchy4"/>
    <dgm:cxn modelId="{67D36F8B-2DCC-4538-9DBA-D3A21B3EC678}" type="presParOf" srcId="{E58B3B0F-4B0E-4F13-ACD4-F91C44A07B27}" destId="{633E7AD5-01A7-4D00-BFBE-F9C54F35F7F3}" srcOrd="0" destOrd="0" presId="urn:microsoft.com/office/officeart/2005/8/layout/hierarchy4"/>
    <dgm:cxn modelId="{3AF7E9A6-3F90-41C0-93B0-11D911FFA6AE}" type="presParOf" srcId="{633E7AD5-01A7-4D00-BFBE-F9C54F35F7F3}" destId="{8BADC821-DCEF-4E74-B73B-A9CD3DB16816}" srcOrd="0" destOrd="0" presId="urn:microsoft.com/office/officeart/2005/8/layout/hierarchy4"/>
    <dgm:cxn modelId="{56DEB52D-71EE-439E-90E0-459B16EED90F}"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4AD18804-DAC7-4768-876F-71A3089E4481}" type="presOf" srcId="{4EDFE782-7E7C-4D8F-8E2F-7991A281E556}" destId="{5485F2E6-1395-46E8-923C-E43C5A9FE69B}" srcOrd="0" destOrd="0" presId="urn:microsoft.com/office/officeart/2005/8/layout/hierarchy4"/>
    <dgm:cxn modelId="{16678C45-DDB9-4B01-9B47-76DC7CC75FE2}" srcId="{5B421770-2B0E-48C4-B867-91FDDB95447D}" destId="{B8125AB2-806E-4EE0-A33F-85590DD00142}" srcOrd="0" destOrd="0" parTransId="{37F91CF3-4E92-41C6-987C-615EC5D96410}" sibTransId="{6E5261C5-558B-438E-B19B-C0817A43CBB9}"/>
    <dgm:cxn modelId="{37FB4E54-84D2-46DF-BDA9-B98ACC4267F6}" srcId="{12325481-A243-485D-9170-509DC8A2A82F}" destId="{4EDFE782-7E7C-4D8F-8E2F-7991A281E556}" srcOrd="0" destOrd="0" parTransId="{220C5956-36D9-4658-A4E2-E3B064EB81F1}" sibTransId="{6DEDF045-3D77-4860-825F-F121EDBE68C8}"/>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6354879D-B1A2-47AE-A254-2CEBCEEB29DF}" type="presOf" srcId="{12325481-A243-485D-9170-509DC8A2A82F}" destId="{2CF7CE9F-22BC-458E-A7EA-5713CF4A7FC3}" srcOrd="0" destOrd="0" presId="urn:microsoft.com/office/officeart/2005/8/layout/hierarchy4"/>
    <dgm:cxn modelId="{3A9036A4-1BBB-4DCA-BF8C-204EE7311C23}" type="presOf" srcId="{7BD9DB20-2865-478A-B039-9CBCE5FC7750}" destId="{8BADC821-DCEF-4E74-B73B-A9CD3DB16816}" srcOrd="0" destOrd="0" presId="urn:microsoft.com/office/officeart/2005/8/layout/hierarchy4"/>
    <dgm:cxn modelId="{B7591BA7-CD67-4BF9-8CFC-D67497A6D8A4}" type="presOf" srcId="{B8125AB2-806E-4EE0-A33F-85590DD00142}" destId="{E5C32182-3356-4A71-82F3-C563ED276162}" srcOrd="0" destOrd="0" presId="urn:microsoft.com/office/officeart/2005/8/layout/hierarchy4"/>
    <dgm:cxn modelId="{E1C6C7D2-75C1-4A3B-B026-A05C0D198669}" type="presOf" srcId="{5B421770-2B0E-48C4-B867-91FDDB95447D}" destId="{98A7BB77-2797-4CAF-B5C0-8FB47EEC922E}" srcOrd="0" destOrd="0" presId="urn:microsoft.com/office/officeart/2005/8/layout/hierarchy4"/>
    <dgm:cxn modelId="{A138FFFE-FF1F-4108-BA48-E24D9090F57D}" type="presParOf" srcId="{2CF7CE9F-22BC-458E-A7EA-5713CF4A7FC3}" destId="{9CE1A3CE-F4F0-4660-A9BF-03006CF3E25F}" srcOrd="0" destOrd="0" presId="urn:microsoft.com/office/officeart/2005/8/layout/hierarchy4"/>
    <dgm:cxn modelId="{510DCFC7-428D-4EA1-BCBC-4C4FC0BC3A46}" type="presParOf" srcId="{9CE1A3CE-F4F0-4660-A9BF-03006CF3E25F}" destId="{5485F2E6-1395-46E8-923C-E43C5A9FE69B}" srcOrd="0" destOrd="0" presId="urn:microsoft.com/office/officeart/2005/8/layout/hierarchy4"/>
    <dgm:cxn modelId="{B0BCB0FB-C51A-489A-AF7F-C6EA5F09B76C}" type="presParOf" srcId="{9CE1A3CE-F4F0-4660-A9BF-03006CF3E25F}" destId="{1BCECF69-03F3-4D5F-B113-697A867C1EDE}" srcOrd="1" destOrd="0" presId="urn:microsoft.com/office/officeart/2005/8/layout/hierarchy4"/>
    <dgm:cxn modelId="{A01EA554-8E07-4F1C-935E-E002D472B1BD}" type="presParOf" srcId="{9CE1A3CE-F4F0-4660-A9BF-03006CF3E25F}" destId="{C915C6D5-717B-41A7-B8C3-C3CC861DEAE0}" srcOrd="2" destOrd="0" presId="urn:microsoft.com/office/officeart/2005/8/layout/hierarchy4"/>
    <dgm:cxn modelId="{88AB494D-3E89-4EFC-8641-B372F2964B2F}" type="presParOf" srcId="{C915C6D5-717B-41A7-B8C3-C3CC861DEAE0}" destId="{1E6BFD38-8D29-4F50-A3B5-53376F510362}" srcOrd="0" destOrd="0" presId="urn:microsoft.com/office/officeart/2005/8/layout/hierarchy4"/>
    <dgm:cxn modelId="{971ED15C-6EDE-4C58-8FB3-58D5C7626478}" type="presParOf" srcId="{1E6BFD38-8D29-4F50-A3B5-53376F510362}" destId="{98A7BB77-2797-4CAF-B5C0-8FB47EEC922E}" srcOrd="0" destOrd="0" presId="urn:microsoft.com/office/officeart/2005/8/layout/hierarchy4"/>
    <dgm:cxn modelId="{A9F3314E-2628-4EB2-83D1-7F77D8CDF49A}" type="presParOf" srcId="{1E6BFD38-8D29-4F50-A3B5-53376F510362}" destId="{8F772104-B98A-4ABD-B431-7D13F2EA556C}" srcOrd="1" destOrd="0" presId="urn:microsoft.com/office/officeart/2005/8/layout/hierarchy4"/>
    <dgm:cxn modelId="{C4E39108-8D0A-4F06-8891-520C5849737A}" type="presParOf" srcId="{1E6BFD38-8D29-4F50-A3B5-53376F510362}" destId="{B79195FB-5947-4A16-855A-020AD6754785}" srcOrd="2" destOrd="0" presId="urn:microsoft.com/office/officeart/2005/8/layout/hierarchy4"/>
    <dgm:cxn modelId="{98446C3B-E5D0-43F2-AAB7-4E702F58F1B8}" type="presParOf" srcId="{B79195FB-5947-4A16-855A-020AD6754785}" destId="{488B3BF2-31C3-4C4B-8F24-75CA8ACB25FF}" srcOrd="0" destOrd="0" presId="urn:microsoft.com/office/officeart/2005/8/layout/hierarchy4"/>
    <dgm:cxn modelId="{FCCABDFB-28A9-47F4-849C-D8705864DE30}" type="presParOf" srcId="{488B3BF2-31C3-4C4B-8F24-75CA8ACB25FF}" destId="{E5C32182-3356-4A71-82F3-C563ED276162}" srcOrd="0" destOrd="0" presId="urn:microsoft.com/office/officeart/2005/8/layout/hierarchy4"/>
    <dgm:cxn modelId="{F4936F49-0421-4B2D-8033-DE0D1680B919}" type="presParOf" srcId="{488B3BF2-31C3-4C4B-8F24-75CA8ACB25FF}" destId="{67A696AF-9362-4774-8725-DB08917B13AC}" srcOrd="1" destOrd="0" presId="urn:microsoft.com/office/officeart/2005/8/layout/hierarchy4"/>
    <dgm:cxn modelId="{C86DF483-A682-4915-AA74-B0DA948498A5}" type="presParOf" srcId="{488B3BF2-31C3-4C4B-8F24-75CA8ACB25FF}" destId="{E58B3B0F-4B0E-4F13-ACD4-F91C44A07B27}" srcOrd="2" destOrd="0" presId="urn:microsoft.com/office/officeart/2005/8/layout/hierarchy4"/>
    <dgm:cxn modelId="{2263FB30-F161-452D-B039-0D035636B10C}" type="presParOf" srcId="{E58B3B0F-4B0E-4F13-ACD4-F91C44A07B27}" destId="{633E7AD5-01A7-4D00-BFBE-F9C54F35F7F3}" srcOrd="0" destOrd="0" presId="urn:microsoft.com/office/officeart/2005/8/layout/hierarchy4"/>
    <dgm:cxn modelId="{2E7B9E16-D9A8-4F78-BA60-42E00563A48A}" type="presParOf" srcId="{633E7AD5-01A7-4D00-BFBE-F9C54F35F7F3}" destId="{8BADC821-DCEF-4E74-B73B-A9CD3DB16816}" srcOrd="0" destOrd="0" presId="urn:microsoft.com/office/officeart/2005/8/layout/hierarchy4"/>
    <dgm:cxn modelId="{A4A97618-535E-4732-878A-687365475CC4}"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325481-A243-485D-9170-509DC8A2A82F}" type="doc">
      <dgm:prSet loTypeId="urn:microsoft.com/office/officeart/2005/8/layout/hierarchy4" loCatId="relationship" qsTypeId="urn:microsoft.com/office/officeart/2005/8/quickstyle/3d9" qsCatId="3D" csTypeId="urn:microsoft.com/office/officeart/2005/8/colors/accent1_2" csCatId="accent1" phldr="1"/>
      <dgm:spPr/>
      <dgm:t>
        <a:bodyPr/>
        <a:lstStyle/>
        <a:p>
          <a:endParaRPr lang="en-US"/>
        </a:p>
      </dgm:t>
    </dgm:pt>
    <dgm:pt modelId="{4EDFE782-7E7C-4D8F-8E2F-7991A281E556}">
      <dgm:prSet phldrT="[Text]"/>
      <dgm:spPr>
        <a:solidFill>
          <a:schemeClr val="accent1">
            <a:lumMod val="50000"/>
          </a:schemeClr>
        </a:solidFill>
      </dgm:spPr>
      <dgm:t>
        <a:bodyPr/>
        <a:lstStyle/>
        <a:p>
          <a:r>
            <a:rPr lang="en-US" dirty="0"/>
            <a:t>Application/process to process</a:t>
          </a:r>
          <a:br>
            <a:rPr lang="en-US" dirty="0"/>
          </a:br>
          <a:r>
            <a:rPr lang="en-US" dirty="0"/>
            <a:t>FTP, telnet, HTTP, SSH</a:t>
          </a:r>
        </a:p>
      </dgm:t>
    </dgm:pt>
    <dgm:pt modelId="{220C5956-36D9-4658-A4E2-E3B064EB81F1}" type="parTrans" cxnId="{37FB4E54-84D2-46DF-BDA9-B98ACC4267F6}">
      <dgm:prSet/>
      <dgm:spPr/>
      <dgm:t>
        <a:bodyPr/>
        <a:lstStyle/>
        <a:p>
          <a:endParaRPr lang="en-US"/>
        </a:p>
      </dgm:t>
    </dgm:pt>
    <dgm:pt modelId="{6DEDF045-3D77-4860-825F-F121EDBE68C8}" type="sibTrans" cxnId="{37FB4E54-84D2-46DF-BDA9-B98ACC4267F6}">
      <dgm:prSet/>
      <dgm:spPr/>
      <dgm:t>
        <a:bodyPr/>
        <a:lstStyle/>
        <a:p>
          <a:endParaRPr lang="en-US"/>
        </a:p>
      </dgm:t>
    </dgm:pt>
    <dgm:pt modelId="{5B421770-2B0E-48C4-B867-91FDDB95447D}">
      <dgm:prSet phldrT="[Text]"/>
      <dgm:spPr>
        <a:solidFill>
          <a:srgbClr val="C00000"/>
        </a:solidFill>
      </dgm:spPr>
      <dgm:t>
        <a:bodyPr/>
        <a:lstStyle/>
        <a:p>
          <a:r>
            <a:rPr lang="en-US" dirty="0"/>
            <a:t>Transport/host to host</a:t>
          </a:r>
          <a:br>
            <a:rPr lang="en-US" dirty="0"/>
          </a:br>
          <a:r>
            <a:rPr lang="en-US" dirty="0"/>
            <a:t>TCP</a:t>
          </a:r>
        </a:p>
      </dgm:t>
    </dgm:pt>
    <dgm:pt modelId="{68ADCED9-4C19-4052-9598-6DCC1521D816}" type="parTrans" cxnId="{B22D0857-4E41-460B-A6DB-6C2DB321235D}">
      <dgm:prSet/>
      <dgm:spPr/>
      <dgm:t>
        <a:bodyPr/>
        <a:lstStyle/>
        <a:p>
          <a:endParaRPr lang="en-US"/>
        </a:p>
      </dgm:t>
    </dgm:pt>
    <dgm:pt modelId="{F8B5A236-2314-4511-9419-FDB97C849005}" type="sibTrans" cxnId="{B22D0857-4E41-460B-A6DB-6C2DB321235D}">
      <dgm:prSet/>
      <dgm:spPr/>
      <dgm:t>
        <a:bodyPr/>
        <a:lstStyle/>
        <a:p>
          <a:endParaRPr lang="en-US"/>
        </a:p>
      </dgm:t>
    </dgm:pt>
    <dgm:pt modelId="{B8125AB2-806E-4EE0-A33F-85590DD00142}">
      <dgm:prSet/>
      <dgm:spPr>
        <a:solidFill>
          <a:srgbClr val="92D050"/>
        </a:solidFill>
      </dgm:spPr>
      <dgm:t>
        <a:bodyPr/>
        <a:lstStyle/>
        <a:p>
          <a:r>
            <a:rPr lang="en-US" dirty="0"/>
            <a:t>Internetworking</a:t>
          </a:r>
        </a:p>
        <a:p>
          <a:r>
            <a:rPr lang="en-US" dirty="0"/>
            <a:t>IP</a:t>
          </a:r>
        </a:p>
      </dgm:t>
    </dgm:pt>
    <dgm:pt modelId="{37F91CF3-4E92-41C6-987C-615EC5D96410}" type="parTrans" cxnId="{16678C45-DDB9-4B01-9B47-76DC7CC75FE2}">
      <dgm:prSet/>
      <dgm:spPr/>
      <dgm:t>
        <a:bodyPr/>
        <a:lstStyle/>
        <a:p>
          <a:endParaRPr lang="en-US"/>
        </a:p>
      </dgm:t>
    </dgm:pt>
    <dgm:pt modelId="{6E5261C5-558B-438E-B19B-C0817A43CBB9}" type="sibTrans" cxnId="{16678C45-DDB9-4B01-9B47-76DC7CC75FE2}">
      <dgm:prSet/>
      <dgm:spPr/>
      <dgm:t>
        <a:bodyPr/>
        <a:lstStyle/>
        <a:p>
          <a:endParaRPr lang="en-US"/>
        </a:p>
      </dgm:t>
    </dgm:pt>
    <dgm:pt modelId="{7BD9DB20-2865-478A-B039-9CBCE5FC7750}">
      <dgm:prSet/>
      <dgm:spPr>
        <a:solidFill>
          <a:srgbClr val="FFC000"/>
        </a:solidFill>
      </dgm:spPr>
      <dgm:t>
        <a:bodyPr/>
        <a:lstStyle/>
        <a:p>
          <a:r>
            <a:rPr lang="en-US" dirty="0"/>
            <a:t>Hardware – wires, hosts, routers</a:t>
          </a:r>
        </a:p>
      </dgm:t>
    </dgm:pt>
    <dgm:pt modelId="{26293A1F-A690-4254-B8EA-BC1E2B1AFE4A}" type="parTrans" cxnId="{67B9C58C-FEF9-4C03-90E6-DF3AF05800F5}">
      <dgm:prSet/>
      <dgm:spPr/>
      <dgm:t>
        <a:bodyPr/>
        <a:lstStyle/>
        <a:p>
          <a:endParaRPr lang="en-US"/>
        </a:p>
      </dgm:t>
    </dgm:pt>
    <dgm:pt modelId="{1A38E6B8-07C8-4BE0-B6B1-4309E58527E1}" type="sibTrans" cxnId="{67B9C58C-FEF9-4C03-90E6-DF3AF05800F5}">
      <dgm:prSet/>
      <dgm:spPr/>
      <dgm:t>
        <a:bodyPr/>
        <a:lstStyle/>
        <a:p>
          <a:endParaRPr lang="en-US"/>
        </a:p>
      </dgm:t>
    </dgm:pt>
    <dgm:pt modelId="{2CF7CE9F-22BC-458E-A7EA-5713CF4A7FC3}" type="pres">
      <dgm:prSet presAssocID="{12325481-A243-485D-9170-509DC8A2A82F}" presName="Name0" presStyleCnt="0">
        <dgm:presLayoutVars>
          <dgm:chPref val="1"/>
          <dgm:dir/>
          <dgm:animOne val="branch"/>
          <dgm:animLvl val="lvl"/>
          <dgm:resizeHandles/>
        </dgm:presLayoutVars>
      </dgm:prSet>
      <dgm:spPr/>
    </dgm:pt>
    <dgm:pt modelId="{9CE1A3CE-F4F0-4660-A9BF-03006CF3E25F}" type="pres">
      <dgm:prSet presAssocID="{4EDFE782-7E7C-4D8F-8E2F-7991A281E556}" presName="vertOne" presStyleCnt="0"/>
      <dgm:spPr/>
    </dgm:pt>
    <dgm:pt modelId="{5485F2E6-1395-46E8-923C-E43C5A9FE69B}" type="pres">
      <dgm:prSet presAssocID="{4EDFE782-7E7C-4D8F-8E2F-7991A281E556}" presName="txOne" presStyleLbl="node0" presStyleIdx="0" presStyleCnt="1">
        <dgm:presLayoutVars>
          <dgm:chPref val="3"/>
        </dgm:presLayoutVars>
      </dgm:prSet>
      <dgm:spPr/>
    </dgm:pt>
    <dgm:pt modelId="{1BCECF69-03F3-4D5F-B113-697A867C1EDE}" type="pres">
      <dgm:prSet presAssocID="{4EDFE782-7E7C-4D8F-8E2F-7991A281E556}" presName="parTransOne" presStyleCnt="0"/>
      <dgm:spPr/>
    </dgm:pt>
    <dgm:pt modelId="{C915C6D5-717B-41A7-B8C3-C3CC861DEAE0}" type="pres">
      <dgm:prSet presAssocID="{4EDFE782-7E7C-4D8F-8E2F-7991A281E556}" presName="horzOne" presStyleCnt="0"/>
      <dgm:spPr/>
    </dgm:pt>
    <dgm:pt modelId="{1E6BFD38-8D29-4F50-A3B5-53376F510362}" type="pres">
      <dgm:prSet presAssocID="{5B421770-2B0E-48C4-B867-91FDDB95447D}" presName="vertTwo" presStyleCnt="0"/>
      <dgm:spPr/>
    </dgm:pt>
    <dgm:pt modelId="{98A7BB77-2797-4CAF-B5C0-8FB47EEC922E}" type="pres">
      <dgm:prSet presAssocID="{5B421770-2B0E-48C4-B867-91FDDB95447D}" presName="txTwo" presStyleLbl="node2" presStyleIdx="0" presStyleCnt="1">
        <dgm:presLayoutVars>
          <dgm:chPref val="3"/>
        </dgm:presLayoutVars>
      </dgm:prSet>
      <dgm:spPr/>
    </dgm:pt>
    <dgm:pt modelId="{8F772104-B98A-4ABD-B431-7D13F2EA556C}" type="pres">
      <dgm:prSet presAssocID="{5B421770-2B0E-48C4-B867-91FDDB95447D}" presName="parTransTwo" presStyleCnt="0"/>
      <dgm:spPr/>
    </dgm:pt>
    <dgm:pt modelId="{B79195FB-5947-4A16-855A-020AD6754785}" type="pres">
      <dgm:prSet presAssocID="{5B421770-2B0E-48C4-B867-91FDDB95447D}" presName="horzTwo" presStyleCnt="0"/>
      <dgm:spPr/>
    </dgm:pt>
    <dgm:pt modelId="{488B3BF2-31C3-4C4B-8F24-75CA8ACB25FF}" type="pres">
      <dgm:prSet presAssocID="{B8125AB2-806E-4EE0-A33F-85590DD00142}" presName="vertThree" presStyleCnt="0"/>
      <dgm:spPr/>
    </dgm:pt>
    <dgm:pt modelId="{E5C32182-3356-4A71-82F3-C563ED276162}" type="pres">
      <dgm:prSet presAssocID="{B8125AB2-806E-4EE0-A33F-85590DD00142}" presName="txThree" presStyleLbl="node3" presStyleIdx="0" presStyleCnt="1">
        <dgm:presLayoutVars>
          <dgm:chPref val="3"/>
        </dgm:presLayoutVars>
      </dgm:prSet>
      <dgm:spPr/>
    </dgm:pt>
    <dgm:pt modelId="{67A696AF-9362-4774-8725-DB08917B13AC}" type="pres">
      <dgm:prSet presAssocID="{B8125AB2-806E-4EE0-A33F-85590DD00142}" presName="parTransThree" presStyleCnt="0"/>
      <dgm:spPr/>
    </dgm:pt>
    <dgm:pt modelId="{E58B3B0F-4B0E-4F13-ACD4-F91C44A07B27}" type="pres">
      <dgm:prSet presAssocID="{B8125AB2-806E-4EE0-A33F-85590DD00142}" presName="horzThree" presStyleCnt="0"/>
      <dgm:spPr/>
    </dgm:pt>
    <dgm:pt modelId="{633E7AD5-01A7-4D00-BFBE-F9C54F35F7F3}" type="pres">
      <dgm:prSet presAssocID="{7BD9DB20-2865-478A-B039-9CBCE5FC7750}" presName="vertFour" presStyleCnt="0">
        <dgm:presLayoutVars>
          <dgm:chPref val="3"/>
        </dgm:presLayoutVars>
      </dgm:prSet>
      <dgm:spPr/>
    </dgm:pt>
    <dgm:pt modelId="{8BADC821-DCEF-4E74-B73B-A9CD3DB16816}" type="pres">
      <dgm:prSet presAssocID="{7BD9DB20-2865-478A-B039-9CBCE5FC7750}" presName="txFour" presStyleLbl="node4" presStyleIdx="0" presStyleCnt="1">
        <dgm:presLayoutVars>
          <dgm:chPref val="3"/>
        </dgm:presLayoutVars>
      </dgm:prSet>
      <dgm:spPr/>
    </dgm:pt>
    <dgm:pt modelId="{AF188256-DCEF-4370-A1E0-EF28E2B25516}" type="pres">
      <dgm:prSet presAssocID="{7BD9DB20-2865-478A-B039-9CBCE5FC7750}" presName="horzFour" presStyleCnt="0"/>
      <dgm:spPr/>
    </dgm:pt>
  </dgm:ptLst>
  <dgm:cxnLst>
    <dgm:cxn modelId="{16678C45-DDB9-4B01-9B47-76DC7CC75FE2}" srcId="{5B421770-2B0E-48C4-B867-91FDDB95447D}" destId="{B8125AB2-806E-4EE0-A33F-85590DD00142}" srcOrd="0" destOrd="0" parTransId="{37F91CF3-4E92-41C6-987C-615EC5D96410}" sibTransId="{6E5261C5-558B-438E-B19B-C0817A43CBB9}"/>
    <dgm:cxn modelId="{6D35EB66-6FF4-42B6-AD48-BE9EE229BFB8}" type="presOf" srcId="{12325481-A243-485D-9170-509DC8A2A82F}" destId="{2CF7CE9F-22BC-458E-A7EA-5713CF4A7FC3}" srcOrd="0" destOrd="0" presId="urn:microsoft.com/office/officeart/2005/8/layout/hierarchy4"/>
    <dgm:cxn modelId="{37FB4E54-84D2-46DF-BDA9-B98ACC4267F6}" srcId="{12325481-A243-485D-9170-509DC8A2A82F}" destId="{4EDFE782-7E7C-4D8F-8E2F-7991A281E556}" srcOrd="0" destOrd="0" parTransId="{220C5956-36D9-4658-A4E2-E3B064EB81F1}" sibTransId="{6DEDF045-3D77-4860-825F-F121EDBE68C8}"/>
    <dgm:cxn modelId="{0963FD76-E6D8-465D-BEB0-220FC3F20A58}" type="presOf" srcId="{B8125AB2-806E-4EE0-A33F-85590DD00142}" destId="{E5C32182-3356-4A71-82F3-C563ED276162}" srcOrd="0" destOrd="0" presId="urn:microsoft.com/office/officeart/2005/8/layout/hierarchy4"/>
    <dgm:cxn modelId="{B22D0857-4E41-460B-A6DB-6C2DB321235D}" srcId="{4EDFE782-7E7C-4D8F-8E2F-7991A281E556}" destId="{5B421770-2B0E-48C4-B867-91FDDB95447D}" srcOrd="0" destOrd="0" parTransId="{68ADCED9-4C19-4052-9598-6DCC1521D816}" sibTransId="{F8B5A236-2314-4511-9419-FDB97C849005}"/>
    <dgm:cxn modelId="{67B9C58C-FEF9-4C03-90E6-DF3AF05800F5}" srcId="{B8125AB2-806E-4EE0-A33F-85590DD00142}" destId="{7BD9DB20-2865-478A-B039-9CBCE5FC7750}" srcOrd="0" destOrd="0" parTransId="{26293A1F-A690-4254-B8EA-BC1E2B1AFE4A}" sibTransId="{1A38E6B8-07C8-4BE0-B6B1-4309E58527E1}"/>
    <dgm:cxn modelId="{48E1F393-80BE-456D-96FB-72F44314A0D5}" type="presOf" srcId="{5B421770-2B0E-48C4-B867-91FDDB95447D}" destId="{98A7BB77-2797-4CAF-B5C0-8FB47EEC922E}" srcOrd="0" destOrd="0" presId="urn:microsoft.com/office/officeart/2005/8/layout/hierarchy4"/>
    <dgm:cxn modelId="{4AF145AA-AA54-43DE-984A-95A197DDB5FE}" type="presOf" srcId="{7BD9DB20-2865-478A-B039-9CBCE5FC7750}" destId="{8BADC821-DCEF-4E74-B73B-A9CD3DB16816}" srcOrd="0" destOrd="0" presId="urn:microsoft.com/office/officeart/2005/8/layout/hierarchy4"/>
    <dgm:cxn modelId="{19A41AEC-EF24-48EC-8333-7736DF31E981}" type="presOf" srcId="{4EDFE782-7E7C-4D8F-8E2F-7991A281E556}" destId="{5485F2E6-1395-46E8-923C-E43C5A9FE69B}" srcOrd="0" destOrd="0" presId="urn:microsoft.com/office/officeart/2005/8/layout/hierarchy4"/>
    <dgm:cxn modelId="{20CB2DE8-4036-419F-899E-CB6FD91FA39A}" type="presParOf" srcId="{2CF7CE9F-22BC-458E-A7EA-5713CF4A7FC3}" destId="{9CE1A3CE-F4F0-4660-A9BF-03006CF3E25F}" srcOrd="0" destOrd="0" presId="urn:microsoft.com/office/officeart/2005/8/layout/hierarchy4"/>
    <dgm:cxn modelId="{B15FA538-FDB5-4619-B13D-E8B5D4332625}" type="presParOf" srcId="{9CE1A3CE-F4F0-4660-A9BF-03006CF3E25F}" destId="{5485F2E6-1395-46E8-923C-E43C5A9FE69B}" srcOrd="0" destOrd="0" presId="urn:microsoft.com/office/officeart/2005/8/layout/hierarchy4"/>
    <dgm:cxn modelId="{A24D6BCA-CDA8-45BD-9BC2-2AD54E63444B}" type="presParOf" srcId="{9CE1A3CE-F4F0-4660-A9BF-03006CF3E25F}" destId="{1BCECF69-03F3-4D5F-B113-697A867C1EDE}" srcOrd="1" destOrd="0" presId="urn:microsoft.com/office/officeart/2005/8/layout/hierarchy4"/>
    <dgm:cxn modelId="{A7AF1F5B-5505-47C1-AB45-314E4E827460}" type="presParOf" srcId="{9CE1A3CE-F4F0-4660-A9BF-03006CF3E25F}" destId="{C915C6D5-717B-41A7-B8C3-C3CC861DEAE0}" srcOrd="2" destOrd="0" presId="urn:microsoft.com/office/officeart/2005/8/layout/hierarchy4"/>
    <dgm:cxn modelId="{C437859E-9293-406E-AC95-BDFD534B5146}" type="presParOf" srcId="{C915C6D5-717B-41A7-B8C3-C3CC861DEAE0}" destId="{1E6BFD38-8D29-4F50-A3B5-53376F510362}" srcOrd="0" destOrd="0" presId="urn:microsoft.com/office/officeart/2005/8/layout/hierarchy4"/>
    <dgm:cxn modelId="{2591E2B9-14B7-4CF1-8B51-455162C63863}" type="presParOf" srcId="{1E6BFD38-8D29-4F50-A3B5-53376F510362}" destId="{98A7BB77-2797-4CAF-B5C0-8FB47EEC922E}" srcOrd="0" destOrd="0" presId="urn:microsoft.com/office/officeart/2005/8/layout/hierarchy4"/>
    <dgm:cxn modelId="{178BB223-44DB-4EB4-98BB-5EC7CA7589A9}" type="presParOf" srcId="{1E6BFD38-8D29-4F50-A3B5-53376F510362}" destId="{8F772104-B98A-4ABD-B431-7D13F2EA556C}" srcOrd="1" destOrd="0" presId="urn:microsoft.com/office/officeart/2005/8/layout/hierarchy4"/>
    <dgm:cxn modelId="{9896063B-153C-4037-B83C-D5D0E2525281}" type="presParOf" srcId="{1E6BFD38-8D29-4F50-A3B5-53376F510362}" destId="{B79195FB-5947-4A16-855A-020AD6754785}" srcOrd="2" destOrd="0" presId="urn:microsoft.com/office/officeart/2005/8/layout/hierarchy4"/>
    <dgm:cxn modelId="{BB38F7B9-6AEB-4C23-A08B-7ADAD8098ACC}" type="presParOf" srcId="{B79195FB-5947-4A16-855A-020AD6754785}" destId="{488B3BF2-31C3-4C4B-8F24-75CA8ACB25FF}" srcOrd="0" destOrd="0" presId="urn:microsoft.com/office/officeart/2005/8/layout/hierarchy4"/>
    <dgm:cxn modelId="{5E226D6D-0B9D-435F-89B6-0B128A3EB398}" type="presParOf" srcId="{488B3BF2-31C3-4C4B-8F24-75CA8ACB25FF}" destId="{E5C32182-3356-4A71-82F3-C563ED276162}" srcOrd="0" destOrd="0" presId="urn:microsoft.com/office/officeart/2005/8/layout/hierarchy4"/>
    <dgm:cxn modelId="{95E8AC47-8782-4445-B9B4-2CF1FF40E4CE}" type="presParOf" srcId="{488B3BF2-31C3-4C4B-8F24-75CA8ACB25FF}" destId="{67A696AF-9362-4774-8725-DB08917B13AC}" srcOrd="1" destOrd="0" presId="urn:microsoft.com/office/officeart/2005/8/layout/hierarchy4"/>
    <dgm:cxn modelId="{4525A787-DDC5-4A93-8E5A-5BAC0B4E07E7}" type="presParOf" srcId="{488B3BF2-31C3-4C4B-8F24-75CA8ACB25FF}" destId="{E58B3B0F-4B0E-4F13-ACD4-F91C44A07B27}" srcOrd="2" destOrd="0" presId="urn:microsoft.com/office/officeart/2005/8/layout/hierarchy4"/>
    <dgm:cxn modelId="{BDCEDC2A-56DB-4FF0-8D43-C739934897AD}" type="presParOf" srcId="{E58B3B0F-4B0E-4F13-ACD4-F91C44A07B27}" destId="{633E7AD5-01A7-4D00-BFBE-F9C54F35F7F3}" srcOrd="0" destOrd="0" presId="urn:microsoft.com/office/officeart/2005/8/layout/hierarchy4"/>
    <dgm:cxn modelId="{34D89123-D1EC-44B9-AE15-A6B8B525C91E}" type="presParOf" srcId="{633E7AD5-01A7-4D00-BFBE-F9C54F35F7F3}" destId="{8BADC821-DCEF-4E74-B73B-A9CD3DB16816}" srcOrd="0" destOrd="0" presId="urn:microsoft.com/office/officeart/2005/8/layout/hierarchy4"/>
    <dgm:cxn modelId="{FCD5E865-4B56-4A1C-B438-0209B012CC89}" type="presParOf" srcId="{633E7AD5-01A7-4D00-BFBE-F9C54F35F7F3}" destId="{AF188256-DCEF-4370-A1E0-EF28E2B2551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E7A20-8C67-42A2-B566-7CF2695BF43C}">
      <dsp:nvSpPr>
        <dsp:cNvPr id="0" name=""/>
        <dsp:cNvSpPr/>
      </dsp:nvSpPr>
      <dsp:spPr>
        <a:xfrm>
          <a:off x="906847" y="1511858"/>
          <a:ext cx="745492" cy="74549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effectLst/>
              <a:latin typeface="Arial" charset="0"/>
              <a:cs typeface="Arial" charset="0"/>
            </a:rPr>
            <a:t>Sw1</a:t>
          </a:r>
          <a:endParaRPr kumimoji="0" lang="en-US" sz="2000" b="0" i="0" u="none" strike="noStrike" kern="1200" cap="none" normalizeH="0" baseline="0" dirty="0">
            <a:ln/>
            <a:effectLst/>
            <a:latin typeface="Arial" charset="0"/>
            <a:cs typeface="Arial" charset="0"/>
          </a:endParaRPr>
        </a:p>
      </dsp:txBody>
      <dsp:txXfrm>
        <a:off x="1016022" y="1621033"/>
        <a:ext cx="527142" cy="527142"/>
      </dsp:txXfrm>
    </dsp:sp>
    <dsp:sp modelId="{DBDCEF0B-670E-4E23-9C1D-68D71FCEA67B}">
      <dsp:nvSpPr>
        <dsp:cNvPr id="0" name=""/>
        <dsp:cNvSpPr/>
      </dsp:nvSpPr>
      <dsp:spPr>
        <a:xfrm rot="16294446">
          <a:off x="1180038" y="1373464"/>
          <a:ext cx="225791" cy="51363"/>
        </a:xfrm>
        <a:custGeom>
          <a:avLst/>
          <a:gdLst/>
          <a:ahLst/>
          <a:cxnLst/>
          <a:rect l="0" t="0" r="0" b="0"/>
          <a:pathLst>
            <a:path>
              <a:moveTo>
                <a:pt x="0" y="25681"/>
              </a:moveTo>
              <a:lnTo>
                <a:pt x="225791" y="2568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7289" y="1393501"/>
        <a:ext cx="11289" cy="11289"/>
      </dsp:txXfrm>
    </dsp:sp>
    <dsp:sp modelId="{55A7AF62-1883-42A0-BA11-9718CE9A9B5B}">
      <dsp:nvSpPr>
        <dsp:cNvPr id="0" name=""/>
        <dsp:cNvSpPr/>
      </dsp:nvSpPr>
      <dsp:spPr>
        <a:xfrm>
          <a:off x="933528" y="540940"/>
          <a:ext cx="745492" cy="745492"/>
        </a:xfrm>
        <a:prstGeom prst="ellipse">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sp3d extrusionH="28000"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500" b="0" i="0" u="none" strike="noStrike" kern="1200" cap="none" normalizeH="0" baseline="0">
              <a:ln/>
              <a:effectLst/>
              <a:latin typeface="Arial" charset="0"/>
              <a:cs typeface="Arial" charset="0"/>
            </a:rPr>
            <a:t>1.A</a:t>
          </a:r>
          <a:endParaRPr kumimoji="0" lang="en-US" sz="2500" b="0" i="0" u="none" strike="noStrike" kern="1200" cap="none" normalizeH="0" baseline="0" dirty="0">
            <a:ln/>
            <a:effectLst/>
            <a:latin typeface="Arial" charset="0"/>
            <a:cs typeface="Arial" charset="0"/>
          </a:endParaRPr>
        </a:p>
      </dsp:txBody>
      <dsp:txXfrm>
        <a:off x="1042703" y="650115"/>
        <a:ext cx="527142" cy="527142"/>
      </dsp:txXfrm>
    </dsp:sp>
    <dsp:sp modelId="{1DB7FBC6-5569-4B51-A241-5FBA05FA72E8}">
      <dsp:nvSpPr>
        <dsp:cNvPr id="0" name=""/>
        <dsp:cNvSpPr/>
      </dsp:nvSpPr>
      <dsp:spPr>
        <a:xfrm rot="20548448">
          <a:off x="1629215" y="1708908"/>
          <a:ext cx="250834" cy="51363"/>
        </a:xfrm>
        <a:custGeom>
          <a:avLst/>
          <a:gdLst/>
          <a:ahLst/>
          <a:cxnLst/>
          <a:rect l="0" t="0" r="0" b="0"/>
          <a:pathLst>
            <a:path>
              <a:moveTo>
                <a:pt x="0" y="25681"/>
              </a:moveTo>
              <a:lnTo>
                <a:pt x="250834" y="2568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48362" y="1728318"/>
        <a:ext cx="12541" cy="12541"/>
      </dsp:txXfrm>
    </dsp:sp>
    <dsp:sp modelId="{20DE4AE9-4874-4E8A-8005-FECA2BA3203E}">
      <dsp:nvSpPr>
        <dsp:cNvPr id="0" name=""/>
        <dsp:cNvSpPr/>
      </dsp:nvSpPr>
      <dsp:spPr>
        <a:xfrm>
          <a:off x="1856925" y="1211828"/>
          <a:ext cx="745492" cy="74549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sp3d extrusionH="28000"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500" b="0" i="0" u="none" strike="noStrike" kern="1200" cap="none" normalizeH="0" baseline="0">
              <a:ln/>
              <a:effectLst/>
              <a:latin typeface="Arial" charset="0"/>
              <a:cs typeface="Arial" charset="0"/>
            </a:rPr>
            <a:t>1.B</a:t>
          </a:r>
          <a:endParaRPr kumimoji="0" lang="en-US" sz="2500" b="0" i="0" u="none" strike="noStrike" kern="1200" cap="none" normalizeH="0" baseline="0" dirty="0">
            <a:ln/>
            <a:effectLst/>
            <a:latin typeface="Arial" charset="0"/>
            <a:cs typeface="Arial" charset="0"/>
          </a:endParaRPr>
        </a:p>
      </dsp:txBody>
      <dsp:txXfrm>
        <a:off x="1966100" y="1321003"/>
        <a:ext cx="527142" cy="527142"/>
      </dsp:txXfrm>
    </dsp:sp>
    <dsp:sp modelId="{0D707897-2613-418B-807B-79A1E1A098F3}">
      <dsp:nvSpPr>
        <dsp:cNvPr id="0" name=""/>
        <dsp:cNvSpPr/>
      </dsp:nvSpPr>
      <dsp:spPr>
        <a:xfrm rot="3164800">
          <a:off x="1457607" y="2251667"/>
          <a:ext cx="241343" cy="51363"/>
        </a:xfrm>
        <a:custGeom>
          <a:avLst/>
          <a:gdLst/>
          <a:ahLst/>
          <a:cxnLst/>
          <a:rect l="0" t="0" r="0" b="0"/>
          <a:pathLst>
            <a:path>
              <a:moveTo>
                <a:pt x="0" y="25681"/>
              </a:moveTo>
              <a:lnTo>
                <a:pt x="241343" y="2568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72246" y="2271315"/>
        <a:ext cx="12067" cy="12067"/>
      </dsp:txXfrm>
    </dsp:sp>
    <dsp:sp modelId="{24B3F8C3-3296-4288-BC06-E6990F0424F1}">
      <dsp:nvSpPr>
        <dsp:cNvPr id="0" name=""/>
        <dsp:cNvSpPr/>
      </dsp:nvSpPr>
      <dsp:spPr>
        <a:xfrm>
          <a:off x="1504219" y="2297347"/>
          <a:ext cx="745492" cy="74549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sp3d extrusionH="28000"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500" b="0" i="0" u="none" strike="noStrike" kern="1200" cap="none" normalizeH="0" baseline="0">
              <a:ln/>
              <a:effectLst/>
              <a:latin typeface="Arial" charset="0"/>
              <a:cs typeface="Arial" charset="0"/>
            </a:rPr>
            <a:t>1.C</a:t>
          </a:r>
          <a:endParaRPr kumimoji="0" lang="en-US" sz="2500" b="0" i="0" u="none" strike="noStrike" kern="1200" cap="none" normalizeH="0" baseline="0" dirty="0">
            <a:ln/>
            <a:effectLst/>
            <a:latin typeface="Arial" charset="0"/>
            <a:cs typeface="Arial" charset="0"/>
          </a:endParaRPr>
        </a:p>
      </dsp:txBody>
      <dsp:txXfrm>
        <a:off x="1613394" y="2406522"/>
        <a:ext cx="527142" cy="527142"/>
      </dsp:txXfrm>
    </dsp:sp>
    <dsp:sp modelId="{947CEB9A-55F1-4C9D-8DA4-0043ECEF0AD3}">
      <dsp:nvSpPr>
        <dsp:cNvPr id="0" name=""/>
        <dsp:cNvSpPr/>
      </dsp:nvSpPr>
      <dsp:spPr>
        <a:xfrm rot="7482331">
          <a:off x="902595" y="2251667"/>
          <a:ext cx="209986" cy="51363"/>
        </a:xfrm>
        <a:custGeom>
          <a:avLst/>
          <a:gdLst/>
          <a:ahLst/>
          <a:cxnLst/>
          <a:rect l="0" t="0" r="0" b="0"/>
          <a:pathLst>
            <a:path>
              <a:moveTo>
                <a:pt x="0" y="25681"/>
              </a:moveTo>
              <a:lnTo>
                <a:pt x="209986" y="2568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002338" y="2272099"/>
        <a:ext cx="10499" cy="10499"/>
      </dsp:txXfrm>
    </dsp:sp>
    <dsp:sp modelId="{86F5F91B-90B6-40D3-BB92-00E5D4F6CD08}">
      <dsp:nvSpPr>
        <dsp:cNvPr id="0" name=""/>
        <dsp:cNvSpPr/>
      </dsp:nvSpPr>
      <dsp:spPr>
        <a:xfrm>
          <a:off x="362836" y="2297347"/>
          <a:ext cx="745492" cy="74549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sp3d extrusionH="28000"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500" b="0" i="0" u="none" strike="noStrike" kern="1200" cap="none" normalizeH="0" baseline="0">
              <a:ln/>
              <a:effectLst/>
              <a:latin typeface="Arial" charset="0"/>
              <a:cs typeface="Arial" charset="0"/>
            </a:rPr>
            <a:t>1.D</a:t>
          </a:r>
          <a:endParaRPr kumimoji="0" lang="en-US" sz="2500" b="0" i="0" u="none" strike="noStrike" kern="1200" cap="none" normalizeH="0" baseline="0" dirty="0">
            <a:ln/>
            <a:effectLst/>
            <a:latin typeface="Arial" charset="0"/>
            <a:cs typeface="Arial" charset="0"/>
          </a:endParaRPr>
        </a:p>
      </dsp:txBody>
      <dsp:txXfrm>
        <a:off x="472011" y="2406522"/>
        <a:ext cx="527142" cy="527142"/>
      </dsp:txXfrm>
    </dsp:sp>
    <dsp:sp modelId="{B4A30BAC-6882-4648-AB29-C6297BA59EF3}">
      <dsp:nvSpPr>
        <dsp:cNvPr id="0" name=""/>
        <dsp:cNvSpPr/>
      </dsp:nvSpPr>
      <dsp:spPr>
        <a:xfrm rot="11909975">
          <a:off x="731192" y="1708908"/>
          <a:ext cx="200085" cy="51363"/>
        </a:xfrm>
        <a:custGeom>
          <a:avLst/>
          <a:gdLst/>
          <a:ahLst/>
          <a:cxnLst/>
          <a:rect l="0" t="0" r="0" b="0"/>
          <a:pathLst>
            <a:path>
              <a:moveTo>
                <a:pt x="0" y="25681"/>
              </a:moveTo>
              <a:lnTo>
                <a:pt x="200085" y="2568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826233" y="1729587"/>
        <a:ext cx="10004" cy="10004"/>
      </dsp:txXfrm>
    </dsp:sp>
    <dsp:sp modelId="{B7609E9E-A70F-4783-BCF7-D078B03184B3}">
      <dsp:nvSpPr>
        <dsp:cNvPr id="0" name=""/>
        <dsp:cNvSpPr/>
      </dsp:nvSpPr>
      <dsp:spPr>
        <a:xfrm>
          <a:off x="10130" y="1211828"/>
          <a:ext cx="745492" cy="74549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875" tIns="15875" rIns="15875" bIns="15875" numCol="1" spcCol="1270" anchor="ctr" anchorCtr="0">
          <a:noAutofit/>
          <a:sp3d extrusionH="28000" prstMaterial="matte"/>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500" b="0" i="0" u="none" strike="noStrike" kern="1200" cap="none" normalizeH="0" baseline="0">
              <a:ln/>
              <a:effectLst/>
              <a:latin typeface="Arial" charset="0"/>
              <a:cs typeface="Arial" charset="0"/>
            </a:rPr>
            <a:t>1.E</a:t>
          </a:r>
          <a:endParaRPr kumimoji="0" lang="en-US" sz="2500" b="0" i="0" u="none" strike="noStrike" kern="1200" cap="none" normalizeH="0" baseline="0" dirty="0">
            <a:ln/>
            <a:effectLst/>
            <a:latin typeface="Arial" charset="0"/>
            <a:cs typeface="Arial" charset="0"/>
          </a:endParaRPr>
        </a:p>
      </dsp:txBody>
      <dsp:txXfrm>
        <a:off x="119305" y="1321003"/>
        <a:ext cx="527142" cy="5271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a:t>
          </a:r>
        </a:p>
      </dsp:txBody>
      <dsp:txXfrm>
        <a:off x="30961" y="3135851"/>
        <a:ext cx="6034076" cy="8995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Or run - Application/process to process</a:t>
          </a:r>
          <a:br>
            <a:rPr lang="en-US" sz="2400" kern="1200" dirty="0"/>
          </a:br>
          <a:r>
            <a:rPr lang="en-US" sz="24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Transport/host to host</a:t>
          </a:r>
          <a:br>
            <a:rPr lang="en-US" sz="2400" kern="1200" dirty="0"/>
          </a:br>
          <a:r>
            <a:rPr lang="en-US" sz="2400" kern="1200" dirty="0"/>
            <a:t>TCP – to provide</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 – to provide</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 - use</a:t>
          </a:r>
        </a:p>
      </dsp:txBody>
      <dsp:txXfrm>
        <a:off x="30961" y="3135851"/>
        <a:ext cx="6034076" cy="8995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Or run - Application/process to process</a:t>
          </a:r>
          <a:br>
            <a:rPr lang="en-US" sz="2400" kern="1200" dirty="0"/>
          </a:br>
          <a:r>
            <a:rPr lang="en-US" sz="24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Transport/host to host</a:t>
          </a:r>
          <a:br>
            <a:rPr lang="en-US" sz="2400" kern="1200" dirty="0"/>
          </a:br>
          <a:r>
            <a:rPr lang="en-US" sz="2400" kern="1200" dirty="0"/>
            <a:t>TCP – to provide</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 – to provide</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 - use</a:t>
          </a:r>
        </a:p>
      </dsp:txBody>
      <dsp:txXfrm>
        <a:off x="30961" y="3135851"/>
        <a:ext cx="6034076" cy="8995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Or run - Application/process to process</a:t>
          </a:r>
          <a:br>
            <a:rPr lang="en-US" sz="2400" kern="1200" dirty="0"/>
          </a:br>
          <a:r>
            <a:rPr lang="en-US" sz="24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Transport/host to host</a:t>
          </a:r>
          <a:br>
            <a:rPr lang="en-US" sz="2400" kern="1200" dirty="0"/>
          </a:br>
          <a:r>
            <a:rPr lang="en-US" sz="2400" kern="1200" dirty="0"/>
            <a:t>TCP – to provide</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 – to provide</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 - use</a:t>
          </a:r>
        </a:p>
      </dsp:txBody>
      <dsp:txXfrm>
        <a:off x="30961" y="3135851"/>
        <a:ext cx="6034076" cy="899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ADBA5-7034-4824-A792-091BEBDEC233}">
      <dsp:nvSpPr>
        <dsp:cNvPr id="0" name=""/>
        <dsp:cNvSpPr/>
      </dsp:nvSpPr>
      <dsp:spPr>
        <a:xfrm>
          <a:off x="1035765" y="942102"/>
          <a:ext cx="723262" cy="72326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sp3d extrusionH="28000" prstMaterial="matte"/>
        </a:bodyPr>
        <a:lstStyle/>
        <a:p>
          <a:pPr marL="0" lvl="0" indent="0" algn="ctr" defTabSz="889000" rtl="0" eaLnBrk="0" latinLnBrk="0">
            <a:lnSpc>
              <a:spcPct val="90000"/>
            </a:lnSpc>
            <a:spcBef>
              <a:spcPct val="0"/>
            </a:spcBef>
            <a:spcAft>
              <a:spcPct val="35000"/>
            </a:spcAft>
            <a:buNone/>
          </a:pPr>
          <a:r>
            <a:rPr lang="en-US" sz="2000" kern="1200" dirty="0"/>
            <a:t>Sw2</a:t>
          </a:r>
        </a:p>
      </dsp:txBody>
      <dsp:txXfrm>
        <a:off x="1141684" y="1048021"/>
        <a:ext cx="511424" cy="511424"/>
      </dsp:txXfrm>
    </dsp:sp>
    <dsp:sp modelId="{464C830A-367A-4FED-9BC2-AE23D899A043}">
      <dsp:nvSpPr>
        <dsp:cNvPr id="0" name=""/>
        <dsp:cNvSpPr/>
      </dsp:nvSpPr>
      <dsp:spPr>
        <a:xfrm rot="16200000">
          <a:off x="1288493" y="809908"/>
          <a:ext cx="217806" cy="46582"/>
        </a:xfrm>
        <a:custGeom>
          <a:avLst/>
          <a:gdLst/>
          <a:ahLst/>
          <a:cxnLst/>
          <a:rect l="0" t="0" r="0" b="0"/>
          <a:pathLst>
            <a:path>
              <a:moveTo>
                <a:pt x="0" y="23291"/>
              </a:moveTo>
              <a:lnTo>
                <a:pt x="217806" y="2329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91951" y="827754"/>
        <a:ext cx="10890" cy="10890"/>
      </dsp:txXfrm>
    </dsp:sp>
    <dsp:sp modelId="{90416D04-3B7B-4151-9BD7-58185CE4CA21}">
      <dsp:nvSpPr>
        <dsp:cNvPr id="0" name=""/>
        <dsp:cNvSpPr/>
      </dsp:nvSpPr>
      <dsp:spPr>
        <a:xfrm>
          <a:off x="1035765" y="1033"/>
          <a:ext cx="723262" cy="72326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sp3d extrusionH="28000" prstMaterial="matte"/>
        </a:bodyPr>
        <a:lstStyle/>
        <a:p>
          <a:pPr marL="0" lvl="0" indent="0" algn="ctr" defTabSz="1022350" rtl="0" eaLnBrk="0" latinLnBrk="0">
            <a:lnSpc>
              <a:spcPct val="90000"/>
            </a:lnSpc>
            <a:spcBef>
              <a:spcPct val="0"/>
            </a:spcBef>
            <a:spcAft>
              <a:spcPct val="35000"/>
            </a:spcAft>
            <a:buNone/>
          </a:pPr>
          <a:r>
            <a:rPr lang="en-US" sz="2300" kern="1200" dirty="0"/>
            <a:t>2.A</a:t>
          </a:r>
        </a:p>
      </dsp:txBody>
      <dsp:txXfrm>
        <a:off x="1141684" y="106952"/>
        <a:ext cx="511424" cy="511424"/>
      </dsp:txXfrm>
    </dsp:sp>
    <dsp:sp modelId="{6B83745B-0591-4BF5-9130-E192D404862E}">
      <dsp:nvSpPr>
        <dsp:cNvPr id="0" name=""/>
        <dsp:cNvSpPr/>
      </dsp:nvSpPr>
      <dsp:spPr>
        <a:xfrm rot="1800000">
          <a:off x="1695988" y="1515709"/>
          <a:ext cx="217806" cy="46582"/>
        </a:xfrm>
        <a:custGeom>
          <a:avLst/>
          <a:gdLst/>
          <a:ahLst/>
          <a:cxnLst/>
          <a:rect l="0" t="0" r="0" b="0"/>
          <a:pathLst>
            <a:path>
              <a:moveTo>
                <a:pt x="0" y="23291"/>
              </a:moveTo>
              <a:lnTo>
                <a:pt x="217806" y="2329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99446" y="1533555"/>
        <a:ext cx="10890" cy="10890"/>
      </dsp:txXfrm>
    </dsp:sp>
    <dsp:sp modelId="{6A9F0F57-EEB1-49EF-80AE-4DB21F7D9C28}">
      <dsp:nvSpPr>
        <dsp:cNvPr id="0" name=""/>
        <dsp:cNvSpPr/>
      </dsp:nvSpPr>
      <dsp:spPr>
        <a:xfrm>
          <a:off x="1850755" y="1412637"/>
          <a:ext cx="723262" cy="723262"/>
        </a:xfrm>
        <a:prstGeom prst="ellipse">
          <a:avLst/>
        </a:prstGeom>
        <a:solidFill>
          <a:srgbClr val="FF99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sp3d extrusionH="28000" prstMaterial="matte"/>
        </a:bodyPr>
        <a:lstStyle/>
        <a:p>
          <a:pPr marL="0" lvl="0" indent="0" algn="ctr" defTabSz="1022350" rtl="0" eaLnBrk="0" latinLnBrk="0">
            <a:lnSpc>
              <a:spcPct val="90000"/>
            </a:lnSpc>
            <a:spcBef>
              <a:spcPct val="0"/>
            </a:spcBef>
            <a:spcAft>
              <a:spcPct val="35000"/>
            </a:spcAft>
            <a:buNone/>
          </a:pPr>
          <a:r>
            <a:rPr lang="en-US" sz="2300" kern="1200" dirty="0"/>
            <a:t>2.B</a:t>
          </a:r>
        </a:p>
      </dsp:txBody>
      <dsp:txXfrm>
        <a:off x="1956674" y="1518556"/>
        <a:ext cx="511424" cy="511424"/>
      </dsp:txXfrm>
    </dsp:sp>
    <dsp:sp modelId="{70DC5DAB-11A7-47D6-BCA2-4E9A0746F6C1}">
      <dsp:nvSpPr>
        <dsp:cNvPr id="0" name=""/>
        <dsp:cNvSpPr/>
      </dsp:nvSpPr>
      <dsp:spPr>
        <a:xfrm rot="9000000">
          <a:off x="880998" y="1515709"/>
          <a:ext cx="217806" cy="46582"/>
        </a:xfrm>
        <a:custGeom>
          <a:avLst/>
          <a:gdLst/>
          <a:ahLst/>
          <a:cxnLst/>
          <a:rect l="0" t="0" r="0" b="0"/>
          <a:pathLst>
            <a:path>
              <a:moveTo>
                <a:pt x="0" y="23291"/>
              </a:moveTo>
              <a:lnTo>
                <a:pt x="217806" y="23291"/>
              </a:lnTo>
            </a:path>
          </a:pathLst>
        </a:custGeom>
        <a:noFill/>
        <a:ln w="19050" cap="rnd" cmpd="sng" algn="ctr">
          <a:solidFill>
            <a:schemeClr val="accent2">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984457" y="1533555"/>
        <a:ext cx="10890" cy="10890"/>
      </dsp:txXfrm>
    </dsp:sp>
    <dsp:sp modelId="{F1F232F9-EBF7-4E74-A04B-9232E88AE171}">
      <dsp:nvSpPr>
        <dsp:cNvPr id="0" name=""/>
        <dsp:cNvSpPr/>
      </dsp:nvSpPr>
      <dsp:spPr>
        <a:xfrm>
          <a:off x="220776" y="1412637"/>
          <a:ext cx="723262" cy="723262"/>
        </a:xfrm>
        <a:prstGeom prst="ellipse">
          <a:avLst/>
        </a:prstGeom>
        <a:solidFill>
          <a:schemeClr val="accent2">
            <a:hueOff val="0"/>
            <a:satOff val="0"/>
            <a:lumOff val="0"/>
            <a:alphaOff val="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sp3d extrusionH="28000" prstMaterial="matte"/>
        </a:bodyPr>
        <a:lstStyle/>
        <a:p>
          <a:pPr marL="0" lvl="0" indent="0" algn="ctr" defTabSz="1022350" rtl="0" eaLnBrk="0" latinLnBrk="0">
            <a:lnSpc>
              <a:spcPct val="90000"/>
            </a:lnSpc>
            <a:spcBef>
              <a:spcPct val="0"/>
            </a:spcBef>
            <a:spcAft>
              <a:spcPct val="35000"/>
            </a:spcAft>
            <a:buNone/>
          </a:pPr>
          <a:r>
            <a:rPr lang="en-US" sz="2300" kern="1200" dirty="0"/>
            <a:t>2.C</a:t>
          </a:r>
        </a:p>
      </dsp:txBody>
      <dsp:txXfrm>
        <a:off x="326695" y="1518556"/>
        <a:ext cx="511424" cy="511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a:t>
          </a:r>
        </a:p>
      </dsp:txBody>
      <dsp:txXfrm>
        <a:off x="30961" y="3135851"/>
        <a:ext cx="6034076" cy="8995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a:t>
          </a:r>
          <a:r>
            <a:rPr lang="en-US" sz="2100" b="1" kern="1200" dirty="0">
              <a:solidFill>
                <a:schemeClr val="accent2"/>
              </a:solidFill>
            </a:rPr>
            <a:t>hosts</a:t>
          </a:r>
          <a:r>
            <a:rPr lang="en-US" sz="2100" kern="1200" dirty="0"/>
            <a:t>, routers</a:t>
          </a:r>
        </a:p>
      </dsp:txBody>
      <dsp:txXfrm>
        <a:off x="30961" y="3135851"/>
        <a:ext cx="6034076" cy="8995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a:t>
          </a:r>
          <a:r>
            <a:rPr lang="en-US" sz="2100" b="1" kern="1200" dirty="0">
              <a:solidFill>
                <a:schemeClr val="accent2"/>
              </a:solidFill>
            </a:rPr>
            <a:t>hosts</a:t>
          </a:r>
          <a:r>
            <a:rPr lang="en-US" sz="2100" kern="1200" dirty="0"/>
            <a:t>, routers</a:t>
          </a:r>
        </a:p>
      </dsp:txBody>
      <dsp:txXfrm>
        <a:off x="30961" y="3135851"/>
        <a:ext cx="6034076" cy="8995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a:t>
          </a:r>
        </a:p>
      </dsp:txBody>
      <dsp:txXfrm>
        <a:off x="30961" y="3135851"/>
        <a:ext cx="6034076" cy="8995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a:t>
          </a:r>
        </a:p>
      </dsp:txBody>
      <dsp:txXfrm>
        <a:off x="30961" y="3135851"/>
        <a:ext cx="6034076" cy="8995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a:t>
          </a:r>
        </a:p>
      </dsp:txBody>
      <dsp:txXfrm>
        <a:off x="30961" y="3135851"/>
        <a:ext cx="6034076" cy="8995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5F2E6-1395-46E8-923C-E43C5A9FE69B}">
      <dsp:nvSpPr>
        <dsp:cNvPr id="0" name=""/>
        <dsp:cNvSpPr/>
      </dsp:nvSpPr>
      <dsp:spPr>
        <a:xfrm>
          <a:off x="2976" y="656"/>
          <a:ext cx="6090046" cy="955476"/>
        </a:xfrm>
        <a:prstGeom prst="roundRect">
          <a:avLst>
            <a:gd name="adj" fmla="val 10000"/>
          </a:avLst>
        </a:prstGeom>
        <a:solidFill>
          <a:schemeClr val="accent1">
            <a:lumMod val="50000"/>
          </a:schemeClr>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Application/process to process</a:t>
          </a:r>
          <a:br>
            <a:rPr lang="en-US" sz="2500" kern="1200" dirty="0"/>
          </a:br>
          <a:r>
            <a:rPr lang="en-US" sz="2500" kern="1200" dirty="0"/>
            <a:t>FTP, telnet, HTTP, SSH</a:t>
          </a:r>
        </a:p>
      </dsp:txBody>
      <dsp:txXfrm>
        <a:off x="30961" y="28641"/>
        <a:ext cx="6034076" cy="899506"/>
      </dsp:txXfrm>
    </dsp:sp>
    <dsp:sp modelId="{98A7BB77-2797-4CAF-B5C0-8FB47EEC922E}">
      <dsp:nvSpPr>
        <dsp:cNvPr id="0" name=""/>
        <dsp:cNvSpPr/>
      </dsp:nvSpPr>
      <dsp:spPr>
        <a:xfrm>
          <a:off x="2976" y="1036393"/>
          <a:ext cx="6090046" cy="955476"/>
        </a:xfrm>
        <a:prstGeom prst="roundRect">
          <a:avLst>
            <a:gd name="adj" fmla="val 10000"/>
          </a:avLst>
        </a:prstGeom>
        <a:solidFill>
          <a:srgbClr val="C00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sp3d extrusionH="28000" prstMaterial="matte"/>
        </a:bodyPr>
        <a:lstStyle/>
        <a:p>
          <a:pPr marL="0" lvl="0" indent="0" algn="ctr" defTabSz="1111250">
            <a:lnSpc>
              <a:spcPct val="90000"/>
            </a:lnSpc>
            <a:spcBef>
              <a:spcPct val="0"/>
            </a:spcBef>
            <a:spcAft>
              <a:spcPct val="35000"/>
            </a:spcAft>
            <a:buNone/>
          </a:pPr>
          <a:r>
            <a:rPr lang="en-US" sz="2500" kern="1200" dirty="0"/>
            <a:t>Transport/host to host</a:t>
          </a:r>
          <a:br>
            <a:rPr lang="en-US" sz="2500" kern="1200" dirty="0"/>
          </a:br>
          <a:r>
            <a:rPr lang="en-US" sz="2500" kern="1200" dirty="0"/>
            <a:t>TCP</a:t>
          </a:r>
        </a:p>
      </dsp:txBody>
      <dsp:txXfrm>
        <a:off x="30961" y="1064378"/>
        <a:ext cx="6034076" cy="899506"/>
      </dsp:txXfrm>
    </dsp:sp>
    <dsp:sp modelId="{E5C32182-3356-4A71-82F3-C563ED276162}">
      <dsp:nvSpPr>
        <dsp:cNvPr id="0" name=""/>
        <dsp:cNvSpPr/>
      </dsp:nvSpPr>
      <dsp:spPr>
        <a:xfrm>
          <a:off x="2976" y="2072130"/>
          <a:ext cx="6090046" cy="955476"/>
        </a:xfrm>
        <a:prstGeom prst="roundRect">
          <a:avLst>
            <a:gd name="adj" fmla="val 10000"/>
          </a:avLst>
        </a:prstGeom>
        <a:solidFill>
          <a:srgbClr val="92D05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Internetworking</a:t>
          </a:r>
        </a:p>
        <a:p>
          <a:pPr marL="0" lvl="0" indent="0" algn="ctr" defTabSz="933450">
            <a:lnSpc>
              <a:spcPct val="90000"/>
            </a:lnSpc>
            <a:spcBef>
              <a:spcPct val="0"/>
            </a:spcBef>
            <a:spcAft>
              <a:spcPct val="35000"/>
            </a:spcAft>
            <a:buNone/>
          </a:pPr>
          <a:r>
            <a:rPr lang="en-US" sz="2100" kern="1200" dirty="0"/>
            <a:t>IP</a:t>
          </a:r>
        </a:p>
      </dsp:txBody>
      <dsp:txXfrm>
        <a:off x="30961" y="2100115"/>
        <a:ext cx="6034076" cy="899506"/>
      </dsp:txXfrm>
    </dsp:sp>
    <dsp:sp modelId="{8BADC821-DCEF-4E74-B73B-A9CD3DB16816}">
      <dsp:nvSpPr>
        <dsp:cNvPr id="0" name=""/>
        <dsp:cNvSpPr/>
      </dsp:nvSpPr>
      <dsp:spPr>
        <a:xfrm>
          <a:off x="2976" y="3107866"/>
          <a:ext cx="6090046" cy="955476"/>
        </a:xfrm>
        <a:prstGeom prst="roundRect">
          <a:avLst>
            <a:gd name="adj" fmla="val 10000"/>
          </a:avLst>
        </a:prstGeom>
        <a:solidFill>
          <a:srgbClr val="FFC000"/>
        </a:solidFill>
        <a:ln>
          <a:noFill/>
        </a:ln>
        <a:effectLst>
          <a:outerShdw blurRad="38100" dist="25400" dir="5400000" rotWithShape="0">
            <a:srgbClr val="000000">
              <a:alpha val="4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sp3d extrusionH="28000" prstMaterial="matte"/>
        </a:bodyPr>
        <a:lstStyle/>
        <a:p>
          <a:pPr marL="0" lvl="0" indent="0" algn="ctr" defTabSz="933450">
            <a:lnSpc>
              <a:spcPct val="90000"/>
            </a:lnSpc>
            <a:spcBef>
              <a:spcPct val="0"/>
            </a:spcBef>
            <a:spcAft>
              <a:spcPct val="35000"/>
            </a:spcAft>
            <a:buNone/>
          </a:pPr>
          <a:r>
            <a:rPr lang="en-US" sz="2100" kern="1200" dirty="0"/>
            <a:t>Hardware – wires, hosts, routers</a:t>
          </a:r>
        </a:p>
      </dsp:txBody>
      <dsp:txXfrm>
        <a:off x="30961" y="3135851"/>
        <a:ext cx="6034076" cy="89950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89042E-6591-4D25-BA54-FE77C427332D}" type="datetimeFigureOut">
              <a:rPr lang="en-US" smtClean="0"/>
              <a:t>2017-07-14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A48B08-59C0-418F-8876-6372DD8178E3}" type="slidenum">
              <a:rPr lang="en-US" smtClean="0"/>
              <a:t>‹#›</a:t>
            </a:fld>
            <a:endParaRPr lang="en-US"/>
          </a:p>
        </p:txBody>
      </p:sp>
    </p:spTree>
    <p:extLst>
      <p:ext uri="{BB962C8B-B14F-4D97-AF65-F5344CB8AC3E}">
        <p14:creationId xmlns:p14="http://schemas.microsoft.com/office/powerpoint/2010/main" val="4283695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48B08-59C0-418F-8876-6372DD8178E3}" type="slidenum">
              <a:rPr lang="en-US" smtClean="0"/>
              <a:t>1</a:t>
            </a:fld>
            <a:endParaRPr lang="en-US"/>
          </a:p>
        </p:txBody>
      </p:sp>
    </p:spTree>
    <p:extLst>
      <p:ext uri="{BB962C8B-B14F-4D97-AF65-F5344CB8AC3E}">
        <p14:creationId xmlns:p14="http://schemas.microsoft.com/office/powerpoint/2010/main" val="64298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25312F-5A32-45EA-B015-B3486464E059}"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286447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D18FE8-2110-4C57-A03C-DC5C79E535CD}" type="datetime1">
              <a:rPr lang="en-US" smtClean="0"/>
              <a:t>2017-07-14</a:t>
            </a:fld>
            <a:endParaRPr lang="en-US" dirty="0"/>
          </a:p>
        </p:txBody>
      </p:sp>
      <p:sp>
        <p:nvSpPr>
          <p:cNvPr id="6" name="Footer Placeholder 5"/>
          <p:cNvSpPr>
            <a:spLocks noGrp="1"/>
          </p:cNvSpPr>
          <p:nvPr>
            <p:ph type="ftr" sz="quarter" idx="11"/>
          </p:nvPr>
        </p:nvSpPr>
        <p:spPr/>
        <p:txBody>
          <a:bodyPr/>
          <a:lstStyle/>
          <a:p>
            <a:pPr algn="r"/>
            <a:r>
              <a:rPr lang="en-US"/>
              <a:t>Information Tools - Networks</a:t>
            </a:r>
            <a:endParaRPr lang="en-US" dirty="0"/>
          </a:p>
        </p:txBody>
      </p:sp>
      <p:sp>
        <p:nvSpPr>
          <p:cNvPr id="7" name="Slide Number Placeholder 6"/>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1380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AB5A000-C20B-40BD-B06C-044FC469A6A0}"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316976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2"/>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1"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BB94D9-76C3-4CD8-94AA-F1D92623853C}"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dirty="0"/>
          </a:p>
        </p:txBody>
      </p:sp>
      <p:sp>
        <p:nvSpPr>
          <p:cNvPr id="9" name="TextBox 8"/>
          <p:cNvSpPr txBox="1"/>
          <p:nvPr/>
        </p:nvSpPr>
        <p:spPr>
          <a:xfrm>
            <a:off x="673898"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1"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40114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4542FF-458C-45DF-93A6-D8E9C4FB81AF}"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911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9227A51-FD2F-456B-AD3D-0A82987AAE74}" type="datetime1">
              <a:rPr lang="en-US" smtClean="0"/>
              <a:t>2017-07-14</a:t>
            </a:fld>
            <a:endParaRPr lang="en-US" dirty="0"/>
          </a:p>
        </p:txBody>
      </p:sp>
      <p:sp>
        <p:nvSpPr>
          <p:cNvPr id="4"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11649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C6F6BFF-0803-419E-9A56-57AC5F948E63}" type="datetime1">
              <a:rPr lang="en-US" smtClean="0"/>
              <a:t>2017-07-14</a:t>
            </a:fld>
            <a:endParaRPr lang="en-US" dirty="0"/>
          </a:p>
        </p:txBody>
      </p:sp>
      <p:sp>
        <p:nvSpPr>
          <p:cNvPr id="4"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47293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6FD23-ACA1-4A1B-BAC9-0E472162A253}" type="datetime1">
              <a:rPr lang="en-US" smtClean="0"/>
              <a:t>2017-07-14</a:t>
            </a:fld>
            <a:endParaRPr lang="en-US"/>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161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A56EE-846E-4A6D-89F2-AED452D32EB4}" type="datetime1">
              <a:rPr lang="en-US" smtClean="0"/>
              <a:t>2017-07-14</a:t>
            </a:fld>
            <a:endParaRPr lang="en-US"/>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
        <p:nvSpPr>
          <p:cNvPr id="6" name="Slide Number Placeholder 5"/>
          <p:cNvSpPr>
            <a:spLocks noGrp="1"/>
          </p:cNvSpPr>
          <p:nvPr>
            <p:ph type="sldNum" sz="quarter" idx="12"/>
          </p:nvPr>
        </p:nvSpPr>
        <p:spPr>
          <a:xfrm>
            <a:off x="7766432" y="295738"/>
            <a:ext cx="628813" cy="767687"/>
          </a:xfrm>
          <a:prstGeom prst="rect">
            <a:avLst/>
          </a:prstGeo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0974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foursqua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965470-31A5-42E2-AD01-04685856B5C3}" type="datetime1">
              <a:rPr lang="en-US" smtClean="0"/>
              <a:t>2017-07-14</a:t>
            </a:fld>
            <a:endParaRPr lang="en-US" dirty="0"/>
          </a:p>
        </p:txBody>
      </p:sp>
      <p:sp>
        <p:nvSpPr>
          <p:cNvPr id="4" name="Footer Placeholder 3"/>
          <p:cNvSpPr>
            <a:spLocks noGrp="1"/>
          </p:cNvSpPr>
          <p:nvPr>
            <p:ph type="ftr" sz="quarter" idx="11"/>
          </p:nvPr>
        </p:nvSpPr>
        <p:spPr/>
        <p:txBody>
          <a:bodyPr/>
          <a:lstStyle/>
          <a:p>
            <a:pPr algn="r"/>
            <a:r>
              <a:rPr lang="en-US"/>
              <a:t>Information Tools - Networks</a:t>
            </a:r>
            <a:endParaRPr lang="en-US" dirty="0"/>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a:t>
            </a:fld>
            <a:endParaRPr lang="en-US" dirty="0"/>
          </a:p>
        </p:txBody>
      </p:sp>
      <p:sp>
        <p:nvSpPr>
          <p:cNvPr id="6" name="Content Placeholder 3"/>
          <p:cNvSpPr>
            <a:spLocks noGrp="1"/>
          </p:cNvSpPr>
          <p:nvPr>
            <p:ph sz="half" idx="2"/>
          </p:nvPr>
        </p:nvSpPr>
        <p:spPr>
          <a:xfrm>
            <a:off x="4572000" y="1524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3"/>
          </p:nvPr>
        </p:nvSpPr>
        <p:spPr>
          <a:xfrm>
            <a:off x="4572000" y="4191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4"/>
          </p:nvPr>
        </p:nvSpPr>
        <p:spPr>
          <a:xfrm>
            <a:off x="457200" y="1524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15"/>
          </p:nvPr>
        </p:nvSpPr>
        <p:spPr>
          <a:xfrm>
            <a:off x="457200" y="4191000"/>
            <a:ext cx="4114800" cy="1497846"/>
          </a:xfrm>
        </p:spPr>
        <p:txBody>
          <a:bodyPr>
            <a:spAutoFit/>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770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2"/>
          </p:nvPr>
        </p:nvSpPr>
        <p:spPr>
          <a:xfrm rot="5400000">
            <a:off x="8506251" y="4964662"/>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6BE3832-A721-4CCC-9248-CA413FD1FCE6}" type="datetime1">
              <a:rPr lang="en-US" smtClean="0"/>
              <a:t>2017-07-14</a:t>
            </a:fld>
            <a:endParaRPr lang="en-US" dirty="0"/>
          </a:p>
        </p:txBody>
      </p:sp>
      <p:sp>
        <p:nvSpPr>
          <p:cNvPr id="4" name="Footer Placeholder 4"/>
          <p:cNvSpPr>
            <a:spLocks noGrp="1"/>
          </p:cNvSpPr>
          <p:nvPr>
            <p:ph type="ftr" sz="quarter" idx="3"/>
          </p:nvPr>
        </p:nvSpPr>
        <p:spPr>
          <a:xfrm rot="5400000">
            <a:off x="7071654" y="2501362"/>
            <a:ext cx="3859795" cy="228660"/>
          </a:xfrm>
          <a:prstGeom prst="rect">
            <a:avLst/>
          </a:prstGeom>
        </p:spPr>
        <p:txBody>
          <a:bodyPr vert="horz" lIns="91440" tIns="45720" rIns="91440" bIns="45720" rtlCol="0" anchor="b"/>
          <a:lstStyle>
            <a:lvl1pPr algn="r">
              <a:defRPr sz="1100" b="0" i="0">
                <a:solidFill>
                  <a:schemeClr val="tx1">
                    <a:tint val="75000"/>
                    <a:alpha val="60000"/>
                  </a:schemeClr>
                </a:solidFill>
              </a:defRPr>
            </a:lvl1pPr>
          </a:lstStyle>
          <a:p>
            <a:pPr algn="r"/>
            <a:r>
              <a:rPr lang="en-US"/>
              <a:t>Information Tools - Networks</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204F99-CFEF-4454-991B-5AE037F1C61D}"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170361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tx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B7ED1-7277-4479-8D16-8B94876D6575}"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22233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3352" y="778784"/>
            <a:ext cx="4114800" cy="51729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43451" y="764833"/>
            <a:ext cx="4114800" cy="518693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063851-EBBC-4A9F-9279-3EE9C8DAD2B6}" type="datetime1">
              <a:rPr lang="en-US" smtClean="0"/>
              <a:t>2017-07-14</a:t>
            </a:fld>
            <a:endParaRPr lang="en-US" dirty="0"/>
          </a:p>
        </p:txBody>
      </p:sp>
      <p:sp>
        <p:nvSpPr>
          <p:cNvPr id="6" name="Footer Placeholder 5"/>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86929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313352" y="1366612"/>
            <a:ext cx="4114800" cy="517298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13352" y="759388"/>
            <a:ext cx="4114800" cy="576262"/>
          </a:xfrm>
        </p:spPr>
        <p:txBody>
          <a:bodyPr anchor="b">
            <a:noAutofit/>
          </a:bodyPr>
          <a:lstStyle>
            <a:lvl1pPr marL="0" indent="0">
              <a:buNone/>
              <a:defRPr sz="2000" b="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743451" y="759388"/>
            <a:ext cx="4114800" cy="576262"/>
          </a:xfrm>
        </p:spPr>
        <p:txBody>
          <a:bodyPr anchor="b">
            <a:noAutofit/>
          </a:bodyPr>
          <a:lstStyle>
            <a:lvl1pPr marL="0" indent="0">
              <a:buNone/>
              <a:defRPr sz="2000" b="0">
                <a:solidFill>
                  <a:schemeClr val="bg2">
                    <a:lumMod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C9B5EC6-B02B-46A5-A857-187EEA33A53E}" type="datetime1">
              <a:rPr lang="en-US" smtClean="0"/>
              <a:t>2017-07-14</a:t>
            </a:fld>
            <a:endParaRPr lang="en-US" dirty="0"/>
          </a:p>
        </p:txBody>
      </p:sp>
      <p:sp>
        <p:nvSpPr>
          <p:cNvPr id="8" name="Footer Placeholder 7"/>
          <p:cNvSpPr>
            <a:spLocks noGrp="1"/>
          </p:cNvSpPr>
          <p:nvPr>
            <p:ph type="ftr" sz="quarter" idx="11"/>
          </p:nvPr>
        </p:nvSpPr>
        <p:spPr/>
        <p:txBody>
          <a:bodyPr/>
          <a:lstStyle/>
          <a:p>
            <a:pPr algn="r"/>
            <a:r>
              <a:rPr lang="en-US"/>
              <a:t>Information Tools - Networks</a:t>
            </a:r>
            <a:endParaRPr lang="en-US" dirty="0"/>
          </a:p>
        </p:txBody>
      </p:sp>
      <p:sp>
        <p:nvSpPr>
          <p:cNvPr id="11" name="Content Placeholder 3"/>
          <p:cNvSpPr>
            <a:spLocks noGrp="1"/>
          </p:cNvSpPr>
          <p:nvPr>
            <p:ph sz="half" idx="2"/>
          </p:nvPr>
        </p:nvSpPr>
        <p:spPr>
          <a:xfrm>
            <a:off x="4743451" y="1352661"/>
            <a:ext cx="4114800" cy="518693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291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84BDB27-7A73-47D5-8D1F-3A1F5FBE1B3C}" type="datetime1">
              <a:rPr lang="en-US" smtClean="0"/>
              <a:t>2017-07-14</a:t>
            </a:fld>
            <a:endParaRPr lang="en-US"/>
          </a:p>
        </p:txBody>
      </p:sp>
      <p:sp>
        <p:nvSpPr>
          <p:cNvPr id="5" name="Footer Placeholder 3"/>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369658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5DBAE58-A09E-494F-9657-684E40EE5B2D}" type="datetime1">
              <a:rPr lang="en-US" smtClean="0"/>
              <a:t>2017-07-14</a:t>
            </a:fld>
            <a:endParaRPr lang="en-US"/>
          </a:p>
        </p:txBody>
      </p:sp>
      <p:sp>
        <p:nvSpPr>
          <p:cNvPr id="5" name="Footer Placeholder 2"/>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226131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0888"/>
            <a:ext cx="8752114" cy="674907"/>
          </a:xfrm>
        </p:spPr>
        <p:txBody>
          <a:bodyPr anchor="t" anchorCtr="0"/>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2748477" y="685795"/>
            <a:ext cx="6003638" cy="5747663"/>
          </a:xfrm>
        </p:spPr>
        <p:txBody>
          <a:bodyPr anchor="t" anchorCtr="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685795"/>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3F6FCFF-4ACE-4968-9E80-C11D04497A66}" type="datetime1">
              <a:rPr lang="en-US" smtClean="0"/>
              <a:t>2017-07-14</a:t>
            </a:fld>
            <a:endParaRPr lang="en-US"/>
          </a:p>
        </p:txBody>
      </p:sp>
      <p:sp>
        <p:nvSpPr>
          <p:cNvPr id="5" name="Footer Placeholder 5"/>
          <p:cNvSpPr>
            <a:spLocks noGrp="1"/>
          </p:cNvSpPr>
          <p:nvPr>
            <p:ph type="ftr" sz="quarter" idx="11"/>
          </p:nvPr>
        </p:nvSpPr>
        <p:spPr/>
        <p:txBody>
          <a:bodyPr/>
          <a:lstStyle/>
          <a:p>
            <a:pPr algn="r"/>
            <a:r>
              <a:rPr lang="en-US"/>
              <a:t>Information Tools - Networks</a:t>
            </a:r>
            <a:endParaRPr lang="en-US" dirty="0"/>
          </a:p>
        </p:txBody>
      </p:sp>
    </p:spTree>
    <p:extLst>
      <p:ext uri="{BB962C8B-B14F-4D97-AF65-F5344CB8AC3E}">
        <p14:creationId xmlns:p14="http://schemas.microsoft.com/office/powerpoint/2010/main" val="120790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551462" y="685794"/>
            <a:ext cx="6200652" cy="55111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5A5611DA-220C-49CE-A14E-3B527B32B764}" type="datetime1">
              <a:rPr lang="en-US" smtClean="0"/>
              <a:t>2017-07-14</a:t>
            </a:fld>
            <a:endParaRPr lang="en-US"/>
          </a:p>
        </p:txBody>
      </p:sp>
      <p:sp>
        <p:nvSpPr>
          <p:cNvPr id="6" name="Footer Placeholder 5"/>
          <p:cNvSpPr>
            <a:spLocks noGrp="1"/>
          </p:cNvSpPr>
          <p:nvPr>
            <p:ph type="ftr" sz="quarter" idx="11"/>
          </p:nvPr>
        </p:nvSpPr>
        <p:spPr/>
        <p:txBody>
          <a:bodyPr/>
          <a:lstStyle/>
          <a:p>
            <a:pPr algn="r"/>
            <a:r>
              <a:rPr lang="en-US"/>
              <a:t>Information Tools - Networks</a:t>
            </a:r>
            <a:endParaRPr lang="en-US" dirty="0"/>
          </a:p>
        </p:txBody>
      </p:sp>
      <p:sp>
        <p:nvSpPr>
          <p:cNvPr id="8" name="Title 1"/>
          <p:cNvSpPr>
            <a:spLocks noGrp="1"/>
          </p:cNvSpPr>
          <p:nvPr>
            <p:ph type="title"/>
          </p:nvPr>
        </p:nvSpPr>
        <p:spPr>
          <a:xfrm>
            <a:off x="0" y="10888"/>
            <a:ext cx="8752114" cy="674907"/>
          </a:xfrm>
        </p:spPr>
        <p:txBody>
          <a:bodyPr anchor="t" anchorCtr="0"/>
          <a:lstStyle>
            <a:lvl1pPr algn="l">
              <a:defRPr sz="2000" b="0"/>
            </a:lvl1pPr>
          </a:lstStyle>
          <a:p>
            <a:r>
              <a:rPr lang="en-US"/>
              <a:t>Click to edit Master title style</a:t>
            </a:r>
            <a:endParaRPr lang="en-US" dirty="0"/>
          </a:p>
        </p:txBody>
      </p:sp>
      <p:sp>
        <p:nvSpPr>
          <p:cNvPr id="9" name="Text Placeholder 3"/>
          <p:cNvSpPr>
            <a:spLocks noGrp="1"/>
          </p:cNvSpPr>
          <p:nvPr>
            <p:ph type="body" sz="half" idx="2"/>
          </p:nvPr>
        </p:nvSpPr>
        <p:spPr>
          <a:xfrm>
            <a:off x="0" y="685795"/>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73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 y="9170"/>
            <a:ext cx="9144001" cy="676624"/>
          </a:xfrm>
          <a:prstGeom prst="rect">
            <a:avLst/>
          </a:prstGeom>
          <a:solidFill>
            <a:schemeClr val="bg2">
              <a:lumMod val="25000"/>
            </a:schemeClr>
          </a:solidFill>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69422" y="857251"/>
            <a:ext cx="8466365" cy="5788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8506251" y="4964662"/>
            <a:ext cx="990599" cy="228659"/>
          </a:xfrm>
          <a:prstGeom prst="rect">
            <a:avLst/>
          </a:prstGeom>
        </p:spPr>
        <p:txBody>
          <a:bodyPr vert="horz" lIns="91440" tIns="45720" rIns="91440" bIns="45720" rtlCol="0" anchor="ctr" anchorCtr="0"/>
          <a:lstStyle>
            <a:lvl1pPr algn="l">
              <a:defRPr sz="1100" b="0" i="0">
                <a:solidFill>
                  <a:schemeClr val="tx1">
                    <a:tint val="75000"/>
                    <a:alpha val="60000"/>
                  </a:schemeClr>
                </a:solidFill>
              </a:defRPr>
            </a:lvl1pPr>
          </a:lstStyle>
          <a:p>
            <a:fld id="{772C8DC6-DA5E-488F-AD46-0CE731B356E2}" type="datetime1">
              <a:rPr lang="en-US" smtClean="0"/>
              <a:t>2017-07-14</a:t>
            </a:fld>
            <a:endParaRPr lang="en-US" dirty="0"/>
          </a:p>
        </p:txBody>
      </p:sp>
      <p:sp>
        <p:nvSpPr>
          <p:cNvPr id="5" name="Footer Placeholder 4"/>
          <p:cNvSpPr>
            <a:spLocks noGrp="1"/>
          </p:cNvSpPr>
          <p:nvPr>
            <p:ph type="ftr" sz="quarter" idx="3"/>
          </p:nvPr>
        </p:nvSpPr>
        <p:spPr>
          <a:xfrm rot="5400000">
            <a:off x="7071654" y="2501362"/>
            <a:ext cx="3859795" cy="228660"/>
          </a:xfrm>
          <a:prstGeom prst="rect">
            <a:avLst/>
          </a:prstGeom>
        </p:spPr>
        <p:txBody>
          <a:bodyPr vert="horz" lIns="91440" tIns="45720" rIns="91440" bIns="45720" rtlCol="0" anchor="ctr" anchorCtr="0"/>
          <a:lstStyle>
            <a:lvl1pPr algn="r">
              <a:defRPr sz="1100" b="0" i="0">
                <a:solidFill>
                  <a:schemeClr val="tx1">
                    <a:tint val="75000"/>
                    <a:alpha val="60000"/>
                  </a:schemeClr>
                </a:solidFill>
              </a:defRPr>
            </a:lvl1pPr>
          </a:lstStyle>
          <a:p>
            <a:pPr algn="r"/>
            <a:r>
              <a:rPr lang="en-US" dirty="0"/>
              <a:t>Information Tools - Networks</a:t>
            </a:r>
          </a:p>
        </p:txBody>
      </p:sp>
    </p:spTree>
    <p:extLst>
      <p:ext uri="{BB962C8B-B14F-4D97-AF65-F5344CB8AC3E}">
        <p14:creationId xmlns:p14="http://schemas.microsoft.com/office/powerpoint/2010/main" val="230995281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67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457200" rtl="0" eaLnBrk="1" latinLnBrk="0" hangingPunct="1">
        <a:spcBef>
          <a:spcPct val="0"/>
        </a:spcBef>
        <a:buNone/>
        <a:defRPr sz="18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Tx/>
        <a:buNone/>
        <a:defRPr sz="18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Tx/>
        <a:buNone/>
        <a:defRPr sz="16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Tx/>
        <a:buNone/>
        <a:defRPr sz="14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Tx/>
        <a:buNone/>
        <a:defRPr sz="12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Tx/>
        <a:buNone/>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its.unc.edu/netcomm/datanet.php"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its.unc.edu/netcomm/datanet.ph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its.unc.edu/netcomm/datanet.ph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wmf"/><Relationship Id="rId7" Type="http://schemas.openxmlformats.org/officeDocument/2006/relationships/image" Target="../media/image7.wmf"/><Relationship Id="rId12" Type="http://schemas.openxmlformats.org/officeDocument/2006/relationships/image" Target="../media/image12.png"/><Relationship Id="rId2" Type="http://schemas.openxmlformats.org/officeDocument/2006/relationships/image" Target="../media/image2.wmf"/><Relationship Id="rId1" Type="http://schemas.openxmlformats.org/officeDocument/2006/relationships/slideLayout" Target="../slideLayouts/slideLayout2.xml"/><Relationship Id="rId6" Type="http://schemas.openxmlformats.org/officeDocument/2006/relationships/image" Target="../media/image6.wmf"/><Relationship Id="rId11" Type="http://schemas.openxmlformats.org/officeDocument/2006/relationships/image" Target="../media/image11.jpeg"/><Relationship Id="rId5" Type="http://schemas.openxmlformats.org/officeDocument/2006/relationships/image" Target="../media/image5.wmf"/><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gif"/></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en.wikipedia.org/wiki/The_Cisco_Kid_(TV_series)" TargetMode="Externa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hyperlink" Target="http://en.wikipedia.org/wiki/The_Cisco_Kid#List_of_movie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lookout.ncren.net/graph.php?local_graph_id=903&amp;rra_id=all"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1.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image" Target="../media/image35.wmf"/><Relationship Id="rId9"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8.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0.bin"/><Relationship Id="rId5" Type="http://schemas.openxmlformats.org/officeDocument/2006/relationships/oleObject" Target="../embeddings/oleObject9.bin"/><Relationship Id="rId10" Type="http://schemas.openxmlformats.org/officeDocument/2006/relationships/oleObject" Target="../embeddings/oleObject14.bin"/><Relationship Id="rId4" Type="http://schemas.openxmlformats.org/officeDocument/2006/relationships/image" Target="../media/image35.wmf"/><Relationship Id="rId9"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oleObject" Target="../embeddings/oleObject15.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7.bin"/><Relationship Id="rId5" Type="http://schemas.openxmlformats.org/officeDocument/2006/relationships/oleObject" Target="../embeddings/oleObject16.bin"/><Relationship Id="rId10" Type="http://schemas.openxmlformats.org/officeDocument/2006/relationships/oleObject" Target="../embeddings/oleObject21.bin"/><Relationship Id="rId4" Type="http://schemas.openxmlformats.org/officeDocument/2006/relationships/image" Target="../media/image35.wmf"/><Relationship Id="rId9" Type="http://schemas.openxmlformats.org/officeDocument/2006/relationships/oleObject" Target="../embeddings/oleObject20.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oleObject" Target="../embeddings/oleObject22.bin"/><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4.bin"/><Relationship Id="rId5" Type="http://schemas.openxmlformats.org/officeDocument/2006/relationships/oleObject" Target="../embeddings/oleObject23.bin"/><Relationship Id="rId10" Type="http://schemas.openxmlformats.org/officeDocument/2006/relationships/oleObject" Target="../embeddings/oleObject28.bin"/><Relationship Id="rId4" Type="http://schemas.openxmlformats.org/officeDocument/2006/relationships/image" Target="../media/image35.wmf"/><Relationship Id="rId9" Type="http://schemas.openxmlformats.org/officeDocument/2006/relationships/oleObject" Target="../embeddings/oleObject27.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oleObject" Target="../embeddings/oleObject29.bin"/><Relationship Id="rId7"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31.bin"/><Relationship Id="rId5" Type="http://schemas.openxmlformats.org/officeDocument/2006/relationships/oleObject" Target="../embeddings/oleObject30.bin"/><Relationship Id="rId10" Type="http://schemas.openxmlformats.org/officeDocument/2006/relationships/oleObject" Target="../embeddings/oleObject35.bin"/><Relationship Id="rId4" Type="http://schemas.openxmlformats.org/officeDocument/2006/relationships/image" Target="../media/image35.wmf"/><Relationship Id="rId9" Type="http://schemas.openxmlformats.org/officeDocument/2006/relationships/oleObject" Target="../embeddings/oleObject34.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oleObject" Target="../embeddings/oleObject36.bin"/><Relationship Id="rId7"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8.bin"/><Relationship Id="rId5" Type="http://schemas.openxmlformats.org/officeDocument/2006/relationships/oleObject" Target="../embeddings/oleObject37.bin"/><Relationship Id="rId10" Type="http://schemas.openxmlformats.org/officeDocument/2006/relationships/oleObject" Target="../embeddings/oleObject42.bin"/><Relationship Id="rId4" Type="http://schemas.openxmlformats.org/officeDocument/2006/relationships/image" Target="../media/image35.wmf"/><Relationship Id="rId9" Type="http://schemas.openxmlformats.org/officeDocument/2006/relationships/oleObject" Target="../embeddings/oleObject41.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oleObject" Target="../embeddings/oleObject43.bin"/><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45.bin"/><Relationship Id="rId5" Type="http://schemas.openxmlformats.org/officeDocument/2006/relationships/oleObject" Target="../embeddings/oleObject44.bin"/><Relationship Id="rId10" Type="http://schemas.openxmlformats.org/officeDocument/2006/relationships/oleObject" Target="../embeddings/oleObject49.bin"/><Relationship Id="rId4" Type="http://schemas.openxmlformats.org/officeDocument/2006/relationships/image" Target="../media/image35.wmf"/><Relationship Id="rId9" Type="http://schemas.openxmlformats.org/officeDocument/2006/relationships/oleObject" Target="../embeddings/oleObject48.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oleObject" Target="../embeddings/oleObject50.bin"/><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52.bin"/><Relationship Id="rId5" Type="http://schemas.openxmlformats.org/officeDocument/2006/relationships/oleObject" Target="../embeddings/oleObject51.bin"/><Relationship Id="rId10" Type="http://schemas.openxmlformats.org/officeDocument/2006/relationships/oleObject" Target="../embeddings/oleObject56.bin"/><Relationship Id="rId4" Type="http://schemas.openxmlformats.org/officeDocument/2006/relationships/image" Target="../media/image35.wmf"/><Relationship Id="rId9" Type="http://schemas.openxmlformats.org/officeDocument/2006/relationships/oleObject" Target="../embeddings/oleObject55.bin"/></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6.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ethermanage.com/ethernet/ethernet.html" TargetMode="External"/><Relationship Id="rId1" Type="http://schemas.openxmlformats.org/officeDocument/2006/relationships/slideLayout" Target="../slideLayouts/slideLayout6.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p:txBody>
          <a:bodyPr/>
          <a:lstStyle/>
          <a:p>
            <a:r>
              <a:rPr lang="en-US"/>
              <a:t>Local &amp; Inter Networks</a:t>
            </a:r>
          </a:p>
        </p:txBody>
      </p:sp>
      <p:sp>
        <p:nvSpPr>
          <p:cNvPr id="141315" name="Rectangle 3"/>
          <p:cNvSpPr>
            <a:spLocks noGrp="1" noChangeArrowheads="1"/>
          </p:cNvSpPr>
          <p:nvPr>
            <p:ph type="subTitle" idx="1"/>
          </p:nvPr>
        </p:nvSpPr>
        <p:spPr/>
        <p:txBody>
          <a:bodyPr/>
          <a:lstStyle/>
          <a:p>
            <a:r>
              <a:rPr lang="en-US" dirty="0"/>
              <a:t>how are we all wired together?</a:t>
            </a:r>
          </a:p>
          <a:p>
            <a:endParaRPr lang="en-US" dirty="0"/>
          </a:p>
        </p:txBody>
      </p:sp>
      <p:sp>
        <p:nvSpPr>
          <p:cNvPr id="2" name="Date Placeholder 1"/>
          <p:cNvSpPr>
            <a:spLocks noGrp="1"/>
          </p:cNvSpPr>
          <p:nvPr>
            <p:ph type="dt" sz="half" idx="10"/>
          </p:nvPr>
        </p:nvSpPr>
        <p:spPr/>
        <p:txBody>
          <a:bodyPr/>
          <a:lstStyle/>
          <a:p>
            <a:fld id="{F41EA232-1144-4880-8D9D-EBBEC88EAD7E}"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8" name="Round Single Corner Rectangle 7"/>
          <p:cNvSpPr/>
          <p:nvPr/>
        </p:nvSpPr>
        <p:spPr>
          <a:xfrm>
            <a:off x="914400" y="6019800"/>
            <a:ext cx="7848600" cy="8382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https://c1.staticflickr.com/5/4005/4391670988_5b56ef53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 y="685800"/>
            <a:ext cx="9153153" cy="6096000"/>
          </a:xfrm>
          <a:prstGeom prst="rect">
            <a:avLst/>
          </a:prstGeom>
          <a:noFill/>
          <a:extLst>
            <a:ext uri="{909E8E84-426E-40DD-AFC4-6F175D3DCCD1}">
              <a14:hiddenFill xmlns:a14="http://schemas.microsoft.com/office/drawing/2010/main">
                <a:solidFill>
                  <a:srgbClr val="FFFFFF"/>
                </a:solidFill>
              </a14:hiddenFill>
            </a:ext>
          </a:extLst>
        </p:spPr>
      </p:pic>
      <p:sp>
        <p:nvSpPr>
          <p:cNvPr id="150530" name="Rectangle 2"/>
          <p:cNvSpPr>
            <a:spLocks noGrp="1" noChangeArrowheads="1"/>
          </p:cNvSpPr>
          <p:nvPr>
            <p:ph type="title"/>
          </p:nvPr>
        </p:nvSpPr>
        <p:spPr/>
        <p:txBody>
          <a:bodyPr/>
          <a:lstStyle/>
          <a:p>
            <a:r>
              <a:rPr lang="en-US"/>
              <a:t>In Manning</a:t>
            </a:r>
          </a:p>
        </p:txBody>
      </p:sp>
      <p:sp>
        <p:nvSpPr>
          <p:cNvPr id="2" name="Date Placeholder 1"/>
          <p:cNvSpPr>
            <a:spLocks noGrp="1"/>
          </p:cNvSpPr>
          <p:nvPr>
            <p:ph type="dt" sz="half" idx="10"/>
          </p:nvPr>
        </p:nvSpPr>
        <p:spPr/>
        <p:txBody>
          <a:bodyPr/>
          <a:lstStyle/>
          <a:p>
            <a:fld id="{6D90818E-E8F9-4DA8-A66F-539F5E99FFA6}"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50532" name="Rectangle 4"/>
          <p:cNvSpPr>
            <a:spLocks noChangeArrowheads="1"/>
          </p:cNvSpPr>
          <p:nvPr/>
        </p:nvSpPr>
        <p:spPr bwMode="auto">
          <a:xfrm>
            <a:off x="-4577" y="2779317"/>
            <a:ext cx="3307977" cy="646331"/>
          </a:xfrm>
          <a:prstGeom prst="rect">
            <a:avLst/>
          </a:prstGeom>
          <a:solidFill>
            <a:schemeClr val="accent2">
              <a:lumMod val="50000"/>
            </a:schemeClr>
          </a:solidFill>
          <a:ln>
            <a:solidFill>
              <a:schemeClr val="accent2">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r>
              <a:rPr lang="en-US" sz="1200" dirty="0"/>
              <a:t>Each wiring closet contains Tier 1 switches, to which are connected </a:t>
            </a:r>
            <a:br>
              <a:rPr lang="en-US" sz="1200" dirty="0"/>
            </a:br>
            <a:r>
              <a:rPr lang="en-US" sz="1200" dirty="0"/>
              <a:t>cat5 </a:t>
            </a:r>
            <a:r>
              <a:rPr lang="en-US" sz="1200" dirty="0" err="1"/>
              <a:t>utp</a:t>
            </a:r>
            <a:r>
              <a:rPr lang="en-US" sz="1200" dirty="0"/>
              <a:t> wires</a:t>
            </a:r>
          </a:p>
        </p:txBody>
      </p:sp>
      <p:sp>
        <p:nvSpPr>
          <p:cNvPr id="150533" name="Rectangle 5"/>
          <p:cNvSpPr>
            <a:spLocks noChangeArrowheads="1"/>
          </p:cNvSpPr>
          <p:nvPr/>
        </p:nvSpPr>
        <p:spPr bwMode="auto">
          <a:xfrm>
            <a:off x="2625164" y="4122027"/>
            <a:ext cx="3893671" cy="461665"/>
          </a:xfrm>
          <a:prstGeom prst="rect">
            <a:avLst/>
          </a:prstGeom>
          <a:solidFill>
            <a:schemeClr val="accent2">
              <a:lumMod val="50000"/>
            </a:schemeClr>
          </a:solidFill>
          <a:ln>
            <a:solidFill>
              <a:schemeClr val="accent2">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r>
              <a:rPr lang="en-US" sz="1200" dirty="0"/>
              <a:t>Which themselves are connected to the main switch in the main closet</a:t>
            </a:r>
          </a:p>
        </p:txBody>
      </p:sp>
      <p:sp>
        <p:nvSpPr>
          <p:cNvPr id="150534" name="Rectangle 6"/>
          <p:cNvSpPr>
            <a:spLocks noChangeArrowheads="1"/>
          </p:cNvSpPr>
          <p:nvPr/>
        </p:nvSpPr>
        <p:spPr bwMode="auto">
          <a:xfrm>
            <a:off x="4135250" y="5647514"/>
            <a:ext cx="5008750" cy="276999"/>
          </a:xfrm>
          <a:prstGeom prst="rect">
            <a:avLst/>
          </a:prstGeom>
          <a:solidFill>
            <a:schemeClr val="accent2">
              <a:lumMod val="50000"/>
            </a:schemeClr>
          </a:solidFill>
          <a:ln>
            <a:solidFill>
              <a:schemeClr val="accent2">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r>
              <a:rPr lang="en-US" sz="1200" dirty="0"/>
              <a:t>Which itself is the fiber uplink to the Tier 2 switches</a:t>
            </a:r>
          </a:p>
        </p:txBody>
      </p:sp>
      <p:sp>
        <p:nvSpPr>
          <p:cNvPr id="150535" name="Rectangle 7"/>
          <p:cNvSpPr>
            <a:spLocks noChangeArrowheads="1"/>
          </p:cNvSpPr>
          <p:nvPr/>
        </p:nvSpPr>
        <p:spPr bwMode="auto">
          <a:xfrm>
            <a:off x="1402749" y="1787724"/>
            <a:ext cx="7097059" cy="307777"/>
          </a:xfrm>
          <a:prstGeom prst="rect">
            <a:avLst/>
          </a:prstGeom>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r>
              <a:rPr lang="en-US" sz="1400" dirty="0"/>
              <a:t>The Ethernet connections go to one of several wiring closets in the building</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4" descr="j0401818"/>
          <p:cNvPicPr>
            <a:picLocks noGrp="1" noChangeAspect="1" noChangeArrowheads="1"/>
          </p:cNvPicPr>
          <p:nvPr>
            <p:ph idx="1"/>
          </p:nvPr>
        </p:nvPicPr>
        <p:blipFill>
          <a:blip r:embed="rId2" cstate="print"/>
          <a:stretch>
            <a:fillRect/>
          </a:stretch>
        </p:blipFill>
        <p:spPr>
          <a:xfrm>
            <a:off x="3461775" y="653367"/>
            <a:ext cx="4139177" cy="6204635"/>
          </a:xfrm>
        </p:spPr>
      </p:pic>
      <p:sp>
        <p:nvSpPr>
          <p:cNvPr id="2" name="Date Placeholder 1"/>
          <p:cNvSpPr>
            <a:spLocks noGrp="1"/>
          </p:cNvSpPr>
          <p:nvPr>
            <p:ph type="dt" sz="half" idx="10"/>
          </p:nvPr>
        </p:nvSpPr>
        <p:spPr/>
        <p:txBody>
          <a:bodyPr/>
          <a:lstStyle/>
          <a:p>
            <a:fld id="{DA3B20ED-4731-49B4-9771-20024629DCAA}" type="datetime1">
              <a:rPr lang="en-US" smtClean="0"/>
              <a:t>2017-07-14</a:t>
            </a:fld>
            <a:endParaRPr lang="en-US" dirty="0"/>
          </a:p>
        </p:txBody>
      </p:sp>
      <p:sp>
        <p:nvSpPr>
          <p:cNvPr id="3" name="Footer Placeholder 2"/>
          <p:cNvSpPr>
            <a:spLocks noGrp="1"/>
          </p:cNvSpPr>
          <p:nvPr>
            <p:ph type="ftr" sz="quarter" idx="11"/>
          </p:nvPr>
        </p:nvSpPr>
        <p:spPr/>
        <p:txBody>
          <a:bodyPr/>
          <a:lstStyle/>
          <a:p>
            <a:r>
              <a:rPr lang="en-US"/>
              <a:t>Information Tools - Networks</a:t>
            </a:r>
            <a:endParaRPr lang="en-US" dirty="0"/>
          </a:p>
        </p:txBody>
      </p:sp>
      <p:sp>
        <p:nvSpPr>
          <p:cNvPr id="8" name="Rounded Rectangle 7"/>
          <p:cNvSpPr/>
          <p:nvPr/>
        </p:nvSpPr>
        <p:spPr bwMode="auto">
          <a:xfrm>
            <a:off x="76200" y="2700219"/>
            <a:ext cx="3385575" cy="817245"/>
          </a:xfrm>
          <a:prstGeom prst="roundRect">
            <a:avLst/>
          </a:prstGeom>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1" compatLnSpc="1">
            <a:prstTxWarp prst="textNoShape">
              <a:avLst/>
            </a:prstTxWarp>
            <a:spAutoFit/>
          </a:bodyPr>
          <a:lstStyle/>
          <a:p>
            <a:pPr eaLnBrk="1" hangingPunct="1"/>
            <a:r>
              <a:rPr lang="en-US" sz="1400" dirty="0"/>
              <a:t>Within Manning hall there are 3 networking closets to serve parts of the buildings. </a:t>
            </a:r>
            <a:endParaRPr lang="en-US" sz="1400" b="1" dirty="0">
              <a:solidFill>
                <a:schemeClr val="tx1"/>
              </a:solidFill>
              <a:latin typeface="Times New Roman" charset="0"/>
            </a:endParaRPr>
          </a:p>
        </p:txBody>
      </p:sp>
      <p:sp>
        <p:nvSpPr>
          <p:cNvPr id="151554" name="Rectangle 2"/>
          <p:cNvSpPr>
            <a:spLocks noGrp="1" noChangeArrowheads="1"/>
          </p:cNvSpPr>
          <p:nvPr>
            <p:ph type="title"/>
          </p:nvPr>
        </p:nvSpPr>
        <p:spPr/>
        <p:txBody>
          <a:bodyPr/>
          <a:lstStyle/>
          <a:p>
            <a:r>
              <a:rPr lang="en-US"/>
              <a:t>Within Manning</a:t>
            </a:r>
            <a:endParaRPr lang="en-US"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2663" t="4720" r="22510" b="6190"/>
          <a:stretch/>
        </p:blipFill>
        <p:spPr>
          <a:xfrm>
            <a:off x="1118361" y="1571290"/>
            <a:ext cx="5786749" cy="5286710"/>
          </a:xfrm>
          <a:prstGeom prst="rect">
            <a:avLst/>
          </a:prstGeom>
        </p:spPr>
      </p:pic>
      <p:sp>
        <p:nvSpPr>
          <p:cNvPr id="151554" name="Rectangle 2"/>
          <p:cNvSpPr>
            <a:spLocks noGrp="1" noChangeArrowheads="1"/>
          </p:cNvSpPr>
          <p:nvPr>
            <p:ph type="title"/>
          </p:nvPr>
        </p:nvSpPr>
        <p:spPr/>
        <p:txBody>
          <a:bodyPr/>
          <a:lstStyle/>
          <a:p>
            <a:r>
              <a:rPr lang="en-US" dirty="0"/>
              <a:t>Within Manning, 3</a:t>
            </a:r>
            <a:r>
              <a:rPr lang="en-US" baseline="30000" dirty="0"/>
              <a:t>rd</a:t>
            </a:r>
            <a:r>
              <a:rPr lang="en-US" dirty="0"/>
              <a:t> Floor</a:t>
            </a:r>
          </a:p>
        </p:txBody>
      </p:sp>
      <p:sp>
        <p:nvSpPr>
          <p:cNvPr id="2" name="Date Placeholder 1"/>
          <p:cNvSpPr>
            <a:spLocks noGrp="1"/>
          </p:cNvSpPr>
          <p:nvPr>
            <p:ph type="dt" sz="half" idx="10"/>
          </p:nvPr>
        </p:nvSpPr>
        <p:spPr/>
        <p:txBody>
          <a:bodyPr/>
          <a:lstStyle/>
          <a:p>
            <a:fld id="{811D19C5-BC73-40EA-A081-82F2D6F8213B}"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8" name="Rounded Rectangle 7"/>
          <p:cNvSpPr/>
          <p:nvPr/>
        </p:nvSpPr>
        <p:spPr bwMode="auto">
          <a:xfrm>
            <a:off x="5425933" y="3787259"/>
            <a:ext cx="2958353" cy="578882"/>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1" compatLnSpc="1">
            <a:prstTxWarp prst="textNoShape">
              <a:avLst/>
            </a:prstTxWarp>
            <a:spAutoFit/>
          </a:bodyPr>
          <a:lstStyle/>
          <a:p>
            <a:pPr lvl="0" eaLnBrk="1" hangingPunct="1"/>
            <a:r>
              <a:rPr lang="en-US" sz="1400" kern="0" dirty="0">
                <a:solidFill>
                  <a:schemeClr val="bg1"/>
                </a:solidFill>
              </a:rPr>
              <a:t>The 3rd floor closet is in the 5th level stacks inside the library</a:t>
            </a:r>
            <a:r>
              <a:rPr lang="en-US" sz="1400" dirty="0">
                <a:solidFill>
                  <a:schemeClr val="bg1"/>
                </a:solidFill>
              </a:rPr>
              <a:t>. </a:t>
            </a:r>
            <a:endParaRPr lang="en-US" sz="1400" b="1" dirty="0">
              <a:solidFill>
                <a:schemeClr val="bg1"/>
              </a:solidFill>
              <a:latin typeface="Times New Roman" charset="0"/>
            </a:endParaRPr>
          </a:p>
        </p:txBody>
      </p:sp>
      <p:sp>
        <p:nvSpPr>
          <p:cNvPr id="5" name="Rectangle 4"/>
          <p:cNvSpPr/>
          <p:nvPr/>
        </p:nvSpPr>
        <p:spPr>
          <a:xfrm>
            <a:off x="4352544" y="3886200"/>
            <a:ext cx="256032"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clrChange>
              <a:clrFrom>
                <a:srgbClr val="FFFFFF"/>
              </a:clrFrom>
              <a:clrTo>
                <a:srgbClr val="FFFFFF">
                  <a:alpha val="0"/>
                </a:srgbClr>
              </a:clrTo>
            </a:clrChange>
          </a:blip>
          <a:srcRect l="24132" t="6512" r="20195" b="7408"/>
          <a:stretch/>
        </p:blipFill>
        <p:spPr>
          <a:xfrm>
            <a:off x="1295400" y="1645922"/>
            <a:ext cx="5867400" cy="5100487"/>
          </a:xfrm>
          <a:prstGeom prst="rect">
            <a:avLst/>
          </a:prstGeom>
        </p:spPr>
      </p:pic>
      <p:sp>
        <p:nvSpPr>
          <p:cNvPr id="151554" name="Rectangle 2"/>
          <p:cNvSpPr>
            <a:spLocks noGrp="1" noChangeArrowheads="1"/>
          </p:cNvSpPr>
          <p:nvPr>
            <p:ph type="title"/>
          </p:nvPr>
        </p:nvSpPr>
        <p:spPr/>
        <p:txBody>
          <a:bodyPr/>
          <a:lstStyle/>
          <a:p>
            <a:r>
              <a:rPr lang="en-US" dirty="0"/>
              <a:t>Within Manning, 2</a:t>
            </a:r>
            <a:r>
              <a:rPr lang="en-US" baseline="30000" dirty="0"/>
              <a:t>nd</a:t>
            </a:r>
            <a:r>
              <a:rPr lang="en-US" dirty="0"/>
              <a:t> Floor</a:t>
            </a:r>
          </a:p>
        </p:txBody>
      </p:sp>
      <p:sp>
        <p:nvSpPr>
          <p:cNvPr id="2" name="Date Placeholder 1"/>
          <p:cNvSpPr>
            <a:spLocks noGrp="1"/>
          </p:cNvSpPr>
          <p:nvPr>
            <p:ph type="dt" sz="half" idx="10"/>
          </p:nvPr>
        </p:nvSpPr>
        <p:spPr/>
        <p:txBody>
          <a:bodyPr/>
          <a:lstStyle/>
          <a:p>
            <a:fld id="{9EDAC79D-533F-4DCF-A47E-5461A3E41E1C}"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8" name="Rounded Rectangle 7"/>
          <p:cNvSpPr/>
          <p:nvPr/>
        </p:nvSpPr>
        <p:spPr bwMode="auto">
          <a:xfrm>
            <a:off x="121025" y="5900589"/>
            <a:ext cx="2958353" cy="817245"/>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1" compatLnSpc="1">
            <a:prstTxWarp prst="textNoShape">
              <a:avLst/>
            </a:prstTxWarp>
            <a:spAutoFit/>
          </a:bodyPr>
          <a:lstStyle/>
          <a:p>
            <a:pPr>
              <a:buNone/>
            </a:pPr>
            <a:r>
              <a:rPr lang="en-US" sz="1400" dirty="0">
                <a:solidFill>
                  <a:schemeClr val="bg1"/>
                </a:solidFill>
              </a:rPr>
              <a:t>The 2nd floor closet is at the end of the hall where the faculty offices are found</a:t>
            </a:r>
          </a:p>
        </p:txBody>
      </p:sp>
      <p:sp>
        <p:nvSpPr>
          <p:cNvPr id="11" name="Rectangle 10"/>
          <p:cNvSpPr/>
          <p:nvPr/>
        </p:nvSpPr>
        <p:spPr>
          <a:xfrm>
            <a:off x="1524000" y="4953001"/>
            <a:ext cx="152400" cy="316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dirty="0"/>
              <a:t>Within Manning, 1</a:t>
            </a:r>
            <a:r>
              <a:rPr lang="en-US" baseline="30000" dirty="0"/>
              <a:t>st</a:t>
            </a:r>
            <a:r>
              <a:rPr lang="en-US" dirty="0"/>
              <a:t> Floor</a:t>
            </a:r>
          </a:p>
        </p:txBody>
      </p:sp>
      <p:sp>
        <p:nvSpPr>
          <p:cNvPr id="2" name="Date Placeholder 1"/>
          <p:cNvSpPr>
            <a:spLocks noGrp="1"/>
          </p:cNvSpPr>
          <p:nvPr>
            <p:ph type="dt" sz="half" idx="10"/>
          </p:nvPr>
        </p:nvSpPr>
        <p:spPr/>
        <p:txBody>
          <a:bodyPr/>
          <a:lstStyle/>
          <a:p>
            <a:fld id="{08CF0A1A-EBE6-420B-BE69-B2B91711A009}"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8" name="Rounded Rectangle 7"/>
          <p:cNvSpPr/>
          <p:nvPr/>
        </p:nvSpPr>
        <p:spPr bwMode="auto">
          <a:xfrm>
            <a:off x="228600" y="828677"/>
            <a:ext cx="5486400" cy="817245"/>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1" compatLnSpc="1">
            <a:prstTxWarp prst="textNoShape">
              <a:avLst/>
            </a:prstTxWarp>
            <a:spAutoFit/>
          </a:bodyPr>
          <a:lstStyle/>
          <a:p>
            <a:pPr>
              <a:buNone/>
            </a:pPr>
            <a:r>
              <a:rPr lang="en-US" sz="1400" dirty="0">
                <a:solidFill>
                  <a:schemeClr val="bg1"/>
                </a:solidFill>
              </a:rPr>
              <a:t>The main closet located off the SILS Computer Lab has the fiber uplink to the campus network going into it.  </a:t>
            </a:r>
          </a:p>
          <a:p>
            <a:pPr>
              <a:buNone/>
            </a:pPr>
            <a:r>
              <a:rPr lang="en-US" sz="1400" dirty="0">
                <a:solidFill>
                  <a:schemeClr val="bg1"/>
                </a:solidFill>
              </a:rPr>
              <a:t>This is a 1 </a:t>
            </a:r>
            <a:r>
              <a:rPr lang="en-US" sz="1400" dirty="0" err="1">
                <a:solidFill>
                  <a:schemeClr val="bg1"/>
                </a:solidFill>
              </a:rPr>
              <a:t>Gbit</a:t>
            </a:r>
            <a:r>
              <a:rPr lang="en-US" sz="1400" dirty="0">
                <a:solidFill>
                  <a:schemeClr val="bg1"/>
                </a:solidFill>
              </a:rPr>
              <a:t> uplink</a:t>
            </a:r>
          </a:p>
        </p:txBody>
      </p:sp>
      <p:grpSp>
        <p:nvGrpSpPr>
          <p:cNvPr id="14" name="Group 13"/>
          <p:cNvGrpSpPr/>
          <p:nvPr/>
        </p:nvGrpSpPr>
        <p:grpSpPr>
          <a:xfrm>
            <a:off x="1325882" y="1828800"/>
            <a:ext cx="5879621" cy="5120640"/>
            <a:chOff x="1325880" y="1828800"/>
            <a:chExt cx="5879621" cy="5120640"/>
          </a:xfrm>
        </p:grpSpPr>
        <p:pic>
          <p:nvPicPr>
            <p:cNvPr id="15" name="Picture 14"/>
            <p:cNvPicPr>
              <a:picLocks noChangeAspect="1"/>
            </p:cNvPicPr>
            <p:nvPr/>
          </p:nvPicPr>
          <p:blipFill rotWithShape="1">
            <a:blip r:embed="rId2">
              <a:clrChange>
                <a:clrFrom>
                  <a:srgbClr val="FFFFFF"/>
                </a:clrFrom>
                <a:clrTo>
                  <a:srgbClr val="FFFFFF">
                    <a:alpha val="0"/>
                  </a:srgbClr>
                </a:clrTo>
              </a:clrChange>
            </a:blip>
            <a:srcRect l="23409" t="6173" r="23811" b="7407"/>
            <a:stretch/>
          </p:blipFill>
          <p:spPr>
            <a:xfrm>
              <a:off x="1325880" y="1828800"/>
              <a:ext cx="5562600" cy="5120640"/>
            </a:xfrm>
            <a:prstGeom prst="rect">
              <a:avLst/>
            </a:prstGeom>
            <a:solidFill>
              <a:schemeClr val="bg1"/>
            </a:solidFill>
          </p:spPr>
        </p:pic>
        <p:sp>
          <p:nvSpPr>
            <p:cNvPr id="16" name="Rectangle 15"/>
            <p:cNvSpPr/>
            <p:nvPr/>
          </p:nvSpPr>
          <p:spPr bwMode="auto">
            <a:xfrm>
              <a:off x="6259977" y="2095500"/>
              <a:ext cx="945524" cy="1371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grpSp>
      <p:sp>
        <p:nvSpPr>
          <p:cNvPr id="17" name="Rectangle 16"/>
          <p:cNvSpPr/>
          <p:nvPr/>
        </p:nvSpPr>
        <p:spPr>
          <a:xfrm>
            <a:off x="2895600" y="3352800"/>
            <a:ext cx="457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0999" y="1754592"/>
            <a:ext cx="5843278" cy="5358985"/>
          </a:xfrm>
          <a:prstGeom prst="rect">
            <a:avLst/>
          </a:prstGeom>
        </p:spPr>
      </p:pic>
      <p:sp>
        <p:nvSpPr>
          <p:cNvPr id="151554" name="Rectangle 2"/>
          <p:cNvSpPr>
            <a:spLocks noGrp="1" noChangeArrowheads="1"/>
          </p:cNvSpPr>
          <p:nvPr>
            <p:ph type="title"/>
          </p:nvPr>
        </p:nvSpPr>
        <p:spPr/>
        <p:txBody>
          <a:bodyPr/>
          <a:lstStyle/>
          <a:p>
            <a:r>
              <a:rPr lang="en-US" dirty="0"/>
              <a:t>Within Manning, Garden Level</a:t>
            </a:r>
          </a:p>
        </p:txBody>
      </p:sp>
      <p:sp>
        <p:nvSpPr>
          <p:cNvPr id="2" name="Date Placeholder 1"/>
          <p:cNvSpPr>
            <a:spLocks noGrp="1"/>
          </p:cNvSpPr>
          <p:nvPr>
            <p:ph type="dt" sz="half" idx="10"/>
          </p:nvPr>
        </p:nvSpPr>
        <p:spPr/>
        <p:txBody>
          <a:bodyPr/>
          <a:lstStyle/>
          <a:p>
            <a:fld id="{4256C41C-7B83-4687-B81C-299DDEDC46BD}"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8" name="Rounded Rectangle 7"/>
          <p:cNvSpPr/>
          <p:nvPr/>
        </p:nvSpPr>
        <p:spPr bwMode="auto">
          <a:xfrm>
            <a:off x="228600" y="1067040"/>
            <a:ext cx="5486400" cy="340519"/>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1" compatLnSpc="1">
            <a:prstTxWarp prst="textNoShape">
              <a:avLst/>
            </a:prstTxWarp>
            <a:spAutoFit/>
          </a:bodyPr>
          <a:lstStyle/>
          <a:p>
            <a:pPr>
              <a:buNone/>
            </a:pPr>
            <a:r>
              <a:rPr lang="en-US" sz="1400" dirty="0">
                <a:solidFill>
                  <a:schemeClr val="bg1"/>
                </a:solidFill>
              </a:rPr>
              <a:t>The main 1 </a:t>
            </a:r>
            <a:r>
              <a:rPr lang="en-US" sz="1400" dirty="0" err="1">
                <a:solidFill>
                  <a:schemeClr val="bg1"/>
                </a:solidFill>
              </a:rPr>
              <a:t>Gbit</a:t>
            </a:r>
            <a:r>
              <a:rPr lang="en-US" sz="1400" dirty="0">
                <a:solidFill>
                  <a:schemeClr val="bg1"/>
                </a:solidFill>
              </a:rPr>
              <a:t> uplink is in a telecom closet in the basement</a:t>
            </a:r>
          </a:p>
        </p:txBody>
      </p:sp>
      <p:sp>
        <p:nvSpPr>
          <p:cNvPr id="17" name="Rectangle 16"/>
          <p:cNvSpPr/>
          <p:nvPr/>
        </p:nvSpPr>
        <p:spPr>
          <a:xfrm>
            <a:off x="3124200" y="2703056"/>
            <a:ext cx="304800" cy="268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275127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6" name="Group 7"/>
          <p:cNvGrpSpPr>
            <a:grpSpLocks/>
          </p:cNvGrpSpPr>
          <p:nvPr/>
        </p:nvGrpSpPr>
        <p:grpSpPr bwMode="auto">
          <a:xfrm>
            <a:off x="1" y="736018"/>
            <a:ext cx="9115878" cy="3912183"/>
            <a:chOff x="0" y="995"/>
            <a:chExt cx="5760" cy="2289"/>
          </a:xfrm>
          <a:effectLst/>
        </p:grpSpPr>
        <p:pic>
          <p:nvPicPr>
            <p:cNvPr id="17" name="Picture 3" descr="unc-campus-fall2001"/>
            <p:cNvPicPr>
              <a:picLocks noChangeAspect="1" noChangeArrowheads="1"/>
            </p:cNvPicPr>
            <p:nvPr/>
          </p:nvPicPr>
          <p:blipFill>
            <a:blip r:embed="rId2" cstate="print"/>
            <a:srcRect t="17763" r="40465" b="51509"/>
            <a:stretch>
              <a:fillRect/>
            </a:stretch>
          </p:blipFill>
          <p:spPr bwMode="auto">
            <a:xfrm>
              <a:off x="0" y="995"/>
              <a:ext cx="5760" cy="2289"/>
            </a:xfrm>
            <a:prstGeom prst="rect">
              <a:avLst/>
            </a:prstGeom>
            <a:ln>
              <a:noFill/>
            </a:ln>
            <a:effectLst/>
          </p:spPr>
        </p:pic>
        <p:sp>
          <p:nvSpPr>
            <p:cNvPr id="18" name="Oval 5"/>
            <p:cNvSpPr>
              <a:spLocks noChangeArrowheads="1"/>
            </p:cNvSpPr>
            <p:nvPr/>
          </p:nvSpPr>
          <p:spPr bwMode="auto">
            <a:xfrm>
              <a:off x="1730" y="2631"/>
              <a:ext cx="514" cy="497"/>
            </a:xfrm>
            <a:prstGeom prst="ellipse">
              <a:avLst/>
            </a:prstGeom>
            <a:noFill/>
            <a:ln w="57150">
              <a:solidFill>
                <a:srgbClr val="FF0000"/>
              </a:solidFill>
              <a:round/>
              <a:headEnd/>
              <a:tailEnd/>
            </a:ln>
            <a:effectLst/>
          </p:spPr>
          <p:txBody>
            <a:bodyPr wrap="none" anchor="ctr"/>
            <a:lstStyle/>
            <a:p>
              <a:pPr algn="ctr"/>
              <a:endParaRPr lang="en-US">
                <a:latin typeface="Arial" charset="0"/>
              </a:endParaRPr>
            </a:p>
          </p:txBody>
        </p:sp>
        <p:sp>
          <p:nvSpPr>
            <p:cNvPr id="19" name="Text Box 6"/>
            <p:cNvSpPr txBox="1">
              <a:spLocks noChangeArrowheads="1"/>
            </p:cNvSpPr>
            <p:nvPr/>
          </p:nvSpPr>
          <p:spPr bwMode="auto">
            <a:xfrm>
              <a:off x="2256" y="2862"/>
              <a:ext cx="959" cy="162"/>
            </a:xfrm>
            <a:prstGeom prst="rec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spcBef>
                  <a:spcPct val="50000"/>
                </a:spcBef>
              </a:pPr>
              <a:r>
                <a:rPr lang="en-US" sz="1200"/>
                <a:t>Manning Hall</a:t>
              </a:r>
              <a:endParaRPr lang="en-US" sz="1200" dirty="0"/>
            </a:p>
          </p:txBody>
        </p:sp>
      </p:grpSp>
      <p:sp>
        <p:nvSpPr>
          <p:cNvPr id="155650" name="Rectangle 2"/>
          <p:cNvSpPr>
            <a:spLocks noGrp="1" noChangeArrowheads="1"/>
          </p:cNvSpPr>
          <p:nvPr>
            <p:ph type="title"/>
          </p:nvPr>
        </p:nvSpPr>
        <p:spPr/>
        <p:txBody>
          <a:bodyPr/>
          <a:lstStyle/>
          <a:p>
            <a:r>
              <a:rPr lang="en-US"/>
              <a:t>Moving out into the star</a:t>
            </a:r>
            <a:endParaRPr lang="en-US" dirty="0"/>
          </a:p>
        </p:txBody>
      </p:sp>
      <p:sp>
        <p:nvSpPr>
          <p:cNvPr id="2" name="Date Placeholder 1"/>
          <p:cNvSpPr>
            <a:spLocks noGrp="1"/>
          </p:cNvSpPr>
          <p:nvPr>
            <p:ph type="dt" sz="half" idx="10"/>
          </p:nvPr>
        </p:nvSpPr>
        <p:spPr/>
        <p:txBody>
          <a:bodyPr/>
          <a:lstStyle/>
          <a:p>
            <a:fld id="{AE8A067C-9355-434E-A241-854C249F5EC8}" type="datetime1">
              <a:rPr lang="en-US" smtClean="0"/>
              <a:t>2017-07-14</a:t>
            </a:fld>
            <a:endParaRPr lang="en-US" dirty="0"/>
          </a:p>
        </p:txBody>
      </p:sp>
      <p:sp>
        <p:nvSpPr>
          <p:cNvPr id="3" name="Footer Placeholder 2"/>
          <p:cNvSpPr>
            <a:spLocks noGrp="1"/>
          </p:cNvSpPr>
          <p:nvPr>
            <p:ph type="ftr" sz="quarter" idx="11"/>
          </p:nvPr>
        </p:nvSpPr>
        <p:spPr/>
        <p:txBody>
          <a:bodyPr/>
          <a:lstStyle/>
          <a:p>
            <a:r>
              <a:rPr lang="en-US"/>
              <a:t>Information Tools - Networks</a:t>
            </a:r>
            <a:endParaRPr lang="en-US" dirty="0"/>
          </a:p>
        </p:txBody>
      </p:sp>
      <p:sp>
        <p:nvSpPr>
          <p:cNvPr id="15" name="Rectangle 4"/>
          <p:cNvSpPr txBox="1">
            <a:spLocks noChangeArrowheads="1"/>
          </p:cNvSpPr>
          <p:nvPr/>
        </p:nvSpPr>
        <p:spPr>
          <a:xfrm>
            <a:off x="14061" y="4684694"/>
            <a:ext cx="9115878" cy="95410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fontAlgn="base">
              <a:lnSpc>
                <a:spcPct val="80000"/>
              </a:lnSpc>
              <a:spcBef>
                <a:spcPct val="50000"/>
              </a:spcBef>
              <a:spcAft>
                <a:spcPct val="0"/>
              </a:spcAft>
              <a:buClr>
                <a:schemeClr val="folHlink"/>
              </a:buClr>
              <a:buSzPct val="60000"/>
              <a:defRPr/>
            </a:pPr>
            <a:r>
              <a:rPr lang="en-US" sz="1200" kern="0" dirty="0"/>
              <a:t>The core switches are then linked out to other Tier 2 Switches that provide links to other buildings near them.  </a:t>
            </a:r>
          </a:p>
          <a:p>
            <a:pPr marL="342900" indent="-342900" fontAlgn="base">
              <a:lnSpc>
                <a:spcPct val="80000"/>
              </a:lnSpc>
              <a:spcBef>
                <a:spcPct val="50000"/>
              </a:spcBef>
              <a:spcAft>
                <a:spcPct val="0"/>
              </a:spcAft>
              <a:buClr>
                <a:schemeClr val="folHlink"/>
              </a:buClr>
              <a:buSzPct val="60000"/>
              <a:defRPr/>
            </a:pPr>
            <a:r>
              <a:rPr lang="en-US" sz="1200" kern="0" dirty="0"/>
              <a:t>In each building, there are switches to provide ports for each wall port.  </a:t>
            </a:r>
          </a:p>
          <a:p>
            <a:pPr marL="742950" lvl="1" indent="-285750" fontAlgn="base">
              <a:lnSpc>
                <a:spcPct val="80000"/>
              </a:lnSpc>
              <a:spcBef>
                <a:spcPct val="20000"/>
              </a:spcBef>
              <a:spcAft>
                <a:spcPct val="0"/>
              </a:spcAft>
              <a:buClr>
                <a:schemeClr val="tx1"/>
              </a:buClr>
              <a:defRPr/>
            </a:pPr>
            <a:r>
              <a:rPr lang="en-US" sz="1100" kern="0" dirty="0">
                <a:solidFill>
                  <a:srgbClr val="FFFF00"/>
                </a:solidFill>
              </a:rPr>
              <a:t>For each port on the wall, there is a port somewhere on a switch that it is connected to</a:t>
            </a:r>
            <a:r>
              <a:rPr lang="en-US" sz="1100" kern="0" dirty="0"/>
              <a:t>.</a:t>
            </a:r>
          </a:p>
          <a:p>
            <a:pPr marL="742950" lvl="1" indent="-285750" fontAlgn="base">
              <a:lnSpc>
                <a:spcPct val="80000"/>
              </a:lnSpc>
              <a:spcBef>
                <a:spcPct val="20000"/>
              </a:spcBef>
              <a:spcAft>
                <a:spcPct val="0"/>
              </a:spcAft>
              <a:buClr>
                <a:schemeClr val="tx1"/>
              </a:buClr>
              <a:defRPr/>
            </a:pPr>
            <a:r>
              <a:rPr lang="en-US" sz="1100" kern="0" dirty="0"/>
              <a:t>for the most part, there are in fact more wall ports than switch ports, so in some cases not all the ports in a building can be connected at once.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UNC Campus</a:t>
            </a:r>
          </a:p>
        </p:txBody>
      </p:sp>
      <p:pic>
        <p:nvPicPr>
          <p:cNvPr id="17" name="Picture 9">
            <a:hlinkClick r:id="rId2"/>
          </p:cNvPr>
          <p:cNvPicPr>
            <a:picLocks noGrp="1" noChangeAspect="1" noChangeArrowheads="1"/>
          </p:cNvPicPr>
          <p:nvPr>
            <p:ph idx="1"/>
          </p:nvPr>
        </p:nvPicPr>
        <p:blipFill>
          <a:blip r:embed="rId3" cstate="print"/>
          <a:stretch>
            <a:fillRect/>
          </a:stretch>
        </p:blipFill>
        <p:spPr bwMode="auto">
          <a:xfrm>
            <a:off x="1212153" y="1295400"/>
            <a:ext cx="5961721" cy="4953000"/>
          </a:xfrm>
          <a:prstGeom prst="rect">
            <a:avLst/>
          </a:prstGeom>
          <a:ln>
            <a:noFill/>
          </a:ln>
          <a:effectLst/>
        </p:spPr>
      </p:pic>
      <p:sp>
        <p:nvSpPr>
          <p:cNvPr id="2" name="Date Placeholder 1"/>
          <p:cNvSpPr>
            <a:spLocks noGrp="1"/>
          </p:cNvSpPr>
          <p:nvPr>
            <p:ph type="dt" sz="half" idx="10"/>
          </p:nvPr>
        </p:nvSpPr>
        <p:spPr/>
        <p:txBody>
          <a:bodyPr/>
          <a:lstStyle/>
          <a:p>
            <a:fld id="{99A1BC6D-322A-4D8F-90F6-DF81F3DE2C00}"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56676" name="Rectangle 4"/>
          <p:cNvSpPr>
            <a:spLocks noChangeArrowheads="1"/>
          </p:cNvSpPr>
          <p:nvPr/>
        </p:nvSpPr>
        <p:spPr bwMode="auto">
          <a:xfrm>
            <a:off x="7156169" y="1313798"/>
            <a:ext cx="1821171" cy="3539430"/>
          </a:xfrm>
          <a:prstGeom prst="rect">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latin typeface="Trebuchet MS" pitchFamily="34" charset="0"/>
              </a:rPr>
              <a:t>The campus is laid out in a "star" topology in which central switches are linked in a star fashion.  </a:t>
            </a:r>
          </a:p>
          <a:p>
            <a:endParaRPr lang="en-US" sz="1400" dirty="0">
              <a:latin typeface="Trebuchet MS" pitchFamily="34" charset="0"/>
            </a:endParaRPr>
          </a:p>
          <a:p>
            <a:r>
              <a:rPr lang="en-US" sz="1400" dirty="0">
                <a:latin typeface="Trebuchet MS" pitchFamily="34" charset="0"/>
              </a:rPr>
              <a:t>Different devices can be connected to a switch and a switch can include other switches, computers, wireless access points, or any other network device.</a:t>
            </a:r>
          </a:p>
        </p:txBody>
      </p:sp>
      <p:sp>
        <p:nvSpPr>
          <p:cNvPr id="11" name="Rectangle 10"/>
          <p:cNvSpPr/>
          <p:nvPr/>
        </p:nvSpPr>
        <p:spPr bwMode="auto">
          <a:xfrm>
            <a:off x="1936376" y="1885950"/>
            <a:ext cx="295836" cy="90488"/>
          </a:xfrm>
          <a:prstGeom prst="rect">
            <a:avLst/>
          </a:prstGeom>
          <a:noFill/>
          <a:ln>
            <a:solidFill>
              <a:srgbClr val="FF0000"/>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solidFill>
                <a:schemeClr val="tx1"/>
              </a:solidFill>
              <a:latin typeface="Times New Roman"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UNC Campus</a:t>
            </a:r>
          </a:p>
        </p:txBody>
      </p:sp>
      <p:pic>
        <p:nvPicPr>
          <p:cNvPr id="20" name="Picture 9">
            <a:hlinkClick r:id="rId2"/>
          </p:cNvPr>
          <p:cNvPicPr>
            <a:picLocks noGrp="1" noChangeAspect="1" noChangeArrowheads="1"/>
          </p:cNvPicPr>
          <p:nvPr>
            <p:ph idx="1"/>
          </p:nvPr>
        </p:nvPicPr>
        <p:blipFill>
          <a:blip r:embed="rId3" cstate="print"/>
          <a:stretch>
            <a:fillRect/>
          </a:stretch>
        </p:blipFill>
        <p:spPr bwMode="auto">
          <a:xfrm>
            <a:off x="1212153" y="1295400"/>
            <a:ext cx="5961721" cy="4953000"/>
          </a:xfrm>
          <a:prstGeom prst="rect">
            <a:avLst/>
          </a:prstGeom>
          <a:ln>
            <a:noFill/>
          </a:ln>
          <a:effectLst/>
        </p:spPr>
      </p:pic>
      <p:sp>
        <p:nvSpPr>
          <p:cNvPr id="2" name="Date Placeholder 1"/>
          <p:cNvSpPr>
            <a:spLocks noGrp="1"/>
          </p:cNvSpPr>
          <p:nvPr>
            <p:ph type="dt" sz="half" idx="10"/>
          </p:nvPr>
        </p:nvSpPr>
        <p:spPr/>
        <p:txBody>
          <a:bodyPr/>
          <a:lstStyle/>
          <a:p>
            <a:fld id="{37C41D24-C9A9-43FC-B72E-A0A57E7B2011}"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56676" name="Rectangle 4"/>
          <p:cNvSpPr>
            <a:spLocks noChangeArrowheads="1"/>
          </p:cNvSpPr>
          <p:nvPr/>
        </p:nvSpPr>
        <p:spPr bwMode="auto">
          <a:xfrm>
            <a:off x="7156169" y="1313798"/>
            <a:ext cx="1821171" cy="1600438"/>
          </a:xfrm>
          <a:prstGeom prst="rect">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effectLst>
                  <a:outerShdw blurRad="38100" dist="38100" dir="2700000" algn="tl">
                    <a:srgbClr val="000000"/>
                  </a:outerShdw>
                </a:effectLst>
                <a:latin typeface="Trebuchet MS" pitchFamily="34" charset="0"/>
              </a:rPr>
              <a:t>A main "core" set of three (for redundancy) switches are located in the control center in  Phillips</a:t>
            </a:r>
          </a:p>
        </p:txBody>
      </p:sp>
      <p:sp>
        <p:nvSpPr>
          <p:cNvPr id="11" name="Rectangle 10"/>
          <p:cNvSpPr/>
          <p:nvPr/>
        </p:nvSpPr>
        <p:spPr bwMode="auto">
          <a:xfrm>
            <a:off x="1936376" y="1885950"/>
            <a:ext cx="295836" cy="90488"/>
          </a:xfrm>
          <a:prstGeom prst="rect">
            <a:avLst/>
          </a:prstGeom>
          <a:noFill/>
          <a:ln>
            <a:solidFill>
              <a:srgbClr val="FF0000"/>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solidFill>
                <a:schemeClr val="tx1"/>
              </a:solidFill>
              <a:latin typeface="Times New Roman" charset="0"/>
            </a:endParaRPr>
          </a:p>
        </p:txBody>
      </p:sp>
      <p:sp>
        <p:nvSpPr>
          <p:cNvPr id="6" name="Oval 8"/>
          <p:cNvSpPr>
            <a:spLocks noChangeArrowheads="1"/>
          </p:cNvSpPr>
          <p:nvPr/>
        </p:nvSpPr>
        <p:spPr bwMode="auto">
          <a:xfrm>
            <a:off x="3558990" y="2265529"/>
            <a:ext cx="1272321" cy="859808"/>
          </a:xfrm>
          <a:prstGeom prst="ellipse">
            <a:avLst/>
          </a:prstGeom>
          <a:noFill/>
          <a:ln w="57150">
            <a:solidFill>
              <a:srgbClr val="FF9900"/>
            </a:solidFill>
            <a:round/>
            <a:headEnd/>
            <a:tailEnd/>
          </a:ln>
          <a:effectLst>
            <a:outerShdw blurRad="50800" dist="38100" dir="2700000" algn="tl" rotWithShape="0">
              <a:prstClr val="black">
                <a:alpha val="40000"/>
              </a:prstClr>
            </a:outerShdw>
          </a:effectLst>
        </p:spPr>
        <p:txBody>
          <a:bodyPr wrap="none" anchor="ctr"/>
          <a:lstStyle/>
          <a:p>
            <a:pPr algn="ctr"/>
            <a:endParaRPr lang="en-US">
              <a:latin typeface="Arial" charset="0"/>
            </a:endParaRPr>
          </a:p>
        </p:txBody>
      </p:sp>
      <p:sp>
        <p:nvSpPr>
          <p:cNvPr id="7" name="Line 10"/>
          <p:cNvSpPr>
            <a:spLocks noChangeShapeType="1"/>
          </p:cNvSpPr>
          <p:nvPr/>
        </p:nvSpPr>
        <p:spPr bwMode="auto">
          <a:xfrm flipV="1">
            <a:off x="2224587" y="1860360"/>
            <a:ext cx="618557" cy="77622"/>
          </a:xfrm>
          <a:prstGeom prst="line">
            <a:avLst/>
          </a:prstGeom>
          <a:noFill/>
          <a:ln w="5715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8" name="Line 10"/>
          <p:cNvSpPr>
            <a:spLocks noChangeShapeType="1"/>
          </p:cNvSpPr>
          <p:nvPr/>
        </p:nvSpPr>
        <p:spPr bwMode="auto">
          <a:xfrm>
            <a:off x="3166283" y="1951632"/>
            <a:ext cx="552593" cy="320437"/>
          </a:xfrm>
          <a:prstGeom prst="line">
            <a:avLst/>
          </a:prstGeom>
          <a:noFill/>
          <a:ln w="5715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UNC Campus</a:t>
            </a:r>
          </a:p>
        </p:txBody>
      </p:sp>
      <p:pic>
        <p:nvPicPr>
          <p:cNvPr id="24" name="Picture 9">
            <a:hlinkClick r:id="rId2"/>
          </p:cNvPr>
          <p:cNvPicPr>
            <a:picLocks noGrp="1" noChangeAspect="1" noChangeArrowheads="1"/>
          </p:cNvPicPr>
          <p:nvPr>
            <p:ph idx="1"/>
          </p:nvPr>
        </p:nvPicPr>
        <p:blipFill>
          <a:blip r:embed="rId3" cstate="print"/>
          <a:stretch>
            <a:fillRect/>
          </a:stretch>
        </p:blipFill>
        <p:spPr bwMode="auto">
          <a:xfrm>
            <a:off x="1212153" y="1295400"/>
            <a:ext cx="5961721" cy="4953000"/>
          </a:xfrm>
          <a:prstGeom prst="rect">
            <a:avLst/>
          </a:prstGeom>
          <a:ln>
            <a:noFill/>
          </a:ln>
          <a:effectLst/>
        </p:spPr>
      </p:pic>
      <p:sp>
        <p:nvSpPr>
          <p:cNvPr id="2" name="Date Placeholder 1"/>
          <p:cNvSpPr>
            <a:spLocks noGrp="1"/>
          </p:cNvSpPr>
          <p:nvPr>
            <p:ph type="dt" sz="half" idx="10"/>
          </p:nvPr>
        </p:nvSpPr>
        <p:spPr/>
        <p:txBody>
          <a:bodyPr/>
          <a:lstStyle/>
          <a:p>
            <a:fld id="{27F0B85A-ECDC-4D28-A2B8-EF877FB38E0A}"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56676" name="Rectangle 4"/>
          <p:cNvSpPr>
            <a:spLocks noChangeArrowheads="1"/>
          </p:cNvSpPr>
          <p:nvPr/>
        </p:nvSpPr>
        <p:spPr bwMode="auto">
          <a:xfrm>
            <a:off x="7156169" y="1219202"/>
            <a:ext cx="1606833" cy="5478423"/>
          </a:xfrm>
          <a:prstGeom prst="rect">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latin typeface="Trebuchet MS" pitchFamily="34" charset="0"/>
              </a:rPr>
              <a:t>Isis uplinks to the commodity internet (the "real" internet) through </a:t>
            </a:r>
            <a:r>
              <a:rPr lang="en-US" sz="1400" dirty="0">
                <a:solidFill>
                  <a:srgbClr val="FFC000"/>
                </a:solidFill>
                <a:latin typeface="Trebuchet MS" pitchFamily="34" charset="0"/>
              </a:rPr>
              <a:t>Cisco Kid </a:t>
            </a:r>
            <a:r>
              <a:rPr lang="en-US" sz="1400" dirty="0">
                <a:latin typeface="Trebuchet MS" pitchFamily="34" charset="0"/>
              </a:rPr>
              <a:t>to MCNC(our ISP).</a:t>
            </a:r>
          </a:p>
          <a:p>
            <a:endParaRPr lang="en-US" sz="1400" dirty="0">
              <a:latin typeface="Trebuchet MS" pitchFamily="34" charset="0"/>
            </a:endParaRPr>
          </a:p>
          <a:p>
            <a:r>
              <a:rPr lang="en-US" sz="1400" dirty="0">
                <a:latin typeface="Trebuchet MS" pitchFamily="34" charset="0"/>
              </a:rPr>
              <a:t>We have a 2.4 </a:t>
            </a:r>
            <a:r>
              <a:rPr lang="en-US" sz="1400" dirty="0" err="1">
                <a:latin typeface="Trebuchet MS" pitchFamily="34" charset="0"/>
              </a:rPr>
              <a:t>Gbit</a:t>
            </a:r>
            <a:r>
              <a:rPr lang="en-US" sz="1400" dirty="0">
                <a:latin typeface="Trebuchet MS" pitchFamily="34" charset="0"/>
              </a:rPr>
              <a:t> uplink to the internet through this.  We share a link with many of the other universities and schools in North Carolina.</a:t>
            </a:r>
          </a:p>
          <a:p>
            <a:endParaRPr lang="en-US" sz="1400" dirty="0">
              <a:latin typeface="Trebuchet MS" pitchFamily="34" charset="0"/>
            </a:endParaRPr>
          </a:p>
          <a:p>
            <a:r>
              <a:rPr lang="en-US" sz="1400" dirty="0">
                <a:solidFill>
                  <a:srgbClr val="FFC000"/>
                </a:solidFill>
                <a:latin typeface="Trebuchet MS" pitchFamily="34" charset="0"/>
              </a:rPr>
              <a:t>Cisco Kid</a:t>
            </a:r>
            <a:r>
              <a:rPr lang="en-US" sz="1400" dirty="0">
                <a:latin typeface="Trebuchet MS" pitchFamily="34" charset="0"/>
              </a:rPr>
              <a:t> is our main router that does all the "work" of finding addresses and managing traffic into, and out of our network</a:t>
            </a:r>
          </a:p>
        </p:txBody>
      </p:sp>
      <p:sp>
        <p:nvSpPr>
          <p:cNvPr id="11" name="Rectangle 10"/>
          <p:cNvSpPr/>
          <p:nvPr/>
        </p:nvSpPr>
        <p:spPr bwMode="auto">
          <a:xfrm>
            <a:off x="1936376" y="1885950"/>
            <a:ext cx="295836" cy="90488"/>
          </a:xfrm>
          <a:prstGeom prst="rect">
            <a:avLst/>
          </a:prstGeom>
          <a:noFill/>
          <a:ln>
            <a:solidFill>
              <a:srgbClr val="FF0000"/>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solidFill>
                <a:schemeClr val="tx1"/>
              </a:solidFill>
              <a:latin typeface="Times New Roman" charset="0"/>
            </a:endParaRPr>
          </a:p>
        </p:txBody>
      </p:sp>
      <p:sp>
        <p:nvSpPr>
          <p:cNvPr id="6" name="Oval 8"/>
          <p:cNvSpPr>
            <a:spLocks noChangeArrowheads="1"/>
          </p:cNvSpPr>
          <p:nvPr/>
        </p:nvSpPr>
        <p:spPr bwMode="auto">
          <a:xfrm>
            <a:off x="3558990" y="2265529"/>
            <a:ext cx="1272321" cy="859808"/>
          </a:xfrm>
          <a:prstGeom prst="ellipse">
            <a:avLst/>
          </a:prstGeom>
          <a:noFill/>
          <a:ln w="57150">
            <a:solidFill>
              <a:srgbClr val="FF9900"/>
            </a:solidFill>
            <a:round/>
            <a:headEnd/>
            <a:tailEnd/>
          </a:ln>
          <a:effectLst>
            <a:outerShdw blurRad="50800" dist="38100" dir="2700000" algn="tl" rotWithShape="0">
              <a:prstClr val="black">
                <a:alpha val="40000"/>
              </a:prstClr>
            </a:outerShdw>
          </a:effectLst>
        </p:spPr>
        <p:txBody>
          <a:bodyPr wrap="none" anchor="ctr"/>
          <a:lstStyle/>
          <a:p>
            <a:pPr algn="ctr"/>
            <a:endParaRPr lang="en-US">
              <a:latin typeface="Arial" charset="0"/>
            </a:endParaRPr>
          </a:p>
        </p:txBody>
      </p:sp>
      <p:sp>
        <p:nvSpPr>
          <p:cNvPr id="7" name="Line 10"/>
          <p:cNvSpPr>
            <a:spLocks noChangeShapeType="1"/>
          </p:cNvSpPr>
          <p:nvPr/>
        </p:nvSpPr>
        <p:spPr bwMode="auto">
          <a:xfrm flipV="1">
            <a:off x="2224587" y="1860360"/>
            <a:ext cx="618557" cy="77622"/>
          </a:xfrm>
          <a:prstGeom prst="line">
            <a:avLst/>
          </a:prstGeom>
          <a:noFill/>
          <a:ln w="5715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8" name="Line 10"/>
          <p:cNvSpPr>
            <a:spLocks noChangeShapeType="1"/>
          </p:cNvSpPr>
          <p:nvPr/>
        </p:nvSpPr>
        <p:spPr bwMode="auto">
          <a:xfrm>
            <a:off x="3166283" y="1951632"/>
            <a:ext cx="552593" cy="320437"/>
          </a:xfrm>
          <a:prstGeom prst="line">
            <a:avLst/>
          </a:prstGeom>
          <a:noFill/>
          <a:ln w="5715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9" name="Oval 5"/>
          <p:cNvSpPr>
            <a:spLocks noChangeArrowheads="1"/>
          </p:cNvSpPr>
          <p:nvPr/>
        </p:nvSpPr>
        <p:spPr bwMode="auto">
          <a:xfrm>
            <a:off x="2700885" y="4310160"/>
            <a:ext cx="815975" cy="788987"/>
          </a:xfrm>
          <a:prstGeom prst="ellipse">
            <a:avLst/>
          </a:prstGeom>
          <a:noFill/>
          <a:ln w="57150">
            <a:solidFill>
              <a:srgbClr val="FF9900"/>
            </a:solidFill>
            <a:round/>
            <a:headEnd/>
            <a:tailEnd/>
          </a:ln>
          <a:effectLst>
            <a:outerShdw blurRad="50800" dist="38100" dir="2700000" algn="tl" rotWithShape="0">
              <a:prstClr val="black">
                <a:alpha val="40000"/>
              </a:prstClr>
            </a:outerShdw>
          </a:effectLst>
        </p:spPr>
        <p:txBody>
          <a:bodyPr wrap="none" anchor="ctr"/>
          <a:lstStyle/>
          <a:p>
            <a:pPr algn="ctr"/>
            <a:endParaRPr lang="en-US">
              <a:latin typeface="Arial" charset="0"/>
            </a:endParaRPr>
          </a:p>
        </p:txBody>
      </p:sp>
      <p:sp>
        <p:nvSpPr>
          <p:cNvPr id="10" name="Line 7"/>
          <p:cNvSpPr>
            <a:spLocks noChangeShapeType="1"/>
          </p:cNvSpPr>
          <p:nvPr/>
        </p:nvSpPr>
        <p:spPr bwMode="auto">
          <a:xfrm flipH="1">
            <a:off x="3084392" y="2893327"/>
            <a:ext cx="982640" cy="1774209"/>
          </a:xfrm>
          <a:prstGeom prst="line">
            <a:avLst/>
          </a:prstGeom>
          <a:noFill/>
          <a:ln w="5715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12" name="Line 9"/>
          <p:cNvSpPr>
            <a:spLocks noChangeShapeType="1"/>
          </p:cNvSpPr>
          <p:nvPr/>
        </p:nvSpPr>
        <p:spPr bwMode="auto">
          <a:xfrm flipH="1">
            <a:off x="2142701" y="4901254"/>
            <a:ext cx="821851" cy="530557"/>
          </a:xfrm>
          <a:prstGeom prst="line">
            <a:avLst/>
          </a:prstGeom>
          <a:noFill/>
          <a:ln w="5715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13" name="Text Box 10"/>
          <p:cNvSpPr txBox="1">
            <a:spLocks noChangeArrowheads="1"/>
          </p:cNvSpPr>
          <p:nvPr/>
        </p:nvSpPr>
        <p:spPr bwMode="auto">
          <a:xfrm>
            <a:off x="3557090" y="4616143"/>
            <a:ext cx="1238250" cy="304800"/>
          </a:xfrm>
          <a:prstGeom prst="rect">
            <a:avLst/>
          </a:prstGeom>
          <a:solidFill>
            <a:schemeClr val="tx2"/>
          </a:solidFill>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ctr">
              <a:spcBef>
                <a:spcPct val="50000"/>
              </a:spcBef>
            </a:pPr>
            <a:r>
              <a:rPr lang="en-US" sz="1400" dirty="0">
                <a:solidFill>
                  <a:srgbClr val="FFC000"/>
                </a:solidFill>
                <a:latin typeface="Arial" charset="0"/>
              </a:rPr>
              <a:t>Cisco Kid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7" name="Rectangle 3"/>
          <p:cNvSpPr>
            <a:spLocks noGrp="1" noChangeArrowheads="1"/>
          </p:cNvSpPr>
          <p:nvPr>
            <p:ph type="title"/>
          </p:nvPr>
        </p:nvSpPr>
        <p:spPr/>
        <p:txBody>
          <a:bodyPr/>
          <a:lstStyle/>
          <a:p>
            <a:r>
              <a:rPr lang="en-US" dirty="0"/>
              <a:t>How do networks work?</a:t>
            </a:r>
          </a:p>
        </p:txBody>
      </p:sp>
      <p:pic>
        <p:nvPicPr>
          <p:cNvPr id="144386" name="Picture 2" descr="MCj03633520000[1]"/>
          <p:cNvPicPr>
            <a:picLocks noGrp="1" noChangeArrowheads="1"/>
          </p:cNvPicPr>
          <p:nvPr>
            <p:ph idx="1"/>
          </p:nvPr>
        </p:nvPicPr>
        <p:blipFill>
          <a:blip r:embed="rId2" cstate="print"/>
          <a:stretch>
            <a:fillRect/>
          </a:stretch>
        </p:blipFill>
        <p:spPr>
          <a:xfrm>
            <a:off x="3564274" y="2837319"/>
            <a:ext cx="1829714" cy="1827886"/>
          </a:xfrm>
        </p:spPr>
      </p:pic>
      <p:sp>
        <p:nvSpPr>
          <p:cNvPr id="2" name="Date Placeholder 1"/>
          <p:cNvSpPr>
            <a:spLocks noGrp="1"/>
          </p:cNvSpPr>
          <p:nvPr>
            <p:ph type="dt" sz="half" idx="10"/>
          </p:nvPr>
        </p:nvSpPr>
        <p:spPr/>
        <p:txBody>
          <a:bodyPr/>
          <a:lstStyle/>
          <a:p>
            <a:fld id="{24F6E114-39C1-42D0-BCEF-F869EADB3B94}" type="datetime1">
              <a:rPr lang="en-US" smtClean="0"/>
              <a:t>2017-07-14</a:t>
            </a:fld>
            <a:endParaRPr lang="en-US" dirty="0"/>
          </a:p>
        </p:txBody>
      </p:sp>
      <p:sp>
        <p:nvSpPr>
          <p:cNvPr id="3" name="Footer Placeholder 2"/>
          <p:cNvSpPr>
            <a:spLocks noGrp="1"/>
          </p:cNvSpPr>
          <p:nvPr>
            <p:ph type="ftr" sz="quarter" idx="11"/>
          </p:nvPr>
        </p:nvSpPr>
        <p:spPr/>
        <p:txBody>
          <a:bodyPr/>
          <a:lstStyle/>
          <a:p>
            <a:r>
              <a:rPr lang="en-US"/>
              <a:t>Information Tools - Networks</a:t>
            </a:r>
            <a:endParaRPr lang="en-US" dirty="0"/>
          </a:p>
        </p:txBody>
      </p:sp>
      <p:sp>
        <p:nvSpPr>
          <p:cNvPr id="144388" name="Rectangle 4"/>
          <p:cNvSpPr>
            <a:spLocks noChangeArrowheads="1"/>
          </p:cNvSpPr>
          <p:nvPr/>
        </p:nvSpPr>
        <p:spPr bwMode="auto">
          <a:xfrm>
            <a:off x="2286000" y="2559050"/>
            <a:ext cx="4572000" cy="641350"/>
          </a:xfrm>
          <a:prstGeom prst="rect">
            <a:avLst/>
          </a:prstGeom>
          <a:noFill/>
          <a:ln w="9525">
            <a:noFill/>
            <a:miter lim="800000"/>
            <a:headEnd/>
            <a:tailEnd/>
          </a:ln>
          <a:effectLst/>
        </p:spPr>
        <p:txBody>
          <a:bodyPr>
            <a:spAutoFit/>
          </a:bodyPr>
          <a:lstStyle/>
          <a:p>
            <a:r>
              <a:rPr lang="en-US">
                <a:effectLst>
                  <a:outerShdw blurRad="38100" dist="38100" dir="2700000" algn="tl">
                    <a:srgbClr val="000000"/>
                  </a:outerShdw>
                </a:effectLst>
              </a:rPr>
              <a:t>	</a:t>
            </a:r>
          </a:p>
          <a:p>
            <a:pPr lvl="1"/>
            <a:endParaRPr lang="en-US">
              <a:effectLst>
                <a:outerShdw blurRad="38100" dist="38100" dir="2700000" algn="tl">
                  <a:srgbClr val="000000"/>
                </a:outerShdw>
              </a:effectLst>
            </a:endParaRPr>
          </a:p>
        </p:txBody>
      </p:sp>
      <p:sp>
        <p:nvSpPr>
          <p:cNvPr id="144389" name="AutoShape 5"/>
          <p:cNvSpPr>
            <a:spLocks noChangeArrowheads="1"/>
          </p:cNvSpPr>
          <p:nvPr/>
        </p:nvSpPr>
        <p:spPr bwMode="auto">
          <a:xfrm>
            <a:off x="948389" y="1638697"/>
            <a:ext cx="2478088" cy="562213"/>
          </a:xfrm>
          <a:prstGeom prst="cloudCallout">
            <a:avLst>
              <a:gd name="adj1" fmla="val 62171"/>
              <a:gd name="adj2" fmla="val 93162"/>
            </a:avLst>
          </a:prstGeom>
          <a:ln>
            <a:headEnd/>
            <a:tailEnd/>
          </a:ln>
        </p:spPr>
        <p:style>
          <a:lnRef idx="1">
            <a:schemeClr val="accent2"/>
          </a:lnRef>
          <a:fillRef idx="3">
            <a:schemeClr val="accent2"/>
          </a:fillRef>
          <a:effectRef idx="2">
            <a:schemeClr val="accent2"/>
          </a:effectRef>
          <a:fontRef idx="minor">
            <a:schemeClr val="lt1"/>
          </a:fontRef>
        </p:style>
        <p:txBody>
          <a:bodyPr anchor="ctr">
            <a:spAutoFit/>
          </a:bodyPr>
          <a:lstStyle/>
          <a:p>
            <a:pPr algn="ctr"/>
            <a:r>
              <a:rPr lang="en-US">
                <a:effectLst>
                  <a:outerShdw blurRad="38100" dist="38100" dir="2700000" algn="tl">
                    <a:srgbClr val="000000"/>
                  </a:outerShdw>
                </a:effectLst>
              </a:rPr>
              <a:t>Software</a:t>
            </a:r>
          </a:p>
        </p:txBody>
      </p:sp>
      <p:sp>
        <p:nvSpPr>
          <p:cNvPr id="144390" name="AutoShape 6"/>
          <p:cNvSpPr>
            <a:spLocks/>
          </p:cNvSpPr>
          <p:nvPr/>
        </p:nvSpPr>
        <p:spPr bwMode="auto">
          <a:xfrm>
            <a:off x="1452282" y="5419446"/>
            <a:ext cx="2425700" cy="523220"/>
          </a:xfrm>
          <a:prstGeom prst="borderCallout1">
            <a:avLst>
              <a:gd name="adj1" fmla="val -35221"/>
              <a:gd name="adj2" fmla="val 49926"/>
              <a:gd name="adj3" fmla="val -229136"/>
              <a:gd name="adj4" fmla="val 101210"/>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r>
              <a:rPr lang="en-US" sz="1400" dirty="0">
                <a:effectLst>
                  <a:outerShdw blurRad="38100" dist="38100" dir="2700000" algn="tl">
                    <a:srgbClr val="000000"/>
                  </a:outerShdw>
                </a:effectLst>
              </a:rPr>
              <a:t>an application asks for or receives data</a:t>
            </a:r>
          </a:p>
        </p:txBody>
      </p:sp>
      <p:sp>
        <p:nvSpPr>
          <p:cNvPr id="144391" name="AutoShape 7"/>
          <p:cNvSpPr>
            <a:spLocks/>
          </p:cNvSpPr>
          <p:nvPr/>
        </p:nvSpPr>
        <p:spPr bwMode="auto">
          <a:xfrm>
            <a:off x="6438900" y="3533777"/>
            <a:ext cx="2705100" cy="954107"/>
          </a:xfrm>
          <a:prstGeom prst="borderCallout1">
            <a:avLst>
              <a:gd name="adj1" fmla="val 10588"/>
              <a:gd name="adj2" fmla="val -2815"/>
              <a:gd name="adj3" fmla="val 22298"/>
              <a:gd name="adj4" fmla="val -50554"/>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r>
              <a:rPr lang="en-US" sz="1400" dirty="0">
                <a:effectLst>
                  <a:outerShdw blurRad="38100" dist="38100" dir="2700000" algn="tl">
                    <a:srgbClr val="000000"/>
                  </a:outerShdw>
                </a:effectLst>
              </a:rPr>
              <a:t>another software “packetizes” the data and addresses the “envelope” to send to...</a:t>
            </a:r>
          </a:p>
        </p:txBody>
      </p:sp>
      <p:pic>
        <p:nvPicPr>
          <p:cNvPr id="379905" name="Picture 1" descr="C:\Users\R.E. Bergquist\AppData\Local\Microsoft\Windows\Temporary Internet Files\Content.IE5\B6SX02HC\MC900287013[1].wmf"/>
          <p:cNvPicPr>
            <a:picLocks noChangeAspect="1" noChangeArrowheads="1"/>
          </p:cNvPicPr>
          <p:nvPr/>
        </p:nvPicPr>
        <p:blipFill>
          <a:blip r:embed="rId3" cstate="print"/>
          <a:srcRect/>
          <a:stretch>
            <a:fillRect/>
          </a:stretch>
        </p:blipFill>
        <p:spPr bwMode="auto">
          <a:xfrm>
            <a:off x="3860550" y="2212065"/>
            <a:ext cx="1422903" cy="2433873"/>
          </a:xfrm>
          <a:prstGeom prst="rect">
            <a:avLst/>
          </a:prstGeom>
          <a:noFill/>
        </p:spPr>
      </p:pic>
      <p:pic>
        <p:nvPicPr>
          <p:cNvPr id="379906" name="Picture 2" descr="C:\Users\R.E. Bergquist\AppData\Local\Microsoft\Windows\Temporary Internet Files\Content.IE5\O7ZUNK1V\MP900400513[1].jpg"/>
          <p:cNvPicPr>
            <a:picLocks noChangeAspect="1" noChangeArrowheads="1"/>
          </p:cNvPicPr>
          <p:nvPr/>
        </p:nvPicPr>
        <p:blipFill>
          <a:blip r:embed="rId4" cstate="print"/>
          <a:srcRect/>
          <a:stretch>
            <a:fillRect/>
          </a:stretch>
        </p:blipFill>
        <p:spPr bwMode="auto">
          <a:xfrm>
            <a:off x="2621280" y="1868424"/>
            <a:ext cx="3901440" cy="3121152"/>
          </a:xfrm>
          <a:prstGeom prst="rect">
            <a:avLst/>
          </a:prstGeom>
          <a:noFill/>
        </p:spPr>
      </p:pic>
      <p:pic>
        <p:nvPicPr>
          <p:cNvPr id="379907" name="Picture 3" descr="C:\Users\R.E. Bergquist\AppData\Local\Microsoft\Windows\Temporary Internet Files\Content.IE5\B6SX02HC\MC900231388[1].wmf"/>
          <p:cNvPicPr>
            <a:picLocks noChangeAspect="1" noChangeArrowheads="1"/>
          </p:cNvPicPr>
          <p:nvPr/>
        </p:nvPicPr>
        <p:blipFill>
          <a:blip r:embed="rId5" cstate="print"/>
          <a:srcRect/>
          <a:stretch>
            <a:fillRect/>
          </a:stretch>
        </p:blipFill>
        <p:spPr bwMode="auto">
          <a:xfrm>
            <a:off x="2731130" y="2104176"/>
            <a:ext cx="3681743" cy="2649648"/>
          </a:xfrm>
          <a:prstGeom prst="rect">
            <a:avLst/>
          </a:prstGeom>
          <a:noFill/>
        </p:spPr>
      </p:pic>
      <p:pic>
        <p:nvPicPr>
          <p:cNvPr id="379908" name="Picture 4" descr="C:\Users\R.E. Bergquist\AppData\Local\Microsoft\Windows\Temporary Internet Files\Content.IE5\O7ZUNK1V\MC900250088[1].wmf"/>
          <p:cNvPicPr>
            <a:picLocks noChangeAspect="1" noChangeArrowheads="1"/>
          </p:cNvPicPr>
          <p:nvPr/>
        </p:nvPicPr>
        <p:blipFill>
          <a:blip r:embed="rId6" cstate="print"/>
          <a:srcRect/>
          <a:stretch>
            <a:fillRect/>
          </a:stretch>
        </p:blipFill>
        <p:spPr bwMode="auto">
          <a:xfrm>
            <a:off x="3641758" y="2522146"/>
            <a:ext cx="1860487" cy="1813711"/>
          </a:xfrm>
          <a:prstGeom prst="rect">
            <a:avLst/>
          </a:prstGeom>
          <a:noFill/>
        </p:spPr>
      </p:pic>
      <p:pic>
        <p:nvPicPr>
          <p:cNvPr id="379909" name="Picture 5" descr="C:\Users\R.E. Bergquist\AppData\Local\Microsoft\Windows\Temporary Internet Files\Content.IE5\B6SX02HC\MC900151381[1].wmf"/>
          <p:cNvPicPr>
            <a:picLocks noChangeAspect="1" noChangeArrowheads="1"/>
          </p:cNvPicPr>
          <p:nvPr/>
        </p:nvPicPr>
        <p:blipFill>
          <a:blip r:embed="rId7" cstate="print"/>
          <a:srcRect/>
          <a:stretch>
            <a:fillRect/>
          </a:stretch>
        </p:blipFill>
        <p:spPr bwMode="auto">
          <a:xfrm>
            <a:off x="3657600" y="2515973"/>
            <a:ext cx="1828800" cy="1826057"/>
          </a:xfrm>
          <a:prstGeom prst="rect">
            <a:avLst/>
          </a:prstGeom>
          <a:noFill/>
        </p:spPr>
      </p:pic>
      <p:pic>
        <p:nvPicPr>
          <p:cNvPr id="379910" name="Picture 6" descr="C:\Users\R.E. Bergquist\AppData\Local\Microsoft\Windows\Temporary Internet Files\Content.IE5\XIZ2J7UT\MP900401973[1].jpg"/>
          <p:cNvPicPr>
            <a:picLocks noChangeAspect="1" noChangeArrowheads="1"/>
          </p:cNvPicPr>
          <p:nvPr/>
        </p:nvPicPr>
        <p:blipFill>
          <a:blip r:embed="rId8" cstate="print"/>
          <a:srcRect/>
          <a:stretch>
            <a:fillRect/>
          </a:stretch>
        </p:blipFill>
        <p:spPr bwMode="auto">
          <a:xfrm>
            <a:off x="2621280" y="2129028"/>
            <a:ext cx="3901440" cy="2599944"/>
          </a:xfrm>
          <a:prstGeom prst="rect">
            <a:avLst/>
          </a:prstGeom>
          <a:noFill/>
        </p:spPr>
      </p:pic>
      <p:pic>
        <p:nvPicPr>
          <p:cNvPr id="379911" name="Picture 7" descr="C:\Users\R.E. Bergquist\AppData\Local\Microsoft\Windows\Temporary Internet Files\Content.IE5\B6SX02HC\MM900234774[1].gif"/>
          <p:cNvPicPr>
            <a:picLocks noChangeAspect="1" noChangeArrowheads="1" noCrop="1"/>
          </p:cNvPicPr>
          <p:nvPr/>
        </p:nvPicPr>
        <p:blipFill>
          <a:blip r:embed="rId9" cstate="print"/>
          <a:srcRect/>
          <a:stretch>
            <a:fillRect/>
          </a:stretch>
        </p:blipFill>
        <p:spPr bwMode="auto">
          <a:xfrm>
            <a:off x="4010025" y="2838450"/>
            <a:ext cx="1123950" cy="1181100"/>
          </a:xfrm>
          <a:prstGeom prst="rect">
            <a:avLst/>
          </a:prstGeom>
          <a:noFill/>
        </p:spPr>
      </p:pic>
      <p:pic>
        <p:nvPicPr>
          <p:cNvPr id="379912" name="Picture 8" descr="C:\Users\R.E. Bergquist\AppData\Local\Microsoft\Windows\Temporary Internet Files\Content.IE5\O7ZUNK1V\MP900407061[1].jpg"/>
          <p:cNvPicPr>
            <a:picLocks noChangeAspect="1" noChangeArrowheads="1"/>
          </p:cNvPicPr>
          <p:nvPr/>
        </p:nvPicPr>
        <p:blipFill>
          <a:blip r:embed="rId10" cstate="print"/>
          <a:srcRect/>
          <a:stretch>
            <a:fillRect/>
          </a:stretch>
        </p:blipFill>
        <p:spPr bwMode="auto">
          <a:xfrm>
            <a:off x="15338" y="743981"/>
            <a:ext cx="9144000" cy="6093619"/>
          </a:xfrm>
          <a:prstGeom prst="rect">
            <a:avLst/>
          </a:prstGeom>
          <a:noFill/>
        </p:spPr>
      </p:pic>
      <p:pic>
        <p:nvPicPr>
          <p:cNvPr id="379919" name="Picture 15" descr="C:\Users\R.E. Bergquist\AppData\Local\Microsoft\Windows\Temporary Internet Files\Content.IE5\XIZ2J7UT\MP900401978[1].jpg"/>
          <p:cNvPicPr>
            <a:picLocks noChangeAspect="1" noChangeArrowheads="1"/>
          </p:cNvPicPr>
          <p:nvPr/>
        </p:nvPicPr>
        <p:blipFill>
          <a:blip r:embed="rId11" cstate="print"/>
          <a:srcRect/>
          <a:stretch>
            <a:fillRect/>
          </a:stretch>
        </p:blipFill>
        <p:spPr bwMode="auto">
          <a:xfrm>
            <a:off x="5258402" y="665451"/>
            <a:ext cx="3901440" cy="2599944"/>
          </a:xfrm>
          <a:prstGeom prst="rect">
            <a:avLst/>
          </a:prstGeom>
          <a:noFill/>
        </p:spPr>
      </p:pic>
      <p:pic>
        <p:nvPicPr>
          <p:cNvPr id="29" name="Content Placeholder 7"/>
          <p:cNvPicPr>
            <a:picLocks noChangeAspect="1"/>
          </p:cNvPicPr>
          <p:nvPr/>
        </p:nvPicPr>
        <p:blipFill>
          <a:blip r:embed="rId12"/>
          <a:stretch>
            <a:fillRect/>
          </a:stretch>
        </p:blipFill>
        <p:spPr>
          <a:xfrm>
            <a:off x="-2" y="682659"/>
            <a:ext cx="3127519" cy="3127519"/>
          </a:xfrm>
          <a:prstGeom prst="rect">
            <a:avLst/>
          </a:prstGeom>
        </p:spPr>
      </p:pic>
      <p:pic>
        <p:nvPicPr>
          <p:cNvPr id="379918" name="Picture 14" descr="C:\Users\R.E. Bergquist\AppData\Local\Microsoft\Windows\Temporary Internet Files\Content.IE5\XIZ2J7UT\MP900401973[1].jpg"/>
          <p:cNvPicPr>
            <a:picLocks noChangeAspect="1" noChangeArrowheads="1"/>
          </p:cNvPicPr>
          <p:nvPr/>
        </p:nvPicPr>
        <p:blipFill>
          <a:blip r:embed="rId8" cstate="print"/>
          <a:srcRect/>
          <a:stretch>
            <a:fillRect/>
          </a:stretch>
        </p:blipFill>
        <p:spPr bwMode="auto">
          <a:xfrm>
            <a:off x="3116274" y="2470807"/>
            <a:ext cx="3901440" cy="2599944"/>
          </a:xfrm>
          <a:prstGeom prst="rect">
            <a:avLst/>
          </a:prstGeom>
          <a:noFill/>
        </p:spPr>
      </p:pic>
      <p:pic>
        <p:nvPicPr>
          <p:cNvPr id="379920" name="Picture 16" descr="C:\Users\R.E. Bergquist\AppData\Local\Microsoft\Windows\Temporary Internet Files\Content.IE5\1HLL9ZX1\MP900387788[1].jpg"/>
          <p:cNvPicPr>
            <a:picLocks noChangeAspect="1" noChangeArrowheads="1"/>
          </p:cNvPicPr>
          <p:nvPr/>
        </p:nvPicPr>
        <p:blipFill>
          <a:blip r:embed="rId13" cstate="print"/>
          <a:srcRect/>
          <a:stretch>
            <a:fillRect/>
          </a:stretch>
        </p:blipFill>
        <p:spPr bwMode="auto">
          <a:xfrm>
            <a:off x="25160" y="4248912"/>
            <a:ext cx="3657600" cy="260908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9919"/>
                                        </p:tgtEl>
                                        <p:attrNameLst>
                                          <p:attrName>style.visibility</p:attrName>
                                        </p:attrNameLst>
                                      </p:cBhvr>
                                      <p:to>
                                        <p:strVal val="visible"/>
                                      </p:to>
                                    </p:set>
                                    <p:animEffect transition="in" filter="fade">
                                      <p:cBhvr>
                                        <p:cTn id="11" dur="500"/>
                                        <p:tgtEl>
                                          <p:spTgt spid="3799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9918"/>
                                        </p:tgtEl>
                                        <p:attrNameLst>
                                          <p:attrName>style.visibility</p:attrName>
                                        </p:attrNameLst>
                                      </p:cBhvr>
                                      <p:to>
                                        <p:strVal val="visible"/>
                                      </p:to>
                                    </p:set>
                                    <p:animEffect transition="in" filter="fade">
                                      <p:cBhvr>
                                        <p:cTn id="15" dur="500"/>
                                        <p:tgtEl>
                                          <p:spTgt spid="3799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9920"/>
                                        </p:tgtEl>
                                        <p:attrNameLst>
                                          <p:attrName>style.visibility</p:attrName>
                                        </p:attrNameLst>
                                      </p:cBhvr>
                                      <p:to>
                                        <p:strVal val="visible"/>
                                      </p:to>
                                    </p:set>
                                    <p:animEffect transition="in" filter="fade">
                                      <p:cBhvr>
                                        <p:cTn id="19" dur="500"/>
                                        <p:tgtEl>
                                          <p:spTgt spid="379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upload.wikimedia.org/wikipedia/en/thumb/f/f3/Duncan_Renaldo_as_The_Cisco_Kid.jpg/800px-Duncan_Renaldo_as_The_Cisco_Kid.jpg">
            <a:hlinkClick r:id="rId2"/>
          </p:cNvPr>
          <p:cNvPicPr>
            <a:picLocks noGrp="1" noChangeAspect="1" noChangeArrowheads="1"/>
          </p:cNvPicPr>
          <p:nvPr>
            <p:ph sz="half" idx="12"/>
          </p:nvPr>
        </p:nvPicPr>
        <p:blipFill>
          <a:blip r:embed="rId3">
            <a:extLst>
              <a:ext uri="{28A0092B-C50C-407E-A947-70E740481C1C}">
                <a14:useLocalDpi xmlns:a14="http://schemas.microsoft.com/office/drawing/2010/main" val="0"/>
              </a:ext>
            </a:extLst>
          </a:blip>
          <a:stretch>
            <a:fillRect/>
          </a:stretch>
        </p:blipFill>
        <p:spPr bwMode="auto">
          <a:xfrm>
            <a:off x="34636" y="1409244"/>
            <a:ext cx="4541888" cy="51720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a:t>The Cisco Kid</a:t>
            </a:r>
            <a:br>
              <a:rPr lang="en-US" dirty="0"/>
            </a:br>
            <a:r>
              <a:rPr lang="en-US" dirty="0"/>
              <a:t>										there are reasons for everything</a:t>
            </a:r>
          </a:p>
        </p:txBody>
      </p:sp>
      <p:sp>
        <p:nvSpPr>
          <p:cNvPr id="7" name="Text Placeholder 6"/>
          <p:cNvSpPr>
            <a:spLocks noGrp="1"/>
          </p:cNvSpPr>
          <p:nvPr>
            <p:ph type="body" idx="1"/>
          </p:nvPr>
        </p:nvSpPr>
        <p:spPr/>
        <p:txBody>
          <a:bodyPr/>
          <a:lstStyle/>
          <a:p>
            <a:pPr algn="ctr"/>
            <a:r>
              <a:rPr lang="en-US" dirty="0"/>
              <a:t>Movie</a:t>
            </a:r>
          </a:p>
        </p:txBody>
      </p:sp>
      <p:sp>
        <p:nvSpPr>
          <p:cNvPr id="9" name="Text Placeholder 8"/>
          <p:cNvSpPr>
            <a:spLocks noGrp="1"/>
          </p:cNvSpPr>
          <p:nvPr>
            <p:ph type="body" sz="quarter" idx="3"/>
          </p:nvPr>
        </p:nvSpPr>
        <p:spPr/>
        <p:txBody>
          <a:bodyPr/>
          <a:lstStyle/>
          <a:p>
            <a:pPr algn="ctr"/>
            <a:r>
              <a:rPr lang="en-US" dirty="0"/>
              <a:t>TV program</a:t>
            </a:r>
          </a:p>
        </p:txBody>
      </p:sp>
      <p:sp>
        <p:nvSpPr>
          <p:cNvPr id="4" name="Date Placeholder 3"/>
          <p:cNvSpPr>
            <a:spLocks noGrp="1"/>
          </p:cNvSpPr>
          <p:nvPr>
            <p:ph type="dt" sz="half" idx="10"/>
          </p:nvPr>
        </p:nvSpPr>
        <p:spPr/>
        <p:txBody>
          <a:bodyPr/>
          <a:lstStyle/>
          <a:p>
            <a:fld id="{52A465F4-5D17-42BB-9D80-639242F1018C}" type="datetime1">
              <a:rPr lang="en-US" smtClean="0"/>
              <a:t>2017-07-14</a:t>
            </a:fld>
            <a:endParaRPr lang="en-US" dirty="0"/>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pic>
        <p:nvPicPr>
          <p:cNvPr id="9218" name="Picture 2" descr="http://images.moviepostershop.com/the-cisco-kid-in-old-new-mexico-movie-poster-1945-1020678299.jpg">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bwMode="auto">
          <a:xfrm>
            <a:off x="5828210" y="1352551"/>
            <a:ext cx="3431181" cy="518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t="19836" b="19836"/>
          <a:stretch>
            <a:fillRect/>
          </a:stretch>
        </p:blipFill>
        <p:spPr>
          <a:xfrm>
            <a:off x="1" y="685794"/>
            <a:ext cx="8887220" cy="6665416"/>
          </a:xfrm>
          <a:prstGeom prst="rect">
            <a:avLst/>
          </a:prstGeom>
          <a:ln>
            <a:noFill/>
          </a:ln>
          <a:effectLst/>
        </p:spPr>
      </p:pic>
      <p:sp>
        <p:nvSpPr>
          <p:cNvPr id="16" name="Title 15"/>
          <p:cNvSpPr>
            <a:spLocks noGrp="1"/>
          </p:cNvSpPr>
          <p:nvPr>
            <p:ph type="title"/>
          </p:nvPr>
        </p:nvSpPr>
        <p:spPr/>
        <p:txBody>
          <a:bodyPr/>
          <a:lstStyle/>
          <a:p>
            <a:r>
              <a:rPr lang="en-US"/>
              <a:t>Manning-Loco </a:t>
            </a:r>
            <a:br>
              <a:rPr lang="en-US"/>
            </a:br>
            <a:r>
              <a:rPr lang="en-US"/>
              <a:t>located in the Data Center in ITS Manning</a:t>
            </a:r>
            <a:endParaRPr lang="en-US" dirty="0"/>
          </a:p>
        </p:txBody>
      </p:sp>
      <p:sp>
        <p:nvSpPr>
          <p:cNvPr id="8" name="Action Button: Custom 7">
            <a:hlinkClick r:id="rId3" highlightClick="1"/>
          </p:cNvPr>
          <p:cNvSpPr/>
          <p:nvPr/>
        </p:nvSpPr>
        <p:spPr>
          <a:xfrm>
            <a:off x="0" y="6396335"/>
            <a:ext cx="8887222" cy="461665"/>
          </a:xfrm>
          <a:prstGeom prst="actionButtonBlank">
            <a:avLst/>
          </a:prstGeom>
          <a:solidFill>
            <a:schemeClr val="tx2"/>
          </a:solidFill>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200" dirty="0"/>
              <a:t>If you are accessing one of the ITS servers (like www.unc.edu or help.unc.edu) </a:t>
            </a:r>
            <a:br>
              <a:rPr lang="en-US" sz="1200" dirty="0"/>
            </a:br>
            <a:r>
              <a:rPr lang="en-US" sz="1200" dirty="0"/>
              <a:t>then your traffic flows through this router.</a:t>
            </a:r>
          </a:p>
        </p:txBody>
      </p:sp>
      <p:sp>
        <p:nvSpPr>
          <p:cNvPr id="4" name="Date Placeholder 3"/>
          <p:cNvSpPr>
            <a:spLocks noGrp="1"/>
          </p:cNvSpPr>
          <p:nvPr>
            <p:ph type="dt" sz="half" idx="10"/>
          </p:nvPr>
        </p:nvSpPr>
        <p:spPr/>
        <p:txBody>
          <a:bodyPr/>
          <a:lstStyle/>
          <a:p>
            <a:fld id="{7A5B889D-BE14-4282-AFFF-C986E2682098}" type="datetime1">
              <a:rPr lang="en-US" smtClean="0"/>
              <a:t>2017-07-14</a:t>
            </a:fld>
            <a:endParaRPr lang="en-US"/>
          </a:p>
        </p:txBody>
      </p:sp>
      <p:sp>
        <p:nvSpPr>
          <p:cNvPr id="5" name="Footer Placeholder 4"/>
          <p:cNvSpPr>
            <a:spLocks noGrp="1"/>
          </p:cNvSpPr>
          <p:nvPr>
            <p:ph type="ftr" sz="quarter" idx="11"/>
          </p:nvPr>
        </p:nvSpPr>
        <p:spPr/>
        <p:txBody>
          <a:bodyPr/>
          <a:lstStyle/>
          <a:p>
            <a:pPr algn="r"/>
            <a:r>
              <a:rPr lang="en-US"/>
              <a:t>Information Tools - Networks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8" name="Rectangle 4"/>
          <p:cNvSpPr>
            <a:spLocks noGrp="1" noChangeArrowheads="1"/>
          </p:cNvSpPr>
          <p:nvPr>
            <p:ph type="ctrTitle"/>
          </p:nvPr>
        </p:nvSpPr>
        <p:spPr/>
        <p:txBody>
          <a:bodyPr/>
          <a:lstStyle/>
          <a:p>
            <a:r>
              <a:rPr lang="en-US" dirty="0"/>
              <a:t>But how does </a:t>
            </a:r>
            <a:r>
              <a:rPr lang="en-US"/>
              <a:t>it all </a:t>
            </a:r>
            <a:r>
              <a:rPr lang="en-US" dirty="0"/>
              <a:t>tie together?</a:t>
            </a:r>
          </a:p>
        </p:txBody>
      </p:sp>
      <p:sp>
        <p:nvSpPr>
          <p:cNvPr id="159749" name="Rectangle 5"/>
          <p:cNvSpPr>
            <a:spLocks noGrp="1" noChangeArrowheads="1"/>
          </p:cNvSpPr>
          <p:nvPr>
            <p:ph type="subTitle" idx="1"/>
          </p:nvPr>
        </p:nvSpPr>
        <p:spPr>
          <a:xfrm>
            <a:off x="280996" y="4815486"/>
            <a:ext cx="8827957" cy="369332"/>
          </a:xfrm>
        </p:spPr>
        <p:txBody>
          <a:bodyPr wrap="square">
            <a:spAutoFit/>
          </a:bodyPr>
          <a:lstStyle/>
          <a:p>
            <a:pPr algn="l"/>
            <a:r>
              <a:rPr lang="en-US" dirty="0"/>
              <a:t>For the answer, we have to look at some </a:t>
            </a:r>
            <a:r>
              <a:rPr lang="en-US" dirty="0">
                <a:solidFill>
                  <a:schemeClr val="tx2"/>
                </a:solidFill>
              </a:rPr>
              <a:t>Inter</a:t>
            </a:r>
            <a:r>
              <a:rPr lang="en-US" dirty="0"/>
              <a:t>net Principles</a:t>
            </a:r>
          </a:p>
        </p:txBody>
      </p:sp>
      <p:sp>
        <p:nvSpPr>
          <p:cNvPr id="2" name="Date Placeholder 1"/>
          <p:cNvSpPr>
            <a:spLocks noGrp="1"/>
          </p:cNvSpPr>
          <p:nvPr>
            <p:ph type="dt" sz="half" idx="10"/>
          </p:nvPr>
        </p:nvSpPr>
        <p:spPr/>
        <p:txBody>
          <a:bodyPr/>
          <a:lstStyle/>
          <a:p>
            <a:fld id="{7AD08993-D0BB-4ABE-93CC-0CFC6505369F}"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t>The TCP/IP Standard Model</a:t>
            </a:r>
          </a:p>
        </p:txBody>
      </p:sp>
      <p:sp>
        <p:nvSpPr>
          <p:cNvPr id="2" name="Date Placeholder 1"/>
          <p:cNvSpPr>
            <a:spLocks noGrp="1"/>
          </p:cNvSpPr>
          <p:nvPr>
            <p:ph type="dt" sz="half" idx="10"/>
          </p:nvPr>
        </p:nvSpPr>
        <p:spPr/>
        <p:txBody>
          <a:bodyPr/>
          <a:lstStyle/>
          <a:p>
            <a:fld id="{6DE134BB-BC0A-4169-9D44-C9F7B24A9AE4}"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t>The TCP/IP Standard Model</a:t>
            </a:r>
          </a:p>
        </p:txBody>
      </p:sp>
      <p:sp>
        <p:nvSpPr>
          <p:cNvPr id="2" name="Date Placeholder 1"/>
          <p:cNvSpPr>
            <a:spLocks noGrp="1"/>
          </p:cNvSpPr>
          <p:nvPr>
            <p:ph type="dt" sz="half" idx="10"/>
          </p:nvPr>
        </p:nvSpPr>
        <p:spPr/>
        <p:txBody>
          <a:bodyPr/>
          <a:lstStyle/>
          <a:p>
            <a:fld id="{82AA8069-F59D-4010-8E5D-9B5ACD6BE9E1}"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extLst>
              <p:ext uri="{D42A27DB-BD31-4B8C-83A1-F6EECF244321}">
                <p14:modId xmlns:p14="http://schemas.microsoft.com/office/powerpoint/2010/main" val="4010503840"/>
              </p:ext>
            </p:extLst>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utoShape 8"/>
          <p:cNvSpPr>
            <a:spLocks/>
          </p:cNvSpPr>
          <p:nvPr/>
        </p:nvSpPr>
        <p:spPr bwMode="auto">
          <a:xfrm>
            <a:off x="7014158" y="4832912"/>
            <a:ext cx="1430200" cy="307777"/>
          </a:xfrm>
          <a:prstGeom prst="borderCallout1">
            <a:avLst>
              <a:gd name="adj1" fmla="val 34287"/>
              <a:gd name="adj2" fmla="val -4991"/>
              <a:gd name="adj3" fmla="val -79523"/>
              <a:gd name="adj4" fmla="val -46880"/>
            </a:avLst>
          </a:prstGeom>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en-US" sz="1400" b="1" dirty="0">
                <a:solidFill>
                  <a:schemeClr val="bg2"/>
                </a:solidFill>
              </a:rPr>
              <a:t>What’s a </a:t>
            </a:r>
            <a:r>
              <a:rPr lang="en-US" sz="1400" b="1" dirty="0">
                <a:solidFill>
                  <a:srgbClr val="FFFF00"/>
                </a:solidFill>
              </a:rPr>
              <a:t>host</a:t>
            </a:r>
            <a:r>
              <a:rPr lang="en-US" sz="1400" b="1" dirty="0">
                <a:solidFill>
                  <a:schemeClr val="bg2"/>
                </a:solidFill>
              </a:rPr>
              <a:t>?</a:t>
            </a:r>
          </a:p>
        </p:txBody>
      </p:sp>
    </p:spTree>
    <p:extLst>
      <p:ext uri="{BB962C8B-B14F-4D97-AF65-F5344CB8AC3E}">
        <p14:creationId xmlns:p14="http://schemas.microsoft.com/office/powerpoint/2010/main" val="32431687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t>The TCP/IP Standard Model</a:t>
            </a:r>
          </a:p>
        </p:txBody>
      </p:sp>
      <p:sp>
        <p:nvSpPr>
          <p:cNvPr id="2" name="Date Placeholder 1"/>
          <p:cNvSpPr>
            <a:spLocks noGrp="1"/>
          </p:cNvSpPr>
          <p:nvPr>
            <p:ph type="dt" sz="half" idx="10"/>
          </p:nvPr>
        </p:nvSpPr>
        <p:spPr/>
        <p:txBody>
          <a:bodyPr/>
          <a:lstStyle/>
          <a:p>
            <a:fld id="{AC91EF39-12A5-483B-8473-4D63996B85BB}"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extLst>
              <p:ext uri="{D42A27DB-BD31-4B8C-83A1-F6EECF244321}">
                <p14:modId xmlns:p14="http://schemas.microsoft.com/office/powerpoint/2010/main" val="4229617231"/>
              </p:ext>
            </p:extLst>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ounded Rectangle 7"/>
          <p:cNvSpPr/>
          <p:nvPr/>
        </p:nvSpPr>
        <p:spPr bwMode="auto">
          <a:xfrm>
            <a:off x="533401" y="838200"/>
            <a:ext cx="5715001" cy="1123712"/>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eaLnBrk="1" hangingPunct="1"/>
            <a:r>
              <a:rPr lang="en-US" sz="1200" dirty="0"/>
              <a:t>It’s an Internet connected computer with</a:t>
            </a:r>
          </a:p>
          <a:p>
            <a:pPr eaLnBrk="1" hangingPunct="1"/>
            <a:r>
              <a:rPr lang="en-US" sz="1200" dirty="0"/>
              <a:t>an Internet address and (perhaps) a domain name.</a:t>
            </a:r>
          </a:p>
          <a:p>
            <a:pPr eaLnBrk="1" hangingPunct="1"/>
            <a:r>
              <a:rPr lang="en-US" sz="1200" dirty="0"/>
              <a:t>An internet address </a:t>
            </a:r>
          </a:p>
          <a:p>
            <a:pPr eaLnBrk="1" hangingPunct="1"/>
            <a:r>
              <a:rPr lang="en-US" sz="1200" dirty="0"/>
              <a:t>is a unique, 4-byte integer.</a:t>
            </a:r>
          </a:p>
          <a:p>
            <a:pPr eaLnBrk="1" hangingPunct="1"/>
            <a:r>
              <a:rPr lang="en-US" sz="1200" dirty="0"/>
              <a:t>unambiguously identifies a computer </a:t>
            </a:r>
            <a:r>
              <a:rPr lang="en-US" sz="1200"/>
              <a:t>(actually </a:t>
            </a:r>
            <a:r>
              <a:rPr lang="en-US" sz="1200" dirty="0"/>
              <a:t>a network interface card)</a:t>
            </a:r>
            <a:endParaRPr lang="en-US" sz="1200" dirty="0">
              <a:solidFill>
                <a:schemeClr val="tx1"/>
              </a:solidFill>
            </a:endParaRPr>
          </a:p>
        </p:txBody>
      </p:sp>
      <p:sp>
        <p:nvSpPr>
          <p:cNvPr id="10" name="AutoShape 8"/>
          <p:cNvSpPr>
            <a:spLocks/>
          </p:cNvSpPr>
          <p:nvPr/>
        </p:nvSpPr>
        <p:spPr bwMode="auto">
          <a:xfrm>
            <a:off x="2976273" y="6128310"/>
            <a:ext cx="3719288" cy="264688"/>
          </a:xfrm>
          <a:prstGeom prst="borderCallout1">
            <a:avLst>
              <a:gd name="adj1" fmla="val -82561"/>
              <a:gd name="adj2" fmla="val 49241"/>
              <a:gd name="adj3" fmla="val -882217"/>
              <a:gd name="adj4" fmla="val 51100"/>
            </a:avLst>
          </a:prstGeom>
          <a:solidFill>
            <a:schemeClr val="accent1">
              <a:lumMod val="50000"/>
            </a:schemeClr>
          </a:solidFill>
          <a:ln>
            <a:solidFill>
              <a:schemeClr val="accent1">
                <a:lumMod val="50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eaLnBrk="1" hangingPunct="1">
              <a:lnSpc>
                <a:spcPct val="80000"/>
              </a:lnSpc>
              <a:spcBef>
                <a:spcPct val="20000"/>
              </a:spcBef>
            </a:pPr>
            <a:r>
              <a:rPr lang="en-US" sz="1400" dirty="0">
                <a:latin typeface="Trebuchet MS" pitchFamily="34" charset="0"/>
              </a:rPr>
              <a:t>it connects to other hosts via the next layer</a:t>
            </a:r>
          </a:p>
        </p:txBody>
      </p:sp>
      <p:sp>
        <p:nvSpPr>
          <p:cNvPr id="13" name="Curved Right Arrow 12"/>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AutoShape 8"/>
          <p:cNvSpPr>
            <a:spLocks/>
          </p:cNvSpPr>
          <p:nvPr/>
        </p:nvSpPr>
        <p:spPr bwMode="auto">
          <a:xfrm>
            <a:off x="7014158" y="4832912"/>
            <a:ext cx="1430200" cy="307777"/>
          </a:xfrm>
          <a:prstGeom prst="borderCallout1">
            <a:avLst>
              <a:gd name="adj1" fmla="val 34287"/>
              <a:gd name="adj2" fmla="val -4991"/>
              <a:gd name="adj3" fmla="val -79523"/>
              <a:gd name="adj4" fmla="val -46880"/>
            </a:avLst>
          </a:prstGeom>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en-US" sz="1400" b="1" dirty="0">
                <a:solidFill>
                  <a:schemeClr val="bg2"/>
                </a:solidFill>
              </a:rPr>
              <a:t>What’s a </a:t>
            </a:r>
            <a:r>
              <a:rPr lang="en-US" sz="1400" b="1" dirty="0">
                <a:solidFill>
                  <a:srgbClr val="FFFF00"/>
                </a:solidFill>
              </a:rPr>
              <a:t>host</a:t>
            </a:r>
            <a:r>
              <a:rPr lang="en-US" sz="1400" b="1" dirty="0">
                <a:solidFill>
                  <a:schemeClr val="bg2"/>
                </a:solidFill>
              </a:rPr>
              <a:t>?</a:t>
            </a:r>
          </a:p>
        </p:txBody>
      </p:sp>
    </p:spTree>
    <p:extLst>
      <p:ext uri="{BB962C8B-B14F-4D97-AF65-F5344CB8AC3E}">
        <p14:creationId xmlns:p14="http://schemas.microsoft.com/office/powerpoint/2010/main" val="398487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t>The TCP/IP Standard Model</a:t>
            </a:r>
          </a:p>
        </p:txBody>
      </p:sp>
      <p:sp>
        <p:nvSpPr>
          <p:cNvPr id="2" name="Date Placeholder 1"/>
          <p:cNvSpPr>
            <a:spLocks noGrp="1"/>
          </p:cNvSpPr>
          <p:nvPr>
            <p:ph type="dt" sz="half" idx="10"/>
          </p:nvPr>
        </p:nvSpPr>
        <p:spPr/>
        <p:txBody>
          <a:bodyPr/>
          <a:lstStyle/>
          <a:p>
            <a:fld id="{6117AD1C-79A1-4F66-AD9D-86BE11CD4C4C}"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AutoShape 8"/>
          <p:cNvSpPr>
            <a:spLocks/>
          </p:cNvSpPr>
          <p:nvPr/>
        </p:nvSpPr>
        <p:spPr bwMode="auto">
          <a:xfrm>
            <a:off x="3549347" y="6128310"/>
            <a:ext cx="2572756" cy="264688"/>
          </a:xfrm>
          <a:prstGeom prst="borderCallout1">
            <a:avLst>
              <a:gd name="adj1" fmla="val -82561"/>
              <a:gd name="adj2" fmla="val 49241"/>
              <a:gd name="adj3" fmla="val -882217"/>
              <a:gd name="adj4" fmla="val 51100"/>
            </a:avLst>
          </a:prstGeom>
          <a:solidFill>
            <a:schemeClr val="accent1">
              <a:lumMod val="50000"/>
            </a:schemeClr>
          </a:solidFill>
          <a:ln>
            <a:solidFill>
              <a:schemeClr val="accent1">
                <a:lumMod val="50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eaLnBrk="1" hangingPunct="1">
              <a:lnSpc>
                <a:spcPct val="80000"/>
              </a:lnSpc>
              <a:spcBef>
                <a:spcPct val="20000"/>
              </a:spcBef>
            </a:pPr>
            <a:r>
              <a:rPr lang="en-US" sz="1400" dirty="0">
                <a:latin typeface="Trebuchet MS" pitchFamily="34" charset="0"/>
              </a:rPr>
              <a:t>Protocols &amp; standards are key</a:t>
            </a:r>
          </a:p>
        </p:txBody>
      </p:sp>
    </p:spTree>
    <p:extLst>
      <p:ext uri="{BB962C8B-B14F-4D97-AF65-F5344CB8AC3E}">
        <p14:creationId xmlns:p14="http://schemas.microsoft.com/office/powerpoint/2010/main" val="26965820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The Internet Evolved</a:t>
            </a:r>
          </a:p>
        </p:txBody>
      </p:sp>
      <p:sp>
        <p:nvSpPr>
          <p:cNvPr id="2" name="Date Placeholder 1"/>
          <p:cNvSpPr>
            <a:spLocks noGrp="1"/>
          </p:cNvSpPr>
          <p:nvPr>
            <p:ph type="dt" sz="half" idx="10"/>
          </p:nvPr>
        </p:nvSpPr>
        <p:spPr/>
        <p:txBody>
          <a:bodyPr/>
          <a:lstStyle/>
          <a:p>
            <a:fld id="{A5C1A0AE-28D1-46A6-9DE2-42DB3AC81A2F}"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utoShape 8"/>
          <p:cNvSpPr>
            <a:spLocks/>
          </p:cNvSpPr>
          <p:nvPr/>
        </p:nvSpPr>
        <p:spPr bwMode="auto">
          <a:xfrm>
            <a:off x="3447565" y="5512437"/>
            <a:ext cx="4028667" cy="911019"/>
          </a:xfrm>
          <a:prstGeom prst="borderCallout1">
            <a:avLst>
              <a:gd name="adj1" fmla="val -82561"/>
              <a:gd name="adj2" fmla="val 49241"/>
              <a:gd name="adj3" fmla="val -160285"/>
              <a:gd name="adj4" fmla="val 44902"/>
            </a:avLst>
          </a:prstGeom>
          <a:solidFill>
            <a:schemeClr val="accent1">
              <a:lumMod val="50000"/>
            </a:schemeClr>
          </a:solidFill>
          <a:ln>
            <a:solidFill>
              <a:schemeClr val="accent1">
                <a:lumMod val="50000"/>
              </a:schemeClr>
            </a:solidFill>
            <a:headEnd/>
            <a:tailEnd/>
          </a:ln>
        </p:spPr>
        <p:style>
          <a:lnRef idx="0">
            <a:schemeClr val="dk1"/>
          </a:lnRef>
          <a:fillRef idx="3">
            <a:schemeClr val="dk1"/>
          </a:fillRef>
          <a:effectRef idx="3">
            <a:schemeClr val="dk1"/>
          </a:effectRef>
          <a:fontRef idx="minor">
            <a:schemeClr val="lt1"/>
          </a:fontRef>
        </p:style>
        <p:txBody>
          <a:bodyPr wrap="none">
            <a:spAutoFit/>
          </a:bodyPr>
          <a:lstStyle/>
          <a:p>
            <a:pPr eaLnBrk="1" hangingPunct="1">
              <a:lnSpc>
                <a:spcPct val="80000"/>
              </a:lnSpc>
              <a:spcBef>
                <a:spcPct val="20000"/>
              </a:spcBef>
            </a:pPr>
            <a:r>
              <a:rPr lang="en-US" sz="1400" dirty="0">
                <a:latin typeface="Trebuchet MS" pitchFamily="34" charset="0"/>
              </a:rPr>
              <a:t>Thus was born </a:t>
            </a:r>
            <a:r>
              <a:rPr lang="en-US" sz="1400" dirty="0">
                <a:solidFill>
                  <a:srgbClr val="FFFF00"/>
                </a:solidFill>
                <a:latin typeface="Trebuchet MS" pitchFamily="34" charset="0"/>
              </a:rPr>
              <a:t>TCP/IP</a:t>
            </a:r>
            <a:r>
              <a:rPr lang="en-US" sz="1400" dirty="0">
                <a:latin typeface="Trebuchet MS" pitchFamily="34" charset="0"/>
              </a:rPr>
              <a:t>, which provided</a:t>
            </a:r>
          </a:p>
          <a:p>
            <a:pPr eaLnBrk="1" hangingPunct="1">
              <a:lnSpc>
                <a:spcPct val="80000"/>
              </a:lnSpc>
              <a:spcBef>
                <a:spcPct val="20000"/>
              </a:spcBef>
            </a:pPr>
            <a:r>
              <a:rPr lang="en-US" sz="1400" dirty="0">
                <a:latin typeface="Trebuchet MS" pitchFamily="34" charset="0"/>
              </a:rPr>
              <a:t>Interoperability across heterogeneous machines</a:t>
            </a:r>
          </a:p>
          <a:p>
            <a:pPr eaLnBrk="1" hangingPunct="1">
              <a:lnSpc>
                <a:spcPct val="80000"/>
              </a:lnSpc>
              <a:spcBef>
                <a:spcPct val="20000"/>
              </a:spcBef>
            </a:pPr>
            <a:r>
              <a:rPr lang="en-US" sz="1400" dirty="0">
                <a:latin typeface="Trebuchet MS" pitchFamily="34" charset="0"/>
              </a:rPr>
              <a:t>End-to-end communication</a:t>
            </a:r>
          </a:p>
          <a:p>
            <a:pPr eaLnBrk="1" hangingPunct="1">
              <a:lnSpc>
                <a:spcPct val="80000"/>
              </a:lnSpc>
              <a:spcBef>
                <a:spcPct val="20000"/>
              </a:spcBef>
            </a:pPr>
            <a:r>
              <a:rPr lang="en-US" sz="1400" dirty="0">
                <a:latin typeface="Trebuchet MS" pitchFamily="34" charset="0"/>
              </a:rPr>
              <a:t>Reliability in the face of data link failures</a:t>
            </a:r>
          </a:p>
        </p:txBody>
      </p:sp>
      <p:sp>
        <p:nvSpPr>
          <p:cNvPr id="6" name="Rounded Rectangle 5"/>
          <p:cNvSpPr/>
          <p:nvPr/>
        </p:nvSpPr>
        <p:spPr bwMode="auto">
          <a:xfrm>
            <a:off x="457200" y="1270285"/>
            <a:ext cx="6657238" cy="817245"/>
          </a:xfrm>
          <a:prstGeom prst="roundRect">
            <a:avLst/>
          </a:prstGeom>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spAutoFit/>
          </a:bodyPr>
          <a:lstStyle/>
          <a:p>
            <a:pPr eaLnBrk="1" hangingPunct="1"/>
            <a:r>
              <a:rPr lang="en-US" sz="1400" dirty="0"/>
              <a:t>Started as four machine demonstration - ARPANET (UCLA, UCSB, SRI, Utah)</a:t>
            </a:r>
          </a:p>
          <a:p>
            <a:pPr eaLnBrk="1" hangingPunct="1"/>
            <a:r>
              <a:rPr lang="en-US" sz="1400" dirty="0"/>
              <a:t>But to link them into networks …</a:t>
            </a:r>
          </a:p>
          <a:p>
            <a:pPr eaLnBrk="1" hangingPunct="1"/>
            <a:r>
              <a:rPr lang="en-US" sz="1400" dirty="0"/>
              <a:t>Protocols, or standards, were needed</a:t>
            </a:r>
          </a:p>
        </p:txBody>
      </p:sp>
      <p:sp>
        <p:nvSpPr>
          <p:cNvPr id="7" name="Curved Right Arrow 6"/>
          <p:cNvSpPr/>
          <p:nvPr/>
        </p:nvSpPr>
        <p:spPr bwMode="auto">
          <a:xfrm flipV="1">
            <a:off x="1255058" y="3514169"/>
            <a:ext cx="779930" cy="1075764"/>
          </a:xfrm>
          <a:prstGeom prst="curved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TCP/IP</a:t>
            </a:r>
          </a:p>
        </p:txBody>
      </p:sp>
      <p:sp>
        <p:nvSpPr>
          <p:cNvPr id="2" name="Date Placeholder 1"/>
          <p:cNvSpPr>
            <a:spLocks noGrp="1"/>
          </p:cNvSpPr>
          <p:nvPr>
            <p:ph type="dt" sz="half" idx="10"/>
          </p:nvPr>
        </p:nvSpPr>
        <p:spPr/>
        <p:txBody>
          <a:bodyPr/>
          <a:lstStyle/>
          <a:p>
            <a:fld id="{241AE5FF-5B85-4D61-BA20-4219453970B8}"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utoShape 8"/>
          <p:cNvSpPr>
            <a:spLocks/>
          </p:cNvSpPr>
          <p:nvPr/>
        </p:nvSpPr>
        <p:spPr bwMode="auto">
          <a:xfrm>
            <a:off x="3447565" y="5512437"/>
            <a:ext cx="2247731" cy="307777"/>
          </a:xfrm>
          <a:prstGeom prst="borderCallout1">
            <a:avLst>
              <a:gd name="adj1" fmla="val 43017"/>
              <a:gd name="adj2" fmla="val 58887"/>
              <a:gd name="adj3" fmla="val 54116"/>
              <a:gd name="adj4" fmla="val 28965"/>
            </a:avLst>
          </a:prstGeom>
          <a:solidFill>
            <a:schemeClr val="accent1">
              <a:lumMod val="50000"/>
            </a:schemeClr>
          </a:solidFill>
          <a:ln>
            <a:solidFill>
              <a:schemeClr val="accent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1" hangingPunct="1"/>
            <a:r>
              <a:rPr lang="en-US" sz="1400" dirty="0"/>
              <a:t>consider the alternative</a:t>
            </a:r>
          </a:p>
        </p:txBody>
      </p:sp>
      <p:sp>
        <p:nvSpPr>
          <p:cNvPr id="7" name="Curved Right Arrow 6"/>
          <p:cNvSpPr/>
          <p:nvPr/>
        </p:nvSpPr>
        <p:spPr bwMode="auto">
          <a:xfrm flipV="1">
            <a:off x="1255058" y="3514169"/>
            <a:ext cx="779930" cy="1075764"/>
          </a:xfrm>
          <a:prstGeom prst="curved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6" name="Rounded Rectangle 5"/>
          <p:cNvSpPr/>
          <p:nvPr/>
        </p:nvSpPr>
        <p:spPr bwMode="auto">
          <a:xfrm>
            <a:off x="457202" y="914400"/>
            <a:ext cx="5333301" cy="1055608"/>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spAutoFit/>
          </a:bodyPr>
          <a:lstStyle/>
          <a:p>
            <a:pPr eaLnBrk="1" hangingPunct="1"/>
            <a:r>
              <a:rPr lang="en-US" sz="1400" dirty="0"/>
              <a:t>Stands for </a:t>
            </a:r>
            <a:br>
              <a:rPr lang="en-US" sz="1400" dirty="0"/>
            </a:br>
            <a:r>
              <a:rPr lang="en-US" sz="1400" b="1" dirty="0">
                <a:solidFill>
                  <a:srgbClr val="FFFF00"/>
                </a:solidFill>
              </a:rPr>
              <a:t>T</a:t>
            </a:r>
            <a:r>
              <a:rPr lang="en-US" sz="1400" b="1" dirty="0"/>
              <a:t>ransmission </a:t>
            </a:r>
            <a:r>
              <a:rPr lang="en-US" sz="1400" b="1" dirty="0">
                <a:solidFill>
                  <a:srgbClr val="FFFF00"/>
                </a:solidFill>
              </a:rPr>
              <a:t>C</a:t>
            </a:r>
            <a:r>
              <a:rPr lang="en-US" sz="1400" b="1" dirty="0"/>
              <a:t>ontrol </a:t>
            </a:r>
            <a:r>
              <a:rPr lang="en-US" sz="1400" b="1" dirty="0">
                <a:solidFill>
                  <a:srgbClr val="FFFF00"/>
                </a:solidFill>
              </a:rPr>
              <a:t>P</a:t>
            </a:r>
            <a:r>
              <a:rPr lang="en-US" sz="1400" b="1" dirty="0"/>
              <a:t>rotocol/</a:t>
            </a:r>
            <a:r>
              <a:rPr lang="en-US" sz="1400" b="1" dirty="0">
                <a:solidFill>
                  <a:srgbClr val="FFFF00"/>
                </a:solidFill>
              </a:rPr>
              <a:t>I</a:t>
            </a:r>
            <a:r>
              <a:rPr lang="en-US" sz="1400" b="1" dirty="0"/>
              <a:t>nternet </a:t>
            </a:r>
            <a:r>
              <a:rPr lang="en-US" sz="1400" b="1" dirty="0">
                <a:solidFill>
                  <a:srgbClr val="FFFF00"/>
                </a:solidFill>
              </a:rPr>
              <a:t>P</a:t>
            </a:r>
            <a:r>
              <a:rPr lang="en-US" sz="1400" b="1" dirty="0"/>
              <a:t>rotocol</a:t>
            </a:r>
          </a:p>
          <a:p>
            <a:pPr eaLnBrk="1" hangingPunct="1"/>
            <a:endParaRPr lang="en-US" sz="1400" dirty="0"/>
          </a:p>
          <a:p>
            <a:pPr eaLnBrk="1" hangingPunct="1"/>
            <a:r>
              <a:rPr lang="en-US" sz="1400" dirty="0"/>
              <a:t>Provides reliable, in-order, end-to-end transmission of data </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t>TCP/IP</a:t>
            </a:r>
            <a:endParaRPr lang="en-US" dirty="0"/>
          </a:p>
        </p:txBody>
      </p:sp>
      <p:sp>
        <p:nvSpPr>
          <p:cNvPr id="2" name="Date Placeholder 1"/>
          <p:cNvSpPr>
            <a:spLocks noGrp="1"/>
          </p:cNvSpPr>
          <p:nvPr>
            <p:ph type="dt" sz="half" idx="10"/>
          </p:nvPr>
        </p:nvSpPr>
        <p:spPr/>
        <p:txBody>
          <a:bodyPr/>
          <a:lstStyle/>
          <a:p>
            <a:fld id="{A672E7FA-2FC9-43EC-AAD5-9E831616BBFD}" type="datetime1">
              <a:rPr lang="en-US" smtClean="0"/>
              <a:t>2017-07-14</a:t>
            </a:fld>
            <a:endParaRPr lang="en-US" dirty="0"/>
          </a:p>
        </p:txBody>
      </p:sp>
      <p:sp>
        <p:nvSpPr>
          <p:cNvPr id="3" name="Footer Placeholder 2"/>
          <p:cNvSpPr>
            <a:spLocks noGrp="1"/>
          </p:cNvSpPr>
          <p:nvPr>
            <p:ph type="ftr" sz="quarter" idx="11"/>
          </p:nvPr>
        </p:nvSpPr>
        <p:spPr/>
        <p:txBody>
          <a:bodyPr/>
          <a:lstStyle/>
          <a:p>
            <a:r>
              <a:rPr lang="en-US"/>
              <a:t>Information Tools - Networks</a:t>
            </a:r>
            <a:endParaRPr lang="en-US" dirty="0"/>
          </a:p>
        </p:txBody>
      </p:sp>
      <p:pic>
        <p:nvPicPr>
          <p:cNvPr id="9218" name="Picture 2" descr="https://cyberslog.files.wordpress.com/2014/06/old-fashioned-telephone-excha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4" y="2133600"/>
            <a:ext cx="9171474" cy="33528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p:cNvSpPr>
            <a:spLocks/>
          </p:cNvSpPr>
          <p:nvPr/>
        </p:nvSpPr>
        <p:spPr bwMode="auto">
          <a:xfrm>
            <a:off x="3447565" y="5512437"/>
            <a:ext cx="2247731" cy="307777"/>
          </a:xfrm>
          <a:prstGeom prst="borderCallout1">
            <a:avLst>
              <a:gd name="adj1" fmla="val 43017"/>
              <a:gd name="adj2" fmla="val 58887"/>
              <a:gd name="adj3" fmla="val 54116"/>
              <a:gd name="adj4" fmla="val 28965"/>
            </a:avLst>
          </a:prstGeom>
          <a:solidFill>
            <a:schemeClr val="accent1">
              <a:lumMod val="50000"/>
            </a:schemeClr>
          </a:solidFill>
          <a:ln>
            <a:solidFill>
              <a:schemeClr val="accent1">
                <a:lumMod val="50000"/>
              </a:schemeClr>
            </a:solidFill>
            <a:headEnd/>
            <a:tailEnd/>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eaLnBrk="1" hangingPunct="1"/>
            <a:r>
              <a:rPr lang="en-US" sz="1400" dirty="0"/>
              <a:t>consider the alternative</a:t>
            </a:r>
          </a:p>
        </p:txBody>
      </p:sp>
    </p:spTree>
    <p:extLst>
      <p:ext uri="{BB962C8B-B14F-4D97-AF65-F5344CB8AC3E}">
        <p14:creationId xmlns:p14="http://schemas.microsoft.com/office/powerpoint/2010/main" val="386526502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http://www.peoplemaps.com/main/wp-content/uploads/2014/04/Personality-Profiling-Software-And-Techniqu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31849"/>
            <a:ext cx="5486400" cy="4389120"/>
          </a:xfrm>
          <a:prstGeom prst="rect">
            <a:avLst/>
          </a:prstGeom>
          <a:noFill/>
          <a:extLst>
            <a:ext uri="{909E8E84-426E-40DD-AFC4-6F175D3DCCD1}">
              <a14:hiddenFill xmlns:a14="http://schemas.microsoft.com/office/drawing/2010/main">
                <a:solidFill>
                  <a:srgbClr val="FFFFFF"/>
                </a:solidFill>
              </a14:hiddenFill>
            </a:ext>
          </a:extLst>
        </p:spPr>
      </p:pic>
      <p:sp>
        <p:nvSpPr>
          <p:cNvPr id="144387" name="Rectangle 3"/>
          <p:cNvSpPr>
            <a:spLocks noGrp="1" noChangeArrowheads="1"/>
          </p:cNvSpPr>
          <p:nvPr>
            <p:ph type="title"/>
          </p:nvPr>
        </p:nvSpPr>
        <p:spPr/>
        <p:txBody>
          <a:bodyPr/>
          <a:lstStyle/>
          <a:p>
            <a:r>
              <a:rPr lang="en-US" dirty="0"/>
              <a:t>How do networks work?</a:t>
            </a:r>
          </a:p>
        </p:txBody>
      </p:sp>
      <p:sp>
        <p:nvSpPr>
          <p:cNvPr id="2" name="Date Placeholder 1"/>
          <p:cNvSpPr>
            <a:spLocks noGrp="1"/>
          </p:cNvSpPr>
          <p:nvPr>
            <p:ph type="dt" sz="half" idx="10"/>
          </p:nvPr>
        </p:nvSpPr>
        <p:spPr/>
        <p:txBody>
          <a:bodyPr/>
          <a:lstStyle/>
          <a:p>
            <a:fld id="{93D403A9-6145-4ED9-82EE-DF8D4479D2E8}" type="datetime1">
              <a:rPr lang="en-US" smtClean="0"/>
              <a:t>2017-07-14</a:t>
            </a:fld>
            <a:endParaRPr lang="en-US" dirty="0"/>
          </a:p>
        </p:txBody>
      </p:sp>
      <p:sp>
        <p:nvSpPr>
          <p:cNvPr id="3" name="Footer Placeholder 2"/>
          <p:cNvSpPr>
            <a:spLocks noGrp="1"/>
          </p:cNvSpPr>
          <p:nvPr>
            <p:ph type="ftr" sz="quarter" idx="11"/>
          </p:nvPr>
        </p:nvSpPr>
        <p:spPr/>
        <p:txBody>
          <a:bodyPr/>
          <a:lstStyle/>
          <a:p>
            <a:r>
              <a:rPr lang="en-US"/>
              <a:t>Information Tools - Networks</a:t>
            </a:r>
            <a:endParaRPr lang="en-US" dirty="0"/>
          </a:p>
        </p:txBody>
      </p:sp>
      <p:sp>
        <p:nvSpPr>
          <p:cNvPr id="144388" name="Rectangle 4"/>
          <p:cNvSpPr>
            <a:spLocks noChangeArrowheads="1"/>
          </p:cNvSpPr>
          <p:nvPr/>
        </p:nvSpPr>
        <p:spPr bwMode="auto">
          <a:xfrm>
            <a:off x="2286000" y="2559050"/>
            <a:ext cx="4572000" cy="641350"/>
          </a:xfrm>
          <a:prstGeom prst="rect">
            <a:avLst/>
          </a:prstGeom>
          <a:noFill/>
          <a:ln w="9525">
            <a:noFill/>
            <a:miter lim="800000"/>
            <a:headEnd/>
            <a:tailEnd/>
          </a:ln>
          <a:effectLst/>
        </p:spPr>
        <p:txBody>
          <a:bodyPr>
            <a:spAutoFit/>
          </a:bodyPr>
          <a:lstStyle/>
          <a:p>
            <a:r>
              <a:rPr lang="en-US">
                <a:effectLst>
                  <a:outerShdw blurRad="38100" dist="38100" dir="2700000" algn="tl">
                    <a:srgbClr val="000000"/>
                  </a:outerShdw>
                </a:effectLst>
              </a:rPr>
              <a:t>	</a:t>
            </a:r>
          </a:p>
          <a:p>
            <a:pPr lvl="1"/>
            <a:endParaRPr lang="en-US">
              <a:effectLst>
                <a:outerShdw blurRad="38100" dist="38100" dir="2700000" algn="tl">
                  <a:srgbClr val="000000"/>
                </a:outerShdw>
              </a:effectLst>
            </a:endParaRPr>
          </a:p>
        </p:txBody>
      </p:sp>
      <p:sp>
        <p:nvSpPr>
          <p:cNvPr id="144391" name="AutoShape 7"/>
          <p:cNvSpPr>
            <a:spLocks/>
          </p:cNvSpPr>
          <p:nvPr/>
        </p:nvSpPr>
        <p:spPr bwMode="auto">
          <a:xfrm>
            <a:off x="6302103" y="5244916"/>
            <a:ext cx="2705100" cy="954107"/>
          </a:xfrm>
          <a:prstGeom prst="borderCallout1">
            <a:avLst>
              <a:gd name="adj1" fmla="val 10588"/>
              <a:gd name="adj2" fmla="val -2815"/>
              <a:gd name="adj3" fmla="val 11375"/>
              <a:gd name="adj4" fmla="val -36636"/>
            </a:avLst>
          </a:prstGeom>
          <a:solidFill>
            <a:schemeClr val="accent1">
              <a:lumMod val="50000"/>
            </a:schemeClr>
          </a:solidFill>
          <a:ln w="28575">
            <a:solidFill>
              <a:schemeClr val="accent1">
                <a:lumMod val="50000"/>
              </a:schemeClr>
            </a:solidFill>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ctr"/>
            <a:r>
              <a:rPr lang="en-US" sz="1400" dirty="0"/>
              <a:t>another software “packetizes” the data and addresses the “envelope” to send to...</a:t>
            </a:r>
          </a:p>
        </p:txBody>
      </p:sp>
      <p:sp>
        <p:nvSpPr>
          <p:cNvPr id="144390" name="AutoShape 6"/>
          <p:cNvSpPr>
            <a:spLocks/>
          </p:cNvSpPr>
          <p:nvPr/>
        </p:nvSpPr>
        <p:spPr bwMode="auto">
          <a:xfrm>
            <a:off x="6629400" y="1646665"/>
            <a:ext cx="2425700" cy="523220"/>
          </a:xfrm>
          <a:prstGeom prst="borderCallout1">
            <a:avLst>
              <a:gd name="adj1" fmla="val 126693"/>
              <a:gd name="adj2" fmla="val 47709"/>
              <a:gd name="adj3" fmla="val 404198"/>
              <a:gd name="adj4" fmla="val -67627"/>
            </a:avLst>
          </a:prstGeom>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en-US" sz="1400" dirty="0"/>
              <a:t>an application asks for data</a:t>
            </a:r>
          </a:p>
        </p:txBody>
      </p:sp>
      <p:sp>
        <p:nvSpPr>
          <p:cNvPr id="8" name="Rectangle 7"/>
          <p:cNvSpPr/>
          <p:nvPr/>
        </p:nvSpPr>
        <p:spPr>
          <a:xfrm>
            <a:off x="0" y="727428"/>
            <a:ext cx="2318263" cy="707886"/>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software</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More on </a:t>
            </a:r>
            <a:r>
              <a:rPr lang="en-US" dirty="0">
                <a:solidFill>
                  <a:srgbClr val="FFFF00"/>
                </a:solidFill>
                <a:effectLst>
                  <a:outerShdw blurRad="38100" dist="38100" dir="2700000" algn="tl">
                    <a:srgbClr val="000000">
                      <a:alpha val="43137"/>
                    </a:srgbClr>
                  </a:outerShdw>
                </a:effectLst>
              </a:rPr>
              <a:t>P</a:t>
            </a:r>
            <a:r>
              <a:rPr lang="en-US" dirty="0"/>
              <a:t>rotocols</a:t>
            </a:r>
          </a:p>
        </p:txBody>
      </p:sp>
      <p:sp>
        <p:nvSpPr>
          <p:cNvPr id="2" name="Date Placeholder 1"/>
          <p:cNvSpPr>
            <a:spLocks noGrp="1"/>
          </p:cNvSpPr>
          <p:nvPr>
            <p:ph type="dt" sz="half" idx="10"/>
          </p:nvPr>
        </p:nvSpPr>
        <p:spPr/>
        <p:txBody>
          <a:bodyPr/>
          <a:lstStyle/>
          <a:p>
            <a:fld id="{13C9A9EA-01B1-4B4E-93E6-FE84C74F549E}"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rved Right Arrow 6"/>
          <p:cNvSpPr/>
          <p:nvPr/>
        </p:nvSpPr>
        <p:spPr bwMode="auto">
          <a:xfrm flipV="1">
            <a:off x="1255058" y="3514169"/>
            <a:ext cx="779930" cy="1075764"/>
          </a:xfrm>
          <a:prstGeom prst="curved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6" name="Rounded Rectangle 5"/>
          <p:cNvSpPr/>
          <p:nvPr/>
        </p:nvSpPr>
        <p:spPr bwMode="auto">
          <a:xfrm>
            <a:off x="457200" y="1187007"/>
            <a:ext cx="8314588" cy="1055608"/>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spAutoFit/>
          </a:bodyPr>
          <a:lstStyle/>
          <a:p>
            <a:pPr eaLnBrk="1" hangingPunct="1"/>
            <a:r>
              <a:rPr lang="en-US" sz="1400" dirty="0"/>
              <a:t>Think of sending a letter</a:t>
            </a:r>
          </a:p>
          <a:p>
            <a:pPr eaLnBrk="1" hangingPunct="1"/>
            <a:r>
              <a:rPr lang="en-US" sz="1400" dirty="0"/>
              <a:t>I</a:t>
            </a:r>
            <a:r>
              <a:rPr lang="en-US" sz="1400" dirty="0">
                <a:solidFill>
                  <a:srgbClr val="FFFF00"/>
                </a:solidFill>
              </a:rPr>
              <a:t>P</a:t>
            </a:r>
            <a:r>
              <a:rPr lang="en-US" sz="1400" dirty="0"/>
              <a:t> makes sure the envelope is addressed in the same way so that anyone could receive it</a:t>
            </a:r>
          </a:p>
          <a:p>
            <a:pPr eaLnBrk="1" hangingPunct="1"/>
            <a:r>
              <a:rPr lang="en-US" sz="1400" dirty="0"/>
              <a:t>TC</a:t>
            </a:r>
            <a:r>
              <a:rPr lang="en-US" sz="1400" dirty="0">
                <a:solidFill>
                  <a:srgbClr val="FFFF00"/>
                </a:solidFill>
              </a:rPr>
              <a:t>P</a:t>
            </a:r>
            <a:r>
              <a:rPr lang="en-US" sz="1400" dirty="0"/>
              <a:t> is more like sending a certified letter - you get a response that someone has received it.  </a:t>
            </a:r>
          </a:p>
          <a:p>
            <a:pPr eaLnBrk="1" hangingPunct="1"/>
            <a:r>
              <a:rPr lang="en-US" sz="1400" dirty="0"/>
              <a:t>TC</a:t>
            </a:r>
            <a:r>
              <a:rPr lang="en-US" sz="1400" dirty="0">
                <a:solidFill>
                  <a:srgbClr val="FFFF00"/>
                </a:solidFill>
              </a:rPr>
              <a:t>P</a:t>
            </a:r>
            <a:r>
              <a:rPr lang="en-US" sz="1400" dirty="0"/>
              <a:t> also makes sure that the parts of the letter </a:t>
            </a:r>
            <a:r>
              <a:rPr lang="en-US" sz="1400"/>
              <a:t>are all </a:t>
            </a:r>
            <a:r>
              <a:rPr lang="en-US" sz="1400" dirty="0"/>
              <a:t>received and are </a:t>
            </a:r>
            <a:r>
              <a:rPr lang="en-US" sz="1400" dirty="0">
                <a:solidFill>
                  <a:srgbClr val="FFFF00"/>
                </a:solidFill>
              </a:rPr>
              <a:t>IN ORDER</a:t>
            </a:r>
          </a:p>
        </p:txBody>
      </p:sp>
      <p:sp>
        <p:nvSpPr>
          <p:cNvPr id="12" name="AutoShape 8"/>
          <p:cNvSpPr>
            <a:spLocks/>
          </p:cNvSpPr>
          <p:nvPr/>
        </p:nvSpPr>
        <p:spPr bwMode="auto">
          <a:xfrm>
            <a:off x="3447565" y="5512437"/>
            <a:ext cx="2781531" cy="307777"/>
          </a:xfrm>
          <a:prstGeom prst="borderCallout1">
            <a:avLst>
              <a:gd name="adj1" fmla="val 36891"/>
              <a:gd name="adj2" fmla="val 57036"/>
              <a:gd name="adj3" fmla="val 47990"/>
              <a:gd name="adj4" fmla="val 36768"/>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eaLnBrk="1" hangingPunct="1"/>
            <a:r>
              <a:rPr lang="en-US" sz="1400" dirty="0"/>
              <a:t>protocols &amp; standards are key</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More on </a:t>
            </a:r>
            <a:r>
              <a:rPr lang="en-US" dirty="0">
                <a:solidFill>
                  <a:srgbClr val="FFFF00"/>
                </a:solidFill>
              </a:rPr>
              <a:t>P</a:t>
            </a:r>
            <a:r>
              <a:rPr lang="en-US" dirty="0"/>
              <a:t>rotocols</a:t>
            </a:r>
          </a:p>
        </p:txBody>
      </p:sp>
      <p:sp>
        <p:nvSpPr>
          <p:cNvPr id="2" name="Date Placeholder 1"/>
          <p:cNvSpPr>
            <a:spLocks noGrp="1"/>
          </p:cNvSpPr>
          <p:nvPr>
            <p:ph type="dt" sz="half" idx="10"/>
          </p:nvPr>
        </p:nvSpPr>
        <p:spPr/>
        <p:txBody>
          <a:bodyPr/>
          <a:lstStyle/>
          <a:p>
            <a:fld id="{2DC92F35-DDAA-4FCB-80B3-0628C193F39E}"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bwMode="auto">
          <a:xfrm>
            <a:off x="573190" y="1258593"/>
            <a:ext cx="7580210" cy="578882"/>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eaLnBrk="1" hangingPunct="1"/>
            <a:r>
              <a:rPr lang="en-US" sz="1400" dirty="0"/>
              <a:t>Service &amp; application layer </a:t>
            </a:r>
            <a:r>
              <a:rPr lang="en-US" sz="1400" dirty="0">
                <a:solidFill>
                  <a:srgbClr val="FFFF00"/>
                </a:solidFill>
              </a:rPr>
              <a:t>p</a:t>
            </a:r>
            <a:r>
              <a:rPr lang="en-US" sz="1400" dirty="0"/>
              <a:t>rotocols (i.e. HTT</a:t>
            </a:r>
            <a:r>
              <a:rPr lang="en-US" sz="1400" dirty="0">
                <a:solidFill>
                  <a:srgbClr val="FFFF00"/>
                </a:solidFill>
              </a:rPr>
              <a:t>P</a:t>
            </a:r>
            <a:r>
              <a:rPr lang="en-US" sz="1400" dirty="0"/>
              <a:t>, FT</a:t>
            </a:r>
            <a:r>
              <a:rPr lang="en-US" sz="1400" dirty="0">
                <a:solidFill>
                  <a:srgbClr val="FFFF00"/>
                </a:solidFill>
              </a:rPr>
              <a:t>P</a:t>
            </a:r>
            <a:r>
              <a:rPr lang="en-US" sz="1400" dirty="0"/>
              <a:t>) ensure that the sender and receiver are speaking the same language, and that the letter can be interpreted</a:t>
            </a:r>
          </a:p>
        </p:txBody>
      </p:sp>
      <p:sp>
        <p:nvSpPr>
          <p:cNvPr id="8" name="AutoShape 8"/>
          <p:cNvSpPr>
            <a:spLocks/>
          </p:cNvSpPr>
          <p:nvPr/>
        </p:nvSpPr>
        <p:spPr bwMode="auto">
          <a:xfrm>
            <a:off x="3447565" y="5512437"/>
            <a:ext cx="2781531" cy="307777"/>
          </a:xfrm>
          <a:prstGeom prst="borderCallout1">
            <a:avLst>
              <a:gd name="adj1" fmla="val 12388"/>
              <a:gd name="adj2" fmla="val 57714"/>
              <a:gd name="adj3" fmla="val 29613"/>
              <a:gd name="adj4" fmla="val 36768"/>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eaLnBrk="1" hangingPunct="1"/>
            <a:r>
              <a:rPr lang="en-US" sz="1400" dirty="0"/>
              <a:t>protocols &amp; standards are key</a:t>
            </a:r>
          </a:p>
        </p:txBody>
      </p:sp>
      <p:sp>
        <p:nvSpPr>
          <p:cNvPr id="10" name="Curved Right Arrow 9"/>
          <p:cNvSpPr/>
          <p:nvPr/>
        </p:nvSpPr>
        <p:spPr bwMode="auto">
          <a:xfrm flipV="1">
            <a:off x="1111624" y="2752173"/>
            <a:ext cx="779930" cy="1075764"/>
          </a:xfrm>
          <a:prstGeom prst="curved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 name="Curved Right Arrow 6"/>
          <p:cNvSpPr/>
          <p:nvPr/>
        </p:nvSpPr>
        <p:spPr bwMode="auto">
          <a:xfrm flipV="1">
            <a:off x="1255058" y="3514169"/>
            <a:ext cx="779930" cy="1075764"/>
          </a:xfrm>
          <a:prstGeom prst="curved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What are </a:t>
            </a:r>
            <a:r>
              <a:rPr lang="en-US" dirty="0">
                <a:solidFill>
                  <a:srgbClr val="FFFF00"/>
                </a:solidFill>
              </a:rPr>
              <a:t>packets</a:t>
            </a:r>
            <a:r>
              <a:rPr lang="en-US" dirty="0"/>
              <a:t>?</a:t>
            </a:r>
          </a:p>
        </p:txBody>
      </p:sp>
      <p:sp>
        <p:nvSpPr>
          <p:cNvPr id="2" name="Date Placeholder 1"/>
          <p:cNvSpPr>
            <a:spLocks noGrp="1"/>
          </p:cNvSpPr>
          <p:nvPr>
            <p:ph type="dt" sz="half" idx="10"/>
          </p:nvPr>
        </p:nvSpPr>
        <p:spPr/>
        <p:txBody>
          <a:bodyPr/>
          <a:lstStyle/>
          <a:p>
            <a:fld id="{EEB7EAF2-8E52-4298-85C3-8B9E8E875688}"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6" name="Rounded Rectangle 5"/>
          <p:cNvSpPr/>
          <p:nvPr/>
        </p:nvSpPr>
        <p:spPr bwMode="auto">
          <a:xfrm>
            <a:off x="801790" y="1066802"/>
            <a:ext cx="7580210" cy="817245"/>
          </a:xfrm>
          <a:prstGeom prst="roundRect">
            <a:avLst/>
          </a:prstGeom>
          <a:solidFill>
            <a:schemeClr val="accent2">
              <a:lumMod val="50000"/>
            </a:schemeClr>
          </a:solidFill>
          <a:ln>
            <a:solidFill>
              <a:schemeClr val="accent2">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eaLnBrk="1" hangingPunct="1"/>
            <a:r>
              <a:rPr lang="en-US" sz="1400" dirty="0"/>
              <a:t>In reality, each “letter” is sent in </a:t>
            </a:r>
            <a:r>
              <a:rPr lang="en-US" sz="1400" dirty="0">
                <a:solidFill>
                  <a:srgbClr val="FFFF00"/>
                </a:solidFill>
              </a:rPr>
              <a:t>a bunch of  pieces </a:t>
            </a:r>
            <a:br>
              <a:rPr lang="en-US" sz="1400" dirty="0">
                <a:solidFill>
                  <a:srgbClr val="FFFF00"/>
                </a:solidFill>
              </a:rPr>
            </a:br>
            <a:r>
              <a:rPr lang="en-US" sz="1400" dirty="0"/>
              <a:t>- as if you had sent it one page at a time.</a:t>
            </a:r>
          </a:p>
          <a:p>
            <a:pPr eaLnBrk="1" hangingPunct="1"/>
            <a:r>
              <a:rPr lang="en-US" sz="1400" dirty="0"/>
              <a:t>These pieces are </a:t>
            </a:r>
            <a:r>
              <a:rPr lang="en-US" sz="1400" dirty="0">
                <a:solidFill>
                  <a:srgbClr val="FFFF00"/>
                </a:solidFill>
              </a:rPr>
              <a:t>packets</a:t>
            </a:r>
            <a:r>
              <a:rPr lang="en-US" sz="1400" dirty="0"/>
              <a:t>.</a:t>
            </a:r>
          </a:p>
        </p:txBody>
      </p:sp>
      <p:grpSp>
        <p:nvGrpSpPr>
          <p:cNvPr id="68" name="Group 67"/>
          <p:cNvGrpSpPr/>
          <p:nvPr/>
        </p:nvGrpSpPr>
        <p:grpSpPr>
          <a:xfrm>
            <a:off x="977153" y="1897904"/>
            <a:ext cx="7885113" cy="4503738"/>
            <a:chOff x="977151" y="1897904"/>
            <a:chExt cx="7885113" cy="4503738"/>
          </a:xfrm>
        </p:grpSpPr>
        <p:grpSp>
          <p:nvGrpSpPr>
            <p:cNvPr id="14" name="Group 3"/>
            <p:cNvGrpSpPr>
              <a:grpSpLocks/>
            </p:cNvGrpSpPr>
            <p:nvPr/>
          </p:nvGrpSpPr>
          <p:grpSpPr bwMode="auto">
            <a:xfrm>
              <a:off x="977151" y="1897904"/>
              <a:ext cx="7885113" cy="4503738"/>
              <a:chOff x="336" y="1348"/>
              <a:chExt cx="4967" cy="2837"/>
            </a:xfrm>
          </p:grpSpPr>
          <p:sp>
            <p:nvSpPr>
              <p:cNvPr id="38" name="Line 50"/>
              <p:cNvSpPr>
                <a:spLocks noChangeShapeType="1"/>
              </p:cNvSpPr>
              <p:nvPr/>
            </p:nvSpPr>
            <p:spPr bwMode="auto">
              <a:xfrm>
                <a:off x="2832" y="1872"/>
                <a:ext cx="1022" cy="491"/>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36" name="Text Box 48"/>
              <p:cNvSpPr txBox="1">
                <a:spLocks noChangeArrowheads="1"/>
              </p:cNvSpPr>
              <p:nvPr/>
            </p:nvSpPr>
            <p:spPr bwMode="auto">
              <a:xfrm>
                <a:off x="2448" y="1688"/>
                <a:ext cx="658" cy="194"/>
              </a:xfrm>
              <a:prstGeom prst="rect">
                <a:avLst/>
              </a:prstGeom>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21"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3"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49"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1026"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1027"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31"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40"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1028"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1"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1029"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1030"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5" name="Text Box 47"/>
              <p:cNvSpPr txBox="1">
                <a:spLocks noChangeArrowheads="1"/>
              </p:cNvSpPr>
              <p:nvPr/>
            </p:nvSpPr>
            <p:spPr bwMode="auto">
              <a:xfrm>
                <a:off x="3814" y="1348"/>
                <a:ext cx="1489" cy="250"/>
              </a:xfrm>
              <a:prstGeom prst="rect">
                <a:avLst/>
              </a:prstGeom>
              <a:noFill/>
              <a:ln w="9525">
                <a:noFill/>
                <a:miter lim="800000"/>
                <a:headEnd/>
                <a:tailEnd/>
              </a:ln>
              <a:effectLst/>
            </p:spPr>
            <p:txBody>
              <a:bodyPr wrap="none">
                <a:spAutoFit/>
              </a:bodyPr>
              <a:lstStyle/>
              <a:p>
                <a:pPr>
                  <a:spcBef>
                    <a:spcPct val="20000"/>
                  </a:spcBef>
                </a:pPr>
                <a:r>
                  <a:rPr lang="en-US" sz="2000" dirty="0">
                    <a:latin typeface="Tahoma" charset="0"/>
                  </a:rPr>
                  <a:t>Local Area Network</a:t>
                </a:r>
              </a:p>
            </p:txBody>
          </p:sp>
          <p:sp>
            <p:nvSpPr>
              <p:cNvPr id="37" name="Line 49"/>
              <p:cNvSpPr>
                <a:spLocks noChangeShapeType="1"/>
              </p:cNvSpPr>
              <p:nvPr/>
            </p:nvSpPr>
            <p:spPr bwMode="auto">
              <a:xfrm flipH="1">
                <a:off x="2400" y="1880"/>
                <a:ext cx="328" cy="52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1031"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1032"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Let’s consider an example</a:t>
            </a:r>
          </a:p>
        </p:txBody>
      </p:sp>
      <p:sp>
        <p:nvSpPr>
          <p:cNvPr id="2" name="Date Placeholder 1"/>
          <p:cNvSpPr>
            <a:spLocks noGrp="1"/>
          </p:cNvSpPr>
          <p:nvPr>
            <p:ph type="dt" sz="half" idx="10"/>
          </p:nvPr>
        </p:nvSpPr>
        <p:spPr/>
        <p:txBody>
          <a:bodyPr/>
          <a:lstStyle/>
          <a:p>
            <a:fld id="{18F99061-A833-4197-9181-5F4FEB407872}"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pSp>
        <p:nvGrpSpPr>
          <p:cNvPr id="68" name="Group 67"/>
          <p:cNvGrpSpPr/>
          <p:nvPr/>
        </p:nvGrpSpPr>
        <p:grpSpPr>
          <a:xfrm>
            <a:off x="977153" y="1897904"/>
            <a:ext cx="7885113" cy="4503738"/>
            <a:chOff x="977151" y="1897904"/>
            <a:chExt cx="7885113" cy="4503738"/>
          </a:xfrm>
        </p:grpSpPr>
        <p:grpSp>
          <p:nvGrpSpPr>
            <p:cNvPr id="14" name="Group 3"/>
            <p:cNvGrpSpPr>
              <a:grpSpLocks/>
            </p:cNvGrpSpPr>
            <p:nvPr/>
          </p:nvGrpSpPr>
          <p:grpSpPr bwMode="auto">
            <a:xfrm>
              <a:off x="977151" y="1897904"/>
              <a:ext cx="7885113" cy="4503738"/>
              <a:chOff x="336" y="1348"/>
              <a:chExt cx="4967" cy="2837"/>
            </a:xfrm>
          </p:grpSpPr>
          <p:sp>
            <p:nvSpPr>
              <p:cNvPr id="38" name="Line 50"/>
              <p:cNvSpPr>
                <a:spLocks noChangeShapeType="1"/>
              </p:cNvSpPr>
              <p:nvPr/>
            </p:nvSpPr>
            <p:spPr bwMode="auto">
              <a:xfrm>
                <a:off x="2832" y="1872"/>
                <a:ext cx="1022" cy="491"/>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36" name="Text Box 48"/>
              <p:cNvSpPr txBox="1">
                <a:spLocks noChangeArrowheads="1"/>
              </p:cNvSpPr>
              <p:nvPr/>
            </p:nvSpPr>
            <p:spPr bwMode="auto">
              <a:xfrm>
                <a:off x="2448" y="1688"/>
                <a:ext cx="658" cy="194"/>
              </a:xfrm>
              <a:prstGeom prst="rect">
                <a:avLst/>
              </a:prstGeom>
              <a:solidFill>
                <a:schemeClr val="accent1"/>
              </a:solidFill>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21"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3"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49"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2050"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2051"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31"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40"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2052"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1"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2053"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2054"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5" name="Text Box 47"/>
              <p:cNvSpPr txBox="1">
                <a:spLocks noChangeArrowheads="1"/>
              </p:cNvSpPr>
              <p:nvPr/>
            </p:nvSpPr>
            <p:spPr bwMode="auto">
              <a:xfrm>
                <a:off x="3814" y="1348"/>
                <a:ext cx="1489" cy="250"/>
              </a:xfrm>
              <a:prstGeom prst="rect">
                <a:avLst/>
              </a:prstGeom>
              <a:noFill/>
              <a:ln w="9525">
                <a:noFill/>
                <a:miter lim="800000"/>
                <a:headEnd/>
                <a:tailEnd/>
              </a:ln>
              <a:effectLst/>
            </p:spPr>
            <p:txBody>
              <a:bodyPr wrap="none">
                <a:spAutoFit/>
              </a:bodyPr>
              <a:lstStyle/>
              <a:p>
                <a:pPr>
                  <a:spcBef>
                    <a:spcPct val="20000"/>
                  </a:spcBef>
                </a:pPr>
                <a:r>
                  <a:rPr lang="en-US" sz="2000" dirty="0">
                    <a:latin typeface="Tahoma" charset="0"/>
                  </a:rPr>
                  <a:t>Local Area Network</a:t>
                </a:r>
              </a:p>
            </p:txBody>
          </p:sp>
          <p:sp>
            <p:nvSpPr>
              <p:cNvPr id="37" name="Line 49"/>
              <p:cNvSpPr>
                <a:spLocks noChangeShapeType="1"/>
              </p:cNvSpPr>
              <p:nvPr/>
            </p:nvSpPr>
            <p:spPr bwMode="auto">
              <a:xfrm flipH="1">
                <a:off x="2400" y="1880"/>
                <a:ext cx="328" cy="52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2055"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2056"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6" name="Oval 51"/>
          <p:cNvSpPr>
            <a:spLocks noChangeArrowheads="1"/>
          </p:cNvSpPr>
          <p:nvPr/>
        </p:nvSpPr>
        <p:spPr bwMode="auto">
          <a:xfrm>
            <a:off x="5930150" y="1543892"/>
            <a:ext cx="3137650" cy="2330450"/>
          </a:xfrm>
          <a:prstGeom prst="ellipse">
            <a:avLst/>
          </a:prstGeom>
          <a:noFill/>
          <a:ln w="38100">
            <a:solidFill>
              <a:srgbClr val="C00000"/>
            </a:solidFill>
            <a:round/>
            <a:headEnd/>
            <a:tailEnd/>
          </a:ln>
          <a:effectLst/>
        </p:spPr>
        <p:txBody>
          <a:bodyPr wrap="none" anchor="ctr"/>
          <a:lstStyle/>
          <a:p>
            <a:endParaRPr lang="en-US"/>
          </a:p>
        </p:txBody>
      </p:sp>
      <p:sp>
        <p:nvSpPr>
          <p:cNvPr id="57" name="AutoShape 52"/>
          <p:cNvSpPr>
            <a:spLocks/>
          </p:cNvSpPr>
          <p:nvPr/>
        </p:nvSpPr>
        <p:spPr bwMode="auto">
          <a:xfrm>
            <a:off x="1420344" y="2129212"/>
            <a:ext cx="1422400" cy="339725"/>
          </a:xfrm>
          <a:prstGeom prst="callout1">
            <a:avLst>
              <a:gd name="adj1" fmla="val 33644"/>
              <a:gd name="adj2" fmla="val 105356"/>
              <a:gd name="adj3" fmla="val -11601"/>
              <a:gd name="adj4" fmla="val 360217"/>
            </a:avLst>
          </a:prstGeom>
          <a:solidFill>
            <a:srgbClr val="C00000"/>
          </a:solidFill>
          <a:ln>
            <a:solidFill>
              <a:srgbClr val="C00000"/>
            </a:solidFill>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sz="1400" b="1" dirty="0"/>
              <a:t>Could be us</a:t>
            </a:r>
          </a:p>
        </p:txBody>
      </p:sp>
    </p:spTree>
    <p:extLst>
      <p:ext uri="{BB962C8B-B14F-4D97-AF65-F5344CB8AC3E}">
        <p14:creationId xmlns:p14="http://schemas.microsoft.com/office/powerpoint/2010/main" val="127923916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8" name="Group 57"/>
          <p:cNvGrpSpPr/>
          <p:nvPr/>
        </p:nvGrpSpPr>
        <p:grpSpPr>
          <a:xfrm>
            <a:off x="1420345" y="1680885"/>
            <a:ext cx="4146739" cy="4424077"/>
            <a:chOff x="1420343" y="1680883"/>
            <a:chExt cx="4146739" cy="4424077"/>
          </a:xfrm>
          <a:solidFill>
            <a:srgbClr val="AF6F64"/>
          </a:solidFill>
        </p:grpSpPr>
        <p:sp>
          <p:nvSpPr>
            <p:cNvPr id="59" name="Cloud Callout 58"/>
            <p:cNvSpPr/>
            <p:nvPr/>
          </p:nvSpPr>
          <p:spPr bwMode="auto">
            <a:xfrm>
              <a:off x="2985247" y="1788454"/>
              <a:ext cx="2581835" cy="4316506"/>
            </a:xfrm>
            <a:prstGeom prst="cloudCallout">
              <a:avLst>
                <a:gd name="adj1" fmla="val -49478"/>
                <a:gd name="adj2" fmla="val -49961"/>
              </a:avLst>
            </a:prstGeom>
            <a:grpFill/>
            <a:ln>
              <a:solidFill>
                <a:srgbClr val="AF6F6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61" name="Text Box 48"/>
            <p:cNvSpPr txBox="1">
              <a:spLocks noChangeArrowheads="1"/>
            </p:cNvSpPr>
            <p:nvPr/>
          </p:nvSpPr>
          <p:spPr bwMode="auto">
            <a:xfrm>
              <a:off x="1420343" y="1680883"/>
              <a:ext cx="1524747" cy="276999"/>
            </a:xfrm>
            <a:prstGeom prst="rect">
              <a:avLst/>
            </a:prstGeom>
            <a:grpFill/>
            <a:ln>
              <a:solidFill>
                <a:srgbClr val="AF6F64"/>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spcBef>
                  <a:spcPct val="20000"/>
                </a:spcBef>
              </a:pPr>
              <a:r>
                <a:rPr lang="en-US" sz="1200" b="1" dirty="0"/>
                <a:t>The Internet</a:t>
              </a:r>
            </a:p>
          </p:txBody>
        </p:sp>
      </p:grpSp>
      <p:sp>
        <p:nvSpPr>
          <p:cNvPr id="340994" name="Rectangle 2"/>
          <p:cNvSpPr>
            <a:spLocks noGrp="1" noChangeArrowheads="1"/>
          </p:cNvSpPr>
          <p:nvPr>
            <p:ph type="title"/>
          </p:nvPr>
        </p:nvSpPr>
        <p:spPr/>
        <p:txBody>
          <a:bodyPr/>
          <a:lstStyle/>
          <a:p>
            <a:pPr>
              <a:spcBef>
                <a:spcPct val="50000"/>
              </a:spcBef>
            </a:pPr>
            <a:r>
              <a:rPr lang="en-US" dirty="0"/>
              <a:t>For us to get train tickets from “</a:t>
            </a:r>
            <a:r>
              <a:rPr lang="en-US" dirty="0">
                <a:solidFill>
                  <a:srgbClr val="92D050"/>
                </a:solidFill>
              </a:rPr>
              <a:t>Die </a:t>
            </a:r>
            <a:r>
              <a:rPr lang="en-US" dirty="0" err="1">
                <a:solidFill>
                  <a:srgbClr val="92D050"/>
                </a:solidFill>
              </a:rPr>
              <a:t>Bahn</a:t>
            </a:r>
            <a:r>
              <a:rPr lang="en-US" dirty="0"/>
              <a:t>”, we have to send it a message</a:t>
            </a:r>
            <a:endParaRPr lang="en-US" dirty="0">
              <a:solidFill>
                <a:srgbClr val="FF9900"/>
              </a:solidFill>
            </a:endParaRPr>
          </a:p>
        </p:txBody>
      </p:sp>
      <p:sp>
        <p:nvSpPr>
          <p:cNvPr id="2" name="Date Placeholder 1"/>
          <p:cNvSpPr>
            <a:spLocks noGrp="1"/>
          </p:cNvSpPr>
          <p:nvPr>
            <p:ph type="dt" sz="half" idx="10"/>
          </p:nvPr>
        </p:nvSpPr>
        <p:spPr/>
        <p:txBody>
          <a:bodyPr/>
          <a:lstStyle/>
          <a:p>
            <a:fld id="{8C36E3AB-741A-4673-8C63-F0242AC9CF1F}"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pSp>
        <p:nvGrpSpPr>
          <p:cNvPr id="68" name="Group 67"/>
          <p:cNvGrpSpPr/>
          <p:nvPr/>
        </p:nvGrpSpPr>
        <p:grpSpPr>
          <a:xfrm>
            <a:off x="977153" y="1897904"/>
            <a:ext cx="7885113" cy="4503738"/>
            <a:chOff x="977151" y="1897904"/>
            <a:chExt cx="7885113" cy="4503738"/>
          </a:xfrm>
        </p:grpSpPr>
        <p:grpSp>
          <p:nvGrpSpPr>
            <p:cNvPr id="14" name="Group 3"/>
            <p:cNvGrpSpPr>
              <a:grpSpLocks/>
            </p:cNvGrpSpPr>
            <p:nvPr/>
          </p:nvGrpSpPr>
          <p:grpSpPr bwMode="auto">
            <a:xfrm>
              <a:off x="977151" y="1897904"/>
              <a:ext cx="7885113" cy="4503738"/>
              <a:chOff x="336" y="1348"/>
              <a:chExt cx="4967" cy="2837"/>
            </a:xfrm>
          </p:grpSpPr>
          <p:sp>
            <p:nvSpPr>
              <p:cNvPr id="38" name="Line 50"/>
              <p:cNvSpPr>
                <a:spLocks noChangeShapeType="1"/>
              </p:cNvSpPr>
              <p:nvPr/>
            </p:nvSpPr>
            <p:spPr bwMode="auto">
              <a:xfrm>
                <a:off x="2832" y="1872"/>
                <a:ext cx="1022" cy="491"/>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36" name="Text Box 48"/>
              <p:cNvSpPr txBox="1">
                <a:spLocks noChangeArrowheads="1"/>
              </p:cNvSpPr>
              <p:nvPr/>
            </p:nvSpPr>
            <p:spPr bwMode="auto">
              <a:xfrm>
                <a:off x="2448" y="1688"/>
                <a:ext cx="658" cy="194"/>
              </a:xfrm>
              <a:prstGeom prst="rect">
                <a:avLst/>
              </a:prstGeom>
              <a:solidFill>
                <a:schemeClr val="accent1"/>
              </a:solidFill>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21"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3"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49"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3074"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3075"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31"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40"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3076"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1"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3077"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3078"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5" name="Text Box 47"/>
              <p:cNvSpPr txBox="1">
                <a:spLocks noChangeArrowheads="1"/>
              </p:cNvSpPr>
              <p:nvPr/>
            </p:nvSpPr>
            <p:spPr bwMode="auto">
              <a:xfrm>
                <a:off x="3814" y="1348"/>
                <a:ext cx="1489" cy="250"/>
              </a:xfrm>
              <a:prstGeom prst="rect">
                <a:avLst/>
              </a:prstGeom>
              <a:noFill/>
              <a:ln w="9525">
                <a:noFill/>
                <a:miter lim="800000"/>
                <a:headEnd/>
                <a:tailEnd/>
              </a:ln>
              <a:effectLst/>
            </p:spPr>
            <p:txBody>
              <a:bodyPr wrap="none">
                <a:spAutoFit/>
              </a:bodyPr>
              <a:lstStyle/>
              <a:p>
                <a:pPr>
                  <a:spcBef>
                    <a:spcPct val="20000"/>
                  </a:spcBef>
                </a:pPr>
                <a:r>
                  <a:rPr lang="en-US" sz="2000" dirty="0">
                    <a:latin typeface="Tahoma" charset="0"/>
                  </a:rPr>
                  <a:t>Local Area Network</a:t>
                </a:r>
              </a:p>
            </p:txBody>
          </p:sp>
          <p:sp>
            <p:nvSpPr>
              <p:cNvPr id="37" name="Line 49"/>
              <p:cNvSpPr>
                <a:spLocks noChangeShapeType="1"/>
              </p:cNvSpPr>
              <p:nvPr/>
            </p:nvSpPr>
            <p:spPr bwMode="auto">
              <a:xfrm flipH="1">
                <a:off x="2400" y="1880"/>
                <a:ext cx="328" cy="52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3079"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3080"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4" name="Oval 61"/>
          <p:cNvSpPr>
            <a:spLocks noChangeArrowheads="1"/>
          </p:cNvSpPr>
          <p:nvPr/>
        </p:nvSpPr>
        <p:spPr bwMode="auto">
          <a:xfrm>
            <a:off x="887506" y="3356818"/>
            <a:ext cx="2097742" cy="3138113"/>
          </a:xfrm>
          <a:prstGeom prst="ellipse">
            <a:avLst/>
          </a:prstGeom>
          <a:noFill/>
          <a:ln w="38100">
            <a:solidFill>
              <a:srgbClr val="C00000"/>
            </a:solidFill>
            <a:round/>
            <a:headEnd/>
            <a:tailEnd/>
          </a:ln>
          <a:effectLst/>
        </p:spPr>
        <p:txBody>
          <a:bodyPr wrap="none" anchor="ctr"/>
          <a:lstStyle/>
          <a:p>
            <a:endParaRPr lang="en-US"/>
          </a:p>
        </p:txBody>
      </p:sp>
      <p:sp>
        <p:nvSpPr>
          <p:cNvPr id="65" name="AutoShape 63"/>
          <p:cNvSpPr>
            <a:spLocks/>
          </p:cNvSpPr>
          <p:nvPr/>
        </p:nvSpPr>
        <p:spPr bwMode="auto">
          <a:xfrm>
            <a:off x="3463456" y="6118134"/>
            <a:ext cx="1727200" cy="339725"/>
          </a:xfrm>
          <a:prstGeom prst="callout1">
            <a:avLst>
              <a:gd name="adj1" fmla="val 33644"/>
              <a:gd name="adj2" fmla="val -4412"/>
              <a:gd name="adj3" fmla="val -194009"/>
              <a:gd name="adj4" fmla="val -46218"/>
            </a:avLst>
          </a:prstGeom>
          <a:solidFill>
            <a:srgbClr val="FF9900"/>
          </a:solidFill>
          <a:ln>
            <a:solidFill>
              <a:srgbClr val="FF9900"/>
            </a:solidFill>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sz="1400" dirty="0"/>
              <a:t>Cisco Kid</a:t>
            </a:r>
          </a:p>
        </p:txBody>
      </p:sp>
      <p:grpSp>
        <p:nvGrpSpPr>
          <p:cNvPr id="66" name="Group 64"/>
          <p:cNvGrpSpPr>
            <a:grpSpLocks/>
          </p:cNvGrpSpPr>
          <p:nvPr/>
        </p:nvGrpSpPr>
        <p:grpSpPr bwMode="auto">
          <a:xfrm>
            <a:off x="6541247" y="3779014"/>
            <a:ext cx="2293938" cy="2608381"/>
            <a:chOff x="3968" y="2190"/>
            <a:chExt cx="1445" cy="1940"/>
          </a:xfrm>
        </p:grpSpPr>
        <p:sp>
          <p:nvSpPr>
            <p:cNvPr id="67" name="Oval 65"/>
            <p:cNvSpPr>
              <a:spLocks noChangeArrowheads="1"/>
            </p:cNvSpPr>
            <p:nvPr/>
          </p:nvSpPr>
          <p:spPr bwMode="auto">
            <a:xfrm>
              <a:off x="3968" y="2190"/>
              <a:ext cx="1445" cy="1940"/>
            </a:xfrm>
            <a:prstGeom prst="ellipse">
              <a:avLst/>
            </a:prstGeom>
            <a:noFill/>
            <a:ln w="28575">
              <a:solidFill>
                <a:schemeClr val="accent6">
                  <a:lumMod val="50000"/>
                </a:schemeClr>
              </a:solidFill>
              <a:round/>
              <a:headEnd/>
              <a:tailEnd/>
            </a:ln>
            <a:effectLst/>
          </p:spPr>
          <p:txBody>
            <a:bodyPr wrap="none" anchor="ctr"/>
            <a:lstStyle/>
            <a:p>
              <a:endParaRPr lang="en-US"/>
            </a:p>
          </p:txBody>
        </p:sp>
        <p:sp>
          <p:nvSpPr>
            <p:cNvPr id="69" name="AutoShape 66"/>
            <p:cNvSpPr>
              <a:spLocks/>
            </p:cNvSpPr>
            <p:nvPr/>
          </p:nvSpPr>
          <p:spPr bwMode="auto">
            <a:xfrm>
              <a:off x="4191" y="3633"/>
              <a:ext cx="1088" cy="214"/>
            </a:xfrm>
            <a:prstGeom prst="callout1">
              <a:avLst>
                <a:gd name="adj1" fmla="val 17263"/>
                <a:gd name="adj2" fmla="val 8687"/>
                <a:gd name="adj3" fmla="val 18589"/>
                <a:gd name="adj4" fmla="val 78890"/>
              </a:avLst>
            </a:prstGeom>
            <a:solidFill>
              <a:schemeClr val="accent6">
                <a:lumMod val="50000"/>
              </a:schemeClr>
            </a:solidFill>
            <a:ln>
              <a:solidFill>
                <a:schemeClr val="accent6">
                  <a:lumMod val="50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lgn="ctr"/>
              <a:r>
                <a:rPr lang="en-US" sz="1400"/>
                <a:t>They are there</a:t>
              </a:r>
            </a:p>
          </p:txBody>
        </p:sp>
      </p:grpSp>
      <p:sp>
        <p:nvSpPr>
          <p:cNvPr id="70" name="Text Box 51"/>
          <p:cNvSpPr txBox="1">
            <a:spLocks noChangeArrowheads="1"/>
          </p:cNvSpPr>
          <p:nvPr/>
        </p:nvSpPr>
        <p:spPr bwMode="auto">
          <a:xfrm>
            <a:off x="6960196" y="6071161"/>
            <a:ext cx="1611339" cy="523220"/>
          </a:xfrm>
          <a:prstGeom prst="rect">
            <a:avLst/>
          </a:prstGeom>
          <a:solidFill>
            <a:schemeClr val="accent6">
              <a:lumMod val="50000"/>
            </a:schemeClr>
          </a:solidFill>
          <a:ln>
            <a:solidFill>
              <a:schemeClr val="accent6">
                <a:lumMod val="50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r>
              <a:rPr lang="en-US" sz="1400" dirty="0">
                <a:solidFill>
                  <a:schemeClr val="bg1"/>
                </a:solidFill>
              </a:rPr>
              <a:t>“www.bahn.de”</a:t>
            </a:r>
          </a:p>
          <a:p>
            <a:pPr algn="ctr"/>
            <a:r>
              <a:rPr lang="en-US" sz="1400" dirty="0">
                <a:solidFill>
                  <a:schemeClr val="bg1"/>
                </a:solidFill>
              </a:rPr>
              <a:t>81.200.192.68</a:t>
            </a:r>
          </a:p>
        </p:txBody>
      </p:sp>
      <p:sp>
        <p:nvSpPr>
          <p:cNvPr id="71" name="AutoShape 52"/>
          <p:cNvSpPr>
            <a:spLocks/>
          </p:cNvSpPr>
          <p:nvPr/>
        </p:nvSpPr>
        <p:spPr bwMode="auto">
          <a:xfrm>
            <a:off x="1420344" y="2129212"/>
            <a:ext cx="1422400" cy="339725"/>
          </a:xfrm>
          <a:prstGeom prst="callout1">
            <a:avLst>
              <a:gd name="adj1" fmla="val 132599"/>
              <a:gd name="adj2" fmla="val 48633"/>
              <a:gd name="adj3" fmla="val 344639"/>
              <a:gd name="adj4" fmla="val 38789"/>
            </a:avLst>
          </a:prstGeom>
          <a:solidFill>
            <a:srgbClr val="C00000"/>
          </a:solidFill>
          <a:ln>
            <a:solidFill>
              <a:srgbClr val="C00000"/>
            </a:solidFill>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sz="1400" b="1"/>
              <a:t>Could be us</a:t>
            </a:r>
          </a:p>
        </p:txBody>
      </p:sp>
      <p:sp>
        <p:nvSpPr>
          <p:cNvPr id="72" name="Text Box 50"/>
          <p:cNvSpPr txBox="1">
            <a:spLocks noChangeArrowheads="1"/>
          </p:cNvSpPr>
          <p:nvPr/>
        </p:nvSpPr>
        <p:spPr bwMode="auto">
          <a:xfrm>
            <a:off x="1447802" y="3641725"/>
            <a:ext cx="1029449" cy="523220"/>
          </a:xfrm>
          <a:prstGeom prst="rect">
            <a:avLst/>
          </a:prstGeom>
          <a:solidFill>
            <a:srgbClr val="C00000"/>
          </a:solidFill>
          <a:ln>
            <a:solidFill>
              <a:srgbClr val="C000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en-US" sz="1400" dirty="0">
                <a:solidFill>
                  <a:schemeClr val="bg1"/>
                </a:solidFill>
              </a:rPr>
              <a:t>“Ruby”</a:t>
            </a:r>
          </a:p>
          <a:p>
            <a:pPr algn="ctr"/>
            <a:r>
              <a:rPr lang="en-US" sz="1400" dirty="0">
                <a:solidFill>
                  <a:schemeClr val="bg1"/>
                </a:solidFill>
              </a:rPr>
              <a:t>152.2.81.1</a:t>
            </a:r>
          </a:p>
        </p:txBody>
      </p:sp>
    </p:spTree>
    <p:extLst>
      <p:ext uri="{BB962C8B-B14F-4D97-AF65-F5344CB8AC3E}">
        <p14:creationId xmlns:p14="http://schemas.microsoft.com/office/powerpoint/2010/main" val="1762389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 name="Rectangle 73"/>
          <p:cNvSpPr/>
          <p:nvPr/>
        </p:nvSpPr>
        <p:spPr bwMode="auto">
          <a:xfrm>
            <a:off x="1174377" y="4320988"/>
            <a:ext cx="591670" cy="658906"/>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solidFill>
                <a:srgbClr val="FF9900"/>
              </a:solidFill>
              <a:latin typeface="Times New Roman" charset="0"/>
            </a:endParaRPr>
          </a:p>
        </p:txBody>
      </p:sp>
      <p:sp>
        <p:nvSpPr>
          <p:cNvPr id="73" name="Rectangle 72"/>
          <p:cNvSpPr/>
          <p:nvPr/>
        </p:nvSpPr>
        <p:spPr bwMode="auto">
          <a:xfrm>
            <a:off x="6763871" y="2514600"/>
            <a:ext cx="591670" cy="658906"/>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0" name="Cloud Callout 69"/>
          <p:cNvSpPr/>
          <p:nvPr/>
        </p:nvSpPr>
        <p:spPr bwMode="auto">
          <a:xfrm>
            <a:off x="2985249" y="1788454"/>
            <a:ext cx="2581835" cy="4316506"/>
          </a:xfrm>
          <a:prstGeom prst="cloudCallout">
            <a:avLst>
              <a:gd name="adj1" fmla="val -49478"/>
              <a:gd name="adj2" fmla="val -49961"/>
            </a:avLst>
          </a:prstGeom>
          <a:solidFill>
            <a:srgbClr val="AF6F64"/>
          </a:solidFill>
          <a:ln>
            <a:solidFill>
              <a:srgbClr val="AF6F64"/>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340994" name="Rectangle 2"/>
          <p:cNvSpPr>
            <a:spLocks noGrp="1" noChangeArrowheads="1"/>
          </p:cNvSpPr>
          <p:nvPr>
            <p:ph type="title"/>
          </p:nvPr>
        </p:nvSpPr>
        <p:spPr/>
        <p:txBody>
          <a:bodyPr/>
          <a:lstStyle/>
          <a:p>
            <a:r>
              <a:rPr lang="en-US" dirty="0"/>
              <a:t>A packet example - suppose </a:t>
            </a:r>
            <a:r>
              <a:rPr lang="en-US" b="1" dirty="0">
                <a:solidFill>
                  <a:schemeClr val="accent5"/>
                </a:solidFill>
              </a:rPr>
              <a:t>Alice</a:t>
            </a:r>
            <a:r>
              <a:rPr lang="en-US" dirty="0">
                <a:solidFill>
                  <a:srgbClr val="009900"/>
                </a:solidFill>
              </a:rPr>
              <a:t> </a:t>
            </a:r>
            <a:r>
              <a:rPr lang="en-US" dirty="0"/>
              <a:t>wants to talk to </a:t>
            </a:r>
            <a:r>
              <a:rPr lang="en-US" b="1" dirty="0">
                <a:solidFill>
                  <a:srgbClr val="FF9900"/>
                </a:solidFill>
              </a:rPr>
              <a:t>Bob</a:t>
            </a:r>
          </a:p>
        </p:txBody>
      </p:sp>
      <p:sp>
        <p:nvSpPr>
          <p:cNvPr id="11" name="Date Placeholder 10"/>
          <p:cNvSpPr>
            <a:spLocks noGrp="1"/>
          </p:cNvSpPr>
          <p:nvPr>
            <p:ph type="dt" sz="half" idx="10"/>
          </p:nvPr>
        </p:nvSpPr>
        <p:spPr/>
        <p:txBody>
          <a:bodyPr/>
          <a:lstStyle/>
          <a:p>
            <a:fld id="{8C829509-9DED-4B6A-831B-FAE7BE1A2767}" type="datetime1">
              <a:rPr lang="en-US" smtClean="0"/>
              <a:t>2017-07-14</a:t>
            </a:fld>
            <a:endParaRPr lang="en-US" dirty="0"/>
          </a:p>
        </p:txBody>
      </p:sp>
      <p:sp>
        <p:nvSpPr>
          <p:cNvPr id="12" name="Footer Placeholder 11"/>
          <p:cNvSpPr>
            <a:spLocks noGrp="1"/>
          </p:cNvSpPr>
          <p:nvPr>
            <p:ph type="ftr" sz="quarter" idx="11"/>
          </p:nvPr>
        </p:nvSpPr>
        <p:spPr/>
        <p:txBody>
          <a:bodyPr/>
          <a:lstStyle/>
          <a:p>
            <a:pPr algn="r"/>
            <a:r>
              <a:rPr lang="en-US"/>
              <a:t>Information Tools - Networks</a:t>
            </a:r>
            <a:endParaRPr lang="en-US" dirty="0"/>
          </a:p>
        </p:txBody>
      </p:sp>
      <p:grpSp>
        <p:nvGrpSpPr>
          <p:cNvPr id="3" name="Group 67"/>
          <p:cNvGrpSpPr/>
          <p:nvPr/>
        </p:nvGrpSpPr>
        <p:grpSpPr>
          <a:xfrm>
            <a:off x="977153" y="2196354"/>
            <a:ext cx="7294563" cy="4205288"/>
            <a:chOff x="977151" y="2196354"/>
            <a:chExt cx="7294563" cy="4205288"/>
          </a:xfrm>
        </p:grpSpPr>
        <p:grpSp>
          <p:nvGrpSpPr>
            <p:cNvPr id="4" name="Group 3"/>
            <p:cNvGrpSpPr>
              <a:grpSpLocks/>
            </p:cNvGrpSpPr>
            <p:nvPr/>
          </p:nvGrpSpPr>
          <p:grpSpPr bwMode="auto">
            <a:xfrm>
              <a:off x="977151" y="2196354"/>
              <a:ext cx="7294563" cy="4205288"/>
              <a:chOff x="336" y="1536"/>
              <a:chExt cx="4595" cy="2649"/>
            </a:xfrm>
          </p:grpSpPr>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5"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7"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4098"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4099"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8"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9"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4100"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4101"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4102"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4103"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4104"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7" name="Text Box 50"/>
          <p:cNvSpPr txBox="1">
            <a:spLocks noChangeArrowheads="1"/>
          </p:cNvSpPr>
          <p:nvPr/>
        </p:nvSpPr>
        <p:spPr bwMode="auto">
          <a:xfrm>
            <a:off x="1447800" y="3641727"/>
            <a:ext cx="834780" cy="307777"/>
          </a:xfrm>
          <a:prstGeom prst="rect">
            <a:avLst/>
          </a:prstGeom>
          <a:solidFill>
            <a:srgbClr val="FF9900"/>
          </a:solidFill>
          <a:ln>
            <a:solidFill>
              <a:srgbClr val="FF99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spcBef>
                <a:spcPct val="20000"/>
              </a:spcBef>
            </a:pPr>
            <a:r>
              <a:rPr lang="en-US" sz="1400" dirty="0">
                <a:solidFill>
                  <a:schemeClr val="bg1"/>
                </a:solidFill>
                <a:latin typeface="Tahoma" charset="0"/>
              </a:rPr>
              <a:t>Bob.edu</a:t>
            </a:r>
          </a:p>
        </p:txBody>
      </p:sp>
      <p:sp>
        <p:nvSpPr>
          <p:cNvPr id="69" name="Text Box 44"/>
          <p:cNvSpPr txBox="1">
            <a:spLocks noChangeArrowheads="1"/>
          </p:cNvSpPr>
          <p:nvPr/>
        </p:nvSpPr>
        <p:spPr bwMode="auto">
          <a:xfrm>
            <a:off x="6524161" y="1994647"/>
            <a:ext cx="1045671" cy="338554"/>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spcBef>
                <a:spcPct val="20000"/>
              </a:spcBef>
            </a:pPr>
            <a:r>
              <a:rPr lang="en-US" sz="1600" dirty="0">
                <a:solidFill>
                  <a:schemeClr val="bg1"/>
                </a:solidFill>
                <a:latin typeface="Tahoma" charset="0"/>
              </a:rPr>
              <a:t>Alice.com</a:t>
            </a:r>
          </a:p>
        </p:txBody>
      </p:sp>
      <p:sp>
        <p:nvSpPr>
          <p:cNvPr id="65" name="Line 50"/>
          <p:cNvSpPr>
            <a:spLocks noChangeShapeType="1"/>
          </p:cNvSpPr>
          <p:nvPr/>
        </p:nvSpPr>
        <p:spPr bwMode="auto">
          <a:xfrm>
            <a:off x="4939553" y="2729756"/>
            <a:ext cx="1622425" cy="779463"/>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66" name="Text Box 48"/>
          <p:cNvSpPr txBox="1">
            <a:spLocks noChangeArrowheads="1"/>
          </p:cNvSpPr>
          <p:nvPr/>
        </p:nvSpPr>
        <p:spPr bwMode="auto">
          <a:xfrm>
            <a:off x="4341066" y="2434481"/>
            <a:ext cx="1044575" cy="307975"/>
          </a:xfrm>
          <a:prstGeom prst="rect">
            <a:avLst/>
          </a:prstGeom>
          <a:solidFill>
            <a:schemeClr val="accent1"/>
          </a:solidFill>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
        <p:nvSpPr>
          <p:cNvPr id="68" name="Line 49"/>
          <p:cNvSpPr>
            <a:spLocks noChangeShapeType="1"/>
          </p:cNvSpPr>
          <p:nvPr/>
        </p:nvSpPr>
        <p:spPr bwMode="auto">
          <a:xfrm flipH="1">
            <a:off x="4253751" y="2742454"/>
            <a:ext cx="520700" cy="82550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57" name="Text Box 48"/>
          <p:cNvSpPr txBox="1">
            <a:spLocks noChangeArrowheads="1"/>
          </p:cNvSpPr>
          <p:nvPr/>
        </p:nvSpPr>
        <p:spPr bwMode="auto">
          <a:xfrm>
            <a:off x="1420345" y="1680885"/>
            <a:ext cx="1524747" cy="276999"/>
          </a:xfrm>
          <a:prstGeom prst="rect">
            <a:avLst/>
          </a:prstGeom>
          <a:solidFill>
            <a:srgbClr val="AF6F64"/>
          </a:solidFill>
          <a:ln>
            <a:solidFill>
              <a:srgbClr val="AF6F64"/>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20000"/>
              </a:spcBef>
            </a:pPr>
            <a:r>
              <a:rPr lang="en-US" sz="1200" dirty="0"/>
              <a:t>The Internet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 name="Rectangle 73"/>
          <p:cNvSpPr/>
          <p:nvPr/>
        </p:nvSpPr>
        <p:spPr bwMode="auto">
          <a:xfrm>
            <a:off x="1174377" y="4320988"/>
            <a:ext cx="591670" cy="658906"/>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3" name="Rectangle 72"/>
          <p:cNvSpPr/>
          <p:nvPr/>
        </p:nvSpPr>
        <p:spPr bwMode="auto">
          <a:xfrm>
            <a:off x="6763871" y="2514600"/>
            <a:ext cx="591670" cy="658906"/>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0" name="Cloud Callout 69"/>
          <p:cNvSpPr/>
          <p:nvPr/>
        </p:nvSpPr>
        <p:spPr bwMode="auto">
          <a:xfrm>
            <a:off x="2985249" y="1788454"/>
            <a:ext cx="2581835" cy="4316506"/>
          </a:xfrm>
          <a:prstGeom prst="cloudCallout">
            <a:avLst>
              <a:gd name="adj1" fmla="val -49478"/>
              <a:gd name="adj2" fmla="val -49961"/>
            </a:avLst>
          </a:prstGeom>
          <a:solidFill>
            <a:srgbClr val="AF6F64"/>
          </a:solidFill>
          <a:ln>
            <a:solidFill>
              <a:srgbClr val="AF6F64"/>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340994" name="Rectangle 2"/>
          <p:cNvSpPr>
            <a:spLocks noGrp="1" noChangeArrowheads="1"/>
          </p:cNvSpPr>
          <p:nvPr>
            <p:ph type="title"/>
          </p:nvPr>
        </p:nvSpPr>
        <p:spPr/>
        <p:txBody>
          <a:bodyPr/>
          <a:lstStyle/>
          <a:p>
            <a:r>
              <a:rPr lang="en-US" dirty="0"/>
              <a:t>A packet example - suppose </a:t>
            </a:r>
            <a:r>
              <a:rPr lang="en-US" b="1" dirty="0">
                <a:solidFill>
                  <a:schemeClr val="accent5"/>
                </a:solidFill>
              </a:rPr>
              <a:t>Alice</a:t>
            </a:r>
            <a:r>
              <a:rPr lang="en-US" dirty="0">
                <a:solidFill>
                  <a:srgbClr val="009900"/>
                </a:solidFill>
              </a:rPr>
              <a:t> </a:t>
            </a:r>
            <a:r>
              <a:rPr lang="en-US" dirty="0"/>
              <a:t>wants to talk to </a:t>
            </a:r>
            <a:r>
              <a:rPr lang="en-US" b="1" dirty="0">
                <a:solidFill>
                  <a:srgbClr val="FF9900"/>
                </a:solidFill>
              </a:rPr>
              <a:t>Bob</a:t>
            </a:r>
            <a:endParaRPr lang="en-US" b="1" dirty="0"/>
          </a:p>
        </p:txBody>
      </p:sp>
      <p:sp>
        <p:nvSpPr>
          <p:cNvPr id="11" name="Date Placeholder 10"/>
          <p:cNvSpPr>
            <a:spLocks noGrp="1"/>
          </p:cNvSpPr>
          <p:nvPr>
            <p:ph type="dt" sz="half" idx="10"/>
          </p:nvPr>
        </p:nvSpPr>
        <p:spPr/>
        <p:txBody>
          <a:bodyPr/>
          <a:lstStyle/>
          <a:p>
            <a:fld id="{5879C4FC-326B-4BE1-BA44-CA39218521E6}" type="datetime1">
              <a:rPr lang="en-US" smtClean="0"/>
              <a:t>2017-07-14</a:t>
            </a:fld>
            <a:endParaRPr lang="en-US" dirty="0"/>
          </a:p>
        </p:txBody>
      </p:sp>
      <p:sp>
        <p:nvSpPr>
          <p:cNvPr id="12" name="Footer Placeholder 11"/>
          <p:cNvSpPr>
            <a:spLocks noGrp="1"/>
          </p:cNvSpPr>
          <p:nvPr>
            <p:ph type="ftr" sz="quarter" idx="11"/>
          </p:nvPr>
        </p:nvSpPr>
        <p:spPr/>
        <p:txBody>
          <a:bodyPr/>
          <a:lstStyle/>
          <a:p>
            <a:pPr algn="r"/>
            <a:r>
              <a:rPr lang="en-US"/>
              <a:t>Information Tools - Networks</a:t>
            </a:r>
            <a:endParaRPr lang="en-US" dirty="0"/>
          </a:p>
        </p:txBody>
      </p:sp>
      <p:grpSp>
        <p:nvGrpSpPr>
          <p:cNvPr id="3" name="Group 67"/>
          <p:cNvGrpSpPr/>
          <p:nvPr/>
        </p:nvGrpSpPr>
        <p:grpSpPr>
          <a:xfrm>
            <a:off x="977153" y="2196354"/>
            <a:ext cx="7294563" cy="4205288"/>
            <a:chOff x="977151" y="2196354"/>
            <a:chExt cx="7294563" cy="4205288"/>
          </a:xfrm>
        </p:grpSpPr>
        <p:grpSp>
          <p:nvGrpSpPr>
            <p:cNvPr id="4" name="Group 3"/>
            <p:cNvGrpSpPr>
              <a:grpSpLocks/>
            </p:cNvGrpSpPr>
            <p:nvPr/>
          </p:nvGrpSpPr>
          <p:grpSpPr bwMode="auto">
            <a:xfrm>
              <a:off x="977151" y="2196354"/>
              <a:ext cx="7294563" cy="4205288"/>
              <a:chOff x="336" y="1536"/>
              <a:chExt cx="4595" cy="2649"/>
            </a:xfrm>
          </p:grpSpPr>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5"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7"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5122"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5123"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8"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9"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5124"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5125"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5126"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5127"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5128"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4" name="Rounded Rectangle 63"/>
          <p:cNvSpPr/>
          <p:nvPr/>
        </p:nvSpPr>
        <p:spPr bwMode="auto">
          <a:xfrm>
            <a:off x="5567084" y="1444443"/>
            <a:ext cx="3487747" cy="340519"/>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spcBef>
                <a:spcPct val="50000"/>
              </a:spcBef>
            </a:pPr>
            <a:r>
              <a:rPr lang="en-US" sz="1400" dirty="0"/>
              <a:t>Alice creates a message on her client</a:t>
            </a:r>
          </a:p>
        </p:txBody>
      </p:sp>
      <p:sp>
        <p:nvSpPr>
          <p:cNvPr id="69" name="Text Box 44"/>
          <p:cNvSpPr txBox="1">
            <a:spLocks noChangeArrowheads="1"/>
          </p:cNvSpPr>
          <p:nvPr/>
        </p:nvSpPr>
        <p:spPr bwMode="auto">
          <a:xfrm>
            <a:off x="6489023" y="1994647"/>
            <a:ext cx="2081019" cy="338554"/>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lgn="ctr">
              <a:spcBef>
                <a:spcPct val="20000"/>
              </a:spcBef>
            </a:pPr>
            <a:r>
              <a:rPr lang="en-US" sz="1600" dirty="0">
                <a:solidFill>
                  <a:schemeClr val="bg1"/>
                </a:solidFill>
              </a:rPr>
              <a:t>Hi, Bob, what’s up</a:t>
            </a:r>
            <a:r>
              <a:rPr lang="en-US" sz="1600" dirty="0">
                <a:solidFill>
                  <a:srgbClr val="00B050"/>
                </a:solidFill>
              </a:rPr>
              <a:t>?</a:t>
            </a:r>
            <a:endParaRPr lang="en-US" sz="1600" dirty="0">
              <a:solidFill>
                <a:srgbClr val="00B050"/>
              </a:solidFill>
              <a:latin typeface="Tahoma" charset="0"/>
            </a:endParaRPr>
          </a:p>
        </p:txBody>
      </p:sp>
      <p:sp>
        <p:nvSpPr>
          <p:cNvPr id="65" name="Line 50"/>
          <p:cNvSpPr>
            <a:spLocks noChangeShapeType="1"/>
          </p:cNvSpPr>
          <p:nvPr/>
        </p:nvSpPr>
        <p:spPr bwMode="auto">
          <a:xfrm>
            <a:off x="4939553" y="2729756"/>
            <a:ext cx="1622425" cy="779463"/>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68" name="Line 49"/>
          <p:cNvSpPr>
            <a:spLocks noChangeShapeType="1"/>
          </p:cNvSpPr>
          <p:nvPr/>
        </p:nvSpPr>
        <p:spPr bwMode="auto">
          <a:xfrm flipH="1">
            <a:off x="4253751" y="2742454"/>
            <a:ext cx="520700" cy="82550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58" name="Text Box 48"/>
          <p:cNvSpPr txBox="1">
            <a:spLocks noChangeArrowheads="1"/>
          </p:cNvSpPr>
          <p:nvPr/>
        </p:nvSpPr>
        <p:spPr bwMode="auto">
          <a:xfrm>
            <a:off x="1420345" y="1680885"/>
            <a:ext cx="1524747" cy="276999"/>
          </a:xfrm>
          <a:prstGeom prst="rect">
            <a:avLst/>
          </a:prstGeom>
          <a:solidFill>
            <a:srgbClr val="AF6F64"/>
          </a:solidFill>
          <a:ln>
            <a:solidFill>
              <a:srgbClr val="AF6F64"/>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20000"/>
              </a:spcBef>
            </a:pPr>
            <a:r>
              <a:rPr lang="en-US" sz="1200" dirty="0"/>
              <a:t>The Internet</a:t>
            </a:r>
          </a:p>
        </p:txBody>
      </p:sp>
      <p:sp>
        <p:nvSpPr>
          <p:cNvPr id="56" name="Text Box 50"/>
          <p:cNvSpPr txBox="1">
            <a:spLocks noChangeArrowheads="1"/>
          </p:cNvSpPr>
          <p:nvPr/>
        </p:nvSpPr>
        <p:spPr bwMode="auto">
          <a:xfrm>
            <a:off x="1447800" y="3641727"/>
            <a:ext cx="834780" cy="307777"/>
          </a:xfrm>
          <a:prstGeom prst="rect">
            <a:avLst/>
          </a:prstGeom>
          <a:solidFill>
            <a:srgbClr val="FF9900"/>
          </a:solidFill>
          <a:ln>
            <a:solidFill>
              <a:srgbClr val="FF99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spcBef>
                <a:spcPct val="20000"/>
              </a:spcBef>
            </a:pPr>
            <a:r>
              <a:rPr lang="en-US" sz="1400" dirty="0">
                <a:solidFill>
                  <a:schemeClr val="bg1"/>
                </a:solidFill>
                <a:latin typeface="Tahoma" charset="0"/>
              </a:rPr>
              <a:t>Bob.edu</a:t>
            </a:r>
          </a:p>
        </p:txBody>
      </p:sp>
      <p:sp>
        <p:nvSpPr>
          <p:cNvPr id="57" name="Text Box 48"/>
          <p:cNvSpPr txBox="1">
            <a:spLocks noChangeArrowheads="1"/>
          </p:cNvSpPr>
          <p:nvPr/>
        </p:nvSpPr>
        <p:spPr bwMode="auto">
          <a:xfrm>
            <a:off x="4341066" y="2434481"/>
            <a:ext cx="1044575" cy="307975"/>
          </a:xfrm>
          <a:prstGeom prst="rect">
            <a:avLst/>
          </a:prstGeom>
          <a:solidFill>
            <a:schemeClr val="accent1"/>
          </a:solidFill>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 name="Rectangle 73"/>
          <p:cNvSpPr/>
          <p:nvPr/>
        </p:nvSpPr>
        <p:spPr bwMode="auto">
          <a:xfrm>
            <a:off x="1174377" y="4320988"/>
            <a:ext cx="591670" cy="658906"/>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3" name="Rectangle 72"/>
          <p:cNvSpPr/>
          <p:nvPr/>
        </p:nvSpPr>
        <p:spPr bwMode="auto">
          <a:xfrm>
            <a:off x="6763871" y="2514600"/>
            <a:ext cx="591670" cy="658906"/>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0" name="Cloud Callout 69"/>
          <p:cNvSpPr/>
          <p:nvPr/>
        </p:nvSpPr>
        <p:spPr bwMode="auto">
          <a:xfrm>
            <a:off x="2985249" y="1788454"/>
            <a:ext cx="2581835" cy="4316506"/>
          </a:xfrm>
          <a:prstGeom prst="cloudCallout">
            <a:avLst>
              <a:gd name="adj1" fmla="val -49478"/>
              <a:gd name="adj2" fmla="val -49961"/>
            </a:avLst>
          </a:prstGeom>
          <a:solidFill>
            <a:srgbClr val="AF6F64"/>
          </a:solidFill>
          <a:ln>
            <a:solidFill>
              <a:srgbClr val="AF6F64"/>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340994" name="Rectangle 2"/>
          <p:cNvSpPr>
            <a:spLocks noGrp="1" noChangeArrowheads="1"/>
          </p:cNvSpPr>
          <p:nvPr>
            <p:ph type="title"/>
          </p:nvPr>
        </p:nvSpPr>
        <p:spPr/>
        <p:txBody>
          <a:bodyPr/>
          <a:lstStyle/>
          <a:p>
            <a:r>
              <a:rPr lang="en-US" dirty="0"/>
              <a:t>A packet example - suppose </a:t>
            </a:r>
            <a:r>
              <a:rPr lang="en-US" b="1" dirty="0">
                <a:solidFill>
                  <a:schemeClr val="accent5"/>
                </a:solidFill>
              </a:rPr>
              <a:t>Alice</a:t>
            </a:r>
            <a:r>
              <a:rPr lang="en-US" dirty="0">
                <a:solidFill>
                  <a:srgbClr val="009900"/>
                </a:solidFill>
              </a:rPr>
              <a:t> </a:t>
            </a:r>
            <a:r>
              <a:rPr lang="en-US" dirty="0"/>
              <a:t>wants to talk to </a:t>
            </a:r>
            <a:r>
              <a:rPr lang="en-US" b="1" dirty="0">
                <a:solidFill>
                  <a:srgbClr val="FF9900"/>
                </a:solidFill>
              </a:rPr>
              <a:t>Bob</a:t>
            </a:r>
            <a:endParaRPr lang="en-US" b="1" dirty="0"/>
          </a:p>
        </p:txBody>
      </p:sp>
      <p:sp>
        <p:nvSpPr>
          <p:cNvPr id="11" name="Date Placeholder 10"/>
          <p:cNvSpPr>
            <a:spLocks noGrp="1"/>
          </p:cNvSpPr>
          <p:nvPr>
            <p:ph type="dt" sz="half" idx="10"/>
          </p:nvPr>
        </p:nvSpPr>
        <p:spPr/>
        <p:txBody>
          <a:bodyPr/>
          <a:lstStyle/>
          <a:p>
            <a:fld id="{404FAB8E-A54B-45EB-9319-79E7AF21FBD9}" type="datetime1">
              <a:rPr lang="en-US" smtClean="0"/>
              <a:t>2017-07-14</a:t>
            </a:fld>
            <a:endParaRPr lang="en-US" dirty="0"/>
          </a:p>
        </p:txBody>
      </p:sp>
      <p:sp>
        <p:nvSpPr>
          <p:cNvPr id="12" name="Footer Placeholder 11"/>
          <p:cNvSpPr>
            <a:spLocks noGrp="1"/>
          </p:cNvSpPr>
          <p:nvPr>
            <p:ph type="ftr" sz="quarter" idx="11"/>
          </p:nvPr>
        </p:nvSpPr>
        <p:spPr/>
        <p:txBody>
          <a:bodyPr/>
          <a:lstStyle/>
          <a:p>
            <a:pPr algn="r"/>
            <a:r>
              <a:rPr lang="en-US"/>
              <a:t>Information Tools - Networks</a:t>
            </a:r>
            <a:endParaRPr lang="en-US" dirty="0"/>
          </a:p>
        </p:txBody>
      </p:sp>
      <p:grpSp>
        <p:nvGrpSpPr>
          <p:cNvPr id="3" name="Group 67"/>
          <p:cNvGrpSpPr/>
          <p:nvPr/>
        </p:nvGrpSpPr>
        <p:grpSpPr>
          <a:xfrm>
            <a:off x="977153" y="2196354"/>
            <a:ext cx="7294563" cy="4205288"/>
            <a:chOff x="977151" y="2196354"/>
            <a:chExt cx="7294563" cy="4205288"/>
          </a:xfrm>
        </p:grpSpPr>
        <p:grpSp>
          <p:nvGrpSpPr>
            <p:cNvPr id="4" name="Group 3"/>
            <p:cNvGrpSpPr>
              <a:grpSpLocks/>
            </p:cNvGrpSpPr>
            <p:nvPr/>
          </p:nvGrpSpPr>
          <p:grpSpPr bwMode="auto">
            <a:xfrm>
              <a:off x="977151" y="2196354"/>
              <a:ext cx="7294563" cy="4205288"/>
              <a:chOff x="336" y="1536"/>
              <a:chExt cx="4595" cy="2649"/>
            </a:xfrm>
          </p:grpSpPr>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5"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7"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6146"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6147"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8"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9"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6148"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6149"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6150"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6151"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6152"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4" name="Rounded Rectangle 63"/>
          <p:cNvSpPr/>
          <p:nvPr/>
        </p:nvSpPr>
        <p:spPr bwMode="auto">
          <a:xfrm>
            <a:off x="3339353" y="1283490"/>
            <a:ext cx="5547869" cy="343604"/>
          </a:xfrm>
          <a:prstGeom prst="roundRect">
            <a:avLst/>
          </a:prstGeom>
          <a:solidFill>
            <a:schemeClr val="accent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spcBef>
                <a:spcPct val="50000"/>
              </a:spcBef>
            </a:pPr>
            <a:r>
              <a:rPr lang="en-US" sz="1400" dirty="0"/>
              <a:t>Her client breaks it up into </a:t>
            </a:r>
            <a:r>
              <a:rPr lang="en-US" sz="1400" b="1" dirty="0">
                <a:solidFill>
                  <a:srgbClr val="FFFF00"/>
                </a:solidFill>
              </a:rPr>
              <a:t>small TCP packets </a:t>
            </a:r>
            <a:r>
              <a:rPr lang="en-US" sz="1400" dirty="0"/>
              <a:t>for transmission</a:t>
            </a:r>
          </a:p>
        </p:txBody>
      </p:sp>
      <p:sp>
        <p:nvSpPr>
          <p:cNvPr id="55" name="Rectangle 2"/>
          <p:cNvSpPr>
            <a:spLocks noChangeArrowheads="1"/>
          </p:cNvSpPr>
          <p:nvPr/>
        </p:nvSpPr>
        <p:spPr bwMode="auto">
          <a:xfrm>
            <a:off x="6891166" y="2108608"/>
            <a:ext cx="417102"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a:solidFill>
                  <a:schemeClr val="bg1"/>
                </a:solidFill>
              </a:rPr>
              <a:t>, W</a:t>
            </a:r>
          </a:p>
        </p:txBody>
      </p:sp>
      <p:sp>
        <p:nvSpPr>
          <p:cNvPr id="56" name="Rectangle 47"/>
          <p:cNvSpPr>
            <a:spLocks noChangeArrowheads="1"/>
          </p:cNvSpPr>
          <p:nvPr/>
        </p:nvSpPr>
        <p:spPr bwMode="auto">
          <a:xfrm>
            <a:off x="5796207" y="2116545"/>
            <a:ext cx="495649"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a:solidFill>
                  <a:schemeClr val="bg1"/>
                </a:solidFill>
              </a:rPr>
              <a:t>Hi, B</a:t>
            </a:r>
          </a:p>
        </p:txBody>
      </p:sp>
      <p:sp>
        <p:nvSpPr>
          <p:cNvPr id="57" name="Rectangle 48"/>
          <p:cNvSpPr>
            <a:spLocks noChangeArrowheads="1"/>
          </p:cNvSpPr>
          <p:nvPr/>
        </p:nvSpPr>
        <p:spPr bwMode="auto">
          <a:xfrm>
            <a:off x="6380918" y="2104639"/>
            <a:ext cx="389850"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err="1">
                <a:solidFill>
                  <a:schemeClr val="bg1"/>
                </a:solidFill>
              </a:rPr>
              <a:t>ob</a:t>
            </a:r>
            <a:endParaRPr lang="en-US" sz="1200" dirty="0">
              <a:solidFill>
                <a:schemeClr val="bg1"/>
              </a:solidFill>
            </a:endParaRPr>
          </a:p>
        </p:txBody>
      </p:sp>
      <p:sp>
        <p:nvSpPr>
          <p:cNvPr id="58" name="Rectangle 49"/>
          <p:cNvSpPr>
            <a:spLocks noChangeArrowheads="1"/>
          </p:cNvSpPr>
          <p:nvPr/>
        </p:nvSpPr>
        <p:spPr bwMode="auto">
          <a:xfrm>
            <a:off x="7407799" y="2111783"/>
            <a:ext cx="437941"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a:solidFill>
                  <a:schemeClr val="bg1"/>
                </a:solidFill>
              </a:rPr>
              <a:t>hat</a:t>
            </a:r>
          </a:p>
        </p:txBody>
      </p:sp>
      <p:sp>
        <p:nvSpPr>
          <p:cNvPr id="59" name="Rectangle 50"/>
          <p:cNvSpPr>
            <a:spLocks noChangeArrowheads="1"/>
          </p:cNvSpPr>
          <p:nvPr/>
        </p:nvSpPr>
        <p:spPr bwMode="auto">
          <a:xfrm>
            <a:off x="7883116" y="2108608"/>
            <a:ext cx="630302"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a:solidFill>
                  <a:schemeClr val="bg1"/>
                </a:solidFill>
              </a:rPr>
              <a:t>s’ up?</a:t>
            </a:r>
          </a:p>
        </p:txBody>
      </p:sp>
      <p:sp>
        <p:nvSpPr>
          <p:cNvPr id="75" name="Line 50"/>
          <p:cNvSpPr>
            <a:spLocks noChangeShapeType="1"/>
          </p:cNvSpPr>
          <p:nvPr/>
        </p:nvSpPr>
        <p:spPr bwMode="auto">
          <a:xfrm>
            <a:off x="4939553" y="2729756"/>
            <a:ext cx="1622425" cy="779463"/>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77" name="Line 49"/>
          <p:cNvSpPr>
            <a:spLocks noChangeShapeType="1"/>
          </p:cNvSpPr>
          <p:nvPr/>
        </p:nvSpPr>
        <p:spPr bwMode="auto">
          <a:xfrm flipH="1">
            <a:off x="4253751" y="2742454"/>
            <a:ext cx="520700" cy="82550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65" name="Text Box 48"/>
          <p:cNvSpPr txBox="1">
            <a:spLocks noChangeArrowheads="1"/>
          </p:cNvSpPr>
          <p:nvPr/>
        </p:nvSpPr>
        <p:spPr bwMode="auto">
          <a:xfrm>
            <a:off x="1420345" y="1680885"/>
            <a:ext cx="1524747" cy="276999"/>
          </a:xfrm>
          <a:prstGeom prst="rect">
            <a:avLst/>
          </a:prstGeom>
          <a:solidFill>
            <a:srgbClr val="AF6F64"/>
          </a:solidFill>
          <a:ln>
            <a:solidFill>
              <a:srgbClr val="AF6F64"/>
            </a:solidFill>
            <a:headEnd/>
            <a:tailEnd/>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20000"/>
              </a:spcBef>
            </a:pPr>
            <a:r>
              <a:rPr lang="en-US" sz="1200" dirty="0"/>
              <a:t>The Internet</a:t>
            </a:r>
          </a:p>
        </p:txBody>
      </p:sp>
      <p:sp>
        <p:nvSpPr>
          <p:cNvPr id="61" name="Text Box 48"/>
          <p:cNvSpPr txBox="1">
            <a:spLocks noChangeArrowheads="1"/>
          </p:cNvSpPr>
          <p:nvPr/>
        </p:nvSpPr>
        <p:spPr bwMode="auto">
          <a:xfrm>
            <a:off x="4341066" y="2434481"/>
            <a:ext cx="1044575" cy="307975"/>
          </a:xfrm>
          <a:prstGeom prst="rect">
            <a:avLst/>
          </a:prstGeom>
          <a:solidFill>
            <a:schemeClr val="accent1"/>
          </a:solidFill>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
        <p:nvSpPr>
          <p:cNvPr id="66" name="Text Box 50"/>
          <p:cNvSpPr txBox="1">
            <a:spLocks noChangeArrowheads="1"/>
          </p:cNvSpPr>
          <p:nvPr/>
        </p:nvSpPr>
        <p:spPr bwMode="auto">
          <a:xfrm>
            <a:off x="1447800" y="3641727"/>
            <a:ext cx="834780" cy="307777"/>
          </a:xfrm>
          <a:prstGeom prst="rect">
            <a:avLst/>
          </a:prstGeom>
          <a:solidFill>
            <a:srgbClr val="FF9900"/>
          </a:solidFill>
          <a:ln>
            <a:solidFill>
              <a:srgbClr val="FF99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spcBef>
                <a:spcPct val="20000"/>
              </a:spcBef>
            </a:pPr>
            <a:r>
              <a:rPr lang="en-US" sz="1400" dirty="0">
                <a:solidFill>
                  <a:schemeClr val="bg1"/>
                </a:solidFill>
                <a:latin typeface="Tahoma" charset="0"/>
              </a:rPr>
              <a:t>Bob.edu</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 name="Rectangle 73"/>
          <p:cNvSpPr/>
          <p:nvPr/>
        </p:nvSpPr>
        <p:spPr bwMode="auto">
          <a:xfrm>
            <a:off x="1174377" y="4320988"/>
            <a:ext cx="591670" cy="658906"/>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3" name="Rectangle 72"/>
          <p:cNvSpPr/>
          <p:nvPr/>
        </p:nvSpPr>
        <p:spPr bwMode="auto">
          <a:xfrm>
            <a:off x="6763871" y="2514600"/>
            <a:ext cx="591670" cy="658906"/>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0" name="Cloud Callout 69"/>
          <p:cNvSpPr/>
          <p:nvPr/>
        </p:nvSpPr>
        <p:spPr bwMode="auto">
          <a:xfrm>
            <a:off x="2985249" y="1788454"/>
            <a:ext cx="2581835" cy="4316506"/>
          </a:xfrm>
          <a:prstGeom prst="cloudCallout">
            <a:avLst>
              <a:gd name="adj1" fmla="val -49478"/>
              <a:gd name="adj2" fmla="val -49961"/>
            </a:avLst>
          </a:prstGeom>
          <a:solidFill>
            <a:srgbClr val="AF6F64"/>
          </a:solidFill>
          <a:ln>
            <a:solidFill>
              <a:srgbClr val="AF6F64"/>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grpSp>
        <p:nvGrpSpPr>
          <p:cNvPr id="3" name="Group 67"/>
          <p:cNvGrpSpPr/>
          <p:nvPr/>
        </p:nvGrpSpPr>
        <p:grpSpPr>
          <a:xfrm>
            <a:off x="977153" y="2196354"/>
            <a:ext cx="7294563" cy="4205288"/>
            <a:chOff x="977151" y="2196354"/>
            <a:chExt cx="7294563" cy="4205288"/>
          </a:xfrm>
        </p:grpSpPr>
        <p:grpSp>
          <p:nvGrpSpPr>
            <p:cNvPr id="4" name="Group 3"/>
            <p:cNvGrpSpPr>
              <a:grpSpLocks/>
            </p:cNvGrpSpPr>
            <p:nvPr/>
          </p:nvGrpSpPr>
          <p:grpSpPr bwMode="auto">
            <a:xfrm>
              <a:off x="977151" y="2196354"/>
              <a:ext cx="7294563" cy="4205288"/>
              <a:chOff x="336" y="1536"/>
              <a:chExt cx="4595" cy="2649"/>
            </a:xfrm>
          </p:grpSpPr>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5"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7"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7170"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7171"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8"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9"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7172"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7173"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7174"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7175"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7176"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 name="Text Box 58"/>
          <p:cNvSpPr txBox="1">
            <a:spLocks noChangeArrowheads="1"/>
          </p:cNvSpPr>
          <p:nvPr/>
        </p:nvSpPr>
        <p:spPr bwMode="auto">
          <a:xfrm>
            <a:off x="1482911" y="2621802"/>
            <a:ext cx="2403288" cy="738664"/>
          </a:xfrm>
          <a:prstGeom prst="rect">
            <a:avLst/>
          </a:prstGeom>
          <a:solidFill>
            <a:schemeClr val="accent5">
              <a:lumMod val="75000"/>
            </a:schemeClr>
          </a:solidFill>
          <a:ln>
            <a:solidFill>
              <a:schemeClr val="accent5">
                <a:lumMod val="75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spcBef>
                <a:spcPct val="50000"/>
              </a:spcBef>
            </a:pPr>
            <a:r>
              <a:rPr lang="en-US" sz="1400" dirty="0"/>
              <a:t>but it doesn’t have to go in a single order</a:t>
            </a:r>
            <a:br>
              <a:rPr lang="en-US" sz="1400" dirty="0"/>
            </a:br>
            <a:r>
              <a:rPr lang="en-US" sz="1400" dirty="0"/>
              <a:t>or along a single path</a:t>
            </a:r>
          </a:p>
        </p:txBody>
      </p:sp>
      <p:grpSp>
        <p:nvGrpSpPr>
          <p:cNvPr id="65" name="Group 52"/>
          <p:cNvGrpSpPr>
            <a:grpSpLocks/>
          </p:cNvGrpSpPr>
          <p:nvPr/>
        </p:nvGrpSpPr>
        <p:grpSpPr bwMode="auto">
          <a:xfrm>
            <a:off x="3962406" y="2862270"/>
            <a:ext cx="3429008" cy="2992441"/>
            <a:chOff x="2496" y="1803"/>
            <a:chExt cx="2160" cy="1885"/>
          </a:xfrm>
        </p:grpSpPr>
        <p:grpSp>
          <p:nvGrpSpPr>
            <p:cNvPr id="66" name="Group 53"/>
            <p:cNvGrpSpPr>
              <a:grpSpLocks/>
            </p:cNvGrpSpPr>
            <p:nvPr/>
          </p:nvGrpSpPr>
          <p:grpSpPr bwMode="auto">
            <a:xfrm>
              <a:off x="2496" y="1803"/>
              <a:ext cx="1051" cy="1852"/>
              <a:chOff x="2496" y="1803"/>
              <a:chExt cx="1051" cy="1852"/>
            </a:xfrm>
          </p:grpSpPr>
          <p:sp>
            <p:nvSpPr>
              <p:cNvPr id="69" name="Rectangle 54"/>
              <p:cNvSpPr>
                <a:spLocks noChangeArrowheads="1"/>
              </p:cNvSpPr>
              <p:nvPr/>
            </p:nvSpPr>
            <p:spPr bwMode="auto">
              <a:xfrm>
                <a:off x="2496" y="1803"/>
                <a:ext cx="288" cy="316"/>
              </a:xfrm>
              <a:prstGeom prst="octagon">
                <a:avLst/>
              </a:prstGeom>
              <a:solidFill>
                <a:srgbClr val="FF00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anchor="ctr">
                <a:spAutoFit/>
              </a:bodyPr>
              <a:lstStyle/>
              <a:p>
                <a:endParaRPr lang="en-US"/>
              </a:p>
            </p:txBody>
          </p:sp>
          <p:sp>
            <p:nvSpPr>
              <p:cNvPr id="72" name="Rectangle 55"/>
              <p:cNvSpPr>
                <a:spLocks noChangeArrowheads="1"/>
              </p:cNvSpPr>
              <p:nvPr/>
            </p:nvSpPr>
            <p:spPr bwMode="auto">
              <a:xfrm rot="17950057">
                <a:off x="3245" y="2283"/>
                <a:ext cx="288" cy="316"/>
              </a:xfrm>
              <a:prstGeom prst="octagon">
                <a:avLst/>
              </a:prstGeom>
              <a:solidFill>
                <a:srgbClr val="FF00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anchor="ctr">
                <a:spAutoFit/>
              </a:bodyPr>
              <a:lstStyle/>
              <a:p>
                <a:endParaRPr lang="en-US"/>
              </a:p>
            </p:txBody>
          </p:sp>
          <p:sp>
            <p:nvSpPr>
              <p:cNvPr id="75" name="Rectangle 56"/>
              <p:cNvSpPr>
                <a:spLocks noChangeArrowheads="1"/>
              </p:cNvSpPr>
              <p:nvPr/>
            </p:nvSpPr>
            <p:spPr bwMode="auto">
              <a:xfrm>
                <a:off x="2496" y="3339"/>
                <a:ext cx="288" cy="316"/>
              </a:xfrm>
              <a:prstGeom prst="octagon">
                <a:avLst/>
              </a:prstGeom>
              <a:solidFill>
                <a:srgbClr val="FF00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anchor="ctr">
                <a:spAutoFit/>
              </a:bodyPr>
              <a:lstStyle/>
              <a:p>
                <a:endParaRPr lang="en-US"/>
              </a:p>
            </p:txBody>
          </p:sp>
        </p:grpSp>
        <p:sp>
          <p:nvSpPr>
            <p:cNvPr id="68" name="Text Box 57"/>
            <p:cNvSpPr txBox="1">
              <a:spLocks noChangeArrowheads="1"/>
            </p:cNvSpPr>
            <p:nvPr/>
          </p:nvSpPr>
          <p:spPr bwMode="auto">
            <a:xfrm>
              <a:off x="3063" y="3223"/>
              <a:ext cx="1593" cy="465"/>
            </a:xfrm>
            <a:prstGeom prst="rect">
              <a:avLst/>
            </a:prstGeom>
            <a:solidFill>
              <a:srgbClr val="FF0000"/>
            </a:solidFill>
            <a:ln>
              <a:solidFill>
                <a:srgbClr val="FF0000"/>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50000"/>
                </a:spcBef>
              </a:pPr>
              <a:r>
                <a:rPr lang="en-US" sz="1400" dirty="0"/>
                <a:t>Each router reads the address and rejects it if the address isn’t on its network</a:t>
              </a:r>
            </a:p>
          </p:txBody>
        </p:sp>
      </p:grpSp>
      <p:sp>
        <p:nvSpPr>
          <p:cNvPr id="76" name="Rectangle 46"/>
          <p:cNvSpPr>
            <a:spLocks noChangeArrowheads="1"/>
          </p:cNvSpPr>
          <p:nvPr/>
        </p:nvSpPr>
        <p:spPr bwMode="auto">
          <a:xfrm>
            <a:off x="1656571" y="5275391"/>
            <a:ext cx="495649" cy="276999"/>
          </a:xfrm>
          <a:prstGeom prst="rect">
            <a:avLst/>
          </a:prstGeom>
          <a:solidFill>
            <a:srgbClr val="0099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r>
              <a:rPr lang="en-US" sz="1200" dirty="0"/>
              <a:t>Hi, B</a:t>
            </a:r>
          </a:p>
        </p:txBody>
      </p:sp>
      <p:sp>
        <p:nvSpPr>
          <p:cNvPr id="77" name="Rectangle 47"/>
          <p:cNvSpPr>
            <a:spLocks noChangeArrowheads="1"/>
          </p:cNvSpPr>
          <p:nvPr/>
        </p:nvSpPr>
        <p:spPr bwMode="auto">
          <a:xfrm>
            <a:off x="3993041" y="4307994"/>
            <a:ext cx="389850" cy="276999"/>
          </a:xfrm>
          <a:prstGeom prst="rect">
            <a:avLst/>
          </a:prstGeom>
          <a:solidFill>
            <a:srgbClr val="0099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r>
              <a:rPr lang="en-US" sz="1200" dirty="0" err="1"/>
              <a:t>ob</a:t>
            </a:r>
            <a:endParaRPr lang="en-US" sz="1200" dirty="0"/>
          </a:p>
        </p:txBody>
      </p:sp>
      <p:sp>
        <p:nvSpPr>
          <p:cNvPr id="78" name="Rectangle 48"/>
          <p:cNvSpPr>
            <a:spLocks noChangeArrowheads="1"/>
          </p:cNvSpPr>
          <p:nvPr/>
        </p:nvSpPr>
        <p:spPr bwMode="auto">
          <a:xfrm>
            <a:off x="3580620" y="4836121"/>
            <a:ext cx="437941" cy="276999"/>
          </a:xfrm>
          <a:prstGeom prst="rect">
            <a:avLst/>
          </a:prstGeom>
          <a:solidFill>
            <a:srgbClr val="0099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r>
              <a:rPr lang="en-US" sz="1200" dirty="0"/>
              <a:t>hat</a:t>
            </a:r>
          </a:p>
        </p:txBody>
      </p:sp>
      <p:sp>
        <p:nvSpPr>
          <p:cNvPr id="79" name="Rectangle 49"/>
          <p:cNvSpPr>
            <a:spLocks noChangeArrowheads="1"/>
          </p:cNvSpPr>
          <p:nvPr/>
        </p:nvSpPr>
        <p:spPr bwMode="auto">
          <a:xfrm>
            <a:off x="2790753" y="5019897"/>
            <a:ext cx="417101" cy="276999"/>
          </a:xfrm>
          <a:prstGeom prst="rect">
            <a:avLst/>
          </a:prstGeom>
          <a:solidFill>
            <a:srgbClr val="0099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r>
              <a:rPr lang="en-US" sz="1200" dirty="0"/>
              <a:t>, W</a:t>
            </a:r>
          </a:p>
        </p:txBody>
      </p:sp>
      <p:sp>
        <p:nvSpPr>
          <p:cNvPr id="80" name="Rectangle 50"/>
          <p:cNvSpPr>
            <a:spLocks noChangeArrowheads="1"/>
          </p:cNvSpPr>
          <p:nvPr/>
        </p:nvSpPr>
        <p:spPr bwMode="auto">
          <a:xfrm>
            <a:off x="5716930" y="3540721"/>
            <a:ext cx="630302" cy="276999"/>
          </a:xfrm>
          <a:prstGeom prst="rect">
            <a:avLst/>
          </a:prstGeom>
          <a:solidFill>
            <a:srgbClr val="009900"/>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a:r>
              <a:rPr lang="en-US" sz="1200"/>
              <a:t>s’ up?</a:t>
            </a:r>
          </a:p>
        </p:txBody>
      </p:sp>
      <p:sp>
        <p:nvSpPr>
          <p:cNvPr id="92" name="Rectangle 2"/>
          <p:cNvSpPr>
            <a:spLocks noGrp="1" noChangeArrowheads="1"/>
          </p:cNvSpPr>
          <p:nvPr>
            <p:ph type="title"/>
          </p:nvPr>
        </p:nvSpPr>
        <p:spPr/>
        <p:txBody>
          <a:bodyPr/>
          <a:lstStyle/>
          <a:p>
            <a:r>
              <a:rPr lang="en-US" dirty="0"/>
              <a:t>A packet example - suppose </a:t>
            </a:r>
            <a:r>
              <a:rPr lang="en-US" b="1" dirty="0">
                <a:solidFill>
                  <a:schemeClr val="accent5"/>
                </a:solidFill>
              </a:rPr>
              <a:t>Alice</a:t>
            </a:r>
            <a:r>
              <a:rPr lang="en-US" dirty="0">
                <a:solidFill>
                  <a:srgbClr val="009900"/>
                </a:solidFill>
              </a:rPr>
              <a:t> </a:t>
            </a:r>
            <a:r>
              <a:rPr lang="en-US" dirty="0"/>
              <a:t>wants to talk to </a:t>
            </a:r>
            <a:r>
              <a:rPr lang="en-US" b="1" dirty="0">
                <a:solidFill>
                  <a:srgbClr val="FF9900"/>
                </a:solidFill>
              </a:rPr>
              <a:t>Bob</a:t>
            </a:r>
            <a:endParaRPr lang="en-US" b="1" dirty="0"/>
          </a:p>
        </p:txBody>
      </p:sp>
      <p:sp>
        <p:nvSpPr>
          <p:cNvPr id="11" name="Date Placeholder 10"/>
          <p:cNvSpPr>
            <a:spLocks noGrp="1"/>
          </p:cNvSpPr>
          <p:nvPr>
            <p:ph type="dt" sz="half" idx="10"/>
          </p:nvPr>
        </p:nvSpPr>
        <p:spPr/>
        <p:txBody>
          <a:bodyPr/>
          <a:lstStyle/>
          <a:p>
            <a:fld id="{6D99BFF4-DB69-4FC5-B5B2-75BCD0EA7DF2}" type="datetime1">
              <a:rPr lang="en-US" smtClean="0"/>
              <a:t>2017-07-14</a:t>
            </a:fld>
            <a:endParaRPr lang="en-US" dirty="0"/>
          </a:p>
        </p:txBody>
      </p:sp>
      <p:sp>
        <p:nvSpPr>
          <p:cNvPr id="12" name="Footer Placeholder 11"/>
          <p:cNvSpPr>
            <a:spLocks noGrp="1"/>
          </p:cNvSpPr>
          <p:nvPr>
            <p:ph type="ftr" sz="quarter" idx="11"/>
          </p:nvPr>
        </p:nvSpPr>
        <p:spPr/>
        <p:txBody>
          <a:bodyPr/>
          <a:lstStyle/>
          <a:p>
            <a:pPr algn="r"/>
            <a:r>
              <a:rPr lang="en-US"/>
              <a:t>Information Tools - Networks</a:t>
            </a:r>
            <a:endParaRPr lang="en-US" dirty="0"/>
          </a:p>
        </p:txBody>
      </p:sp>
      <p:sp>
        <p:nvSpPr>
          <p:cNvPr id="88" name="Line 50"/>
          <p:cNvSpPr>
            <a:spLocks noChangeShapeType="1"/>
          </p:cNvSpPr>
          <p:nvPr/>
        </p:nvSpPr>
        <p:spPr bwMode="auto">
          <a:xfrm>
            <a:off x="4939553" y="2729756"/>
            <a:ext cx="1622425" cy="779463"/>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90" name="Line 49"/>
          <p:cNvSpPr>
            <a:spLocks noChangeShapeType="1"/>
          </p:cNvSpPr>
          <p:nvPr/>
        </p:nvSpPr>
        <p:spPr bwMode="auto">
          <a:xfrm flipH="1">
            <a:off x="4253751" y="2742454"/>
            <a:ext cx="520700" cy="825500"/>
          </a:xfrm>
          <a:prstGeom prst="line">
            <a:avLst/>
          </a:prstGeom>
          <a:ln>
            <a:solidFill>
              <a:schemeClr val="accent1">
                <a:lumMod val="75000"/>
              </a:schemeClr>
            </a:solidFill>
            <a:headEnd type="none" w="sm" len="sm"/>
            <a:tailEnd type="triangle" w="med" len="med"/>
          </a:ln>
        </p:spPr>
        <p:style>
          <a:lnRef idx="3">
            <a:schemeClr val="accent6"/>
          </a:lnRef>
          <a:fillRef idx="0">
            <a:schemeClr val="accent6"/>
          </a:fillRef>
          <a:effectRef idx="2">
            <a:schemeClr val="accent6"/>
          </a:effectRef>
          <a:fontRef idx="minor">
            <a:schemeClr val="tx1"/>
          </a:fontRef>
        </p:style>
        <p:txBody>
          <a:bodyPr wrap="square" anchor="ctr">
            <a:spAutoFit/>
          </a:bodyPr>
          <a:lstStyle/>
          <a:p>
            <a:endParaRPr lang="en-US"/>
          </a:p>
        </p:txBody>
      </p:sp>
      <p:sp>
        <p:nvSpPr>
          <p:cNvPr id="91" name="Rounded Rectangle 90"/>
          <p:cNvSpPr/>
          <p:nvPr/>
        </p:nvSpPr>
        <p:spPr bwMode="auto">
          <a:xfrm>
            <a:off x="3429000" y="1283492"/>
            <a:ext cx="5091714" cy="340519"/>
          </a:xfrm>
          <a:prstGeom prst="roundRect">
            <a:avLst/>
          </a:prstGeom>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spcBef>
                <a:spcPct val="50000"/>
              </a:spcBef>
            </a:pPr>
            <a:r>
              <a:rPr lang="en-US" sz="1400" dirty="0"/>
              <a:t>And sends it on its way</a:t>
            </a:r>
          </a:p>
        </p:txBody>
      </p:sp>
      <p:sp>
        <p:nvSpPr>
          <p:cNvPr id="82" name="Text Box 48"/>
          <p:cNvSpPr txBox="1">
            <a:spLocks noChangeArrowheads="1"/>
          </p:cNvSpPr>
          <p:nvPr/>
        </p:nvSpPr>
        <p:spPr bwMode="auto">
          <a:xfrm>
            <a:off x="1420345" y="1680885"/>
            <a:ext cx="1524747" cy="276999"/>
          </a:xfrm>
          <a:prstGeom prst="rect">
            <a:avLst/>
          </a:prstGeom>
          <a:solidFill>
            <a:srgbClr val="AF6F64"/>
          </a:solidFill>
          <a:ln>
            <a:solidFill>
              <a:srgbClr val="AF6F64"/>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spcBef>
                <a:spcPct val="20000"/>
              </a:spcBef>
            </a:pPr>
            <a:r>
              <a:rPr lang="en-US" sz="1200" dirty="0"/>
              <a:t>The Internet</a:t>
            </a:r>
          </a:p>
        </p:txBody>
      </p:sp>
      <p:sp>
        <p:nvSpPr>
          <p:cNvPr id="71" name="Text Box 50"/>
          <p:cNvSpPr txBox="1">
            <a:spLocks noChangeArrowheads="1"/>
          </p:cNvSpPr>
          <p:nvPr/>
        </p:nvSpPr>
        <p:spPr bwMode="auto">
          <a:xfrm>
            <a:off x="1447800" y="3641727"/>
            <a:ext cx="834780" cy="307777"/>
          </a:xfrm>
          <a:prstGeom prst="rect">
            <a:avLst/>
          </a:prstGeom>
          <a:solidFill>
            <a:srgbClr val="FF9900"/>
          </a:solidFill>
          <a:ln>
            <a:solidFill>
              <a:srgbClr val="FF99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spcBef>
                <a:spcPct val="20000"/>
              </a:spcBef>
            </a:pPr>
            <a:r>
              <a:rPr lang="en-US" sz="1400" dirty="0">
                <a:solidFill>
                  <a:schemeClr val="bg1"/>
                </a:solidFill>
                <a:latin typeface="Tahoma" charset="0"/>
              </a:rPr>
              <a:t>Bob.edu</a:t>
            </a:r>
          </a:p>
        </p:txBody>
      </p:sp>
      <p:sp>
        <p:nvSpPr>
          <p:cNvPr id="83" name="Text Box 44"/>
          <p:cNvSpPr txBox="1">
            <a:spLocks noChangeArrowheads="1"/>
          </p:cNvSpPr>
          <p:nvPr/>
        </p:nvSpPr>
        <p:spPr bwMode="auto">
          <a:xfrm>
            <a:off x="6524161" y="1994647"/>
            <a:ext cx="1045671" cy="338554"/>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spcBef>
                <a:spcPct val="20000"/>
              </a:spcBef>
            </a:pPr>
            <a:r>
              <a:rPr lang="en-US" sz="1600" dirty="0">
                <a:solidFill>
                  <a:schemeClr val="bg1"/>
                </a:solidFill>
                <a:latin typeface="Tahoma" charset="0"/>
              </a:rPr>
              <a:t>Alice.com</a:t>
            </a:r>
          </a:p>
        </p:txBody>
      </p:sp>
      <p:sp>
        <p:nvSpPr>
          <p:cNvPr id="84" name="Text Box 48"/>
          <p:cNvSpPr txBox="1">
            <a:spLocks noChangeArrowheads="1"/>
          </p:cNvSpPr>
          <p:nvPr/>
        </p:nvSpPr>
        <p:spPr bwMode="auto">
          <a:xfrm>
            <a:off x="4341066" y="2434481"/>
            <a:ext cx="1044575" cy="307975"/>
          </a:xfrm>
          <a:prstGeom prst="rect">
            <a:avLst/>
          </a:prstGeom>
          <a:solidFill>
            <a:schemeClr val="accent1"/>
          </a:solidFill>
          <a:ln>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spcBef>
                <a:spcPct val="20000"/>
              </a:spcBef>
            </a:pPr>
            <a:r>
              <a:rPr lang="en-US" sz="1400">
                <a:latin typeface="Tahoma" charset="0"/>
              </a:rPr>
              <a:t>Routers</a:t>
            </a:r>
          </a:p>
        </p:txBody>
      </p:sp>
      <p:sp>
        <p:nvSpPr>
          <p:cNvPr id="85" name="Rectangle 46"/>
          <p:cNvSpPr>
            <a:spLocks noChangeArrowheads="1"/>
          </p:cNvSpPr>
          <p:nvPr/>
        </p:nvSpPr>
        <p:spPr bwMode="auto">
          <a:xfrm>
            <a:off x="1685753" y="5269368"/>
            <a:ext cx="495649"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a:r>
              <a:rPr lang="en-US" sz="1200" dirty="0"/>
              <a:t>Hi, B</a:t>
            </a:r>
          </a:p>
        </p:txBody>
      </p:sp>
      <p:sp>
        <p:nvSpPr>
          <p:cNvPr id="86" name="Rectangle 47"/>
          <p:cNvSpPr>
            <a:spLocks noChangeArrowheads="1"/>
          </p:cNvSpPr>
          <p:nvPr/>
        </p:nvSpPr>
        <p:spPr bwMode="auto">
          <a:xfrm>
            <a:off x="4022223" y="4301971"/>
            <a:ext cx="389850"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a:r>
              <a:rPr lang="en-US" sz="1200" dirty="0" err="1"/>
              <a:t>ob</a:t>
            </a:r>
            <a:endParaRPr lang="en-US" sz="1200" dirty="0"/>
          </a:p>
        </p:txBody>
      </p:sp>
      <p:sp>
        <p:nvSpPr>
          <p:cNvPr id="87" name="Rectangle 48"/>
          <p:cNvSpPr>
            <a:spLocks noChangeArrowheads="1"/>
          </p:cNvSpPr>
          <p:nvPr/>
        </p:nvSpPr>
        <p:spPr bwMode="auto">
          <a:xfrm>
            <a:off x="3609802" y="4830098"/>
            <a:ext cx="437941"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a:r>
              <a:rPr lang="en-US" sz="1200" dirty="0"/>
              <a:t>hat</a:t>
            </a:r>
          </a:p>
        </p:txBody>
      </p:sp>
      <p:sp>
        <p:nvSpPr>
          <p:cNvPr id="93" name="Rectangle 49"/>
          <p:cNvSpPr>
            <a:spLocks noChangeArrowheads="1"/>
          </p:cNvSpPr>
          <p:nvPr/>
        </p:nvSpPr>
        <p:spPr bwMode="auto">
          <a:xfrm>
            <a:off x="2819935" y="5013874"/>
            <a:ext cx="417101"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a:r>
              <a:rPr lang="en-US" sz="1200" dirty="0"/>
              <a:t>, W</a:t>
            </a:r>
          </a:p>
        </p:txBody>
      </p:sp>
      <p:sp>
        <p:nvSpPr>
          <p:cNvPr id="94" name="Rectangle 50"/>
          <p:cNvSpPr>
            <a:spLocks noChangeArrowheads="1"/>
          </p:cNvSpPr>
          <p:nvPr/>
        </p:nvSpPr>
        <p:spPr bwMode="auto">
          <a:xfrm>
            <a:off x="5746112" y="3534698"/>
            <a:ext cx="630302"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a:r>
              <a:rPr lang="en-US" sz="1200"/>
              <a:t>s’ up?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 name="Rectangle 73"/>
          <p:cNvSpPr/>
          <p:nvPr/>
        </p:nvSpPr>
        <p:spPr bwMode="auto">
          <a:xfrm>
            <a:off x="1174377" y="4320988"/>
            <a:ext cx="591670" cy="658906"/>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3" name="Rectangle 72"/>
          <p:cNvSpPr/>
          <p:nvPr/>
        </p:nvSpPr>
        <p:spPr bwMode="auto">
          <a:xfrm>
            <a:off x="6763871" y="2514600"/>
            <a:ext cx="591670" cy="658906"/>
          </a:xfrm>
          <a:prstGeom prst="rect">
            <a:avLst/>
          </a:prstGeom>
          <a:solidFill>
            <a:srgbClr val="00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0" name="Cloud Callout 69"/>
          <p:cNvSpPr/>
          <p:nvPr/>
        </p:nvSpPr>
        <p:spPr bwMode="auto">
          <a:xfrm>
            <a:off x="2985249" y="1788454"/>
            <a:ext cx="2581835" cy="4316506"/>
          </a:xfrm>
          <a:prstGeom prst="cloudCallout">
            <a:avLst>
              <a:gd name="adj1" fmla="val -49478"/>
              <a:gd name="adj2" fmla="val -49961"/>
            </a:avLst>
          </a:prstGeom>
          <a:solidFill>
            <a:srgbClr val="AF6F64"/>
          </a:solidFill>
          <a:ln>
            <a:solidFill>
              <a:srgbClr val="AF6F64"/>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340994" name="Rectangle 2"/>
          <p:cNvSpPr>
            <a:spLocks noGrp="1" noChangeArrowheads="1"/>
          </p:cNvSpPr>
          <p:nvPr>
            <p:ph type="title"/>
          </p:nvPr>
        </p:nvSpPr>
        <p:spPr/>
        <p:txBody>
          <a:bodyPr/>
          <a:lstStyle/>
          <a:p>
            <a:r>
              <a:rPr lang="en-US" dirty="0"/>
              <a:t>A packet example - </a:t>
            </a:r>
            <a:r>
              <a:rPr lang="en-US" dirty="0">
                <a:effectLst/>
              </a:rPr>
              <a:t>Overly simplified</a:t>
            </a:r>
            <a:endParaRPr lang="en-US" dirty="0"/>
          </a:p>
        </p:txBody>
      </p:sp>
      <p:sp>
        <p:nvSpPr>
          <p:cNvPr id="11" name="Date Placeholder 10"/>
          <p:cNvSpPr>
            <a:spLocks noGrp="1"/>
          </p:cNvSpPr>
          <p:nvPr>
            <p:ph type="dt" sz="half" idx="10"/>
          </p:nvPr>
        </p:nvSpPr>
        <p:spPr/>
        <p:txBody>
          <a:bodyPr/>
          <a:lstStyle/>
          <a:p>
            <a:fld id="{BDC3AEE4-9D00-41C6-B1BD-C7B718F8935D}" type="datetime1">
              <a:rPr lang="en-US" smtClean="0"/>
              <a:t>2017-07-14</a:t>
            </a:fld>
            <a:endParaRPr lang="en-US" dirty="0"/>
          </a:p>
        </p:txBody>
      </p:sp>
      <p:sp>
        <p:nvSpPr>
          <p:cNvPr id="12" name="Footer Placeholder 11"/>
          <p:cNvSpPr>
            <a:spLocks noGrp="1"/>
          </p:cNvSpPr>
          <p:nvPr>
            <p:ph type="ftr" sz="quarter" idx="11"/>
          </p:nvPr>
        </p:nvSpPr>
        <p:spPr/>
        <p:txBody>
          <a:bodyPr/>
          <a:lstStyle/>
          <a:p>
            <a:pPr algn="r"/>
            <a:r>
              <a:rPr lang="en-US"/>
              <a:t>Information Tools - Networks</a:t>
            </a:r>
            <a:endParaRPr lang="en-US" dirty="0"/>
          </a:p>
        </p:txBody>
      </p:sp>
      <p:grpSp>
        <p:nvGrpSpPr>
          <p:cNvPr id="3" name="Group 67"/>
          <p:cNvGrpSpPr/>
          <p:nvPr/>
        </p:nvGrpSpPr>
        <p:grpSpPr>
          <a:xfrm>
            <a:off x="977153" y="2196354"/>
            <a:ext cx="7294563" cy="4205288"/>
            <a:chOff x="977151" y="2196354"/>
            <a:chExt cx="7294563" cy="4205288"/>
          </a:xfrm>
        </p:grpSpPr>
        <p:grpSp>
          <p:nvGrpSpPr>
            <p:cNvPr id="4" name="Group 3"/>
            <p:cNvGrpSpPr>
              <a:grpSpLocks/>
            </p:cNvGrpSpPr>
            <p:nvPr/>
          </p:nvGrpSpPr>
          <p:grpSpPr bwMode="auto">
            <a:xfrm>
              <a:off x="977151" y="2196354"/>
              <a:ext cx="7294563" cy="4205288"/>
              <a:chOff x="336" y="1536"/>
              <a:chExt cx="4595" cy="2649"/>
            </a:xfrm>
          </p:grpSpPr>
          <p:sp>
            <p:nvSpPr>
              <p:cNvPr id="16" name="Line 4"/>
              <p:cNvSpPr>
                <a:spLocks noChangeShapeType="1"/>
              </p:cNvSpPr>
              <p:nvPr/>
            </p:nvSpPr>
            <p:spPr bwMode="auto">
              <a:xfrm>
                <a:off x="1872" y="3264"/>
                <a:ext cx="480" cy="0"/>
              </a:xfrm>
              <a:prstGeom prst="line">
                <a:avLst/>
              </a:prstGeom>
              <a:noFill/>
              <a:ln w="9525">
                <a:solidFill>
                  <a:schemeClr val="tx1"/>
                </a:solidFill>
                <a:miter lim="800000"/>
                <a:headEnd/>
                <a:tailEnd/>
              </a:ln>
              <a:effectLst/>
            </p:spPr>
            <p:txBody>
              <a:bodyPr wrap="none" anchor="ctr"/>
              <a:lstStyle/>
              <a:p>
                <a:endParaRPr lang="en-US"/>
              </a:p>
            </p:txBody>
          </p:sp>
          <p:sp>
            <p:nvSpPr>
              <p:cNvPr id="17" name="Line 5"/>
              <p:cNvSpPr>
                <a:spLocks noChangeShapeType="1"/>
              </p:cNvSpPr>
              <p:nvPr/>
            </p:nvSpPr>
            <p:spPr bwMode="auto">
              <a:xfrm>
                <a:off x="2352" y="1584"/>
                <a:ext cx="0" cy="2256"/>
              </a:xfrm>
              <a:prstGeom prst="line">
                <a:avLst/>
              </a:prstGeom>
              <a:noFill/>
              <a:ln w="38100">
                <a:solidFill>
                  <a:schemeClr val="tx1"/>
                </a:solidFill>
                <a:miter lim="800000"/>
                <a:headEnd/>
                <a:tailEnd/>
              </a:ln>
              <a:effectLst/>
            </p:spPr>
            <p:txBody>
              <a:bodyPr wrap="none" anchor="ctr"/>
              <a:lstStyle/>
              <a:p>
                <a:endParaRPr lang="en-US"/>
              </a:p>
            </p:txBody>
          </p:sp>
          <p:sp>
            <p:nvSpPr>
              <p:cNvPr id="18" name="Line 6"/>
              <p:cNvSpPr>
                <a:spLocks noChangeShapeType="1"/>
              </p:cNvSpPr>
              <p:nvPr/>
            </p:nvSpPr>
            <p:spPr bwMode="auto">
              <a:xfrm flipH="1">
                <a:off x="2352" y="2496"/>
                <a:ext cx="528" cy="0"/>
              </a:xfrm>
              <a:prstGeom prst="line">
                <a:avLst/>
              </a:prstGeom>
              <a:noFill/>
              <a:ln w="28575">
                <a:solidFill>
                  <a:schemeClr val="tx1"/>
                </a:solidFill>
                <a:miter lim="800000"/>
                <a:headEnd/>
                <a:tailEnd/>
              </a:ln>
              <a:effectLst/>
            </p:spPr>
            <p:txBody>
              <a:bodyPr wrap="none" anchor="ctr"/>
              <a:lstStyle/>
              <a:p>
                <a:endParaRPr lang="en-US"/>
              </a:p>
            </p:txBody>
          </p:sp>
          <p:sp>
            <p:nvSpPr>
              <p:cNvPr id="19" name="Line 7"/>
              <p:cNvSpPr>
                <a:spLocks noChangeShapeType="1"/>
              </p:cNvSpPr>
              <p:nvPr/>
            </p:nvSpPr>
            <p:spPr bwMode="auto">
              <a:xfrm flipH="1">
                <a:off x="2880" y="2406"/>
                <a:ext cx="983" cy="90"/>
              </a:xfrm>
              <a:prstGeom prst="line">
                <a:avLst/>
              </a:prstGeom>
              <a:noFill/>
              <a:ln w="9525">
                <a:solidFill>
                  <a:schemeClr val="tx1"/>
                </a:solidFill>
                <a:miter lim="800000"/>
                <a:headEnd/>
                <a:tailEnd/>
              </a:ln>
              <a:effectLst/>
            </p:spPr>
            <p:txBody>
              <a:bodyPr wrap="none" anchor="ctr"/>
              <a:lstStyle/>
              <a:p>
                <a:endParaRPr lang="en-US"/>
              </a:p>
            </p:txBody>
          </p:sp>
          <p:sp>
            <p:nvSpPr>
              <p:cNvPr id="20" name="Line 8"/>
              <p:cNvSpPr>
                <a:spLocks noChangeShapeType="1"/>
              </p:cNvSpPr>
              <p:nvPr/>
            </p:nvSpPr>
            <p:spPr bwMode="auto">
              <a:xfrm flipH="1" flipV="1">
                <a:off x="2880" y="2496"/>
                <a:ext cx="1440" cy="672"/>
              </a:xfrm>
              <a:prstGeom prst="line">
                <a:avLst/>
              </a:prstGeom>
              <a:noFill/>
              <a:ln w="9525">
                <a:solidFill>
                  <a:schemeClr val="tx1"/>
                </a:solidFill>
                <a:miter lim="800000"/>
                <a:headEnd/>
                <a:tailEnd/>
              </a:ln>
              <a:effectLst/>
            </p:spPr>
            <p:txBody>
              <a:bodyPr wrap="none" anchor="ctr"/>
              <a:lstStyle/>
              <a:p>
                <a:endParaRPr lang="en-US"/>
              </a:p>
            </p:txBody>
          </p:sp>
          <p:grpSp>
            <p:nvGrpSpPr>
              <p:cNvPr id="5" name="Group 20"/>
              <p:cNvGrpSpPr>
                <a:grpSpLocks/>
              </p:cNvGrpSpPr>
              <p:nvPr/>
            </p:nvGrpSpPr>
            <p:grpSpPr bwMode="auto">
              <a:xfrm>
                <a:off x="3887" y="2085"/>
                <a:ext cx="1044" cy="336"/>
                <a:chOff x="3552" y="1632"/>
                <a:chExt cx="1248" cy="336"/>
              </a:xfrm>
            </p:grpSpPr>
            <p:sp>
              <p:nvSpPr>
                <p:cNvPr id="54" name="Line 10"/>
                <p:cNvSpPr>
                  <a:spLocks noChangeShapeType="1"/>
                </p:cNvSpPr>
                <p:nvPr/>
              </p:nvSpPr>
              <p:spPr bwMode="auto">
                <a:xfrm>
                  <a:off x="3552" y="196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2" name="Line 13"/>
                <p:cNvSpPr>
                  <a:spLocks noChangeShapeType="1"/>
                </p:cNvSpPr>
                <p:nvPr/>
              </p:nvSpPr>
              <p:spPr bwMode="auto">
                <a:xfrm>
                  <a:off x="4609"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sp>
              <p:nvSpPr>
                <p:cNvPr id="60" name="Line 16"/>
                <p:cNvSpPr>
                  <a:spLocks noChangeShapeType="1"/>
                </p:cNvSpPr>
                <p:nvPr/>
              </p:nvSpPr>
              <p:spPr bwMode="auto">
                <a:xfrm>
                  <a:off x="388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sp>
            <p:nvSpPr>
              <p:cNvPr id="22" name="Rectangle 19"/>
              <p:cNvSpPr>
                <a:spLocks noChangeArrowheads="1"/>
              </p:cNvSpPr>
              <p:nvPr/>
            </p:nvSpPr>
            <p:spPr bwMode="auto">
              <a:xfrm>
                <a:off x="2832"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6" name="Group 20"/>
              <p:cNvGrpSpPr>
                <a:grpSpLocks/>
              </p:cNvGrpSpPr>
              <p:nvPr/>
            </p:nvGrpSpPr>
            <p:grpSpPr bwMode="auto">
              <a:xfrm>
                <a:off x="4320" y="2641"/>
                <a:ext cx="576" cy="1103"/>
                <a:chOff x="2064" y="2353"/>
                <a:chExt cx="576" cy="1103"/>
              </a:xfrm>
            </p:grpSpPr>
            <p:sp>
              <p:nvSpPr>
                <p:cNvPr id="48" name="Line 21"/>
                <p:cNvSpPr>
                  <a:spLocks noChangeShapeType="1"/>
                </p:cNvSpPr>
                <p:nvPr/>
              </p:nvSpPr>
              <p:spPr bwMode="auto">
                <a:xfrm flipV="1">
                  <a:off x="2064" y="2880"/>
                  <a:ext cx="576"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7" name="Group 22"/>
                <p:cNvGrpSpPr>
                  <a:grpSpLocks/>
                </p:cNvGrpSpPr>
                <p:nvPr/>
              </p:nvGrpSpPr>
              <p:grpSpPr bwMode="auto">
                <a:xfrm>
                  <a:off x="2155" y="2353"/>
                  <a:ext cx="293" cy="542"/>
                  <a:chOff x="4464" y="1248"/>
                  <a:chExt cx="350" cy="720"/>
                </a:xfrm>
              </p:grpSpPr>
              <p:sp>
                <p:nvSpPr>
                  <p:cNvPr id="53" name="Line 24"/>
                  <p:cNvSpPr>
                    <a:spLocks noChangeShapeType="1"/>
                  </p:cNvSpPr>
                  <p:nvPr/>
                </p:nvSpPr>
                <p:spPr bwMode="auto">
                  <a:xfrm>
                    <a:off x="4608" y="163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2" name="Object 23"/>
                  <p:cNvGraphicFramePr>
                    <a:graphicFrameLocks noChangeAspect="1"/>
                  </p:cNvGraphicFramePr>
                  <p:nvPr/>
                </p:nvGraphicFramePr>
                <p:xfrm>
                  <a:off x="4464" y="1248"/>
                  <a:ext cx="350" cy="412"/>
                </p:xfrm>
                <a:graphic>
                  <a:graphicData uri="http://schemas.openxmlformats.org/presentationml/2006/ole">
                    <mc:AlternateContent xmlns:mc="http://schemas.openxmlformats.org/markup-compatibility/2006">
                      <mc:Choice xmlns:v="urn:schemas-microsoft-com:vml" Requires="v">
                        <p:oleObj spid="_x0000_s8194" name="Clip" r:id="rId3" imgW="1139040" imgH="1339560" progId="">
                          <p:embed/>
                        </p:oleObj>
                      </mc:Choice>
                      <mc:Fallback>
                        <p:oleObj name="Clip" r:id="rId3" imgW="1139040" imgH="1339560" progId="">
                          <p:embed/>
                          <p:pic>
                            <p:nvPicPr>
                              <p:cNvPr id="52"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Line 26"/>
                <p:cNvSpPr>
                  <a:spLocks noChangeShapeType="1"/>
                </p:cNvSpPr>
                <p:nvPr/>
              </p:nvSpPr>
              <p:spPr bwMode="auto">
                <a:xfrm>
                  <a:off x="2426" y="2893"/>
                  <a:ext cx="0" cy="253"/>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50" name="Object 25"/>
                <p:cNvGraphicFramePr>
                  <a:graphicFrameLocks noChangeAspect="1"/>
                </p:cNvGraphicFramePr>
                <p:nvPr/>
              </p:nvGraphicFramePr>
              <p:xfrm>
                <a:off x="2294" y="3146"/>
                <a:ext cx="293" cy="310"/>
              </p:xfrm>
              <a:graphic>
                <a:graphicData uri="http://schemas.openxmlformats.org/presentationml/2006/ole">
                  <mc:AlternateContent xmlns:mc="http://schemas.openxmlformats.org/markup-compatibility/2006">
                    <mc:Choice xmlns:v="urn:schemas-microsoft-com:vml" Requires="v">
                      <p:oleObj spid="_x0000_s8195" name="Clip" r:id="rId5" imgW="1139040" imgH="1339560" progId="">
                        <p:embed/>
                      </p:oleObj>
                    </mc:Choice>
                    <mc:Fallback>
                      <p:oleObj name="Clip" r:id="rId5" imgW="1139040" imgH="1339560" progId="">
                        <p:embed/>
                        <p:pic>
                          <p:nvPicPr>
                            <p:cNvPr id="50"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 y="3146"/>
                              <a:ext cx="293"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 name="Rectangle 27"/>
              <p:cNvSpPr>
                <a:spLocks noChangeArrowheads="1"/>
              </p:cNvSpPr>
              <p:nvPr/>
            </p:nvSpPr>
            <p:spPr bwMode="auto">
              <a:xfrm>
                <a:off x="3848" y="237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5" name="Rectangle 28"/>
              <p:cNvSpPr>
                <a:spLocks noChangeArrowheads="1"/>
              </p:cNvSpPr>
              <p:nvPr/>
            </p:nvSpPr>
            <p:spPr bwMode="auto">
              <a:xfrm>
                <a:off x="4272" y="312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6" name="Line 29"/>
              <p:cNvSpPr>
                <a:spLocks noChangeShapeType="1"/>
              </p:cNvSpPr>
              <p:nvPr/>
            </p:nvSpPr>
            <p:spPr bwMode="auto">
              <a:xfrm>
                <a:off x="2880" y="2496"/>
                <a:ext cx="0" cy="0"/>
              </a:xfrm>
              <a:prstGeom prst="line">
                <a:avLst/>
              </a:prstGeom>
              <a:noFill/>
              <a:ln w="9525">
                <a:solidFill>
                  <a:schemeClr val="tx1"/>
                </a:solidFill>
                <a:miter lim="800000"/>
                <a:headEnd/>
                <a:tailEnd/>
              </a:ln>
              <a:effectLst/>
            </p:spPr>
            <p:txBody>
              <a:bodyPr wrap="none" anchor="ctr"/>
              <a:lstStyle/>
              <a:p>
                <a:endParaRPr lang="en-US"/>
              </a:p>
            </p:txBody>
          </p:sp>
          <p:sp>
            <p:nvSpPr>
              <p:cNvPr id="27" name="Rectangle 30"/>
              <p:cNvSpPr>
                <a:spLocks noChangeArrowheads="1"/>
              </p:cNvSpPr>
              <p:nvPr/>
            </p:nvSpPr>
            <p:spPr bwMode="auto">
              <a:xfrm>
                <a:off x="2304" y="2448"/>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8" name="Rectangle 31"/>
              <p:cNvSpPr>
                <a:spLocks noChangeArrowheads="1"/>
              </p:cNvSpPr>
              <p:nvPr/>
            </p:nvSpPr>
            <p:spPr bwMode="auto">
              <a:xfrm>
                <a:off x="230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29" name="Rectangle 32"/>
              <p:cNvSpPr>
                <a:spLocks noChangeArrowheads="1"/>
              </p:cNvSpPr>
              <p:nvPr/>
            </p:nvSpPr>
            <p:spPr bwMode="auto">
              <a:xfrm>
                <a:off x="2304" y="3792"/>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0" name="Rectangle 33"/>
              <p:cNvSpPr>
                <a:spLocks noChangeArrowheads="1"/>
              </p:cNvSpPr>
              <p:nvPr/>
            </p:nvSpPr>
            <p:spPr bwMode="auto">
              <a:xfrm>
                <a:off x="2304" y="153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nvGrpSpPr>
              <p:cNvPr id="8" name="Group 34"/>
              <p:cNvGrpSpPr>
                <a:grpSpLocks/>
              </p:cNvGrpSpPr>
              <p:nvPr/>
            </p:nvGrpSpPr>
            <p:grpSpPr bwMode="auto">
              <a:xfrm>
                <a:off x="336" y="2949"/>
                <a:ext cx="1056" cy="1236"/>
                <a:chOff x="3552" y="1248"/>
                <a:chExt cx="1262" cy="1236"/>
              </a:xfrm>
            </p:grpSpPr>
            <p:sp>
              <p:nvSpPr>
                <p:cNvPr id="39" name="Line 35"/>
                <p:cNvSpPr>
                  <a:spLocks noChangeShapeType="1"/>
                </p:cNvSpPr>
                <p:nvPr/>
              </p:nvSpPr>
              <p:spPr bwMode="auto">
                <a:xfrm>
                  <a:off x="3552" y="1858"/>
                  <a:ext cx="1248" cy="0"/>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pSp>
              <p:nvGrpSpPr>
                <p:cNvPr id="9" name="Group 36"/>
                <p:cNvGrpSpPr>
                  <a:grpSpLocks/>
                </p:cNvGrpSpPr>
                <p:nvPr/>
              </p:nvGrpSpPr>
              <p:grpSpPr bwMode="auto">
                <a:xfrm>
                  <a:off x="4464" y="1248"/>
                  <a:ext cx="350" cy="610"/>
                  <a:chOff x="4464" y="1248"/>
                  <a:chExt cx="350" cy="610"/>
                </a:xfrm>
              </p:grpSpPr>
              <p:sp>
                <p:nvSpPr>
                  <p:cNvPr id="47" name="Line 38"/>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6" name="Object 37"/>
                  <p:cNvGraphicFramePr>
                    <a:graphicFrameLocks noChangeAspect="1"/>
                  </p:cNvGraphicFramePr>
                  <p:nvPr/>
                </p:nvGraphicFramePr>
                <p:xfrm>
                  <a:off x="4464" y="1248"/>
                  <a:ext cx="350" cy="321"/>
                </p:xfrm>
                <a:graphic>
                  <a:graphicData uri="http://schemas.openxmlformats.org/presentationml/2006/ole">
                    <mc:AlternateContent xmlns:mc="http://schemas.openxmlformats.org/markup-compatibility/2006">
                      <mc:Choice xmlns:v="urn:schemas-microsoft-com:vml" Requires="v">
                        <p:oleObj spid="_x0000_s8196" name="Clip" r:id="rId6" imgW="1139040" imgH="1339560" progId="">
                          <p:embed/>
                        </p:oleObj>
                      </mc:Choice>
                      <mc:Fallback>
                        <p:oleObj name="Clip" r:id="rId6" imgW="1139040" imgH="1339560" progId="">
                          <p:embed/>
                          <p:pic>
                            <p:nvPicPr>
                              <p:cNvPr id="4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3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 name="Group 39"/>
                <p:cNvGrpSpPr>
                  <a:grpSpLocks/>
                </p:cNvGrpSpPr>
                <p:nvPr/>
              </p:nvGrpSpPr>
              <p:grpSpPr bwMode="auto">
                <a:xfrm>
                  <a:off x="3744" y="1248"/>
                  <a:ext cx="350" cy="610"/>
                  <a:chOff x="4464" y="1248"/>
                  <a:chExt cx="350" cy="610"/>
                </a:xfrm>
              </p:grpSpPr>
              <p:sp>
                <p:nvSpPr>
                  <p:cNvPr id="45" name="Line 41"/>
                  <p:cNvSpPr>
                    <a:spLocks noChangeShapeType="1"/>
                  </p:cNvSpPr>
                  <p:nvPr/>
                </p:nvSpPr>
                <p:spPr bwMode="auto">
                  <a:xfrm>
                    <a:off x="4608" y="1522"/>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4" name="Object 40"/>
                  <p:cNvGraphicFramePr>
                    <a:graphicFrameLocks noChangeAspect="1"/>
                  </p:cNvGraphicFramePr>
                  <p:nvPr/>
                </p:nvGraphicFramePr>
                <p:xfrm>
                  <a:off x="4464" y="1248"/>
                  <a:ext cx="350" cy="295"/>
                </p:xfrm>
                <a:graphic>
                  <a:graphicData uri="http://schemas.openxmlformats.org/presentationml/2006/ole">
                    <mc:AlternateContent xmlns:mc="http://schemas.openxmlformats.org/markup-compatibility/2006">
                      <mc:Choice xmlns:v="urn:schemas-microsoft-com:vml" Requires="v">
                        <p:oleObj spid="_x0000_s8197" name="Clip" r:id="rId7" imgW="1139040" imgH="1339560" progId="">
                          <p:embed/>
                        </p:oleObj>
                      </mc:Choice>
                      <mc:Fallback>
                        <p:oleObj name="Clip" r:id="rId7" imgW="1139040" imgH="1339560" progId="">
                          <p:embed/>
                          <p:pic>
                            <p:nvPicPr>
                              <p:cNvPr id="44"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 y="1248"/>
                                <a:ext cx="350" cy="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3" name="Line 43"/>
                <p:cNvSpPr>
                  <a:spLocks noChangeShapeType="1"/>
                </p:cNvSpPr>
                <p:nvPr/>
              </p:nvSpPr>
              <p:spPr bwMode="auto">
                <a:xfrm>
                  <a:off x="4272" y="1866"/>
                  <a:ext cx="0" cy="336"/>
                </a:xfrm>
                <a:prstGeom prst="line">
                  <a:avLst/>
                </a:prstGeom>
                <a:noFill/>
                <a:ln w="9525">
                  <a:solidFill>
                    <a:schemeClr val="tx1"/>
                  </a:solidFill>
                  <a:miter lim="800000"/>
                  <a:headEnd type="oval" w="med" len="med"/>
                  <a:tailEnd type="oval" w="med" len="med"/>
                </a:ln>
                <a:effectLst/>
              </p:spPr>
              <p:txBody>
                <a:bodyPr wrap="none" anchor="ctr"/>
                <a:lstStyle/>
                <a:p>
                  <a:endParaRPr lang="en-US"/>
                </a:p>
              </p:txBody>
            </p:sp>
            <p:graphicFrame>
              <p:nvGraphicFramePr>
                <p:cNvPr id="42" name="Object 42"/>
                <p:cNvGraphicFramePr>
                  <a:graphicFrameLocks noChangeAspect="1"/>
                </p:cNvGraphicFramePr>
                <p:nvPr/>
              </p:nvGraphicFramePr>
              <p:xfrm>
                <a:off x="4114" y="2177"/>
                <a:ext cx="350" cy="307"/>
              </p:xfrm>
              <a:graphic>
                <a:graphicData uri="http://schemas.openxmlformats.org/presentationml/2006/ole">
                  <mc:AlternateContent xmlns:mc="http://schemas.openxmlformats.org/markup-compatibility/2006">
                    <mc:Choice xmlns:v="urn:schemas-microsoft-com:vml" Requires="v">
                      <p:oleObj spid="_x0000_s8198" name="Clip" r:id="rId8" imgW="1139040" imgH="1339560" progId="">
                        <p:embed/>
                      </p:oleObj>
                    </mc:Choice>
                    <mc:Fallback>
                      <p:oleObj name="Clip" r:id="rId8" imgW="1139040" imgH="1339560" progId="">
                        <p:embed/>
                        <p:pic>
                          <p:nvPicPr>
                            <p:cNvPr id="42"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 y="2177"/>
                              <a:ext cx="350" cy="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2" name="Rectangle 44"/>
              <p:cNvSpPr>
                <a:spLocks noChangeArrowheads="1"/>
              </p:cNvSpPr>
              <p:nvPr/>
            </p:nvSpPr>
            <p:spPr bwMode="auto">
              <a:xfrm>
                <a:off x="1824" y="3216"/>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4" name="Line 46"/>
              <p:cNvSpPr>
                <a:spLocks noChangeShapeType="1"/>
              </p:cNvSpPr>
              <p:nvPr/>
            </p:nvSpPr>
            <p:spPr bwMode="auto">
              <a:xfrm flipV="1">
                <a:off x="1406" y="3264"/>
                <a:ext cx="418" cy="277"/>
              </a:xfrm>
              <a:prstGeom prst="line">
                <a:avLst/>
              </a:prstGeom>
              <a:noFill/>
              <a:ln w="9525">
                <a:solidFill>
                  <a:schemeClr val="tx1"/>
                </a:solidFill>
                <a:miter lim="800000"/>
                <a:headEnd/>
                <a:tailEnd/>
              </a:ln>
              <a:effectLst/>
            </p:spPr>
            <p:txBody>
              <a:bodyPr wrap="none" anchor="ctr"/>
              <a:lstStyle/>
              <a:p>
                <a:endParaRPr lang="en-US"/>
              </a:p>
            </p:txBody>
          </p:sp>
          <p:sp>
            <p:nvSpPr>
              <p:cNvPr id="33" name="Rectangle 45"/>
              <p:cNvSpPr>
                <a:spLocks noChangeArrowheads="1"/>
              </p:cNvSpPr>
              <p:nvPr/>
            </p:nvSpPr>
            <p:spPr bwMode="auto">
              <a:xfrm>
                <a:off x="1344" y="3510"/>
                <a:ext cx="96" cy="96"/>
              </a:xfrm>
              <a:prstGeom prst="rect">
                <a:avLst/>
              </a:prstGeom>
              <a:solidFill>
                <a:schemeClr val="accent1"/>
              </a:solidFill>
              <a:ln w="9525">
                <a:solidFill>
                  <a:schemeClr val="tx1"/>
                </a:solidFill>
                <a:miter lim="800000"/>
                <a:headEnd/>
                <a:tailEnd/>
              </a:ln>
              <a:effectLst/>
            </p:spPr>
            <p:txBody>
              <a:bodyPr wrap="none" anchor="ctr"/>
              <a:lstStyle/>
              <a:p>
                <a:endParaRPr lang="en-US"/>
              </a:p>
            </p:txBody>
          </p:sp>
        </p:grpSp>
        <p:graphicFrame>
          <p:nvGraphicFramePr>
            <p:cNvPr id="63" name="Object 37"/>
            <p:cNvGraphicFramePr>
              <a:graphicFrameLocks noChangeAspect="1"/>
            </p:cNvGraphicFramePr>
            <p:nvPr/>
          </p:nvGraphicFramePr>
          <p:xfrm>
            <a:off x="6832340" y="2601727"/>
            <a:ext cx="464929" cy="509026"/>
          </p:xfrm>
          <a:graphic>
            <a:graphicData uri="http://schemas.openxmlformats.org/presentationml/2006/ole">
              <mc:AlternateContent xmlns:mc="http://schemas.openxmlformats.org/markup-compatibility/2006">
                <mc:Choice xmlns:v="urn:schemas-microsoft-com:vml" Requires="v">
                  <p:oleObj spid="_x0000_s8199" name="Clip" r:id="rId9" imgW="1139040" imgH="1339560" progId="">
                    <p:embed/>
                  </p:oleObj>
                </mc:Choice>
                <mc:Fallback>
                  <p:oleObj name="Clip" r:id="rId9" imgW="1139040" imgH="1339560" progId="">
                    <p:embed/>
                    <p:pic>
                      <p:nvPicPr>
                        <p:cNvPr id="63"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340" y="2601727"/>
                          <a:ext cx="464929" cy="5090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7563" name="Object 11"/>
            <p:cNvGraphicFramePr>
              <a:graphicFrameLocks noChangeAspect="1"/>
            </p:cNvGraphicFramePr>
            <p:nvPr/>
          </p:nvGraphicFramePr>
          <p:xfrm>
            <a:off x="7791823" y="2660184"/>
            <a:ext cx="465138" cy="509587"/>
          </p:xfrm>
          <a:graphic>
            <a:graphicData uri="http://schemas.openxmlformats.org/presentationml/2006/ole">
              <mc:AlternateContent xmlns:mc="http://schemas.openxmlformats.org/markup-compatibility/2006">
                <mc:Choice xmlns:v="urn:schemas-microsoft-com:vml" Requires="v">
                  <p:oleObj spid="_x0000_s8200" name="Clip" r:id="rId10" imgW="1139040" imgH="1339560" progId="">
                    <p:embed/>
                  </p:oleObj>
                </mc:Choice>
                <mc:Fallback>
                  <p:oleObj name="Clip" r:id="rId10" imgW="1139040" imgH="1339560" progId="">
                    <p:embed/>
                    <p:pic>
                      <p:nvPicPr>
                        <p:cNvPr id="407563"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823" y="2660184"/>
                          <a:ext cx="465138" cy="509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4" name="Rounded Rectangle 63"/>
          <p:cNvSpPr/>
          <p:nvPr/>
        </p:nvSpPr>
        <p:spPr bwMode="auto">
          <a:xfrm>
            <a:off x="4997370" y="1608628"/>
            <a:ext cx="2623626" cy="340519"/>
          </a:xfrm>
          <a:prstGeom prst="roundRect">
            <a:avLst/>
          </a:prstGeom>
          <a:solidFill>
            <a:schemeClr val="accent2">
              <a:lumMod val="75000"/>
            </a:schemeClr>
          </a:solidFill>
          <a:ln>
            <a:solidFill>
              <a:schemeClr val="accent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spcBef>
                <a:spcPct val="50000"/>
              </a:spcBef>
            </a:pPr>
            <a:r>
              <a:rPr lang="en-US" sz="1400" dirty="0"/>
              <a:t>IP gets it to the right place</a:t>
            </a:r>
          </a:p>
        </p:txBody>
      </p:sp>
      <p:sp>
        <p:nvSpPr>
          <p:cNvPr id="61" name="Text Box 58"/>
          <p:cNvSpPr txBox="1">
            <a:spLocks noChangeArrowheads="1"/>
          </p:cNvSpPr>
          <p:nvPr/>
        </p:nvSpPr>
        <p:spPr bwMode="auto">
          <a:xfrm>
            <a:off x="158769" y="2486767"/>
            <a:ext cx="2908345" cy="307777"/>
          </a:xfrm>
          <a:prstGeom prst="rect">
            <a:avLst/>
          </a:prstGeom>
          <a:solidFill>
            <a:schemeClr val="accent2">
              <a:lumMod val="75000"/>
            </a:schemeClr>
          </a:solidFill>
          <a:ln>
            <a:solidFill>
              <a:schemeClr val="accent2">
                <a:lumMod val="75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spcBef>
                <a:spcPct val="50000"/>
              </a:spcBef>
            </a:pPr>
            <a:r>
              <a:rPr lang="en-US" sz="1400" dirty="0"/>
              <a:t>And so it gets to its destination</a:t>
            </a:r>
          </a:p>
        </p:txBody>
      </p:sp>
      <p:sp>
        <p:nvSpPr>
          <p:cNvPr id="76" name="Rectangle 46"/>
          <p:cNvSpPr>
            <a:spLocks noChangeArrowheads="1"/>
          </p:cNvSpPr>
          <p:nvPr/>
        </p:nvSpPr>
        <p:spPr bwMode="auto">
          <a:xfrm>
            <a:off x="1656571" y="5275391"/>
            <a:ext cx="495649"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a:effectLst>
                  <a:outerShdw blurRad="38100" dist="38100" dir="2700000" algn="tl">
                    <a:srgbClr val="000000"/>
                  </a:outerShdw>
                </a:effectLst>
              </a:rPr>
              <a:t>Hi, B</a:t>
            </a:r>
          </a:p>
        </p:txBody>
      </p:sp>
      <p:sp>
        <p:nvSpPr>
          <p:cNvPr id="77" name="Rectangle 47"/>
          <p:cNvSpPr>
            <a:spLocks noChangeArrowheads="1"/>
          </p:cNvSpPr>
          <p:nvPr/>
        </p:nvSpPr>
        <p:spPr bwMode="auto">
          <a:xfrm>
            <a:off x="3993041" y="4307994"/>
            <a:ext cx="389850"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err="1">
                <a:effectLst>
                  <a:outerShdw blurRad="38100" dist="38100" dir="2700000" algn="tl">
                    <a:srgbClr val="000000"/>
                  </a:outerShdw>
                </a:effectLst>
              </a:rPr>
              <a:t>ob</a:t>
            </a:r>
            <a:endParaRPr lang="en-US" sz="1200" dirty="0">
              <a:effectLst>
                <a:outerShdw blurRad="38100" dist="38100" dir="2700000" algn="tl">
                  <a:srgbClr val="000000"/>
                </a:outerShdw>
              </a:effectLst>
            </a:endParaRPr>
          </a:p>
        </p:txBody>
      </p:sp>
      <p:sp>
        <p:nvSpPr>
          <p:cNvPr id="78" name="Rectangle 48"/>
          <p:cNvSpPr>
            <a:spLocks noChangeArrowheads="1"/>
          </p:cNvSpPr>
          <p:nvPr/>
        </p:nvSpPr>
        <p:spPr bwMode="auto">
          <a:xfrm>
            <a:off x="3576544" y="4830952"/>
            <a:ext cx="446088" cy="287337"/>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a:effectLst>
                  <a:outerShdw blurRad="38100" dist="38100" dir="2700000" algn="tl">
                    <a:srgbClr val="000000"/>
                  </a:outerShdw>
                </a:effectLst>
              </a:rPr>
              <a:t>hat</a:t>
            </a:r>
          </a:p>
        </p:txBody>
      </p:sp>
      <p:sp>
        <p:nvSpPr>
          <p:cNvPr id="79" name="Rectangle 49"/>
          <p:cNvSpPr>
            <a:spLocks noChangeArrowheads="1"/>
          </p:cNvSpPr>
          <p:nvPr/>
        </p:nvSpPr>
        <p:spPr bwMode="auto">
          <a:xfrm>
            <a:off x="2790751" y="5019897"/>
            <a:ext cx="417102" cy="276999"/>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dirty="0">
                <a:effectLst>
                  <a:outerShdw blurRad="38100" dist="38100" dir="2700000" algn="tl">
                    <a:srgbClr val="000000"/>
                  </a:outerShdw>
                </a:effectLst>
              </a:rPr>
              <a:t>, W</a:t>
            </a:r>
          </a:p>
        </p:txBody>
      </p:sp>
      <p:sp>
        <p:nvSpPr>
          <p:cNvPr id="80" name="Rectangle 50"/>
          <p:cNvSpPr>
            <a:spLocks noChangeArrowheads="1"/>
          </p:cNvSpPr>
          <p:nvPr/>
        </p:nvSpPr>
        <p:spPr bwMode="auto">
          <a:xfrm>
            <a:off x="5709026" y="3535552"/>
            <a:ext cx="646113" cy="287337"/>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nchor="ctr">
            <a:spAutoFit/>
          </a:bodyPr>
          <a:lstStyle/>
          <a:p>
            <a:pPr algn="ctr"/>
            <a:r>
              <a:rPr lang="en-US" sz="1200">
                <a:effectLst>
                  <a:outerShdw blurRad="38100" dist="38100" dir="2700000" algn="tl">
                    <a:srgbClr val="000000"/>
                  </a:outerShdw>
                </a:effectLst>
              </a:rPr>
              <a:t>s’ up?</a:t>
            </a:r>
          </a:p>
        </p:txBody>
      </p:sp>
      <p:sp>
        <p:nvSpPr>
          <p:cNvPr id="82" name="Rectangle 47"/>
          <p:cNvSpPr>
            <a:spLocks noChangeArrowheads="1"/>
          </p:cNvSpPr>
          <p:nvPr/>
        </p:nvSpPr>
        <p:spPr bwMode="auto">
          <a:xfrm>
            <a:off x="1003300" y="3994430"/>
            <a:ext cx="1905000" cy="287337"/>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anchor="ctr">
            <a:spAutoFit/>
          </a:bodyPr>
          <a:lstStyle/>
          <a:p>
            <a:pPr algn="ctr"/>
            <a:r>
              <a:rPr lang="en-US" sz="1200" b="1" dirty="0">
                <a:solidFill>
                  <a:schemeClr val="bg1"/>
                </a:solidFill>
              </a:rPr>
              <a:t>Hi, Bob, what’s up?</a:t>
            </a:r>
          </a:p>
        </p:txBody>
      </p:sp>
      <p:sp>
        <p:nvSpPr>
          <p:cNvPr id="66" name="Text Box 48"/>
          <p:cNvSpPr txBox="1">
            <a:spLocks noChangeArrowheads="1"/>
          </p:cNvSpPr>
          <p:nvPr/>
        </p:nvSpPr>
        <p:spPr bwMode="auto">
          <a:xfrm>
            <a:off x="1420345" y="1680885"/>
            <a:ext cx="1524747" cy="276999"/>
          </a:xfrm>
          <a:prstGeom prst="rect">
            <a:avLst/>
          </a:prstGeom>
          <a:solidFill>
            <a:srgbClr val="AF6F64"/>
          </a:solidFill>
          <a:ln>
            <a:solidFill>
              <a:srgbClr val="AF6F64"/>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spcBef>
                <a:spcPct val="20000"/>
              </a:spcBef>
            </a:pPr>
            <a:r>
              <a:rPr lang="en-US" sz="1200" dirty="0"/>
              <a:t>The Internet</a:t>
            </a:r>
          </a:p>
        </p:txBody>
      </p:sp>
      <p:sp>
        <p:nvSpPr>
          <p:cNvPr id="83" name="Rounded Rectangle 82"/>
          <p:cNvSpPr/>
          <p:nvPr/>
        </p:nvSpPr>
        <p:spPr bwMode="auto">
          <a:xfrm>
            <a:off x="415274" y="2904610"/>
            <a:ext cx="2442227" cy="578882"/>
          </a:xfrm>
          <a:prstGeom prst="roundRect">
            <a:avLst/>
          </a:prstGeom>
          <a:solidFill>
            <a:schemeClr val="accent2">
              <a:lumMod val="75000"/>
            </a:schemeClr>
          </a:solidFill>
          <a:ln>
            <a:solidFill>
              <a:schemeClr val="accent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spcBef>
                <a:spcPct val="50000"/>
              </a:spcBef>
            </a:pPr>
            <a:r>
              <a:rPr lang="en-US" sz="1400" dirty="0">
                <a:solidFill>
                  <a:schemeClr val="bg1"/>
                </a:solidFill>
              </a:rPr>
              <a:t>TCP puts the pieces back together in order</a:t>
            </a:r>
          </a:p>
        </p:txBody>
      </p:sp>
      <p:sp>
        <p:nvSpPr>
          <p:cNvPr id="65" name="Text Box 50"/>
          <p:cNvSpPr txBox="1">
            <a:spLocks noChangeArrowheads="1"/>
          </p:cNvSpPr>
          <p:nvPr/>
        </p:nvSpPr>
        <p:spPr bwMode="auto">
          <a:xfrm>
            <a:off x="1447800" y="3641727"/>
            <a:ext cx="834780" cy="307777"/>
          </a:xfrm>
          <a:prstGeom prst="rect">
            <a:avLst/>
          </a:prstGeom>
          <a:solidFill>
            <a:srgbClr val="FF9900"/>
          </a:solidFill>
          <a:ln>
            <a:solidFill>
              <a:srgbClr val="FF9900"/>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spcBef>
                <a:spcPct val="20000"/>
              </a:spcBef>
            </a:pPr>
            <a:r>
              <a:rPr lang="en-US" sz="1400" dirty="0">
                <a:solidFill>
                  <a:schemeClr val="bg1"/>
                </a:solidFill>
                <a:latin typeface="Tahoma" charset="0"/>
              </a:rPr>
              <a:t>Bob.edu</a:t>
            </a:r>
          </a:p>
        </p:txBody>
      </p:sp>
      <p:sp>
        <p:nvSpPr>
          <p:cNvPr id="68" name="Text Box 44"/>
          <p:cNvSpPr txBox="1">
            <a:spLocks noChangeArrowheads="1"/>
          </p:cNvSpPr>
          <p:nvPr/>
        </p:nvSpPr>
        <p:spPr bwMode="auto">
          <a:xfrm>
            <a:off x="6524161" y="1994647"/>
            <a:ext cx="1045671" cy="338554"/>
          </a:xfrm>
          <a:prstGeom prst="rect">
            <a:avLst/>
          </a:prstGeom>
          <a:solidFill>
            <a:schemeClr val="accent5">
              <a:lumMod val="75000"/>
            </a:schemeClr>
          </a:solidFill>
          <a:ln>
            <a:solidFill>
              <a:schemeClr val="accent5">
                <a:lumMod val="75000"/>
              </a:schemeClr>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spcBef>
                <a:spcPct val="20000"/>
              </a:spcBef>
            </a:pPr>
            <a:r>
              <a:rPr lang="en-US" sz="1600" dirty="0">
                <a:solidFill>
                  <a:schemeClr val="bg1"/>
                </a:solidFill>
                <a:latin typeface="Tahoma" charset="0"/>
              </a:rPr>
              <a:t>Alice.com</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descr="http://www.irisvista.com/tech/laptops/Toshiba-Satellite-L500-L505/big/removing-lcd-screen-inverter-01.jpg"/>
          <p:cNvPicPr>
            <a:picLocks noChangeAspect="1" noChangeArrowheads="1"/>
          </p:cNvPicPr>
          <p:nvPr/>
        </p:nvPicPr>
        <p:blipFill rotWithShape="1">
          <a:blip r:embed="rId2">
            <a:extLst>
              <a:ext uri="{28A0092B-C50C-407E-A947-70E740481C1C}">
                <a14:useLocalDpi xmlns:a14="http://schemas.microsoft.com/office/drawing/2010/main" val="0"/>
              </a:ext>
            </a:extLst>
          </a:blip>
          <a:srcRect t="31329"/>
          <a:stretch/>
        </p:blipFill>
        <p:spPr bwMode="auto">
          <a:xfrm>
            <a:off x="22753" y="2019330"/>
            <a:ext cx="9099007" cy="4686270"/>
          </a:xfrm>
          <a:prstGeom prst="rect">
            <a:avLst/>
          </a:prstGeom>
          <a:noFill/>
          <a:extLst>
            <a:ext uri="{909E8E84-426E-40DD-AFC4-6F175D3DCCD1}">
              <a14:hiddenFill xmlns:a14="http://schemas.microsoft.com/office/drawing/2010/main">
                <a:solidFill>
                  <a:srgbClr val="FFFFFF"/>
                </a:solidFill>
              </a14:hiddenFill>
            </a:ext>
          </a:extLst>
        </p:spPr>
      </p:pic>
      <p:sp>
        <p:nvSpPr>
          <p:cNvPr id="144387" name="Rectangle 3"/>
          <p:cNvSpPr>
            <a:spLocks noGrp="1" noChangeArrowheads="1"/>
          </p:cNvSpPr>
          <p:nvPr>
            <p:ph type="title"/>
          </p:nvPr>
        </p:nvSpPr>
        <p:spPr/>
        <p:txBody>
          <a:bodyPr/>
          <a:lstStyle/>
          <a:p>
            <a:r>
              <a:rPr lang="en-US" dirty="0"/>
              <a:t>How do networks work?</a:t>
            </a:r>
          </a:p>
        </p:txBody>
      </p:sp>
      <p:sp>
        <p:nvSpPr>
          <p:cNvPr id="2" name="Date Placeholder 1"/>
          <p:cNvSpPr>
            <a:spLocks noGrp="1"/>
          </p:cNvSpPr>
          <p:nvPr>
            <p:ph type="dt" sz="half" idx="10"/>
          </p:nvPr>
        </p:nvSpPr>
        <p:spPr/>
        <p:txBody>
          <a:bodyPr/>
          <a:lstStyle/>
          <a:p>
            <a:fld id="{CFDEF916-5099-4EC6-A9C1-947CA29C30AA}"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44391" name="AutoShape 7"/>
          <p:cNvSpPr>
            <a:spLocks/>
          </p:cNvSpPr>
          <p:nvPr/>
        </p:nvSpPr>
        <p:spPr bwMode="auto">
          <a:xfrm>
            <a:off x="6129619" y="3533777"/>
            <a:ext cx="2705100" cy="954107"/>
          </a:xfrm>
          <a:prstGeom prst="borderCallout1">
            <a:avLst>
              <a:gd name="adj1" fmla="val 10588"/>
              <a:gd name="adj2" fmla="val -2815"/>
              <a:gd name="adj3" fmla="val 45044"/>
              <a:gd name="adj4" fmla="val -52444"/>
            </a:avLst>
          </a:prstGeom>
          <a:ln w="28575">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en-US" sz="1400" dirty="0"/>
              <a:t>the network computer receives these packets and pushes them out the door over...</a:t>
            </a:r>
          </a:p>
        </p:txBody>
      </p:sp>
      <p:sp>
        <p:nvSpPr>
          <p:cNvPr id="9" name="Rectangle 8"/>
          <p:cNvSpPr/>
          <p:nvPr/>
        </p:nvSpPr>
        <p:spPr>
          <a:xfrm>
            <a:off x="-1" y="685794"/>
            <a:ext cx="2618024" cy="707886"/>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hardware</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The TCP/IP Standard Model</a:t>
            </a:r>
          </a:p>
        </p:txBody>
      </p:sp>
      <p:sp>
        <p:nvSpPr>
          <p:cNvPr id="2" name="Date Placeholder 1"/>
          <p:cNvSpPr>
            <a:spLocks noGrp="1"/>
          </p:cNvSpPr>
          <p:nvPr>
            <p:ph type="dt" sz="half" idx="10"/>
          </p:nvPr>
        </p:nvSpPr>
        <p:spPr/>
        <p:txBody>
          <a:bodyPr/>
          <a:lstStyle/>
          <a:p>
            <a:fld id="{E11859E9-1E66-43BB-BA34-BA82E082C564}"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utoShape 8"/>
          <p:cNvSpPr>
            <a:spLocks/>
          </p:cNvSpPr>
          <p:nvPr/>
        </p:nvSpPr>
        <p:spPr bwMode="auto">
          <a:xfrm>
            <a:off x="3447564" y="5512437"/>
            <a:ext cx="2800837" cy="307777"/>
          </a:xfrm>
          <a:prstGeom prst="borderCallout1">
            <a:avLst>
              <a:gd name="adj1" fmla="val 12388"/>
              <a:gd name="adj2" fmla="val 55299"/>
              <a:gd name="adj3" fmla="val 5110"/>
              <a:gd name="adj4" fmla="val 34805"/>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r>
              <a:rPr lang="en-US" sz="1400" dirty="0"/>
              <a:t>protocols &amp; standards are key</a:t>
            </a:r>
          </a:p>
        </p:txBody>
      </p:sp>
      <p:sp>
        <p:nvSpPr>
          <p:cNvPr id="10" name="Curved Right Arrow 9"/>
          <p:cNvSpPr/>
          <p:nvPr/>
        </p:nvSpPr>
        <p:spPr bwMode="auto">
          <a:xfrm flipV="1">
            <a:off x="1111624" y="2752173"/>
            <a:ext cx="779930" cy="1075764"/>
          </a:xfrm>
          <a:prstGeom prst="curved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 name="Curved Right Arrow 6"/>
          <p:cNvSpPr/>
          <p:nvPr/>
        </p:nvSpPr>
        <p:spPr bwMode="auto">
          <a:xfrm flipV="1">
            <a:off x="1255058" y="3514169"/>
            <a:ext cx="779930" cy="1075764"/>
          </a:xfrm>
          <a:prstGeom prst="curved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dirty="0">
              <a:latin typeface="Times New Roman" charset="0"/>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The TCP/IP Standard Model</a:t>
            </a:r>
          </a:p>
        </p:txBody>
      </p:sp>
      <p:sp>
        <p:nvSpPr>
          <p:cNvPr id="2" name="Date Placeholder 1"/>
          <p:cNvSpPr>
            <a:spLocks noGrp="1"/>
          </p:cNvSpPr>
          <p:nvPr>
            <p:ph type="dt" sz="half" idx="10"/>
          </p:nvPr>
        </p:nvSpPr>
        <p:spPr/>
        <p:txBody>
          <a:bodyPr/>
          <a:lstStyle/>
          <a:p>
            <a:fld id="{6F24B08F-8235-4A77-912A-9716421EB526}"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utoShape 8"/>
          <p:cNvSpPr>
            <a:spLocks/>
          </p:cNvSpPr>
          <p:nvPr/>
        </p:nvSpPr>
        <p:spPr bwMode="auto">
          <a:xfrm>
            <a:off x="3447564" y="5512437"/>
            <a:ext cx="2800837" cy="307777"/>
          </a:xfrm>
          <a:prstGeom prst="borderCallout1">
            <a:avLst>
              <a:gd name="adj1" fmla="val 12388"/>
              <a:gd name="adj2" fmla="val 55299"/>
              <a:gd name="adj3" fmla="val 5110"/>
              <a:gd name="adj4" fmla="val 34805"/>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r>
              <a:rPr lang="en-US" sz="1400" dirty="0"/>
              <a:t>protocols &amp; standards are key</a:t>
            </a:r>
          </a:p>
        </p:txBody>
      </p:sp>
      <p:sp>
        <p:nvSpPr>
          <p:cNvPr id="10" name="Curved Right Arrow 9"/>
          <p:cNvSpPr/>
          <p:nvPr/>
        </p:nvSpPr>
        <p:spPr bwMode="auto">
          <a:xfrm flipV="1">
            <a:off x="1111624" y="2752173"/>
            <a:ext cx="779930" cy="1075764"/>
          </a:xfrm>
          <a:prstGeom prst="curved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 name="Curved Right Arrow 6"/>
          <p:cNvSpPr/>
          <p:nvPr/>
        </p:nvSpPr>
        <p:spPr bwMode="auto">
          <a:xfrm flipV="1">
            <a:off x="1255058" y="3514169"/>
            <a:ext cx="779930" cy="1075764"/>
          </a:xfrm>
          <a:prstGeom prst="curvedRightArrow">
            <a:avLst/>
          </a:prstGeom>
          <a:solidFill>
            <a:srgbClr val="C00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dirty="0">
              <a:latin typeface="Times New Roman" charset="0"/>
            </a:endParaRPr>
          </a:p>
        </p:txBody>
      </p:sp>
      <p:sp>
        <p:nvSpPr>
          <p:cNvPr id="12" name="Rounded Rectangle 11"/>
          <p:cNvSpPr/>
          <p:nvPr/>
        </p:nvSpPr>
        <p:spPr bwMode="auto">
          <a:xfrm>
            <a:off x="573190" y="763429"/>
            <a:ext cx="7885010" cy="1055608"/>
          </a:xfrm>
          <a:prstGeom prst="roundRect">
            <a:avLst/>
          </a:prstGeom>
          <a:solidFill>
            <a:schemeClr val="accent2">
              <a:lumMod val="75000"/>
            </a:schemeClr>
          </a:solidFill>
          <a:ln>
            <a:solidFill>
              <a:schemeClr val="accent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a:spcBef>
                <a:spcPct val="50000"/>
              </a:spcBef>
            </a:pPr>
            <a:r>
              <a:rPr lang="en-US" sz="1400" dirty="0"/>
              <a:t>Servers can be physical computers; Servers can also be software applications</a:t>
            </a:r>
          </a:p>
          <a:p>
            <a:pPr algn="ctr">
              <a:spcBef>
                <a:spcPct val="50000"/>
              </a:spcBef>
            </a:pPr>
            <a:r>
              <a:rPr lang="en-US" sz="1400" dirty="0"/>
              <a:t>One server (physical computer) can run many servers (software applications) at a time</a:t>
            </a:r>
          </a:p>
          <a:p>
            <a:pPr algn="ctr">
              <a:spcBef>
                <a:spcPct val="50000"/>
              </a:spcBef>
            </a:pPr>
            <a:r>
              <a:rPr lang="en-US" sz="1400" dirty="0">
                <a:solidFill>
                  <a:srgbClr val="FFFF00"/>
                </a:solidFill>
              </a:rPr>
              <a:t>So, how does the host application know when the data being received is for it?</a:t>
            </a:r>
          </a:p>
        </p:txBody>
      </p:sp>
    </p:spTree>
    <p:extLst>
      <p:ext uri="{BB962C8B-B14F-4D97-AF65-F5344CB8AC3E}">
        <p14:creationId xmlns:p14="http://schemas.microsoft.com/office/powerpoint/2010/main" val="217046382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It uses standards</a:t>
            </a:r>
          </a:p>
        </p:txBody>
      </p:sp>
      <p:sp>
        <p:nvSpPr>
          <p:cNvPr id="2" name="Date Placeholder 1"/>
          <p:cNvSpPr>
            <a:spLocks noGrp="1"/>
          </p:cNvSpPr>
          <p:nvPr>
            <p:ph type="dt" sz="half" idx="10"/>
          </p:nvPr>
        </p:nvSpPr>
        <p:spPr/>
        <p:txBody>
          <a:bodyPr/>
          <a:lstStyle/>
          <a:p>
            <a:fld id="{D0796F6D-DD6B-4050-BE18-927B8EA5DF7C}"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9" name="Diagram 8"/>
          <p:cNvGraphicFramePr/>
          <p:nvPr/>
        </p:nvGraphicFramePr>
        <p:xfrm>
          <a:off x="1963270" y="147768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urved Right Arrow 9"/>
          <p:cNvSpPr/>
          <p:nvPr/>
        </p:nvSpPr>
        <p:spPr bwMode="auto">
          <a:xfrm flipV="1">
            <a:off x="1111624" y="2752173"/>
            <a:ext cx="779930" cy="1075764"/>
          </a:xfrm>
          <a:prstGeom prst="curved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7" name="Curved Right Arrow 6"/>
          <p:cNvSpPr/>
          <p:nvPr/>
        </p:nvSpPr>
        <p:spPr bwMode="auto">
          <a:xfrm flipV="1">
            <a:off x="1255058" y="3514169"/>
            <a:ext cx="779930" cy="1075764"/>
          </a:xfrm>
          <a:prstGeom prst="curved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a:latin typeface="Times New Roman" charset="0"/>
            </a:endParaRPr>
          </a:p>
        </p:txBody>
      </p:sp>
      <p:sp>
        <p:nvSpPr>
          <p:cNvPr id="11" name="Curved Right Arrow 10"/>
          <p:cNvSpPr/>
          <p:nvPr/>
        </p:nvSpPr>
        <p:spPr bwMode="auto">
          <a:xfrm flipV="1">
            <a:off x="1506068" y="4262718"/>
            <a:ext cx="779930" cy="1075764"/>
          </a:xfrm>
          <a:prstGeom prst="curvedRightArrow">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b="1" dirty="0">
              <a:latin typeface="Times New Roman" charset="0"/>
            </a:endParaRPr>
          </a:p>
        </p:txBody>
      </p:sp>
      <p:pic>
        <p:nvPicPr>
          <p:cNvPr id="13" name="Picture 17"/>
          <p:cNvPicPr>
            <a:picLocks noChangeAspect="1" noChangeArrowheads="1"/>
          </p:cNvPicPr>
          <p:nvPr/>
        </p:nvPicPr>
        <p:blipFill>
          <a:blip r:embed="rId7" cstate="print"/>
          <a:srcRect/>
          <a:stretch>
            <a:fillRect/>
          </a:stretch>
        </p:blipFill>
        <p:spPr bwMode="auto">
          <a:xfrm>
            <a:off x="-38278" y="2050194"/>
            <a:ext cx="9154158" cy="3462243"/>
          </a:xfrm>
          <a:prstGeom prst="rect">
            <a:avLst/>
          </a:prstGeom>
          <a:ln>
            <a:noFill/>
          </a:ln>
          <a:effectLst/>
        </p:spPr>
      </p:pic>
      <p:sp>
        <p:nvSpPr>
          <p:cNvPr id="12" name="AutoShape 8"/>
          <p:cNvSpPr>
            <a:spLocks/>
          </p:cNvSpPr>
          <p:nvPr/>
        </p:nvSpPr>
        <p:spPr bwMode="auto">
          <a:xfrm>
            <a:off x="3447564" y="5512437"/>
            <a:ext cx="2800837" cy="307777"/>
          </a:xfrm>
          <a:prstGeom prst="borderCallout1">
            <a:avLst>
              <a:gd name="adj1" fmla="val 12388"/>
              <a:gd name="adj2" fmla="val 55299"/>
              <a:gd name="adj3" fmla="val 5110"/>
              <a:gd name="adj4" fmla="val 34805"/>
            </a:avLst>
          </a:prstGeom>
          <a:solidFill>
            <a:schemeClr val="accent1">
              <a:lumMod val="50000"/>
            </a:schemeClr>
          </a:solidFill>
          <a:ln>
            <a:solidFill>
              <a:schemeClr val="accent1">
                <a:lumMod val="50000"/>
              </a:schemeClr>
            </a:solid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r>
              <a:rPr lang="en-US" sz="1400" dirty="0"/>
              <a:t>protocols &amp; standards are key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p:cNvPicPr>
            <a:picLocks noChangeAspect="1" noChangeArrowheads="1"/>
          </p:cNvPicPr>
          <p:nvPr/>
        </p:nvPicPr>
        <p:blipFill>
          <a:blip r:embed="rId2" cstate="print"/>
          <a:srcRect/>
          <a:stretch>
            <a:fillRect/>
          </a:stretch>
        </p:blipFill>
        <p:spPr bwMode="auto">
          <a:xfrm>
            <a:off x="0" y="661981"/>
            <a:ext cx="9144000" cy="6092190"/>
          </a:xfrm>
          <a:prstGeom prst="rect">
            <a:avLst/>
          </a:prstGeom>
          <a:noFill/>
          <a:ln w="9525">
            <a:noFill/>
            <a:miter lim="800000"/>
            <a:headEnd/>
            <a:tailEnd/>
          </a:ln>
        </p:spPr>
      </p:pic>
      <p:sp>
        <p:nvSpPr>
          <p:cNvPr id="358404" name="Rectangle 4"/>
          <p:cNvSpPr>
            <a:spLocks noGrp="1" noChangeArrowheads="1"/>
          </p:cNvSpPr>
          <p:nvPr>
            <p:ph type="title"/>
          </p:nvPr>
        </p:nvSpPr>
        <p:spPr/>
        <p:txBody>
          <a:bodyPr/>
          <a:lstStyle/>
          <a:p>
            <a:r>
              <a:rPr lang="en-US" dirty="0"/>
              <a:t>Next - More about the Internet</a:t>
            </a:r>
          </a:p>
        </p:txBody>
      </p:sp>
      <p:sp>
        <p:nvSpPr>
          <p:cNvPr id="2" name="Date Placeholder 1"/>
          <p:cNvSpPr>
            <a:spLocks noGrp="1"/>
          </p:cNvSpPr>
          <p:nvPr>
            <p:ph type="dt" sz="half" idx="10"/>
          </p:nvPr>
        </p:nvSpPr>
        <p:spPr/>
        <p:txBody>
          <a:bodyPr/>
          <a:lstStyle/>
          <a:p>
            <a:fld id="{AEC27379-B9ED-42AF-9532-A08638885BB6}" type="datetime1">
              <a:rPr lang="en-US" smtClean="0"/>
              <a:t>2017-07-14</a:t>
            </a:fld>
            <a:endParaRPr lang="en-US" dirty="0"/>
          </a:p>
        </p:txBody>
      </p:sp>
      <p:sp>
        <p:nvSpPr>
          <p:cNvPr id="3" name="Footer Placeholder 2"/>
          <p:cNvSpPr>
            <a:spLocks noGrp="1"/>
          </p:cNvSpPr>
          <p:nvPr>
            <p:ph type="ftr" sz="quarter" idx="11"/>
          </p:nvPr>
        </p:nvSpPr>
        <p:spPr/>
        <p:txBody>
          <a:bodyPr/>
          <a:lstStyle/>
          <a:p>
            <a:r>
              <a:rPr lang="en-US"/>
              <a:t>Information Tools - Networks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dirty="0"/>
              <a:t>How do networks work?</a:t>
            </a:r>
          </a:p>
        </p:txBody>
      </p:sp>
      <p:sp>
        <p:nvSpPr>
          <p:cNvPr id="2" name="Date Placeholder 1"/>
          <p:cNvSpPr>
            <a:spLocks noGrp="1"/>
          </p:cNvSpPr>
          <p:nvPr>
            <p:ph type="dt" sz="half" idx="10"/>
          </p:nvPr>
        </p:nvSpPr>
        <p:spPr/>
        <p:txBody>
          <a:bodyPr/>
          <a:lstStyle/>
          <a:p>
            <a:fld id="{527F1395-5E58-4581-B71F-4827312BF1CA}"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pic>
        <p:nvPicPr>
          <p:cNvPr id="18" name="Picture 3" descr="MPj03828400000[1]"/>
          <p:cNvPicPr>
            <a:picLocks noGrp="1" noChangeArrowheads="1"/>
          </p:cNvPicPr>
          <p:nvPr>
            <p:ph idx="4294967295"/>
          </p:nvPr>
        </p:nvPicPr>
        <p:blipFill>
          <a:blip r:embed="rId2" cstate="print"/>
          <a:srcRect/>
          <a:stretch>
            <a:fillRect/>
          </a:stretch>
        </p:blipFill>
        <p:spPr>
          <a:xfrm>
            <a:off x="785147" y="1371600"/>
            <a:ext cx="7573704" cy="5486400"/>
          </a:xfrm>
          <a:prstGeom prst="rect">
            <a:avLst/>
          </a:prstGeom>
          <a:ln>
            <a:noFill/>
          </a:ln>
          <a:effectLst/>
        </p:spPr>
      </p:pic>
      <p:sp>
        <p:nvSpPr>
          <p:cNvPr id="146437" name="AutoShape 5"/>
          <p:cNvSpPr>
            <a:spLocks/>
          </p:cNvSpPr>
          <p:nvPr/>
        </p:nvSpPr>
        <p:spPr bwMode="auto">
          <a:xfrm>
            <a:off x="6477000" y="3321367"/>
            <a:ext cx="2705100" cy="738664"/>
          </a:xfrm>
          <a:prstGeom prst="borderCallout1">
            <a:avLst>
              <a:gd name="adj1" fmla="val 10588"/>
              <a:gd name="adj2" fmla="val -2815"/>
              <a:gd name="adj3" fmla="val 41412"/>
              <a:gd name="adj4" fmla="val -38320"/>
            </a:avLst>
          </a:prstGeom>
          <a:ln w="28575">
            <a:solidFill>
              <a:schemeClr val="accent1"/>
            </a:solid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r>
              <a:rPr lang="en-US" sz="1400" dirty="0"/>
              <a:t>the cable connecting the computer to the network electronics</a:t>
            </a:r>
          </a:p>
        </p:txBody>
      </p:sp>
      <p:sp>
        <p:nvSpPr>
          <p:cNvPr id="146438" name="AutoShape 6"/>
          <p:cNvSpPr>
            <a:spLocks noChangeArrowheads="1"/>
          </p:cNvSpPr>
          <p:nvPr/>
        </p:nvSpPr>
        <p:spPr bwMode="auto">
          <a:xfrm>
            <a:off x="4242208" y="4499906"/>
            <a:ext cx="4173538" cy="1124426"/>
          </a:xfrm>
          <a:prstGeom prst="cloudCallout">
            <a:avLst>
              <a:gd name="adj1" fmla="val 30029"/>
              <a:gd name="adj2" fmla="val -83875"/>
            </a:avLst>
          </a:prstGeom>
          <a:solidFill>
            <a:schemeClr val="tx2">
              <a:lumMod val="50000"/>
            </a:schemeClr>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r>
              <a:rPr lang="en-US" sz="1400"/>
              <a:t>which forwards the packets to other electronics until they get to their destination</a:t>
            </a:r>
          </a:p>
        </p:txBody>
      </p:sp>
      <p:sp>
        <p:nvSpPr>
          <p:cNvPr id="10" name="Rectangle 9"/>
          <p:cNvSpPr/>
          <p:nvPr/>
        </p:nvSpPr>
        <p:spPr>
          <a:xfrm>
            <a:off x="-23554" y="698257"/>
            <a:ext cx="4783682" cy="707886"/>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wires &amp; electronics</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dirty="0"/>
              <a:t>How do networks work?</a:t>
            </a:r>
          </a:p>
        </p:txBody>
      </p:sp>
      <p:sp>
        <p:nvSpPr>
          <p:cNvPr id="2" name="Date Placeholder 1"/>
          <p:cNvSpPr>
            <a:spLocks noGrp="1"/>
          </p:cNvSpPr>
          <p:nvPr>
            <p:ph type="dt" sz="half" idx="10"/>
          </p:nvPr>
        </p:nvSpPr>
        <p:spPr/>
        <p:txBody>
          <a:bodyPr/>
          <a:lstStyle/>
          <a:p>
            <a:fld id="{0F16F72C-2E40-46AB-8196-BB22FC9B90B8}"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graphicFrame>
        <p:nvGraphicFramePr>
          <p:cNvPr id="18" name="Diagram 17"/>
          <p:cNvGraphicFramePr>
            <a:graphicFrameLocks noChangeAspect="1"/>
          </p:cNvGraphicFramePr>
          <p:nvPr>
            <p:extLst>
              <p:ext uri="{D42A27DB-BD31-4B8C-83A1-F6EECF244321}">
                <p14:modId xmlns:p14="http://schemas.microsoft.com/office/powerpoint/2010/main" val="2172049491"/>
              </p:ext>
            </p:extLst>
          </p:nvPr>
        </p:nvGraphicFramePr>
        <p:xfrm>
          <a:off x="1974852" y="1020765"/>
          <a:ext cx="2612549" cy="3583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Diagram 16"/>
          <p:cNvGrpSpPr>
            <a:grpSpLocks noChangeAspect="1"/>
          </p:cNvGrpSpPr>
          <p:nvPr/>
        </p:nvGrpSpPr>
        <p:grpSpPr bwMode="auto">
          <a:xfrm>
            <a:off x="3683479" y="2997679"/>
            <a:ext cx="4196080" cy="2538094"/>
            <a:chOff x="341" y="509"/>
            <a:chExt cx="3776" cy="2284"/>
          </a:xfrm>
        </p:grpSpPr>
        <p:graphicFrame>
          <p:nvGraphicFramePr>
            <p:cNvPr id="17" name="Diagram 16"/>
            <p:cNvGraphicFramePr/>
            <p:nvPr/>
          </p:nvGraphicFramePr>
          <p:xfrm>
            <a:off x="1602" y="870"/>
            <a:ext cx="2515" cy="19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47482" name="AutoShape 26"/>
            <p:cNvCxnSpPr>
              <a:cxnSpLocks noChangeShapeType="1"/>
            </p:cNvCxnSpPr>
            <p:nvPr/>
          </p:nvCxnSpPr>
          <p:spPr bwMode="auto">
            <a:xfrm>
              <a:off x="341" y="509"/>
              <a:ext cx="2800" cy="1371"/>
            </a:xfrm>
            <a:prstGeom prst="curvedConnector3">
              <a:avLst>
                <a:gd name="adj1" fmla="val 112449"/>
              </a:avLst>
            </a:prstGeom>
            <a:noFill/>
            <a:ln w="38100">
              <a:solidFill>
                <a:srgbClr val="FF9900"/>
              </a:solidFill>
              <a:round/>
              <a:headEnd/>
              <a:tailEnd type="triangle" w="med" len="med"/>
            </a:ln>
            <a:effectLst/>
          </p:spPr>
        </p:cxnSp>
      </p:grpSp>
      <p:sp>
        <p:nvSpPr>
          <p:cNvPr id="147485" name="Rectangle 29"/>
          <p:cNvSpPr>
            <a:spLocks noChangeArrowheads="1"/>
          </p:cNvSpPr>
          <p:nvPr/>
        </p:nvSpPr>
        <p:spPr bwMode="auto">
          <a:xfrm>
            <a:off x="438152" y="3111500"/>
            <a:ext cx="4037013" cy="3143250"/>
          </a:xfrm>
          <a:prstGeom prst="rect">
            <a:avLst/>
          </a:prstGeom>
          <a:noFill/>
          <a:ln w="9525">
            <a:noFill/>
            <a:miter lim="800000"/>
            <a:headEnd/>
            <a:tailEnd/>
          </a:ln>
          <a:effectLst/>
        </p:spPr>
        <p:txBody>
          <a:bodyPr/>
          <a:lstStyle/>
          <a:p>
            <a:pPr marL="342900" indent="-342900">
              <a:lnSpc>
                <a:spcPct val="90000"/>
              </a:lnSpc>
              <a:spcBef>
                <a:spcPct val="20000"/>
              </a:spcBef>
              <a:buFontTx/>
              <a:buChar char="•"/>
            </a:pPr>
            <a:endParaRPr lang="en-US" sz="2400">
              <a:effectLst>
                <a:outerShdw blurRad="38100" dist="38100" dir="2700000" algn="tl">
                  <a:srgbClr val="000000"/>
                </a:outerShdw>
              </a:effectLst>
              <a:latin typeface="Trebuchet MS" pitchFamily="34" charset="0"/>
            </a:endParaRPr>
          </a:p>
        </p:txBody>
      </p:sp>
      <p:sp>
        <p:nvSpPr>
          <p:cNvPr id="147487" name="AutoShape 31"/>
          <p:cNvSpPr>
            <a:spLocks/>
          </p:cNvSpPr>
          <p:nvPr/>
        </p:nvSpPr>
        <p:spPr bwMode="auto">
          <a:xfrm>
            <a:off x="1012733" y="4149727"/>
            <a:ext cx="4281487" cy="954107"/>
          </a:xfrm>
          <a:prstGeom prst="borderCallout1">
            <a:avLst>
              <a:gd name="adj1" fmla="val 8509"/>
              <a:gd name="adj2" fmla="val 101778"/>
              <a:gd name="adj3" fmla="val 42922"/>
              <a:gd name="adj4" fmla="val 122908"/>
            </a:avLst>
          </a:prstGeom>
          <a:solidFill>
            <a:schemeClr val="accent1">
              <a:lumMod val="50000"/>
            </a:schemeClr>
          </a:solidFill>
          <a:ln>
            <a:solidFill>
              <a:schemeClr val="accent1">
                <a:lumMod val="50000"/>
              </a:schemeClr>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r>
              <a:rPr lang="en-US" sz="1400" dirty="0"/>
              <a:t>if the system that is sought is not connected to that switch, the switch will send the request to other switches until it is able to find the switch that contains the sought system.</a:t>
            </a:r>
          </a:p>
        </p:txBody>
      </p:sp>
      <p:sp>
        <p:nvSpPr>
          <p:cNvPr id="147486" name="AutoShape 30"/>
          <p:cNvSpPr>
            <a:spLocks/>
          </p:cNvSpPr>
          <p:nvPr/>
        </p:nvSpPr>
        <p:spPr bwMode="auto">
          <a:xfrm>
            <a:off x="5427665" y="2065338"/>
            <a:ext cx="3076575" cy="738664"/>
          </a:xfrm>
          <a:prstGeom prst="borderCallout1">
            <a:avLst>
              <a:gd name="adj1" fmla="val 52046"/>
              <a:gd name="adj2" fmla="val -1961"/>
              <a:gd name="adj3" fmla="val 146960"/>
              <a:gd name="adj4" fmla="val -60371"/>
            </a:avLst>
          </a:prstGeom>
          <a:solidFill>
            <a:schemeClr val="accent1">
              <a:lumMod val="50000"/>
            </a:schemeClr>
          </a:solidFill>
          <a:ln>
            <a:solidFill>
              <a:schemeClr val="accent1">
                <a:lumMod val="50000"/>
              </a:schemeClr>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r>
              <a:rPr lang="en-US" sz="1400" dirty="0"/>
              <a:t>Switches work by keeping track of the systems located off their ports</a:t>
            </a:r>
          </a:p>
        </p:txBody>
      </p:sp>
      <p:sp>
        <p:nvSpPr>
          <p:cNvPr id="11" name="Down Arrow Callout 10"/>
          <p:cNvSpPr/>
          <p:nvPr/>
        </p:nvSpPr>
        <p:spPr bwMode="auto">
          <a:xfrm>
            <a:off x="1240886" y="1358155"/>
            <a:ext cx="3528530" cy="565785"/>
          </a:xfrm>
          <a:prstGeom prst="downArrowCallout">
            <a:avLst/>
          </a:prstGeom>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spAutoFit/>
          </a:bodyPr>
          <a:lstStyle/>
          <a:p>
            <a:pPr>
              <a:spcBef>
                <a:spcPct val="50000"/>
              </a:spcBef>
            </a:pPr>
            <a:r>
              <a:rPr lang="en-US" dirty="0"/>
              <a:t>System </a:t>
            </a:r>
            <a:r>
              <a:rPr lang="en-US" b="1" dirty="0">
                <a:solidFill>
                  <a:srgbClr val="C00000"/>
                </a:solidFill>
              </a:rPr>
              <a:t>1.A</a:t>
            </a:r>
            <a:r>
              <a:rPr lang="en-US" dirty="0"/>
              <a:t> seeking System </a:t>
            </a:r>
            <a:r>
              <a:rPr lang="en-US" b="1" dirty="0">
                <a:solidFill>
                  <a:srgbClr val="FF9900"/>
                </a:solidFill>
              </a:rPr>
              <a:t>2.B</a:t>
            </a:r>
          </a:p>
        </p:txBody>
      </p:sp>
      <p:sp>
        <p:nvSpPr>
          <p:cNvPr id="13" name="Rectangle 12"/>
          <p:cNvSpPr/>
          <p:nvPr/>
        </p:nvSpPr>
        <p:spPr>
          <a:xfrm>
            <a:off x="-53974" y="668032"/>
            <a:ext cx="2262158" cy="707886"/>
          </a:xfrm>
          <a:prstGeom prst="rect">
            <a:avLst/>
          </a:prstGeom>
          <a:noFill/>
        </p:spPr>
        <p:txBody>
          <a:bodyPr wrap="none" lIns="91440" tIns="45720" rIns="91440" bIns="45720">
            <a:spAutoFit/>
          </a:bodyPr>
          <a:lstStyle/>
          <a:p>
            <a:pPr algn="ctr"/>
            <a:r>
              <a:rPr lang="en-US" sz="4000" dirty="0">
                <a:ln w="0"/>
                <a:solidFill>
                  <a:schemeClr val="accent1"/>
                </a:solidFill>
                <a:effectLst>
                  <a:outerShdw blurRad="38100" dist="25400" dir="5400000" algn="ctr" rotWithShape="0">
                    <a:srgbClr val="6E747A">
                      <a:alpha val="43000"/>
                    </a:srgbClr>
                  </a:outerShdw>
                </a:effectLst>
              </a:rPr>
              <a:t>switches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7486"/>
                                        </p:tgtEl>
                                        <p:attrNameLst>
                                          <p:attrName>style.visibility</p:attrName>
                                        </p:attrNameLst>
                                      </p:cBhvr>
                                      <p:to>
                                        <p:strVal val="visible"/>
                                      </p:to>
                                    </p:set>
                                    <p:animEffect transition="in" filter="wipe(right)">
                                      <p:cBhvr>
                                        <p:cTn id="7" dur="1000"/>
                                        <p:tgtEl>
                                          <p:spTgt spid="1474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7487"/>
                                        </p:tgtEl>
                                        <p:attrNameLst>
                                          <p:attrName>style.visibility</p:attrName>
                                        </p:attrNameLst>
                                      </p:cBhvr>
                                      <p:to>
                                        <p:strVal val="visible"/>
                                      </p:to>
                                    </p:set>
                                    <p:animEffect transition="in" filter="wipe(left)">
                                      <p:cBhvr>
                                        <p:cTn id="17" dur="500"/>
                                        <p:tgtEl>
                                          <p:spTgt spid="147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47487" grpId="0" animBg="1"/>
      <p:bldP spid="14748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t>Internal Switches</a:t>
            </a:r>
          </a:p>
        </p:txBody>
      </p:sp>
      <p:pic>
        <p:nvPicPr>
          <p:cNvPr id="18" name="Picture 3"/>
          <p:cNvPicPr>
            <a:picLocks noGrp="1" noChangeAspect="1" noChangeArrowheads="1"/>
          </p:cNvPicPr>
          <p:nvPr>
            <p:ph idx="1"/>
          </p:nvPr>
        </p:nvPicPr>
        <p:blipFill>
          <a:blip r:embed="rId2" cstate="print"/>
          <a:stretch>
            <a:fillRect/>
          </a:stretch>
        </p:blipFill>
        <p:spPr>
          <a:xfrm>
            <a:off x="2557" y="838200"/>
            <a:ext cx="8794550" cy="5468734"/>
          </a:xfrm>
          <a:prstGeom prst="rect">
            <a:avLst/>
          </a:prstGeom>
          <a:ln>
            <a:noFill/>
          </a:ln>
          <a:effectLst/>
        </p:spPr>
      </p:pic>
      <p:sp>
        <p:nvSpPr>
          <p:cNvPr id="2" name="Date Placeholder 1"/>
          <p:cNvSpPr>
            <a:spLocks noGrp="1"/>
          </p:cNvSpPr>
          <p:nvPr>
            <p:ph type="dt" sz="half" idx="10"/>
          </p:nvPr>
        </p:nvSpPr>
        <p:spPr/>
        <p:txBody>
          <a:bodyPr/>
          <a:lstStyle/>
          <a:p>
            <a:fld id="{3A958F43-A7E6-4F02-9DDF-AA3C1640B136}"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48484" name="AutoShape 4"/>
          <p:cNvSpPr>
            <a:spLocks/>
          </p:cNvSpPr>
          <p:nvPr/>
        </p:nvSpPr>
        <p:spPr bwMode="auto">
          <a:xfrm>
            <a:off x="2133600" y="76200"/>
            <a:ext cx="3871912" cy="954107"/>
          </a:xfrm>
          <a:prstGeom prst="borderCallout1">
            <a:avLst>
              <a:gd name="adj1" fmla="val 10403"/>
              <a:gd name="adj2" fmla="val 101968"/>
              <a:gd name="adj3" fmla="val 283588"/>
              <a:gd name="adj4" fmla="val 112211"/>
            </a:avLst>
          </a:prstGeom>
          <a:solidFill>
            <a:srgbClr val="FF0000"/>
          </a:solidFill>
          <a:ln>
            <a:solidFill>
              <a:srgbClr val="FF0000"/>
            </a:solidFill>
            <a:headEnd/>
            <a:tailEnd/>
          </a:ln>
        </p:spPr>
        <p:style>
          <a:lnRef idx="3">
            <a:schemeClr val="lt1"/>
          </a:lnRef>
          <a:fillRef idx="1">
            <a:schemeClr val="accent2"/>
          </a:fillRef>
          <a:effectRef idx="1">
            <a:schemeClr val="accent2"/>
          </a:effectRef>
          <a:fontRef idx="minor">
            <a:schemeClr val="lt1"/>
          </a:fontRef>
        </p:style>
        <p:txBody>
          <a:bodyPr>
            <a:spAutoFit/>
          </a:bodyPr>
          <a:lstStyle/>
          <a:p>
            <a:r>
              <a:rPr lang="en-US" sz="1400" dirty="0"/>
              <a:t>So, in </a:t>
            </a:r>
            <a:r>
              <a:rPr lang="en-US" sz="1400" b="1" dirty="0">
                <a:solidFill>
                  <a:schemeClr val="bg1"/>
                </a:solidFill>
              </a:rPr>
              <a:t>Manning</a:t>
            </a:r>
            <a:r>
              <a:rPr lang="en-US" sz="1400" dirty="0">
                <a:solidFill>
                  <a:schemeClr val="bg1"/>
                </a:solidFill>
              </a:rPr>
              <a:t>, </a:t>
            </a:r>
          </a:p>
          <a:p>
            <a:r>
              <a:rPr lang="en-US" sz="1400" dirty="0"/>
              <a:t>we have several switches, </a:t>
            </a:r>
          </a:p>
          <a:p>
            <a:r>
              <a:rPr lang="en-US" sz="1400" dirty="0"/>
              <a:t>several servers, </a:t>
            </a:r>
          </a:p>
          <a:p>
            <a:r>
              <a:rPr lang="en-US" sz="1400" dirty="0"/>
              <a:t>and several networks</a:t>
            </a:r>
          </a:p>
        </p:txBody>
      </p:sp>
      <p:sp>
        <p:nvSpPr>
          <p:cNvPr id="148485" name="AutoShape 5"/>
          <p:cNvSpPr>
            <a:spLocks/>
          </p:cNvSpPr>
          <p:nvPr/>
        </p:nvSpPr>
        <p:spPr bwMode="auto">
          <a:xfrm>
            <a:off x="990600" y="6385084"/>
            <a:ext cx="3871913" cy="461665"/>
          </a:xfrm>
          <a:prstGeom prst="borderCallout1">
            <a:avLst>
              <a:gd name="adj1" fmla="val 13384"/>
              <a:gd name="adj2" fmla="val 101968"/>
              <a:gd name="adj3" fmla="val -720488"/>
              <a:gd name="adj4" fmla="val 141218"/>
            </a:avLst>
          </a:prstGeom>
          <a:solidFill>
            <a:schemeClr val="tx2">
              <a:lumMod val="50000"/>
            </a:schemeClr>
          </a:solidFill>
          <a:ln>
            <a:solidFill>
              <a:schemeClr val="tx2">
                <a:lumMod val="50000"/>
              </a:schemeClr>
            </a:solidFill>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r>
              <a:rPr lang="en-US" sz="1200" dirty="0"/>
              <a:t>Our switches and "main" servers for the building plug into the main switch for Manning itself.</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1"/>
          <p:cNvPicPr>
            <a:picLocks noChangeAspect="1" noChangeArrowheads="1"/>
          </p:cNvPicPr>
          <p:nvPr/>
        </p:nvPicPr>
        <p:blipFill>
          <a:blip r:embed="rId2" cstate="print"/>
          <a:srcRect/>
          <a:stretch>
            <a:fillRect/>
          </a:stretch>
        </p:blipFill>
        <p:spPr bwMode="auto">
          <a:xfrm>
            <a:off x="5848803" y="685794"/>
            <a:ext cx="3200400" cy="4615962"/>
          </a:xfrm>
          <a:prstGeom prst="rect">
            <a:avLst/>
          </a:prstGeom>
          <a:ln>
            <a:noFill/>
          </a:ln>
          <a:effectLst/>
        </p:spPr>
      </p:pic>
      <p:sp>
        <p:nvSpPr>
          <p:cNvPr id="363522" name="Rectangle 2"/>
          <p:cNvSpPr>
            <a:spLocks noGrp="1" noChangeArrowheads="1"/>
          </p:cNvSpPr>
          <p:nvPr>
            <p:ph type="title"/>
          </p:nvPr>
        </p:nvSpPr>
        <p:spPr/>
        <p:txBody>
          <a:bodyPr/>
          <a:lstStyle/>
          <a:p>
            <a:r>
              <a:rPr lang="en-US" dirty="0"/>
              <a:t>Ethernet</a:t>
            </a:r>
          </a:p>
        </p:txBody>
      </p:sp>
      <p:sp>
        <p:nvSpPr>
          <p:cNvPr id="2" name="Date Placeholder 1"/>
          <p:cNvSpPr>
            <a:spLocks noGrp="1"/>
          </p:cNvSpPr>
          <p:nvPr>
            <p:ph type="dt" sz="half" idx="10"/>
          </p:nvPr>
        </p:nvSpPr>
        <p:spPr/>
        <p:txBody>
          <a:bodyPr/>
          <a:lstStyle/>
          <a:p>
            <a:fld id="{E2775E31-ED3A-4F84-B5A6-535DBE7D61AE}"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0" name="Text Placeholder 9"/>
          <p:cNvSpPr>
            <a:spLocks noGrp="1"/>
          </p:cNvSpPr>
          <p:nvPr>
            <p:ph type="body" sz="quarter" idx="4294967295"/>
          </p:nvPr>
        </p:nvSpPr>
        <p:spPr>
          <a:xfrm>
            <a:off x="5848803" y="3589338"/>
            <a:ext cx="3200400" cy="830263"/>
          </a:xfr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200" dirty="0"/>
              <a:t>Since a signal on the Ethernet medium reaches every attached node, the destination address is critical to identify the intended recipient of the frame.</a:t>
            </a:r>
          </a:p>
        </p:txBody>
      </p:sp>
      <p:sp>
        <p:nvSpPr>
          <p:cNvPr id="9" name="Text Placeholder 8"/>
          <p:cNvSpPr>
            <a:spLocks noGrp="1"/>
          </p:cNvSpPr>
          <p:nvPr>
            <p:ph type="body" idx="4294967295"/>
          </p:nvPr>
        </p:nvSpPr>
        <p:spPr>
          <a:xfrm>
            <a:off x="0" y="2108538"/>
            <a:ext cx="5772116" cy="1015663"/>
          </a:xfrm>
          <a:solidFill>
            <a:schemeClr val="accent1"/>
          </a:solidFill>
          <a:effectLst/>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dirty="0"/>
              <a:t>In 1973, while working on a way to link Xerox’s "Alto" computer to a printer, Bob Metcalfe developed the physical method of cabling that connected devices as well as the standards that governed communication on the cable. Called </a:t>
            </a:r>
            <a:r>
              <a:rPr lang="en-US" sz="1200" b="1" dirty="0">
                <a:solidFill>
                  <a:srgbClr val="FFFF00"/>
                </a:solidFill>
              </a:rPr>
              <a:t>Ethernet</a:t>
            </a:r>
            <a:r>
              <a:rPr lang="en-US" sz="1200" dirty="0"/>
              <a:t>, it has since become the most popular and most widely deployed network technology in the world.</a:t>
            </a:r>
          </a:p>
        </p:txBody>
      </p:sp>
      <p:pic>
        <p:nvPicPr>
          <p:cNvPr id="19" name="Picture 1"/>
          <p:cNvPicPr>
            <a:picLocks noChangeAspect="1" noChangeArrowheads="1"/>
          </p:cNvPicPr>
          <p:nvPr/>
        </p:nvPicPr>
        <p:blipFill>
          <a:blip r:embed="rId3" cstate="print"/>
          <a:stretch>
            <a:fillRect/>
          </a:stretch>
        </p:blipFill>
        <p:spPr bwMode="auto">
          <a:xfrm>
            <a:off x="0" y="3074058"/>
            <a:ext cx="5772116" cy="3783942"/>
          </a:xfrm>
          <a:prstGeom prst="rect">
            <a:avLst/>
          </a:prstGeom>
          <a:ln>
            <a:noFill/>
          </a:ln>
          <a:effectLst/>
        </p:spPr>
      </p:pic>
      <p:pic>
        <p:nvPicPr>
          <p:cNvPr id="20" name="Picture 8"/>
          <p:cNvPicPr>
            <a:picLocks noChangeAspect="1" noChangeArrowheads="1"/>
          </p:cNvPicPr>
          <p:nvPr/>
        </p:nvPicPr>
        <p:blipFill>
          <a:blip r:embed="rId4" cstate="print"/>
          <a:stretch>
            <a:fillRect/>
          </a:stretch>
        </p:blipFill>
        <p:spPr>
          <a:xfrm>
            <a:off x="5848804" y="4419601"/>
            <a:ext cx="3218997" cy="2062470"/>
          </a:xfrm>
          <a:prstGeom prst="rect">
            <a:avLst/>
          </a:prstGeom>
          <a:ln>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dirty="0"/>
              <a:t>Ethernet</a:t>
            </a:r>
          </a:p>
        </p:txBody>
      </p:sp>
      <p:sp>
        <p:nvSpPr>
          <p:cNvPr id="2" name="Date Placeholder 1"/>
          <p:cNvSpPr>
            <a:spLocks noGrp="1"/>
          </p:cNvSpPr>
          <p:nvPr>
            <p:ph type="dt" sz="half" idx="10"/>
          </p:nvPr>
        </p:nvSpPr>
        <p:spPr/>
        <p:txBody>
          <a:bodyPr/>
          <a:lstStyle/>
          <a:p>
            <a:fld id="{FD7CA850-896D-4E13-9F2D-D19019CBB395}" type="datetime1">
              <a:rPr lang="en-US" smtClean="0"/>
              <a:t>2017-07-14</a:t>
            </a:fld>
            <a:endParaRPr lang="en-US" dirty="0"/>
          </a:p>
        </p:txBody>
      </p:sp>
      <p:sp>
        <p:nvSpPr>
          <p:cNvPr id="3" name="Footer Placeholder 2"/>
          <p:cNvSpPr>
            <a:spLocks noGrp="1"/>
          </p:cNvSpPr>
          <p:nvPr>
            <p:ph type="ftr" sz="quarter" idx="11"/>
          </p:nvPr>
        </p:nvSpPr>
        <p:spPr/>
        <p:txBody>
          <a:bodyPr/>
          <a:lstStyle/>
          <a:p>
            <a:pPr algn="r"/>
            <a:r>
              <a:rPr lang="en-US"/>
              <a:t>Information Tools - Networks</a:t>
            </a:r>
            <a:endParaRPr lang="en-US" dirty="0"/>
          </a:p>
        </p:txBody>
      </p:sp>
      <p:sp>
        <p:nvSpPr>
          <p:cNvPr id="10" name="Text Placeholder 9"/>
          <p:cNvSpPr>
            <a:spLocks noGrp="1"/>
          </p:cNvSpPr>
          <p:nvPr>
            <p:ph type="body" sz="quarter" idx="4294967295"/>
          </p:nvPr>
        </p:nvSpPr>
        <p:spPr>
          <a:xfrm>
            <a:off x="1981200" y="5574291"/>
            <a:ext cx="3200400" cy="830997"/>
          </a:xfr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1200" dirty="0"/>
              <a:t>In comparison, the wireless ports are set to somewhat lower. The speed on the wireless is limited by the current available technology.</a:t>
            </a:r>
          </a:p>
        </p:txBody>
      </p:sp>
      <p:sp>
        <p:nvSpPr>
          <p:cNvPr id="9" name="Text Placeholder 8"/>
          <p:cNvSpPr>
            <a:spLocks noGrp="1"/>
          </p:cNvSpPr>
          <p:nvPr>
            <p:ph type="body" idx="4294967295"/>
          </p:nvPr>
        </p:nvSpPr>
        <p:spPr>
          <a:xfrm>
            <a:off x="304800" y="2818542"/>
            <a:ext cx="4746812" cy="276999"/>
          </a:xfrm>
          <a:solidFill>
            <a:schemeClr val="accent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1200" dirty="0"/>
              <a:t>Most of the Ethernet ports in SILS have a speed set to 100mb</a:t>
            </a:r>
          </a:p>
        </p:txBody>
      </p:sp>
      <p:pic>
        <p:nvPicPr>
          <p:cNvPr id="11" name="Picture 3">
            <a:hlinkClick r:id="rId2"/>
          </p:cNvPr>
          <p:cNvPicPr>
            <a:picLocks noChangeArrowheads="1"/>
          </p:cNvPicPr>
          <p:nvPr/>
        </p:nvPicPr>
        <p:blipFill>
          <a:blip r:embed="rId3" cstate="print"/>
          <a:srcRect/>
          <a:stretch>
            <a:fillRect/>
          </a:stretch>
        </p:blipFill>
        <p:spPr>
          <a:xfrm>
            <a:off x="1196788" y="3095540"/>
            <a:ext cx="3858164" cy="2019048"/>
          </a:xfrm>
          <a:prstGeom prst="rect">
            <a:avLst/>
          </a:prstGeom>
          <a:ln>
            <a:noFill/>
          </a:ln>
          <a:effectLst/>
        </p:spPr>
      </p:pic>
      <p:pic>
        <p:nvPicPr>
          <p:cNvPr id="9218" name="Picture 2" descr="http://www.aztech.com/sg/images/Products/Wireless/WL852RT4-T_diagram.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0772" y="3048000"/>
            <a:ext cx="3824629" cy="382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1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01.161.intro.pptx" id="{17E29CD3-75E5-45F3-A335-95DBFE6F6331}" vid="{E188D4CC-686D-4DAC-B9A4-C026486F83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1919</Words>
  <Application>Microsoft Office PowerPoint</Application>
  <PresentationFormat>On-screen Show (4:3)</PresentationFormat>
  <Paragraphs>349</Paragraphs>
  <Slides>43</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2" baseType="lpstr">
      <vt:lpstr>Arial</vt:lpstr>
      <vt:lpstr>Calibri</vt:lpstr>
      <vt:lpstr>Century Gothic</vt:lpstr>
      <vt:lpstr>Tahoma</vt:lpstr>
      <vt:lpstr>Times New Roman</vt:lpstr>
      <vt:lpstr>Trebuchet MS</vt:lpstr>
      <vt:lpstr>Wingdings 3</vt:lpstr>
      <vt:lpstr>Ion</vt:lpstr>
      <vt:lpstr>Clip</vt:lpstr>
      <vt:lpstr>Local &amp; Inter Networks</vt:lpstr>
      <vt:lpstr>How do networks work?</vt:lpstr>
      <vt:lpstr>How do networks work?</vt:lpstr>
      <vt:lpstr>How do networks work?</vt:lpstr>
      <vt:lpstr>How do networks work?</vt:lpstr>
      <vt:lpstr>How do networks work?</vt:lpstr>
      <vt:lpstr>Internal Switches</vt:lpstr>
      <vt:lpstr>Ethernet</vt:lpstr>
      <vt:lpstr>Ethernet</vt:lpstr>
      <vt:lpstr>In Manning</vt:lpstr>
      <vt:lpstr>Within Manning</vt:lpstr>
      <vt:lpstr>Within Manning, 3rd Floor</vt:lpstr>
      <vt:lpstr>Within Manning, 2nd Floor</vt:lpstr>
      <vt:lpstr>Within Manning, 1st Floor</vt:lpstr>
      <vt:lpstr>Within Manning, Garden Level</vt:lpstr>
      <vt:lpstr>Moving out into the star</vt:lpstr>
      <vt:lpstr>UNC Campus</vt:lpstr>
      <vt:lpstr>UNC Campus</vt:lpstr>
      <vt:lpstr>UNC Campus</vt:lpstr>
      <vt:lpstr>The Cisco Kid           there are reasons for everything</vt:lpstr>
      <vt:lpstr>Manning-Loco  located in the Data Center in ITS Manning</vt:lpstr>
      <vt:lpstr>But how does it all tie together?</vt:lpstr>
      <vt:lpstr>The TCP/IP Standard Model</vt:lpstr>
      <vt:lpstr>The TCP/IP Standard Model</vt:lpstr>
      <vt:lpstr>The TCP/IP Standard Model</vt:lpstr>
      <vt:lpstr>The TCP/IP Standard Model</vt:lpstr>
      <vt:lpstr>The Internet Evolved</vt:lpstr>
      <vt:lpstr>TCP/IP</vt:lpstr>
      <vt:lpstr>TCP/IP</vt:lpstr>
      <vt:lpstr>More on Protocols</vt:lpstr>
      <vt:lpstr>More on Protocols</vt:lpstr>
      <vt:lpstr>What are packets?</vt:lpstr>
      <vt:lpstr>Let’s consider an example</vt:lpstr>
      <vt:lpstr>For us to get train tickets from “Die Bahn”, we have to send it a message</vt:lpstr>
      <vt:lpstr>A packet example - suppose Alice wants to talk to Bob</vt:lpstr>
      <vt:lpstr>A packet example - suppose Alice wants to talk to Bob</vt:lpstr>
      <vt:lpstr>A packet example - suppose Alice wants to talk to Bob</vt:lpstr>
      <vt:lpstr>A packet example - suppose Alice wants to talk to Bob</vt:lpstr>
      <vt:lpstr>A packet example - Overly simplified</vt:lpstr>
      <vt:lpstr>The TCP/IP Standard Model</vt:lpstr>
      <vt:lpstr>The TCP/IP Standard Model</vt:lpstr>
      <vt:lpstr>It uses standards</vt:lpstr>
      <vt:lpstr>Next - More about the Internet</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INLS261/461 Intro</dc:title>
  <dc:creator>R.E. Bergquist</dc:creator>
  <cp:lastModifiedBy>Ron Bergquist</cp:lastModifiedBy>
  <cp:revision>96</cp:revision>
  <dcterms:created xsi:type="dcterms:W3CDTF">2013-06-26T13:40:12Z</dcterms:created>
  <dcterms:modified xsi:type="dcterms:W3CDTF">2017-07-15T00:15:40Z</dcterms:modified>
</cp:coreProperties>
</file>