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7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8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8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2DB4-BD47-D04D-92D7-D7ECD195D23C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7DA5-D031-A84E-AB5C-0D2C970C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4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ritingcenter.un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inls</a:t>
            </a:r>
            <a:r>
              <a:rPr lang="en-US" dirty="0" smtClean="0"/>
              <a:t> 151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26363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wed </a:t>
            </a:r>
            <a:r>
              <a:rPr lang="en-US" dirty="0" err="1" smtClean="0"/>
              <a:t>april</a:t>
            </a:r>
            <a:r>
              <a:rPr lang="en-US" dirty="0" smtClean="0"/>
              <a:t>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5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feedback on presentations &amp; annotated bibliography / status reports</a:t>
            </a:r>
          </a:p>
          <a:p>
            <a:r>
              <a:rPr lang="en-US" dirty="0"/>
              <a:t>f</a:t>
            </a:r>
            <a:r>
              <a:rPr lang="en-US" dirty="0" smtClean="0"/>
              <a:t>inal exam study guide – Thurs, May 5 @ 4:00 pm in our regular classroom </a:t>
            </a:r>
            <a:r>
              <a:rPr lang="en-US" sz="2400" dirty="0" smtClean="0">
                <a:solidFill>
                  <a:schemeClr val="accent1"/>
                </a:solidFill>
              </a:rPr>
              <a:t>[handout] </a:t>
            </a:r>
          </a:p>
          <a:p>
            <a:r>
              <a:rPr lang="en-US" dirty="0"/>
              <a:t>r</a:t>
            </a:r>
            <a:r>
              <a:rPr lang="en-US" dirty="0" smtClean="0"/>
              <a:t>eminders on resources @ UNC</a:t>
            </a:r>
          </a:p>
          <a:p>
            <a:pPr lvl="1"/>
            <a:r>
              <a:rPr lang="en-US" dirty="0" smtClean="0"/>
              <a:t>“Writing Center” </a:t>
            </a:r>
            <a:r>
              <a:rPr lang="en-US" dirty="0" smtClean="0">
                <a:hlinkClick r:id="rId2"/>
              </a:rPr>
              <a:t>http://writingcenter.unc.edu/</a:t>
            </a:r>
            <a:r>
              <a:rPr lang="en-US" dirty="0" smtClean="0"/>
              <a:t> (</a:t>
            </a:r>
            <a:r>
              <a:rPr lang="en-US" dirty="0" err="1" smtClean="0"/>
              <a:t>bootcamps</a:t>
            </a:r>
            <a:r>
              <a:rPr lang="en-US" dirty="0" smtClean="0"/>
              <a:t>, consultations, handouts/tutorials)</a:t>
            </a:r>
          </a:p>
          <a:p>
            <a:pPr lvl="1"/>
            <a:r>
              <a:rPr lang="en-US" dirty="0" smtClean="0"/>
              <a:t>SILS major/minor </a:t>
            </a:r>
            <a:r>
              <a:rPr lang="en-US" sz="2200" dirty="0" smtClean="0">
                <a:solidFill>
                  <a:schemeClr val="accent1"/>
                </a:solidFill>
              </a:rPr>
              <a:t>[folders] </a:t>
            </a:r>
            <a:endParaRPr lang="en-US" sz="2200" dirty="0" smtClean="0"/>
          </a:p>
          <a:p>
            <a:pPr lvl="1"/>
            <a:r>
              <a:rPr lang="en-US" dirty="0" smtClean="0"/>
              <a:t>SILS student organizations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857250" lvl="2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https://</a:t>
            </a:r>
            <a:r>
              <a:rPr lang="en-US" sz="2000" dirty="0" err="1" smtClean="0">
                <a:solidFill>
                  <a:schemeClr val="accent1"/>
                </a:solidFill>
              </a:rPr>
              <a:t>sils.unc.edu</a:t>
            </a:r>
            <a:r>
              <a:rPr lang="en-US" sz="2000" dirty="0" smtClean="0">
                <a:solidFill>
                  <a:schemeClr val="accent1"/>
                </a:solidFill>
              </a:rPr>
              <a:t>/people/student-orgs]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3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84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inls 151</vt:lpstr>
      <vt:lpstr>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inls 151</dc:title>
  <dc:creator>Rachael Clemens</dc:creator>
  <cp:lastModifiedBy>Rachael Clemens</cp:lastModifiedBy>
  <cp:revision>2</cp:revision>
  <dcterms:created xsi:type="dcterms:W3CDTF">2016-04-27T16:57:15Z</dcterms:created>
  <dcterms:modified xsi:type="dcterms:W3CDTF">2016-04-27T17:39:34Z</dcterms:modified>
</cp:coreProperties>
</file>