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7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D6E3-76DF-4E19-97DF-8C5CE487E23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6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courses/2015_spring/inls781_001/keyho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/>
              <a:t>The Proposal as a </a:t>
            </a:r>
            <a:br>
              <a:rPr lang="en-US" dirty="0" smtClean="0"/>
            </a:br>
            <a:r>
              <a:rPr lang="en-US" dirty="0" smtClean="0"/>
              <a:t>Plan for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INLS 781, 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P’s view of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Phase</a:t>
            </a:r>
            <a:r>
              <a:rPr lang="en-US" dirty="0" smtClean="0"/>
              <a:t>: it’s one of the several phases of a research project</a:t>
            </a:r>
          </a:p>
          <a:p>
            <a:r>
              <a:rPr lang="en-US" b="1" u="sng" dirty="0" smtClean="0"/>
              <a:t>Process</a:t>
            </a:r>
            <a:r>
              <a:rPr lang="en-US" dirty="0" smtClean="0"/>
              <a:t>: in this course, we’ll go through the process of developing the proposal</a:t>
            </a:r>
          </a:p>
          <a:p>
            <a:r>
              <a:rPr lang="en-US" b="1" u="sng" dirty="0" smtClean="0"/>
              <a:t>Product</a:t>
            </a:r>
            <a:r>
              <a:rPr lang="en-US" dirty="0" smtClean="0"/>
              <a:t>: at the end of the course,  you will have a completed proposal</a:t>
            </a:r>
          </a:p>
          <a:p>
            <a:r>
              <a:rPr lang="en-US" b="1" u="sng" dirty="0" smtClean="0"/>
              <a:t>Plan</a:t>
            </a:r>
            <a:r>
              <a:rPr lang="en-US" dirty="0" smtClean="0"/>
              <a:t>: the proposal will be your plan for the work you’ll do in INLS 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model of research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8301" y="6397823"/>
            <a:ext cx="2747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Adapted from Punch, 2006, Fig. 2.1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28775"/>
            <a:ext cx="84867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0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324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“Keyhole”</a:t>
            </a:r>
            <a:br>
              <a:rPr lang="en-US" sz="6000" dirty="0" smtClean="0"/>
            </a:br>
            <a:r>
              <a:rPr lang="en-US" sz="6000" dirty="0" smtClean="0"/>
              <a:t>or</a:t>
            </a:r>
            <a:br>
              <a:rPr lang="en-US" sz="6000" dirty="0" smtClean="0"/>
            </a:br>
            <a:r>
              <a:rPr lang="en-US" sz="6000" dirty="0" smtClean="0"/>
              <a:t>“Hourglass”</a:t>
            </a:r>
            <a:br>
              <a:rPr lang="en-US" sz="6000" dirty="0" smtClean="0"/>
            </a:br>
            <a:r>
              <a:rPr lang="en-US" sz="6000" dirty="0" smtClean="0">
                <a:hlinkClick r:id="rId2"/>
              </a:rPr>
              <a:t>Structure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56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Proposal as a  Plan for Action</vt:lpstr>
      <vt:lpstr>The 4 P’s view of a proposal</vt:lpstr>
      <vt:lpstr>Simplified model of research</vt:lpstr>
      <vt:lpstr>“Keyhole” or “Hourglass” Structure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 The Proposal as a  Plan for Action</dc:title>
  <dc:creator>ils960</dc:creator>
  <cp:lastModifiedBy>Sturm, Brian William</cp:lastModifiedBy>
  <cp:revision>8</cp:revision>
  <dcterms:created xsi:type="dcterms:W3CDTF">2014-08-14T17:59:53Z</dcterms:created>
  <dcterms:modified xsi:type="dcterms:W3CDTF">2015-01-09T17:36:18Z</dcterms:modified>
</cp:coreProperties>
</file>