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433" r:id="rId3"/>
    <p:sldId id="432" r:id="rId4"/>
    <p:sldId id="442" r:id="rId5"/>
    <p:sldId id="434" r:id="rId6"/>
    <p:sldId id="443" r:id="rId7"/>
    <p:sldId id="435" r:id="rId8"/>
    <p:sldId id="436" r:id="rId9"/>
    <p:sldId id="437" r:id="rId10"/>
    <p:sldId id="445" r:id="rId11"/>
    <p:sldId id="441" r:id="rId12"/>
    <p:sldId id="439" r:id="rId13"/>
    <p:sldId id="438" r:id="rId14"/>
    <p:sldId id="446" r:id="rId15"/>
    <p:sldId id="44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38" d="100"/>
          <a:sy n="38" d="100"/>
        </p:scale>
        <p:origin x="-1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623– </a:t>
            </a:r>
            <a:r>
              <a:rPr lang="en-US" dirty="0" smtClean="0"/>
              <a:t>Inventory Management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to provide ability to track check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one employee per department</a:t>
            </a:r>
          </a:p>
          <a:p>
            <a:r>
              <a:rPr lang="en-US" dirty="0" smtClean="0"/>
              <a:t>Any </a:t>
            </a:r>
            <a:r>
              <a:rPr lang="en-US" dirty="0"/>
              <a:t>type of equipment can be checked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There is an end date for all equipment checked out, even if its infinite</a:t>
            </a:r>
          </a:p>
          <a:p>
            <a:r>
              <a:rPr lang="en-US" dirty="0" smtClean="0"/>
              <a:t>The business has multiple locations</a:t>
            </a:r>
          </a:p>
          <a:p>
            <a:r>
              <a:rPr lang="en-US" dirty="0" smtClean="0"/>
              <a:t>One location </a:t>
            </a:r>
            <a:r>
              <a:rPr lang="en-US" smtClean="0"/>
              <a:t>per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3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Questions They Want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user, what equipment do they have?</a:t>
            </a:r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many of a certain piece of equipment do we have (sum and detail)?</a:t>
            </a:r>
          </a:p>
          <a:p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dollar value in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Who </a:t>
            </a:r>
            <a:r>
              <a:rPr lang="en-US" dirty="0"/>
              <a:t>has checked what out and for how </a:t>
            </a:r>
            <a:r>
              <a:rPr lang="en-US" dirty="0" smtClean="0"/>
              <a:t>long?</a:t>
            </a:r>
            <a:endParaRPr lang="en-US" dirty="0"/>
          </a:p>
          <a:p>
            <a:r>
              <a:rPr lang="en-US" dirty="0" smtClean="0"/>
              <a:t>Who </a:t>
            </a:r>
            <a:r>
              <a:rPr lang="en-US" dirty="0"/>
              <a:t>is </a:t>
            </a:r>
            <a:r>
              <a:rPr lang="en-US" dirty="0" smtClean="0"/>
              <a:t>overdue and </a:t>
            </a:r>
            <a:r>
              <a:rPr lang="en-US" dirty="0"/>
              <a:t>by how many </a:t>
            </a:r>
            <a:r>
              <a:rPr lang="en-US" dirty="0" smtClean="0"/>
              <a:t>days?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 How much total equipment is </a:t>
            </a:r>
            <a:r>
              <a:rPr lang="en-US" dirty="0" smtClean="0"/>
              <a:t>checked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what is wrong with the MS Access DB.</a:t>
            </a:r>
          </a:p>
          <a:p>
            <a:r>
              <a:rPr lang="en-US" dirty="0" smtClean="0"/>
              <a:t>Design a database in MySQL that meets all Normal Form requirements</a:t>
            </a:r>
          </a:p>
          <a:p>
            <a:r>
              <a:rPr lang="en-US" dirty="0" smtClean="0"/>
              <a:t>Create HTML web forms with PHP code that allows an administrator to insert, update, delete, and select information from each table</a:t>
            </a:r>
          </a:p>
          <a:p>
            <a:r>
              <a:rPr lang="en-US" dirty="0" smtClean="0"/>
              <a:t>Use a three tiered architecture</a:t>
            </a:r>
          </a:p>
          <a:p>
            <a:pPr lvl="1"/>
            <a:r>
              <a:rPr lang="en-US" dirty="0" smtClean="0"/>
              <a:t>Stored Procedures</a:t>
            </a:r>
          </a:p>
          <a:p>
            <a:pPr lvl="1"/>
            <a:r>
              <a:rPr lang="en-US" dirty="0" smtClean="0"/>
              <a:t>XLST</a:t>
            </a:r>
          </a:p>
          <a:p>
            <a:r>
              <a:rPr lang="en-US" dirty="0" smtClean="0"/>
              <a:t>Tune the database (Querying and Indexing)</a:t>
            </a:r>
          </a:p>
          <a:p>
            <a:r>
              <a:rPr lang="en-US" dirty="0" smtClean="0"/>
              <a:t>Create an XML Database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what is wrong with current database</a:t>
            </a:r>
          </a:p>
          <a:p>
            <a:r>
              <a:rPr lang="en-US" dirty="0" smtClean="0"/>
              <a:t>Create new database that adheres to normal form</a:t>
            </a:r>
          </a:p>
          <a:p>
            <a:r>
              <a:rPr lang="en-US" dirty="0" smtClean="0"/>
              <a:t>Create HTML Forms that allow users to enter information into database</a:t>
            </a:r>
          </a:p>
          <a:p>
            <a:r>
              <a:rPr lang="en-US" dirty="0" smtClean="0"/>
              <a:t>Create PHP code that interacts with database</a:t>
            </a:r>
          </a:p>
          <a:p>
            <a:r>
              <a:rPr lang="en-US" dirty="0" smtClean="0"/>
              <a:t>Create SQL Code</a:t>
            </a:r>
          </a:p>
          <a:p>
            <a:pPr lvl="1"/>
            <a:r>
              <a:rPr lang="en-US" dirty="0" smtClean="0"/>
              <a:t>Use Stored Procedures</a:t>
            </a:r>
          </a:p>
          <a:p>
            <a:r>
              <a:rPr lang="en-US" dirty="0" smtClean="0"/>
              <a:t>Tune the Database</a:t>
            </a:r>
          </a:p>
          <a:p>
            <a:r>
              <a:rPr lang="en-US" dirty="0" smtClean="0"/>
              <a:t>Create XML form of database</a:t>
            </a:r>
          </a:p>
        </p:txBody>
      </p:sp>
    </p:spTree>
    <p:extLst>
      <p:ext uri="{BB962C8B-B14F-4D97-AF65-F5344CB8AC3E}">
        <p14:creationId xmlns:p14="http://schemas.microsoft.com/office/powerpoint/2010/main" val="122387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Specify Primary Keys</a:t>
            </a:r>
          </a:p>
          <a:p>
            <a:r>
              <a:rPr lang="en-US" dirty="0" smtClean="0"/>
              <a:t>Specify Foreign Keys</a:t>
            </a:r>
          </a:p>
          <a:p>
            <a:r>
              <a:rPr lang="en-US" dirty="0" smtClean="0"/>
              <a:t>Show EER Diagram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9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March 3 Database Application Development and Internet Applications</a:t>
            </a:r>
          </a:p>
          <a:p>
            <a:r>
              <a:rPr lang="en-US" dirty="0"/>
              <a:t>March 17 Database Application Development and Internet Applications</a:t>
            </a:r>
          </a:p>
          <a:p>
            <a:r>
              <a:rPr lang="en-US" dirty="0"/>
              <a:t>March 24 Stored Procedures....Calling Stored Procedures--Take home midterms</a:t>
            </a:r>
          </a:p>
          <a:p>
            <a:r>
              <a:rPr lang="en-US" dirty="0"/>
              <a:t>March 31 Database Tuning and Indexing</a:t>
            </a:r>
          </a:p>
          <a:p>
            <a:r>
              <a:rPr lang="en-US" dirty="0"/>
              <a:t>April 4th XML and Databases </a:t>
            </a:r>
          </a:p>
          <a:p>
            <a:r>
              <a:rPr lang="en-US" dirty="0"/>
              <a:t>April 14th XML and Databases </a:t>
            </a:r>
          </a:p>
          <a:p>
            <a:r>
              <a:rPr lang="en-US" dirty="0"/>
              <a:t>April 21st Open for possible </a:t>
            </a:r>
            <a:r>
              <a:rPr lang="en-US" dirty="0" smtClean="0"/>
              <a:t>speaker</a:t>
            </a:r>
          </a:p>
          <a:p>
            <a:endParaRPr lang="en-US" dirty="0"/>
          </a:p>
          <a:p>
            <a:r>
              <a:rPr lang="en-US" b="1" dirty="0" smtClean="0"/>
              <a:t>Take home exam March 24th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018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Moore’s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r>
              <a:rPr lang="en-US" dirty="0"/>
              <a:t>, HVAC, plumbing, piping, chillers, refrigeration, design/build, sales and services, technology, communications, controls, industrial maintenance, facilities management, and we offer 24-hour emergency service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www.mooreselectric.com</a:t>
            </a:r>
            <a:r>
              <a:rPr lang="en-US" dirty="0"/>
              <a:t>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3429000" cy="261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4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Tracking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Need to understand how much inventory they have in dollar value</a:t>
            </a:r>
          </a:p>
          <a:p>
            <a:pPr lvl="1"/>
            <a:r>
              <a:rPr lang="en-US" dirty="0" smtClean="0"/>
              <a:t>Need to know who has what equipment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1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Tracks equipment loaned out to employees</a:t>
            </a:r>
          </a:p>
          <a:p>
            <a:r>
              <a:rPr lang="en-US" dirty="0" smtClean="0"/>
              <a:t>Equipment such as:</a:t>
            </a:r>
          </a:p>
          <a:p>
            <a:pPr lvl="1"/>
            <a:r>
              <a:rPr lang="en-US" dirty="0"/>
              <a:t>PCs, monitors, printers, servers, software, cell phones, </a:t>
            </a:r>
            <a:r>
              <a:rPr lang="en-US" dirty="0" smtClean="0"/>
              <a:t>tablets</a:t>
            </a:r>
          </a:p>
          <a:p>
            <a:r>
              <a:rPr lang="en-US" dirty="0" smtClean="0"/>
              <a:t>Employees are loaned equipment for a specific period of time</a:t>
            </a:r>
          </a:p>
          <a:p>
            <a:pPr lvl="1"/>
            <a:r>
              <a:rPr lang="en-US" dirty="0" smtClean="0"/>
              <a:t>This time can be indefinite, until the employee is terminated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800600"/>
            <a:ext cx="80010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 they track it now?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3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Track it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 Access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5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and last name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Department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1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0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Manufacturer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/>
              <a:t>S</a:t>
            </a:r>
            <a:r>
              <a:rPr lang="en-US" dirty="0" smtClean="0"/>
              <a:t>erial </a:t>
            </a:r>
            <a:r>
              <a:rPr lang="en-US" dirty="0"/>
              <a:t>(optional</a:t>
            </a:r>
            <a:r>
              <a:rPr lang="en-US" dirty="0" smtClean="0"/>
              <a:t>)</a:t>
            </a:r>
          </a:p>
          <a:p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/>
              <a:t>tag (optional - only applicable to </a:t>
            </a:r>
            <a:r>
              <a:rPr lang="en-US" dirty="0" smtClean="0"/>
              <a:t>PCs)</a:t>
            </a:r>
          </a:p>
          <a:p>
            <a:r>
              <a:rPr lang="en-US" dirty="0"/>
              <a:t>A</a:t>
            </a:r>
            <a:r>
              <a:rPr lang="en-US" dirty="0" smtClean="0"/>
              <a:t>sset </a:t>
            </a:r>
            <a:r>
              <a:rPr lang="en-US" dirty="0"/>
              <a:t>tag </a:t>
            </a:r>
            <a:r>
              <a:rPr lang="en-US" dirty="0" smtClean="0"/>
              <a:t>#</a:t>
            </a:r>
          </a:p>
          <a:p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25343</TotalTime>
  <Words>481</Words>
  <Application>Microsoft Macintosh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INLS 623– Inventory Management Application</vt:lpstr>
      <vt:lpstr>Schedule</vt:lpstr>
      <vt:lpstr>Moore’s Electric</vt:lpstr>
      <vt:lpstr>Inventory Tracking Application</vt:lpstr>
      <vt:lpstr>IT Department</vt:lpstr>
      <vt:lpstr>How do they Track it Now?</vt:lpstr>
      <vt:lpstr>Employees</vt:lpstr>
      <vt:lpstr>Department</vt:lpstr>
      <vt:lpstr>Equipment</vt:lpstr>
      <vt:lpstr>Other tables?</vt:lpstr>
      <vt:lpstr>Business Rules</vt:lpstr>
      <vt:lpstr>Types of Questions They Want To Answer</vt:lpstr>
      <vt:lpstr>Your Tasks</vt:lpstr>
      <vt:lpstr>Steps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242</cp:revision>
  <dcterms:created xsi:type="dcterms:W3CDTF">2006-08-16T00:00:00Z</dcterms:created>
  <dcterms:modified xsi:type="dcterms:W3CDTF">2015-03-03T23:31:36Z</dcterms:modified>
</cp:coreProperties>
</file>