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399" r:id="rId3"/>
    <p:sldId id="381" r:id="rId4"/>
    <p:sldId id="400" r:id="rId5"/>
    <p:sldId id="403" r:id="rId6"/>
    <p:sldId id="404" r:id="rId7"/>
    <p:sldId id="402" r:id="rId8"/>
    <p:sldId id="401" r:id="rId9"/>
    <p:sldId id="405" r:id="rId10"/>
    <p:sldId id="406" r:id="rId11"/>
    <p:sldId id="408" r:id="rId12"/>
    <p:sldId id="409" r:id="rId13"/>
    <p:sldId id="410" r:id="rId14"/>
    <p:sldId id="412" r:id="rId15"/>
    <p:sldId id="411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07" r:id="rId24"/>
    <p:sldId id="39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6" autoAdjust="0"/>
    <p:restoredTop sz="72777" autoAdjust="0"/>
  </p:normalViewPr>
  <p:slideViewPr>
    <p:cSldViewPr>
      <p:cViewPr varScale="1">
        <p:scale>
          <a:sx n="69" d="100"/>
          <a:sy n="69" d="100"/>
        </p:scale>
        <p:origin x="-181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4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1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0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/>
          <a:lstStyle/>
          <a:p>
            <a:r>
              <a:rPr lang="en-US" dirty="0" smtClean="0"/>
              <a:t>INLS 560 – File Input and Output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Jason Carter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and Reading a File - Output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5"/>
          <a:stretch/>
        </p:blipFill>
        <p:spPr bwMode="auto">
          <a:xfrm>
            <a:off x="228600" y="1295400"/>
            <a:ext cx="841746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7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 File Line by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1447800"/>
          </a:xfrm>
        </p:spPr>
        <p:txBody>
          <a:bodyPr/>
          <a:lstStyle/>
          <a:p>
            <a:r>
              <a:rPr lang="en-US" dirty="0" err="1">
                <a:solidFill>
                  <a:srgbClr val="00B0F0"/>
                </a:solidFill>
              </a:rPr>
              <a:t>r</a:t>
            </a:r>
            <a:r>
              <a:rPr lang="en-US" dirty="0" err="1" smtClean="0">
                <a:solidFill>
                  <a:srgbClr val="00B0F0"/>
                </a:solidFill>
              </a:rPr>
              <a:t>eadlines</a:t>
            </a:r>
            <a:r>
              <a:rPr lang="en-US" dirty="0" smtClean="0">
                <a:solidFill>
                  <a:srgbClr val="00B0F0"/>
                </a:solidFill>
              </a:rPr>
              <a:t>() </a:t>
            </a:r>
            <a:r>
              <a:rPr lang="en-US" dirty="0" smtClean="0"/>
              <a:t>function</a:t>
            </a:r>
            <a:r>
              <a:rPr lang="en-US" dirty="0"/>
              <a:t>: </a:t>
            </a:r>
            <a:r>
              <a:rPr lang="en-US" dirty="0" smtClean="0"/>
              <a:t>reads the entire file line by line until End of File (EOF) is reached and returns a list containing the lines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68389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4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 File Line by </a:t>
            </a:r>
            <a:r>
              <a:rPr lang="en-US" dirty="0" smtClean="0"/>
              <a:t>Line - Output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" r="43363"/>
          <a:stretch/>
        </p:blipFill>
        <p:spPr bwMode="auto">
          <a:xfrm>
            <a:off x="228599" y="1143000"/>
            <a:ext cx="855592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14600"/>
            <a:ext cx="7924800" cy="3959352"/>
          </a:xfrm>
        </p:spPr>
        <p:txBody>
          <a:bodyPr/>
          <a:lstStyle/>
          <a:p>
            <a:r>
              <a:rPr lang="en-US" dirty="0" smtClean="0"/>
              <a:t>Each line has an end of line character (EOL): \n</a:t>
            </a:r>
          </a:p>
          <a:p>
            <a:r>
              <a:rPr lang="en-US" dirty="0" smtClean="0"/>
              <a:t>In many cases, you need to strip the EOL character</a:t>
            </a:r>
          </a:p>
          <a:p>
            <a:pPr lvl="1"/>
            <a:r>
              <a:rPr lang="en-US" dirty="0" err="1"/>
              <a:t>r</a:t>
            </a:r>
            <a:r>
              <a:rPr lang="en-US" dirty="0" err="1" smtClean="0"/>
              <a:t>strip</a:t>
            </a:r>
            <a:r>
              <a:rPr lang="en-US" dirty="0" smtClean="0"/>
              <a:t>() function: </a:t>
            </a:r>
            <a:r>
              <a:rPr lang="en-US" dirty="0"/>
              <a:t>string method that strips </a:t>
            </a:r>
            <a:r>
              <a:rPr lang="en-US" dirty="0" smtClean="0"/>
              <a:t>specific </a:t>
            </a:r>
            <a:r>
              <a:rPr lang="en-US" dirty="0"/>
              <a:t>characters from end of the string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78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 </a:t>
            </a:r>
            <a:r>
              <a:rPr lang="en-US" dirty="0" smtClean="0"/>
              <a:t>File - List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6858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3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 File </a:t>
            </a:r>
            <a:r>
              <a:rPr lang="en-US" dirty="0" smtClean="0"/>
              <a:t>– List output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49962"/>
            <a:ext cx="5867400" cy="564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1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 File </a:t>
            </a:r>
            <a:r>
              <a:rPr lang="en-US" dirty="0" smtClean="0"/>
              <a:t>– List Strip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371600"/>
            <a:ext cx="778534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3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 File – List </a:t>
            </a:r>
            <a:r>
              <a:rPr lang="en-US" dirty="0" smtClean="0"/>
              <a:t>Strip output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1143000"/>
            <a:ext cx="849498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9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Data To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dirty="0" err="1" smtClean="0"/>
              <a:t>file_object</a:t>
            </a:r>
            <a:r>
              <a:rPr lang="en-US" dirty="0" smtClean="0"/>
              <a:t> </a:t>
            </a:r>
            <a:r>
              <a:rPr lang="en-US" dirty="0"/>
              <a:t>= open(</a:t>
            </a:r>
            <a:r>
              <a:rPr lang="en-US" dirty="0" err="1"/>
              <a:t>file_path</a:t>
            </a:r>
            <a:r>
              <a:rPr lang="en-US" dirty="0"/>
              <a:t>, </a:t>
            </a:r>
            <a:r>
              <a:rPr lang="en-US" dirty="0" smtClean="0"/>
              <a:t>“w”)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dirty="0" smtClean="0">
                <a:solidFill>
                  <a:srgbClr val="00B0F0"/>
                </a:solidFill>
              </a:rPr>
              <a:t>write</a:t>
            </a:r>
            <a:r>
              <a:rPr lang="en-US" dirty="0" smtClean="0"/>
              <a:t> function 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en-US" dirty="0" smtClean="0"/>
              <a:t>Used to write data to a file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en-US" sz="2800" dirty="0" err="1" smtClean="0"/>
              <a:t>file_object.write</a:t>
            </a:r>
            <a:r>
              <a:rPr lang="en-US" sz="2800" dirty="0" smtClean="0"/>
              <a:t>(string)</a:t>
            </a:r>
          </a:p>
          <a:p>
            <a:pPr marL="274320" lvl="1">
              <a:spcBef>
                <a:spcPts val="600"/>
              </a:spcBef>
              <a:buSzPct val="70000"/>
            </a:pPr>
            <a:r>
              <a:rPr lang="en-US" sz="3100" dirty="0"/>
              <a:t> </a:t>
            </a:r>
            <a:r>
              <a:rPr lang="en-US" dirty="0"/>
              <a:t>File should be closed using file object </a:t>
            </a:r>
            <a:r>
              <a:rPr lang="en-US" dirty="0" smtClean="0"/>
              <a:t>close function</a:t>
            </a:r>
            <a:endParaRPr lang="en-US" dirty="0"/>
          </a:p>
          <a:p>
            <a:pPr marL="548640" lvl="2">
              <a:spcBef>
                <a:spcPts val="600"/>
              </a:spcBef>
              <a:buSzPct val="70000"/>
            </a:pPr>
            <a:r>
              <a:rPr lang="en-US" sz="2800" dirty="0"/>
              <a:t>Format</a:t>
            </a:r>
            <a:r>
              <a:rPr lang="en-US" sz="2800" dirty="0"/>
              <a:t>: </a:t>
            </a:r>
            <a:r>
              <a:rPr lang="en-US" sz="2800" dirty="0" err="1"/>
              <a:t>file_variable.close</a:t>
            </a:r>
            <a:r>
              <a:rPr lang="en-US" sz="2800" dirty="0" smtClean="0"/>
              <a:t>()</a:t>
            </a:r>
          </a:p>
          <a:p>
            <a:pPr marL="365760" lvl="2" indent="0">
              <a:spcBef>
                <a:spcPts val="600"/>
              </a:spcBef>
              <a:buSzPct val="70000"/>
              <a:buNone/>
            </a:pPr>
            <a:endParaRPr lang="en-US" sz="2800" dirty="0" smtClean="0"/>
          </a:p>
          <a:p>
            <a:pPr marL="274320" lvl="1">
              <a:spcBef>
                <a:spcPts val="600"/>
              </a:spcBef>
              <a:buSzPct val="70000"/>
            </a:pPr>
            <a:r>
              <a:rPr lang="en-US" dirty="0"/>
              <a:t>When </a:t>
            </a:r>
            <a:r>
              <a:rPr lang="en-US" dirty="0"/>
              <a:t>open file with ‘w’ mode, if the file </a:t>
            </a:r>
            <a:r>
              <a:rPr lang="en-US" dirty="0" smtClean="0"/>
              <a:t>already </a:t>
            </a:r>
            <a:r>
              <a:rPr lang="en-US" dirty="0"/>
              <a:t>exists it is overwritten </a:t>
            </a:r>
            <a:endParaRPr lang="en-US" dirty="0"/>
          </a:p>
          <a:p>
            <a:pPr marL="548640" lvl="2">
              <a:spcBef>
                <a:spcPts val="600"/>
              </a:spcBef>
              <a:buSzPct val="70000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Data To a File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199"/>
            <a:ext cx="7086600" cy="55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8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Data To a </a:t>
            </a:r>
            <a:r>
              <a:rPr lang="en-US" dirty="0" smtClean="0"/>
              <a:t>File - Output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39052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3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and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0273" y="819150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Input from the keyboard: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3" y="1504950"/>
            <a:ext cx="72199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28600" y="2819400"/>
            <a:ext cx="8324850" cy="2114550"/>
            <a:chOff x="228600" y="2819400"/>
            <a:chExt cx="8324850" cy="211455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323850" y="2819400"/>
              <a:ext cx="8229600" cy="990600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/>
                <a:buNone/>
              </a:pPr>
              <a:r>
                <a:rPr lang="en-US" dirty="0" smtClean="0"/>
                <a:t>Output to the console:</a:t>
              </a:r>
              <a:endParaRPr lang="en-US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314700"/>
              <a:ext cx="8324850" cy="16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3850" y="5257800"/>
            <a:ext cx="1768186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File I/O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5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Data To a </a:t>
            </a:r>
            <a:r>
              <a:rPr lang="en-US" dirty="0" smtClean="0"/>
              <a:t>File - List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52550"/>
            <a:ext cx="8210550" cy="374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6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Data To a </a:t>
            </a:r>
            <a:r>
              <a:rPr lang="en-US" dirty="0" smtClean="0"/>
              <a:t>File - Output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39052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1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Appending Data To an Existing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append data to a file use the ‘a’ mode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file exists, it is not erased, and if it does not exist </a:t>
            </a:r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created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is written to the file at the end of the current </a:t>
            </a:r>
            <a:r>
              <a:rPr lang="en-US" dirty="0" smtClean="0"/>
              <a:t>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6057900" cy="358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0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Write a function that creates 1000 random numbers and writes them to a file named random_numbers.txt</a:t>
            </a:r>
          </a:p>
          <a:p>
            <a:r>
              <a:rPr lang="en-US" dirty="0" smtClean="0"/>
              <a:t>Write a function that reads in each number and outputs the sum and average of the numbers in your file.</a:t>
            </a:r>
          </a:p>
          <a:p>
            <a:r>
              <a:rPr lang="en-US" dirty="0" smtClean="0"/>
              <a:t>Hints: </a:t>
            </a:r>
          </a:p>
          <a:p>
            <a:r>
              <a:rPr lang="en-US" dirty="0" smtClean="0"/>
              <a:t>To write an </a:t>
            </a:r>
            <a:r>
              <a:rPr lang="en-US" dirty="0" err="1" smtClean="0"/>
              <a:t>int</a:t>
            </a:r>
            <a:r>
              <a:rPr lang="en-US" dirty="0" smtClean="0"/>
              <a:t> to file use:</a:t>
            </a:r>
          </a:p>
          <a:p>
            <a:pPr lvl="1"/>
            <a:r>
              <a:rPr lang="en-US" dirty="0" smtClean="0"/>
              <a:t>number = 123</a:t>
            </a:r>
          </a:p>
          <a:p>
            <a:pPr lvl="1"/>
            <a:r>
              <a:rPr lang="en-US" dirty="0" err="1" smtClean="0"/>
              <a:t>out_file.write</a:t>
            </a:r>
            <a:r>
              <a:rPr lang="en-US" dirty="0" smtClean="0"/>
              <a:t>(</a:t>
            </a:r>
            <a:r>
              <a:rPr lang="en-US" dirty="0" err="1" smtClean="0"/>
              <a:t>str</a:t>
            </a:r>
            <a:r>
              <a:rPr lang="en-US" dirty="0" smtClean="0"/>
              <a:t>(number))</a:t>
            </a:r>
          </a:p>
          <a:p>
            <a:r>
              <a:rPr lang="en-US" dirty="0" smtClean="0"/>
              <a:t>To  convert a string to an </a:t>
            </a:r>
            <a:r>
              <a:rPr lang="en-US" dirty="0" err="1" smtClean="0"/>
              <a:t>int</a:t>
            </a:r>
            <a:r>
              <a:rPr lang="en-US" dirty="0" smtClean="0"/>
              <a:t> that you read from a file use 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umber = </a:t>
            </a:r>
            <a:r>
              <a:rPr lang="en-US" dirty="0" err="1" smtClean="0"/>
              <a:t>int</a:t>
            </a:r>
            <a:r>
              <a:rPr lang="en-US" dirty="0" smtClean="0"/>
              <a:t>(</a:t>
            </a:r>
            <a:r>
              <a:rPr lang="en-US" dirty="0" err="1" smtClean="0"/>
              <a:t>infile.readline</a:t>
            </a:r>
            <a:r>
              <a:rPr lang="en-US" dirty="0" smtClean="0"/>
              <a:t>())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Input and </a:t>
            </a:r>
            <a:r>
              <a:rPr lang="en-US" dirty="0" err="1" smtClean="0"/>
              <a:t>Ouput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For a program to retain data between the </a:t>
            </a:r>
            <a:r>
              <a:rPr lang="en-US" dirty="0" smtClean="0"/>
              <a:t>times </a:t>
            </a:r>
            <a:r>
              <a:rPr lang="en-US" dirty="0"/>
              <a:t>it is run, you must save the data</a:t>
            </a:r>
          </a:p>
          <a:p>
            <a:r>
              <a:rPr lang="en-US" dirty="0" smtClean="0"/>
              <a:t>Data </a:t>
            </a:r>
            <a:r>
              <a:rPr lang="en-US" dirty="0"/>
              <a:t>is saved to a file, typically on computer disk</a:t>
            </a:r>
          </a:p>
          <a:p>
            <a:r>
              <a:rPr lang="en-US" dirty="0" smtClean="0"/>
              <a:t>Saved </a:t>
            </a:r>
            <a:r>
              <a:rPr lang="en-US" dirty="0"/>
              <a:t>data can be retrieved and used at a later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Writing data to”: saving data </a:t>
            </a:r>
            <a:r>
              <a:rPr lang="en-US" dirty="0" smtClean="0"/>
              <a:t>in a </a:t>
            </a:r>
            <a:r>
              <a:rPr lang="en-US" dirty="0"/>
              <a:t>file</a:t>
            </a:r>
          </a:p>
          <a:p>
            <a:r>
              <a:rPr lang="en-US" dirty="0" smtClean="0"/>
              <a:t>Output </a:t>
            </a:r>
            <a:r>
              <a:rPr lang="en-US" dirty="0"/>
              <a:t>file: a file that data is written to</a:t>
            </a:r>
          </a:p>
        </p:txBody>
      </p:sp>
    </p:spTree>
    <p:extLst>
      <p:ext uri="{BB962C8B-B14F-4D97-AF65-F5344CB8AC3E}">
        <p14:creationId xmlns:p14="http://schemas.microsoft.com/office/powerpoint/2010/main" val="15653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Input: Reading Data From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open</a:t>
            </a:r>
            <a:r>
              <a:rPr lang="en-US" dirty="0" smtClean="0"/>
              <a:t> function: used </a:t>
            </a:r>
            <a:r>
              <a:rPr lang="en-US" dirty="0"/>
              <a:t>to open a </a:t>
            </a:r>
            <a:r>
              <a:rPr lang="en-US" dirty="0" smtClean="0"/>
              <a:t>file</a:t>
            </a:r>
          </a:p>
          <a:p>
            <a:pPr lvl="1"/>
            <a:r>
              <a:rPr lang="en-US" dirty="0"/>
              <a:t>Creates a file object and associates it with a file on </a:t>
            </a:r>
            <a:r>
              <a:rPr lang="en-US" dirty="0" smtClean="0"/>
              <a:t>the </a:t>
            </a:r>
            <a:r>
              <a:rPr lang="en-US" dirty="0"/>
              <a:t>disk</a:t>
            </a:r>
          </a:p>
          <a:p>
            <a:pPr marL="365760" lvl="1" indent="0">
              <a:buNone/>
            </a:pPr>
            <a:r>
              <a:rPr lang="en-US" dirty="0" smtClean="0"/>
              <a:t>General </a:t>
            </a:r>
            <a:r>
              <a:rPr lang="en-US" dirty="0"/>
              <a:t>format: </a:t>
            </a:r>
          </a:p>
          <a:p>
            <a:pPr marL="365760" lvl="1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file_object</a:t>
            </a:r>
            <a:r>
              <a:rPr lang="en-US" dirty="0" smtClean="0"/>
              <a:t> = open(</a:t>
            </a:r>
            <a:r>
              <a:rPr lang="en-US" dirty="0" err="1" smtClean="0"/>
              <a:t>file_path</a:t>
            </a:r>
            <a:r>
              <a:rPr lang="en-US" dirty="0" smtClean="0"/>
              <a:t>, </a:t>
            </a:r>
            <a:r>
              <a:rPr lang="en-US" dirty="0"/>
              <a:t>mode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file_object</a:t>
            </a:r>
            <a:r>
              <a:rPr lang="en-US" dirty="0" smtClean="0"/>
              <a:t> allows one to:</a:t>
            </a:r>
          </a:p>
          <a:p>
            <a:pPr lvl="1"/>
            <a:r>
              <a:rPr lang="en-US" dirty="0" smtClean="0"/>
              <a:t>get information about a file</a:t>
            </a:r>
          </a:p>
          <a:p>
            <a:pPr lvl="1"/>
            <a:r>
              <a:rPr lang="en-US" dirty="0" smtClean="0"/>
              <a:t>perform different computations on a file</a:t>
            </a:r>
          </a:p>
          <a:p>
            <a:r>
              <a:rPr lang="en-US" dirty="0" err="1"/>
              <a:t>f</a:t>
            </a:r>
            <a:r>
              <a:rPr lang="en-US" dirty="0" err="1" smtClean="0"/>
              <a:t>ile_path</a:t>
            </a:r>
            <a:r>
              <a:rPr lang="en-US" dirty="0" smtClean="0"/>
              <a:t> is the location of the file</a:t>
            </a:r>
          </a:p>
          <a:p>
            <a:pPr lvl="1"/>
            <a:r>
              <a:rPr lang="en-US" dirty="0" smtClean="0"/>
              <a:t>The programmer provides the </a:t>
            </a:r>
            <a:r>
              <a:rPr lang="en-US" dirty="0" err="1" smtClean="0"/>
              <a:t>file_path</a:t>
            </a:r>
            <a:r>
              <a:rPr lang="en-US" dirty="0" smtClean="0"/>
              <a:t> as a string</a:t>
            </a:r>
          </a:p>
          <a:p>
            <a:r>
              <a:rPr lang="en-US" dirty="0" smtClean="0"/>
              <a:t>mode </a:t>
            </a:r>
          </a:p>
          <a:p>
            <a:pPr lvl="1"/>
            <a:r>
              <a:rPr lang="en-US" dirty="0" smtClean="0"/>
              <a:t>The way the file will be used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File_Object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7620000" cy="171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File_Object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66800" y="863734"/>
            <a:ext cx="6248400" cy="5994266"/>
            <a:chOff x="1066800" y="863734"/>
            <a:chExt cx="6248400" cy="599426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863734"/>
              <a:ext cx="5562600" cy="5994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ight Arrow 4"/>
            <p:cNvSpPr/>
            <p:nvPr/>
          </p:nvSpPr>
          <p:spPr>
            <a:xfrm>
              <a:off x="1066800" y="1190624"/>
              <a:ext cx="6858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066800" y="5915024"/>
              <a:ext cx="6858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066800" y="6448424"/>
              <a:ext cx="6858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066800" y="3248024"/>
              <a:ext cx="6858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066800" y="3705224"/>
              <a:ext cx="6858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066800" y="4162424"/>
              <a:ext cx="6858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659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File_Path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Specifying the </a:t>
            </a:r>
            <a:r>
              <a:rPr lang="en-US" dirty="0" smtClean="0"/>
              <a:t>location </a:t>
            </a:r>
            <a:r>
              <a:rPr lang="en-US" dirty="0"/>
              <a:t>of a </a:t>
            </a:r>
            <a:r>
              <a:rPr lang="en-US" dirty="0" smtClean="0"/>
              <a:t>file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B0F0"/>
                </a:solidFill>
              </a:rPr>
              <a:t>open</a:t>
            </a:r>
            <a:r>
              <a:rPr lang="en-US" dirty="0"/>
              <a:t> function receives a filename that does </a:t>
            </a:r>
            <a:r>
              <a:rPr lang="en-US" dirty="0" smtClean="0"/>
              <a:t>not </a:t>
            </a:r>
            <a:r>
              <a:rPr lang="en-US" dirty="0"/>
              <a:t>contain a path, assumes that file is in </a:t>
            </a:r>
            <a:r>
              <a:rPr lang="en-US" dirty="0" smtClean="0"/>
              <a:t>same </a:t>
            </a:r>
            <a:r>
              <a:rPr lang="en-US" dirty="0"/>
              <a:t>directory as </a:t>
            </a:r>
            <a:r>
              <a:rPr lang="en-US" dirty="0" smtClean="0"/>
              <a:t>program</a:t>
            </a:r>
          </a:p>
          <a:p>
            <a:r>
              <a:rPr lang="en-US" dirty="0"/>
              <a:t>If program is running and file is created, it is </a:t>
            </a:r>
            <a:r>
              <a:rPr lang="en-US" dirty="0" smtClean="0"/>
              <a:t> created </a:t>
            </a:r>
            <a:r>
              <a:rPr lang="en-US" dirty="0"/>
              <a:t>in the same directory as the </a:t>
            </a:r>
            <a:r>
              <a:rPr lang="en-US" dirty="0" smtClean="0"/>
              <a:t>program</a:t>
            </a:r>
            <a:endParaRPr lang="en-US" dirty="0"/>
          </a:p>
          <a:p>
            <a:r>
              <a:rPr lang="en-US" dirty="0" smtClean="0"/>
              <a:t>Can </a:t>
            </a:r>
            <a:r>
              <a:rPr lang="en-US" dirty="0"/>
              <a:t>specify alternative path and file name in the </a:t>
            </a:r>
            <a:r>
              <a:rPr lang="en-US" dirty="0" smtClean="0"/>
              <a:t>open </a:t>
            </a:r>
            <a:r>
              <a:rPr lang="en-US" dirty="0"/>
              <a:t>function </a:t>
            </a:r>
            <a:r>
              <a:rPr lang="en-US" dirty="0" smtClean="0"/>
              <a:t>argument, </a:t>
            </a:r>
            <a:r>
              <a:rPr lang="en-US" dirty="0" err="1" smtClean="0"/>
              <a:t>file_path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Modes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19200" y="1371600"/>
            <a:ext cx="6343650" cy="5019675"/>
            <a:chOff x="1219200" y="1371600"/>
            <a:chExt cx="6343650" cy="50196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371600"/>
              <a:ext cx="5353050" cy="501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ight Arrow 3"/>
            <p:cNvSpPr/>
            <p:nvPr/>
          </p:nvSpPr>
          <p:spPr>
            <a:xfrm>
              <a:off x="1219200" y="1676400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219200" y="2362200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219200" y="3048000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219200" y="3810000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219200" y="4572000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219200" y="5486400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89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and Reading a File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" r="235" b="41845"/>
          <a:stretch/>
        </p:blipFill>
        <p:spPr bwMode="auto">
          <a:xfrm>
            <a:off x="131618" y="914400"/>
            <a:ext cx="5905500" cy="301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6057900" cy="358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2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27197</TotalTime>
  <Words>507</Words>
  <Application>Microsoft Office PowerPoint</Application>
  <PresentationFormat>On-screen Show (4:3)</PresentationFormat>
  <Paragraphs>72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Oriel</vt:lpstr>
      <vt:lpstr>INLS 560 – File Input and Output</vt:lpstr>
      <vt:lpstr>Input and Output</vt:lpstr>
      <vt:lpstr>File Input and Ouput</vt:lpstr>
      <vt:lpstr>File Input: Reading Data From a File</vt:lpstr>
      <vt:lpstr>File_Object</vt:lpstr>
      <vt:lpstr>File_Object</vt:lpstr>
      <vt:lpstr>File_Path</vt:lpstr>
      <vt:lpstr>File Modes</vt:lpstr>
      <vt:lpstr>Opening and Reading a File</vt:lpstr>
      <vt:lpstr>Opening and Reading a File - Output</vt:lpstr>
      <vt:lpstr>Reading a File Line by Line</vt:lpstr>
      <vt:lpstr>Reading a File Line by Line - Output</vt:lpstr>
      <vt:lpstr>Reading a File - List</vt:lpstr>
      <vt:lpstr>Reading a File – List output</vt:lpstr>
      <vt:lpstr>Reading a File – List Strip</vt:lpstr>
      <vt:lpstr>Reading a File – List Strip output</vt:lpstr>
      <vt:lpstr>Writing Data To a File</vt:lpstr>
      <vt:lpstr>Writing Data To a File</vt:lpstr>
      <vt:lpstr>Writing Data To a File - Output</vt:lpstr>
      <vt:lpstr>Writing Data To a File - List</vt:lpstr>
      <vt:lpstr>Writing Data To a File - Output</vt:lpstr>
      <vt:lpstr>Appending Data To an Existing File</vt:lpstr>
      <vt:lpstr>PowerPoint Presentation</vt:lpstr>
      <vt:lpstr>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Jason Carter</cp:lastModifiedBy>
  <cp:revision>238</cp:revision>
  <dcterms:created xsi:type="dcterms:W3CDTF">2006-08-16T00:00:00Z</dcterms:created>
  <dcterms:modified xsi:type="dcterms:W3CDTF">2014-10-24T01:01:12Z</dcterms:modified>
</cp:coreProperties>
</file>