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473" r:id="rId3"/>
    <p:sldId id="476" r:id="rId4"/>
    <p:sldId id="477" r:id="rId5"/>
    <p:sldId id="478" r:id="rId6"/>
    <p:sldId id="480" r:id="rId7"/>
    <p:sldId id="479" r:id="rId8"/>
    <p:sldId id="481" r:id="rId9"/>
    <p:sldId id="484" r:id="rId10"/>
    <p:sldId id="485" r:id="rId11"/>
    <p:sldId id="483" r:id="rId12"/>
    <p:sldId id="4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79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Review Dashboard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def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insert(self, </a:t>
            </a:r>
            <a:r>
              <a:rPr lang="en-US" sz="2400" dirty="0" err="1"/>
              <a:t>word_dictionary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 conn = sqlite3.connect(DATABASE_NAME)</a:t>
            </a:r>
          </a:p>
          <a:p>
            <a:endParaRPr lang="en-US" sz="2400" dirty="0"/>
          </a:p>
          <a:p>
            <a:r>
              <a:rPr lang="en-US" sz="2400" dirty="0"/>
              <a:t>         </a:t>
            </a:r>
            <a:r>
              <a:rPr lang="en-US" sz="2400" dirty="0">
                <a:solidFill>
                  <a:schemeClr val="accent1"/>
                </a:solidFill>
              </a:rPr>
              <a:t>for</a:t>
            </a:r>
            <a:r>
              <a:rPr lang="en-US" sz="2400" dirty="0"/>
              <a:t> key </a:t>
            </a:r>
            <a:r>
              <a:rPr lang="en-US" sz="2400" dirty="0">
                <a:solidFill>
                  <a:schemeClr val="accent1"/>
                </a:solidFill>
              </a:rPr>
              <a:t>in</a:t>
            </a:r>
            <a:r>
              <a:rPr lang="en-US" sz="2400" dirty="0"/>
              <a:t> </a:t>
            </a:r>
            <a:r>
              <a:rPr lang="en-US" sz="2400" dirty="0" err="1"/>
              <a:t>word_dictionary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    </a:t>
            </a:r>
            <a:endParaRPr lang="en-US" sz="2400" dirty="0"/>
          </a:p>
          <a:p>
            <a:r>
              <a:rPr lang="en-US" sz="2400" dirty="0"/>
              <a:t>             </a:t>
            </a:r>
            <a:r>
              <a:rPr lang="en-US" sz="2400" dirty="0">
                <a:solidFill>
                  <a:schemeClr val="accent1"/>
                </a:solidFill>
              </a:rPr>
              <a:t>try:</a:t>
            </a:r>
          </a:p>
          <a:p>
            <a:r>
              <a:rPr lang="en-US" sz="2400" dirty="0"/>
              <a:t>                 </a:t>
            </a:r>
            <a:r>
              <a:rPr lang="en-US" sz="2400" dirty="0" err="1"/>
              <a:t>conn.execute</a:t>
            </a:r>
            <a:r>
              <a:rPr lang="en-US" sz="2400" dirty="0"/>
              <a:t>("INSERT INTO </a:t>
            </a:r>
            <a:r>
              <a:rPr lang="en-US" sz="2400" dirty="0" err="1"/>
              <a:t>common_phrases</a:t>
            </a:r>
            <a:r>
              <a:rPr lang="en-US" sz="2400" dirty="0"/>
              <a:t> (</a:t>
            </a:r>
            <a:r>
              <a:rPr lang="en-US" sz="2400" dirty="0" err="1"/>
              <a:t>business_id</a:t>
            </a:r>
            <a:r>
              <a:rPr lang="en-US" sz="2400" dirty="0"/>
              <a:t>, </a:t>
            </a:r>
            <a:r>
              <a:rPr lang="en-US" sz="2400" dirty="0" err="1"/>
              <a:t>common_phrase</a:t>
            </a:r>
            <a:r>
              <a:rPr lang="en-US" sz="2400" dirty="0"/>
              <a:t>, </a:t>
            </a:r>
            <a:r>
              <a:rPr lang="en-US" sz="2400" dirty="0" err="1"/>
              <a:t>frequency_of_phrase</a:t>
            </a:r>
            <a:r>
              <a:rPr lang="en-US" sz="2400" dirty="0"/>
              <a:t>) values (?, ?, </a:t>
            </a:r>
            <a:r>
              <a:rPr lang="en-US" sz="2400" dirty="0" smtClean="0"/>
              <a:t>?);",( </a:t>
            </a:r>
            <a:r>
              <a:rPr lang="en-US" sz="2400" dirty="0" err="1" smtClean="0"/>
              <a:t>self.business_id</a:t>
            </a:r>
            <a:r>
              <a:rPr lang="en-US" sz="2400" dirty="0" smtClean="0"/>
              <a:t>, key , </a:t>
            </a:r>
            <a:r>
              <a:rPr lang="en-US" sz="2400" dirty="0" err="1" smtClean="0"/>
              <a:t>word_dictionary</a:t>
            </a:r>
            <a:r>
              <a:rPr lang="en-US" sz="2400" dirty="0" smtClean="0"/>
              <a:t>[key]  ))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</a:t>
            </a:r>
            <a:r>
              <a:rPr lang="en-US" sz="2400" dirty="0" err="1"/>
              <a:t>conn.commit</a:t>
            </a:r>
            <a:r>
              <a:rPr lang="en-US" sz="2400" dirty="0"/>
              <a:t>()</a:t>
            </a:r>
          </a:p>
          <a:p>
            <a:endParaRPr lang="en-US" sz="2400" dirty="0"/>
          </a:p>
          <a:p>
            <a:r>
              <a:rPr lang="en-US" sz="2400" dirty="0"/>
              <a:t>             </a:t>
            </a:r>
            <a:r>
              <a:rPr lang="en-US" sz="2400" dirty="0">
                <a:solidFill>
                  <a:schemeClr val="accent1"/>
                </a:solidFill>
              </a:rPr>
              <a:t>except</a:t>
            </a:r>
            <a:r>
              <a:rPr lang="en-US" sz="2400" dirty="0"/>
              <a:t> Exception, err:</a:t>
            </a:r>
          </a:p>
          <a:p>
            <a:r>
              <a:rPr lang="en-US" sz="2400" dirty="0"/>
              <a:t>                 </a:t>
            </a:r>
            <a:r>
              <a:rPr lang="en-US" sz="2400" dirty="0">
                <a:solidFill>
                  <a:schemeClr val="accent1"/>
                </a:solidFill>
              </a:rPr>
              <a:t>print</a:t>
            </a:r>
            <a:r>
              <a:rPr lang="en-US" sz="2400" dirty="0"/>
              <a:t> "Exception"</a:t>
            </a:r>
          </a:p>
          <a:p>
            <a:endParaRPr lang="en-US" sz="2400" dirty="0"/>
          </a:p>
          <a:p>
            <a:r>
              <a:rPr lang="en-US" sz="2400" dirty="0"/>
              <a:t>         </a:t>
            </a:r>
            <a:r>
              <a:rPr lang="en-US" sz="2400" dirty="0" err="1"/>
              <a:t>conn.close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455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Common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method in the Review class that gets all reviews by business id</a:t>
            </a:r>
          </a:p>
          <a:p>
            <a:r>
              <a:rPr lang="en-US" b="1" dirty="0" err="1"/>
              <a:t>get_reviews_by_business_id</a:t>
            </a:r>
            <a:endParaRPr lang="en-US" b="1" dirty="0" smtClean="0"/>
          </a:p>
          <a:p>
            <a:r>
              <a:rPr lang="en-US" b="1" dirty="0" smtClean="0"/>
              <a:t>SELECT * FROM </a:t>
            </a:r>
            <a:r>
              <a:rPr lang="en-US" dirty="0" err="1" smtClean="0"/>
              <a:t>yelp_review</a:t>
            </a:r>
            <a:r>
              <a:rPr lang="en-US" dirty="0" smtClean="0"/>
              <a:t> 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 err="1" smtClean="0"/>
              <a:t>business_id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'{0}'".format(</a:t>
            </a:r>
            <a:r>
              <a:rPr lang="en-US" dirty="0" err="1" smtClean="0"/>
              <a:t>self.business_id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Return a list of review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Common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new python file</a:t>
            </a:r>
          </a:p>
          <a:p>
            <a:r>
              <a:rPr lang="en-US" dirty="0" smtClean="0"/>
              <a:t>Get all </a:t>
            </a:r>
            <a:r>
              <a:rPr lang="en-US" dirty="0" err="1" smtClean="0"/>
              <a:t>business_ids</a:t>
            </a:r>
            <a:endParaRPr lang="en-US" dirty="0" smtClean="0"/>
          </a:p>
          <a:p>
            <a:pPr lvl="1"/>
            <a:r>
              <a:rPr lang="en-US" dirty="0" smtClean="0"/>
              <a:t>Create a object of type Business</a:t>
            </a:r>
          </a:p>
          <a:p>
            <a:pPr lvl="1"/>
            <a:r>
              <a:rPr lang="en-US" dirty="0" smtClean="0"/>
              <a:t>Call the </a:t>
            </a:r>
            <a:r>
              <a:rPr lang="en-US" b="1" dirty="0" err="1" smtClean="0"/>
              <a:t>get_all_business_ids</a:t>
            </a:r>
            <a:r>
              <a:rPr lang="en-US" b="1" dirty="0" smtClean="0"/>
              <a:t> method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business_id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 a review object and pass in the </a:t>
            </a:r>
            <a:r>
              <a:rPr lang="en-US" dirty="0" err="1" smtClean="0"/>
              <a:t>business_id</a:t>
            </a:r>
            <a:r>
              <a:rPr lang="en-US" dirty="0" smtClean="0"/>
              <a:t> as a parameter</a:t>
            </a:r>
          </a:p>
          <a:p>
            <a:pPr lvl="1"/>
            <a:r>
              <a:rPr lang="en-US" dirty="0" smtClean="0"/>
              <a:t>Call the </a:t>
            </a:r>
            <a:r>
              <a:rPr lang="en-US" b="1" dirty="0" err="1" smtClean="0"/>
              <a:t>get_reviews_by_business_id</a:t>
            </a:r>
            <a:r>
              <a:rPr lang="en-US" b="1" dirty="0" smtClean="0"/>
              <a:t> method </a:t>
            </a:r>
            <a:r>
              <a:rPr lang="en-US" dirty="0" smtClean="0"/>
              <a:t>and pass in the </a:t>
            </a:r>
            <a:r>
              <a:rPr lang="en-US" dirty="0" err="1" smtClean="0"/>
              <a:t>business_id</a:t>
            </a:r>
            <a:r>
              <a:rPr lang="en-US" dirty="0" smtClean="0"/>
              <a:t> as a parameter (returns a list of review objects)</a:t>
            </a:r>
          </a:p>
          <a:p>
            <a:pPr lvl="1"/>
            <a:r>
              <a:rPr lang="en-US" dirty="0" smtClean="0"/>
              <a:t>For each review:</a:t>
            </a:r>
          </a:p>
          <a:p>
            <a:pPr lvl="2"/>
            <a:r>
              <a:rPr lang="en-US" dirty="0" smtClean="0"/>
              <a:t>clean the text (</a:t>
            </a:r>
            <a:r>
              <a:rPr lang="en-US" dirty="0" err="1" smtClean="0"/>
              <a:t>review.text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Count how often each word appears (use a dictionary)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err="1"/>
              <a:t>C</a:t>
            </a:r>
            <a:r>
              <a:rPr lang="en-US" dirty="0" err="1" smtClean="0"/>
              <a:t>ommonPhrase</a:t>
            </a:r>
            <a:r>
              <a:rPr lang="en-US" dirty="0" smtClean="0"/>
              <a:t> object and pass in </a:t>
            </a:r>
            <a:r>
              <a:rPr lang="en-US" dirty="0" err="1" smtClean="0"/>
              <a:t>business_id</a:t>
            </a:r>
            <a:r>
              <a:rPr lang="en-US" dirty="0" smtClean="0"/>
              <a:t> as a parameter</a:t>
            </a:r>
          </a:p>
          <a:p>
            <a:pPr lvl="2"/>
            <a:r>
              <a:rPr lang="en-US" dirty="0" smtClean="0"/>
              <a:t>Call the insert method on the </a:t>
            </a:r>
            <a:r>
              <a:rPr lang="en-US" dirty="0" err="1" smtClean="0"/>
              <a:t>CommonPhrase</a:t>
            </a:r>
            <a:r>
              <a:rPr lang="en-US" dirty="0" smtClean="0"/>
              <a:t> object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Exam, December 6 at 8 am</a:t>
            </a:r>
          </a:p>
          <a:p>
            <a:r>
              <a:rPr lang="en-US" dirty="0" smtClean="0"/>
              <a:t>Demo your application</a:t>
            </a:r>
          </a:p>
          <a:p>
            <a:r>
              <a:rPr lang="en-US" dirty="0" smtClean="0"/>
              <a:t>Discuss </a:t>
            </a:r>
            <a:r>
              <a:rPr lang="en-US" dirty="0" smtClean="0"/>
              <a:t>your design decisions</a:t>
            </a:r>
          </a:p>
          <a:p>
            <a:pPr lvl="1"/>
            <a:r>
              <a:rPr lang="en-US" dirty="0" smtClean="0"/>
              <a:t>How you named your variables, functions, methods</a:t>
            </a:r>
          </a:p>
          <a:p>
            <a:pPr lvl="1"/>
            <a:r>
              <a:rPr lang="en-US" dirty="0" smtClean="0"/>
              <a:t>Parameters you passed in</a:t>
            </a:r>
          </a:p>
          <a:p>
            <a:pPr lvl="1"/>
            <a:r>
              <a:rPr lang="en-US" dirty="0" smtClean="0"/>
              <a:t>Use of all concepts learned in class</a:t>
            </a:r>
          </a:p>
          <a:p>
            <a:pPr lvl="2"/>
            <a:r>
              <a:rPr lang="en-US" dirty="0" smtClean="0"/>
              <a:t>Loops</a:t>
            </a:r>
          </a:p>
          <a:p>
            <a:pPr lvl="2"/>
            <a:r>
              <a:rPr lang="en-US" dirty="0" smtClean="0"/>
              <a:t>Conditionals</a:t>
            </a:r>
          </a:p>
          <a:p>
            <a:pPr lvl="2"/>
            <a:r>
              <a:rPr lang="en-US" dirty="0" smtClean="0"/>
              <a:t>Variables</a:t>
            </a:r>
          </a:p>
          <a:p>
            <a:pPr lvl="2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smtClean="0"/>
              <a:t>Strings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Counting </a:t>
            </a:r>
            <a:r>
              <a:rPr lang="en-US" dirty="0" err="1"/>
              <a:t>Pos</a:t>
            </a:r>
            <a:r>
              <a:rPr lang="en-US" dirty="0"/>
              <a:t> and </a:t>
            </a:r>
            <a:r>
              <a:rPr lang="en-US" dirty="0" err="1"/>
              <a:t>Neg</a:t>
            </a:r>
            <a:r>
              <a:rPr lang="en-US" dirty="0"/>
              <a:t>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915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Insert the statistics into the review stats table</a:t>
            </a:r>
          </a:p>
          <a:p>
            <a:r>
              <a:rPr lang="en-US" dirty="0" smtClean="0"/>
              <a:t>Create a new python file with a </a:t>
            </a:r>
            <a:r>
              <a:rPr lang="en-US" b="1" dirty="0" smtClean="0"/>
              <a:t>main function</a:t>
            </a:r>
            <a:r>
              <a:rPr lang="en-US" dirty="0" smtClean="0"/>
              <a:t> in it that:</a:t>
            </a:r>
          </a:p>
          <a:p>
            <a:pPr lvl="1"/>
            <a:r>
              <a:rPr lang="en-US" sz="2400" dirty="0" smtClean="0"/>
              <a:t>Gets all business ids</a:t>
            </a:r>
          </a:p>
          <a:p>
            <a:pPr lvl="1"/>
            <a:r>
              <a:rPr lang="en-US" sz="2400" dirty="0" smtClean="0"/>
              <a:t>For each business id:</a:t>
            </a:r>
          </a:p>
          <a:p>
            <a:pPr lvl="2"/>
            <a:r>
              <a:rPr lang="en-US" sz="2400" dirty="0" smtClean="0"/>
              <a:t>Count the number of positive reviews for that business id</a:t>
            </a:r>
          </a:p>
          <a:p>
            <a:pPr lvl="2"/>
            <a:r>
              <a:rPr lang="en-US" sz="2400" dirty="0" smtClean="0"/>
              <a:t>Count the number of negative </a:t>
            </a:r>
            <a:r>
              <a:rPr lang="en-US" sz="2400" dirty="0" err="1" smtClean="0"/>
              <a:t>reveiws</a:t>
            </a:r>
            <a:r>
              <a:rPr lang="en-US" sz="2400" dirty="0" smtClean="0"/>
              <a:t> for that business id</a:t>
            </a:r>
          </a:p>
          <a:p>
            <a:pPr lvl="2"/>
            <a:r>
              <a:rPr lang="en-US" sz="2400" dirty="0" smtClean="0"/>
              <a:t>Compute the total number of positive and negative reviews for that business id</a:t>
            </a:r>
          </a:p>
          <a:p>
            <a:pPr lvl="2"/>
            <a:r>
              <a:rPr lang="en-US" sz="2400" dirty="0" smtClean="0"/>
              <a:t>Compute the percentage of positive and negative reviews</a:t>
            </a:r>
          </a:p>
          <a:p>
            <a:pPr lvl="2"/>
            <a:r>
              <a:rPr lang="en-US" sz="2400" dirty="0" smtClean="0"/>
              <a:t>Insert stats into </a:t>
            </a:r>
            <a:r>
              <a:rPr lang="en-US" sz="2400" dirty="0" err="1" smtClean="0"/>
              <a:t>review_stats</a:t>
            </a:r>
            <a:r>
              <a:rPr lang="en-US" sz="2400" dirty="0" smtClean="0"/>
              <a:t> table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All Business Ids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Create </a:t>
            </a:r>
            <a:r>
              <a:rPr lang="en-US" dirty="0"/>
              <a:t>a </a:t>
            </a:r>
            <a:r>
              <a:rPr lang="en-US" dirty="0" smtClean="0"/>
              <a:t>method in the </a:t>
            </a:r>
            <a:r>
              <a:rPr lang="en-US" b="1" dirty="0" smtClean="0"/>
              <a:t>Business</a:t>
            </a:r>
            <a:r>
              <a:rPr lang="en-US" dirty="0" smtClean="0"/>
              <a:t> class named: </a:t>
            </a:r>
            <a:r>
              <a:rPr lang="en-US" b="1" dirty="0" err="1" smtClean="0"/>
              <a:t>get_all_business_ids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SQL</a:t>
            </a:r>
            <a:endParaRPr lang="en-US" dirty="0"/>
          </a:p>
          <a:p>
            <a:pPr lvl="1"/>
            <a:r>
              <a:rPr lang="en-US" sz="2400" b="1" dirty="0" smtClean="0"/>
              <a:t>SELECT DISTINCT </a:t>
            </a:r>
            <a:r>
              <a:rPr lang="en-US" sz="2400" dirty="0" err="1" smtClean="0"/>
              <a:t>yelp_review.business_id</a:t>
            </a:r>
            <a:r>
              <a:rPr lang="en-US" sz="2400" dirty="0" smtClean="0"/>
              <a:t> </a:t>
            </a:r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 err="1" smtClean="0"/>
              <a:t>yelp_review</a:t>
            </a:r>
            <a:r>
              <a:rPr lang="en-US" sz="2400" dirty="0"/>
              <a:t>, </a:t>
            </a:r>
            <a:r>
              <a:rPr lang="en-US" sz="2400" dirty="0" err="1"/>
              <a:t>yelp_business</a:t>
            </a:r>
            <a:r>
              <a:rPr lang="en-US" sz="2400" dirty="0"/>
              <a:t> 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 err="1" smtClean="0"/>
              <a:t>yelp_business.business_id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 smtClean="0"/>
              <a:t>yelp_review.business_id</a:t>
            </a:r>
            <a:endParaRPr lang="en-US" sz="2400" dirty="0" smtClean="0"/>
          </a:p>
          <a:p>
            <a:r>
              <a:rPr lang="en-US" sz="2700" dirty="0" smtClean="0"/>
              <a:t>Return a list of </a:t>
            </a:r>
            <a:r>
              <a:rPr lang="en-US" sz="2700" dirty="0" err="1" smtClean="0"/>
              <a:t>business_ids</a:t>
            </a:r>
            <a:endParaRPr lang="en-US" sz="27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4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number of </a:t>
            </a:r>
            <a:r>
              <a:rPr lang="en-US" dirty="0" err="1" smtClean="0"/>
              <a:t>Pos</a:t>
            </a:r>
            <a:r>
              <a:rPr lang="en-US" dirty="0" smtClean="0"/>
              <a:t>/</a:t>
            </a:r>
            <a:r>
              <a:rPr lang="en-US" dirty="0" err="1" smtClean="0"/>
              <a:t>Neg</a:t>
            </a:r>
            <a:r>
              <a:rPr lang="en-US" dirty="0" smtClean="0"/>
              <a:t>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/>
              <a:t>function in the Sentiment class that counts the number of positive and negative reviews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412555"/>
            <a:ext cx="8305800" cy="2362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get_sentiment_count_by_business_id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COUNT(*) FROM</a:t>
            </a:r>
            <a:r>
              <a:rPr lang="en-US" dirty="0"/>
              <a:t> </a:t>
            </a:r>
            <a:r>
              <a:rPr lang="en-US" dirty="0" smtClean="0"/>
              <a:t>sentiment 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/>
              <a:t>sentiment = </a:t>
            </a:r>
            <a:r>
              <a:rPr lang="en-US" dirty="0" smtClean="0"/>
              <a:t>‘</a:t>
            </a:r>
            <a:r>
              <a:rPr lang="en-US" dirty="0" err="1" smtClean="0"/>
              <a:t>pos</a:t>
            </a:r>
            <a:r>
              <a:rPr lang="en-US" dirty="0" smtClean="0"/>
              <a:t>’ </a:t>
            </a:r>
            <a:r>
              <a:rPr lang="en-US" dirty="0"/>
              <a:t>AND </a:t>
            </a:r>
            <a:r>
              <a:rPr lang="en-US" dirty="0" err="1"/>
              <a:t>business_id</a:t>
            </a:r>
            <a:r>
              <a:rPr lang="en-US" dirty="0"/>
              <a:t> = </a:t>
            </a:r>
            <a:r>
              <a:rPr lang="en-US" dirty="0" smtClean="0"/>
              <a:t>‘</a:t>
            </a:r>
            <a:r>
              <a:rPr lang="en-US" dirty="0" err="1" smtClean="0"/>
              <a:t>adsaaxxksassd</a:t>
            </a:r>
            <a:r>
              <a:rPr lang="en-US" dirty="0" smtClean="0"/>
              <a:t>'“</a:t>
            </a:r>
          </a:p>
          <a:p>
            <a:endParaRPr lang="en-US" dirty="0"/>
          </a:p>
          <a:p>
            <a:r>
              <a:rPr lang="en-US" dirty="0" smtClean="0"/>
              <a:t>return the number of rows for a business id that has positive reviews</a:t>
            </a:r>
          </a:p>
        </p:txBody>
      </p:sp>
      <p:sp>
        <p:nvSpPr>
          <p:cNvPr id="5" name="Rectangle 4"/>
          <p:cNvSpPr/>
          <p:nvPr/>
        </p:nvSpPr>
        <p:spPr>
          <a:xfrm>
            <a:off x="-457200" y="4774755"/>
            <a:ext cx="922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400" dirty="0"/>
              <a:t>Compute the total number of positive and negative reviews for that business </a:t>
            </a:r>
            <a:r>
              <a:rPr lang="en-US" sz="2400" dirty="0" smtClean="0"/>
              <a:t>id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Compute the percentage of positive and negative reviews</a:t>
            </a:r>
          </a:p>
        </p:txBody>
      </p:sp>
    </p:spTree>
    <p:extLst>
      <p:ext uri="{BB962C8B-B14F-4D97-AF65-F5344CB8AC3E}">
        <p14:creationId xmlns:p14="http://schemas.microsoft.com/office/powerpoint/2010/main" val="4825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 Stats into the Review Stats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1447800"/>
          </a:xfrm>
        </p:spPr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ReviewStats</a:t>
            </a:r>
            <a:r>
              <a:rPr lang="en-US" dirty="0" smtClean="0"/>
              <a:t> class (create a new ,</a:t>
            </a:r>
            <a:r>
              <a:rPr lang="en-US" dirty="0" err="1" smtClean="0"/>
              <a:t>py</a:t>
            </a:r>
            <a:r>
              <a:rPr lang="en-US" dirty="0" smtClean="0"/>
              <a:t> file)</a:t>
            </a:r>
          </a:p>
          <a:p>
            <a:r>
              <a:rPr lang="en-US" dirty="0" smtClean="0"/>
              <a:t>Create a constructor</a:t>
            </a:r>
          </a:p>
          <a:p>
            <a:pPr lvl="1"/>
            <a:r>
              <a:rPr lang="en-US" dirty="0" smtClean="0"/>
              <a:t>Attributes are the columns in the </a:t>
            </a:r>
            <a:r>
              <a:rPr lang="en-US" dirty="0" err="1" smtClean="0"/>
              <a:t>review_stats</a:t>
            </a:r>
            <a:r>
              <a:rPr lang="en-US" dirty="0" smtClean="0"/>
              <a:t> table</a:t>
            </a:r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09800"/>
            <a:ext cx="7924800" cy="1447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Create a method in the </a:t>
            </a:r>
            <a:r>
              <a:rPr lang="en-US" dirty="0" err="1"/>
              <a:t>ReviewStats</a:t>
            </a:r>
            <a:r>
              <a:rPr lang="en-US" dirty="0"/>
              <a:t> class named </a:t>
            </a:r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Method inserts the stats into the review table</a:t>
            </a:r>
          </a:p>
          <a:p>
            <a:pPr lvl="1"/>
            <a:r>
              <a:rPr lang="en-US" dirty="0" smtClean="0"/>
              <a:t>Does not return anything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429000"/>
            <a:ext cx="8153400" cy="3124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INSERT </a:t>
            </a:r>
            <a:r>
              <a:rPr lang="en-US" b="1" dirty="0"/>
              <a:t>INTO  </a:t>
            </a:r>
            <a:r>
              <a:rPr lang="en-US" dirty="0" err="1" smtClean="0"/>
              <a:t>review_stats</a:t>
            </a:r>
            <a:r>
              <a:rPr lang="en-US" dirty="0" smtClean="0"/>
              <a:t> (</a:t>
            </a:r>
            <a:r>
              <a:rPr lang="en-US" dirty="0" err="1" smtClean="0"/>
              <a:t>business_id</a:t>
            </a:r>
            <a:r>
              <a:rPr lang="en-US" dirty="0"/>
              <a:t>, </a:t>
            </a:r>
            <a:r>
              <a:rPr lang="en-US" dirty="0" err="1"/>
              <a:t>number_of_positive_reviews</a:t>
            </a:r>
            <a:r>
              <a:rPr lang="en-US" dirty="0"/>
              <a:t>, </a:t>
            </a:r>
            <a:r>
              <a:rPr lang="en-US" dirty="0" err="1"/>
              <a:t>number_of_negative_reviews</a:t>
            </a:r>
            <a:r>
              <a:rPr lang="en-US" dirty="0" smtClean="0"/>
              <a:t>,              </a:t>
            </a:r>
            <a:r>
              <a:rPr lang="en-US" dirty="0"/>
              <a:t>"</a:t>
            </a:r>
            <a:r>
              <a:rPr lang="en-US" dirty="0" err="1"/>
              <a:t>percentage_of_positive_reviews</a:t>
            </a:r>
            <a:r>
              <a:rPr lang="en-US" dirty="0"/>
              <a:t>, </a:t>
            </a:r>
            <a:r>
              <a:rPr lang="en-US" dirty="0" err="1"/>
              <a:t>percentage_of_negative_reviews</a:t>
            </a:r>
            <a:r>
              <a:rPr lang="en-US" dirty="0"/>
              <a:t>) </a:t>
            </a:r>
            <a:r>
              <a:rPr lang="en-US" b="1" dirty="0" smtClean="0"/>
              <a:t>VALUES</a:t>
            </a:r>
            <a:r>
              <a:rPr lang="en-US" dirty="0" smtClean="0"/>
              <a:t> ('{0}', {1}, {2}, {3}, {4} </a:t>
            </a:r>
            <a:r>
              <a:rPr lang="en-US" dirty="0"/>
              <a:t>).format(</a:t>
            </a:r>
            <a:r>
              <a:rPr lang="en-US" dirty="0" err="1"/>
              <a:t>self.business_id</a:t>
            </a:r>
            <a:r>
              <a:rPr lang="en-US" dirty="0"/>
              <a:t>, </a:t>
            </a:r>
            <a:r>
              <a:rPr lang="en-US" dirty="0" err="1"/>
              <a:t>self.number_of_positive_reviews</a:t>
            </a:r>
            <a:r>
              <a:rPr lang="en-US" dirty="0"/>
              <a:t>, </a:t>
            </a:r>
            <a:r>
              <a:rPr lang="en-US" dirty="0" err="1" smtClean="0"/>
              <a:t>self.number_of_negative_reviews</a:t>
            </a:r>
            <a:r>
              <a:rPr lang="en-US" dirty="0" smtClean="0"/>
              <a:t>, </a:t>
            </a:r>
            <a:r>
              <a:rPr lang="en-US" dirty="0" err="1" smtClean="0"/>
              <a:t>self.percentage_of_positive_reviews</a:t>
            </a:r>
            <a:r>
              <a:rPr lang="en-US" dirty="0"/>
              <a:t>, </a:t>
            </a:r>
            <a:r>
              <a:rPr lang="en-US" dirty="0" err="1" smtClean="0"/>
              <a:t>self.percentage_of_negative_reviews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Showing the # and % of </a:t>
            </a:r>
            <a:r>
              <a:rPr lang="en-US" dirty="0" err="1" smtClean="0"/>
              <a:t>Pos</a:t>
            </a:r>
            <a:r>
              <a:rPr lang="en-US" dirty="0" smtClean="0"/>
              <a:t>/</a:t>
            </a:r>
            <a:r>
              <a:rPr lang="en-US" dirty="0" err="1" smtClean="0"/>
              <a:t>Neg</a:t>
            </a:r>
            <a:r>
              <a:rPr lang="en-US" dirty="0" smtClean="0"/>
              <a:t>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Option 1:</a:t>
            </a:r>
          </a:p>
          <a:p>
            <a:pPr lvl="1"/>
            <a:r>
              <a:rPr lang="en-US" dirty="0" smtClean="0"/>
              <a:t>In your user_interface.py file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err="1" smtClean="0"/>
              <a:t>business_id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err="1" smtClean="0"/>
              <a:t>review_stats</a:t>
            </a:r>
            <a:r>
              <a:rPr lang="en-US" dirty="0" smtClean="0"/>
              <a:t> object and pass the </a:t>
            </a:r>
            <a:r>
              <a:rPr lang="en-US" dirty="0" err="1" smtClean="0"/>
              <a:t>business_id</a:t>
            </a:r>
            <a:r>
              <a:rPr lang="en-US" dirty="0" smtClean="0"/>
              <a:t> into the constructor</a:t>
            </a:r>
          </a:p>
          <a:p>
            <a:pPr lvl="2"/>
            <a:r>
              <a:rPr lang="en-US" dirty="0" smtClean="0"/>
              <a:t>Create a method in </a:t>
            </a:r>
            <a:r>
              <a:rPr lang="en-US" dirty="0" err="1" smtClean="0"/>
              <a:t>review_stats</a:t>
            </a:r>
            <a:r>
              <a:rPr lang="en-US" dirty="0" smtClean="0"/>
              <a:t> that gets the stats for each </a:t>
            </a:r>
            <a:r>
              <a:rPr lang="en-US" dirty="0" err="1" smtClean="0"/>
              <a:t>business_id</a:t>
            </a:r>
            <a:endParaRPr lang="en-US" dirty="0" smtClean="0"/>
          </a:p>
          <a:p>
            <a:pPr lvl="3"/>
            <a:r>
              <a:rPr lang="en-US" dirty="0" err="1" smtClean="0"/>
              <a:t>get_review_stats_by_business_id</a:t>
            </a:r>
            <a:endParaRPr lang="en-US" dirty="0" smtClean="0"/>
          </a:p>
          <a:p>
            <a:pPr lvl="3"/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 smtClean="0"/>
              <a:t>review_stats</a:t>
            </a:r>
            <a:r>
              <a:rPr lang="en-US" dirty="0" smtClean="0"/>
              <a:t>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business_id</a:t>
            </a:r>
            <a:r>
              <a:rPr lang="en-US" dirty="0"/>
              <a:t> = </a:t>
            </a:r>
            <a:r>
              <a:rPr lang="en-US" dirty="0" smtClean="0"/>
              <a:t>'{0}'".format(</a:t>
            </a:r>
            <a:r>
              <a:rPr lang="en-US" dirty="0" err="1" smtClean="0"/>
              <a:t>self.business_id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Return a list of </a:t>
            </a:r>
            <a:r>
              <a:rPr lang="en-US" dirty="0" err="1" smtClean="0"/>
              <a:t>review_stat</a:t>
            </a:r>
            <a:r>
              <a:rPr lang="en-US" dirty="0" smtClean="0"/>
              <a:t> objects</a:t>
            </a:r>
          </a:p>
          <a:p>
            <a:pPr lvl="3"/>
            <a:r>
              <a:rPr lang="en-US" dirty="0" smtClean="0"/>
              <a:t>Iterate through the list of </a:t>
            </a:r>
            <a:r>
              <a:rPr lang="en-US" dirty="0" err="1" smtClean="0"/>
              <a:t>review_stat</a:t>
            </a:r>
            <a:r>
              <a:rPr lang="en-US" dirty="0" smtClean="0"/>
              <a:t> objects and print the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Common_Phases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phrase_id</a:t>
            </a:r>
            <a:r>
              <a:rPr lang="en-US" dirty="0" smtClean="0"/>
              <a:t> (primary key, </a:t>
            </a:r>
            <a:r>
              <a:rPr lang="en-US" dirty="0" err="1" smtClean="0"/>
              <a:t>autoincrement</a:t>
            </a:r>
            <a:r>
              <a:rPr lang="en-US" dirty="0" smtClean="0"/>
              <a:t>, integer)</a:t>
            </a:r>
          </a:p>
          <a:p>
            <a:r>
              <a:rPr lang="en-US" dirty="0" err="1" smtClean="0"/>
              <a:t>business_id</a:t>
            </a:r>
            <a:r>
              <a:rPr lang="en-US" dirty="0" smtClean="0"/>
              <a:t> (text)</a:t>
            </a:r>
          </a:p>
          <a:p>
            <a:r>
              <a:rPr lang="en-US" dirty="0" err="1" smtClean="0"/>
              <a:t>common_phrase</a:t>
            </a:r>
            <a:r>
              <a:rPr lang="en-US" dirty="0"/>
              <a:t> </a:t>
            </a:r>
            <a:r>
              <a:rPr lang="en-US" dirty="0" smtClean="0"/>
              <a:t>(text)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requency_of_phrase</a:t>
            </a:r>
            <a:r>
              <a:rPr lang="en-US" dirty="0" smtClean="0"/>
              <a:t> (text)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Common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CommonPhrases</a:t>
            </a:r>
            <a:r>
              <a:rPr lang="en-US" dirty="0" smtClean="0"/>
              <a:t> class in a new </a:t>
            </a:r>
            <a:r>
              <a:rPr lang="en-US" dirty="0" err="1" smtClean="0"/>
              <a:t>py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Create a constructor that has the same attributes as the </a:t>
            </a:r>
            <a:r>
              <a:rPr lang="en-US" dirty="0" err="1" smtClean="0"/>
              <a:t>common_phrases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Create a method in the </a:t>
            </a:r>
            <a:r>
              <a:rPr lang="en-US" dirty="0" err="1" smtClean="0"/>
              <a:t>CommonPhrases</a:t>
            </a:r>
            <a:r>
              <a:rPr lang="en-US" dirty="0" smtClean="0"/>
              <a:t> class named: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nsert</a:t>
            </a:r>
          </a:p>
          <a:p>
            <a:pPr lvl="1"/>
            <a:r>
              <a:rPr lang="en-US" dirty="0"/>
              <a:t>insert </a:t>
            </a:r>
            <a:r>
              <a:rPr lang="en-US" dirty="0" smtClean="0"/>
              <a:t>takes a dictionary as a parameter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40058</TotalTime>
  <Words>667</Words>
  <Application>Microsoft Office PowerPoint</Application>
  <PresentationFormat>On-screen Show (4:3)</PresentationFormat>
  <Paragraphs>106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INLS 560 – Review Dashboard</vt:lpstr>
      <vt:lpstr>Announcements</vt:lpstr>
      <vt:lpstr>Counting Pos and Neg Reviews</vt:lpstr>
      <vt:lpstr>Getting All Business Ids</vt:lpstr>
      <vt:lpstr>Count the number of Pos/Neg Reviews</vt:lpstr>
      <vt:lpstr>Insert Stats into the Review Stats Table</vt:lpstr>
      <vt:lpstr>Showing the # and % of Pos/Neg Reviews</vt:lpstr>
      <vt:lpstr>Common_Phases Table</vt:lpstr>
      <vt:lpstr>Computing Common Phrases</vt:lpstr>
      <vt:lpstr>Insert Method</vt:lpstr>
      <vt:lpstr>Computing Common Phrases</vt:lpstr>
      <vt:lpstr>Computing Common 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288</cp:revision>
  <dcterms:created xsi:type="dcterms:W3CDTF">2006-08-16T00:00:00Z</dcterms:created>
  <dcterms:modified xsi:type="dcterms:W3CDTF">2014-11-21T02:36:49Z</dcterms:modified>
</cp:coreProperties>
</file>