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965" y="-4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F27DB-7C30-4BC7-9577-4F11975FD105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D6A0D-9A78-4654-914C-AB721B1C7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822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F27DB-7C30-4BC7-9577-4F11975FD105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D6A0D-9A78-4654-914C-AB721B1C7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405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F27DB-7C30-4BC7-9577-4F11975FD105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D6A0D-9A78-4654-914C-AB721B1C7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325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F27DB-7C30-4BC7-9577-4F11975FD105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D6A0D-9A78-4654-914C-AB721B1C7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653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F27DB-7C30-4BC7-9577-4F11975FD105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D6A0D-9A78-4654-914C-AB721B1C7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492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F27DB-7C30-4BC7-9577-4F11975FD105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D6A0D-9A78-4654-914C-AB721B1C7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313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F27DB-7C30-4BC7-9577-4F11975FD105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D6A0D-9A78-4654-914C-AB721B1C7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3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F27DB-7C30-4BC7-9577-4F11975FD105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D6A0D-9A78-4654-914C-AB721B1C7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415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F27DB-7C30-4BC7-9577-4F11975FD105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D6A0D-9A78-4654-914C-AB721B1C7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136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F27DB-7C30-4BC7-9577-4F11975FD105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D6A0D-9A78-4654-914C-AB721B1C7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345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F27DB-7C30-4BC7-9577-4F11975FD105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D6A0D-9A78-4654-914C-AB721B1C7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835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F27DB-7C30-4BC7-9577-4F11975FD105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D6A0D-9A78-4654-914C-AB721B1C7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213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python.org/download/releases/2.7.8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jetbrains.com/pycharm/download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Python Interpreter and </a:t>
            </a:r>
            <a:r>
              <a:rPr lang="en-US" dirty="0" err="1" smtClean="0"/>
              <a:t>Pycharm</a:t>
            </a:r>
            <a:r>
              <a:rPr lang="en-US" dirty="0" smtClean="0"/>
              <a:t> Community Edition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054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 </a:t>
            </a:r>
            <a:r>
              <a:rPr lang="en-US" dirty="0" err="1" smtClean="0"/>
              <a:t>Pycharm</a:t>
            </a:r>
            <a:r>
              <a:rPr lang="en-US" dirty="0" smtClean="0"/>
              <a:t> Community Edition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762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In the Project Name textbox type a project name, in this screenshot the project name is INLS 560 and click the OK button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704" y="2438400"/>
            <a:ext cx="6564171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4309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Download the Python Interpreter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391400" cy="12192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In your browser go to </a:t>
            </a:r>
            <a:r>
              <a:rPr lang="en-US" dirty="0" smtClean="0">
                <a:hlinkClick r:id="rId2"/>
              </a:rPr>
              <a:t>https://www.python.org/download/releases/2.7.8/</a:t>
            </a:r>
            <a:endParaRPr lang="en-US" dirty="0" smtClean="0"/>
          </a:p>
          <a:p>
            <a:r>
              <a:rPr lang="en-US" dirty="0" smtClean="0"/>
              <a:t>Scroll Down to the Download Section</a:t>
            </a:r>
          </a:p>
          <a:p>
            <a:r>
              <a:rPr lang="en-US" dirty="0" smtClean="0"/>
              <a:t>Choose the version of python that matches your OS</a:t>
            </a:r>
          </a:p>
          <a:p>
            <a:r>
              <a:rPr lang="en-US" dirty="0" smtClean="0"/>
              <a:t>For windows choose the MSI installer and </a:t>
            </a:r>
            <a:r>
              <a:rPr lang="en-US" b="1" dirty="0" smtClean="0"/>
              <a:t>not </a:t>
            </a:r>
            <a:r>
              <a:rPr lang="en-US" dirty="0" smtClean="0"/>
              <a:t>the program database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819400"/>
            <a:ext cx="5762625" cy="3585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8996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 Python Interpreter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next on all prompts until the software is installed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020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Download </a:t>
            </a:r>
            <a:r>
              <a:rPr lang="en-US" dirty="0" err="1" smtClean="0"/>
              <a:t>Pycharm</a:t>
            </a:r>
            <a:r>
              <a:rPr lang="en-US" dirty="0" smtClean="0"/>
              <a:t> Community Edition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153400" cy="160019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In your browser go to </a:t>
            </a:r>
            <a:r>
              <a:rPr lang="en-US" dirty="0" smtClean="0">
                <a:hlinkClick r:id="rId2"/>
              </a:rPr>
              <a:t>http://www.jetbrains.com/pycharm/download/</a:t>
            </a:r>
            <a:endParaRPr lang="en-US" dirty="0" smtClean="0"/>
          </a:p>
          <a:p>
            <a:r>
              <a:rPr lang="en-US" dirty="0" smtClean="0"/>
              <a:t>Click the Download Community button on the right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0"/>
            <a:ext cx="8048625" cy="3596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4390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 </a:t>
            </a:r>
            <a:r>
              <a:rPr lang="en-US" dirty="0" err="1" smtClean="0"/>
              <a:t>Pycharm</a:t>
            </a:r>
            <a:r>
              <a:rPr lang="en-US" dirty="0" smtClean="0"/>
              <a:t> Community Edition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924800" cy="1600200"/>
          </a:xfrm>
        </p:spPr>
        <p:txBody>
          <a:bodyPr/>
          <a:lstStyle/>
          <a:p>
            <a:r>
              <a:rPr lang="en-US" dirty="0" smtClean="0"/>
              <a:t>Click next on all prompts until you get to the following screen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186" y="2895600"/>
            <a:ext cx="484822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27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 </a:t>
            </a:r>
            <a:r>
              <a:rPr lang="en-US" dirty="0" err="1" smtClean="0"/>
              <a:t>Pycharm</a:t>
            </a:r>
            <a:r>
              <a:rPr lang="en-US" dirty="0" smtClean="0"/>
              <a:t> Community Edition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924800" cy="1600200"/>
          </a:xfrm>
        </p:spPr>
        <p:txBody>
          <a:bodyPr/>
          <a:lstStyle/>
          <a:p>
            <a:r>
              <a:rPr lang="en-US" dirty="0" smtClean="0"/>
              <a:t>Click the checkbox next to Run </a:t>
            </a:r>
            <a:r>
              <a:rPr lang="en-US" dirty="0" err="1" smtClean="0"/>
              <a:t>Pycharm</a:t>
            </a:r>
            <a:r>
              <a:rPr lang="en-US" dirty="0" smtClean="0"/>
              <a:t> Community Edition and then Click Finish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2" y="2514600"/>
            <a:ext cx="486727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9224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 </a:t>
            </a:r>
            <a:r>
              <a:rPr lang="en-US" dirty="0" err="1" smtClean="0"/>
              <a:t>Pycharm</a:t>
            </a:r>
            <a:r>
              <a:rPr lang="en-US" dirty="0" smtClean="0"/>
              <a:t> Community Edition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924800" cy="1600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Make sure the “I do not have a previous version of </a:t>
            </a:r>
            <a:r>
              <a:rPr lang="en-US" dirty="0" err="1" smtClean="0"/>
              <a:t>Pycharm</a:t>
            </a:r>
            <a:r>
              <a:rPr lang="en-US" dirty="0" smtClean="0"/>
              <a:t> or I do not want to import my settings” is selected and click the OK button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0"/>
            <a:ext cx="7543800" cy="3292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859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 </a:t>
            </a:r>
            <a:r>
              <a:rPr lang="en-US" dirty="0" err="1" smtClean="0"/>
              <a:t>Pycharm</a:t>
            </a:r>
            <a:r>
              <a:rPr lang="en-US" dirty="0" smtClean="0"/>
              <a:t> Community Edition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Click the OK button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20462"/>
            <a:ext cx="69342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3937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 </a:t>
            </a:r>
            <a:r>
              <a:rPr lang="en-US" dirty="0" err="1" smtClean="0"/>
              <a:t>Pycharm</a:t>
            </a:r>
            <a:r>
              <a:rPr lang="en-US" dirty="0" smtClean="0"/>
              <a:t> Community Edition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Click Create New Project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33600"/>
            <a:ext cx="6972300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6241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190</Words>
  <Application>Microsoft Office PowerPoint</Application>
  <PresentationFormat>On-screen Show (4:3)</PresentationFormat>
  <Paragraphs>23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Python Interpreter and Pycharm Community Edition</vt:lpstr>
      <vt:lpstr>Download the Python Interpreter</vt:lpstr>
      <vt:lpstr>Install Python Interpreter</vt:lpstr>
      <vt:lpstr>Download Pycharm Community Edition</vt:lpstr>
      <vt:lpstr>Install Pycharm Community Edition</vt:lpstr>
      <vt:lpstr>Install Pycharm Community Edition</vt:lpstr>
      <vt:lpstr>Install Pycharm Community Edition</vt:lpstr>
      <vt:lpstr>Install Pycharm Community Edition</vt:lpstr>
      <vt:lpstr>Install Pycharm Community Edition</vt:lpstr>
      <vt:lpstr>Install Pycharm Community Edition</vt:lpstr>
    </vt:vector>
  </TitlesOfParts>
  <Company>Cisco Systems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Carter</dc:creator>
  <cp:lastModifiedBy>Jason Carter</cp:lastModifiedBy>
  <cp:revision>6</cp:revision>
  <dcterms:created xsi:type="dcterms:W3CDTF">2014-08-25T17:06:07Z</dcterms:created>
  <dcterms:modified xsi:type="dcterms:W3CDTF">2014-08-25T17:27:17Z</dcterms:modified>
</cp:coreProperties>
</file>