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9" r:id="rId9"/>
    <p:sldId id="265" r:id="rId10"/>
    <p:sldId id="266" r:id="rId11"/>
    <p:sldId id="267" r:id="rId12"/>
    <p:sldId id="268" r:id="rId13"/>
    <p:sldId id="278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2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FE1C9E-056B-4DCC-B0B9-FC3F639B3D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312730-61EC-4616-BF56-767048AB2319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6C6461-79F7-4633-8186-428A6EED7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5C2AC-F30A-4232-A6E9-A6CDF11B2270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A094-3FF3-4F4B-A7CD-D12B557D8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C64A9-452F-43AB-B0BA-6CFBEC2B769D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60D3-B2DC-4F39-ADA9-250AB278E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078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3AC99-BE35-45C6-9D5F-FCF7BF69178A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80A5-FE98-42EE-A012-4F15C1547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68BD97-B8B3-4BF9-89DE-9F71CEDDE6FA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94D5A-F1DD-4F35-83CD-D94A8A524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4D1A3-4609-4724-88D2-3B464533E1BF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715D6-6DB3-4AEB-A757-164283F5B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4B546-D5A9-4C26-B576-A560823A0194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BCD2-E232-4253-A07F-E8FFA3B0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133738-3663-40CD-8B18-0EB66A2F2847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AEE1-7F9D-479F-A288-A2C458716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DE2A5-961D-40B0-A59B-39030D6C694C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2D2C-CC7F-4CA4-8C21-8C2C0E11E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555D4-0CCC-4389-9EF0-DDBD265C4148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CE1BB-D571-45CE-B1CD-25F158E14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A812-E5D0-4066-834C-E4B3BDDDED2D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09D49-1AC4-44B5-BF75-FB415381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fld id="{233EA731-C2C4-4546-ADC2-F176AA644A92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Access Reports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FE11E863-7870-4884-9BB1-11A3B819A41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F9F1CE7-9FB8-427B-AED1-B14502072C69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2E38C22-7205-4204-9173-2921AF26D06A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Count Function in an Access Report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This series of slides will walk you through the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Then get ready to modify the report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A90-C9D4-41F4-BD55-AAE61A63AFFD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A347-4CB1-47DF-9A60-86AB304E2836}" type="slidenum">
              <a:rPr lang="en-US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000" y="1941513"/>
            <a:ext cx="684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07886"/>
          </a:xfrm>
        </p:spPr>
        <p:txBody>
          <a:bodyPr/>
          <a:lstStyle/>
          <a:p>
            <a:r>
              <a:rPr lang="en-US" sz="4000" dirty="0" smtClean="0"/>
              <a:t>Open </a:t>
            </a:r>
            <a:r>
              <a:rPr lang="en-US" sz="4000" dirty="0"/>
              <a:t>in design view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1E9-8973-40EF-AFBA-4171EBCACEED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4A7-82E0-4EFB-93AB-39500C3D4CB9}" type="slidenum">
              <a:rPr lang="en-US"/>
              <a:pPr/>
              <a:t>11</a:t>
            </a:fld>
            <a:endParaRPr lang="en-US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81000" y="4953000"/>
            <a:ext cx="3124200" cy="1569660"/>
          </a:xfrm>
          <a:prstGeom prst="borderCallout1">
            <a:avLst>
              <a:gd name="adj1" fmla="val -9832"/>
              <a:gd name="adj2" fmla="val 50456"/>
              <a:gd name="adj3" fmla="val -70476"/>
              <a:gd name="adj4" fmla="val 110510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Make sure the displayed field will fit the data to be displayed in it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Note the field list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E6DD-F97D-4AB1-96AE-AEB991586C1A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D87-91E2-429F-925C-2CB4798DB1A2}" type="slidenum">
              <a:rPr lang="en-US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000" y="1941513"/>
            <a:ext cx="684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5"/>
          <p:cNvSpPr>
            <a:spLocks/>
          </p:cNvSpPr>
          <p:nvPr/>
        </p:nvSpPr>
        <p:spPr bwMode="auto">
          <a:xfrm>
            <a:off x="381000" y="4953000"/>
            <a:ext cx="3124200" cy="1569660"/>
          </a:xfrm>
          <a:prstGeom prst="borderCallout1">
            <a:avLst>
              <a:gd name="adj1" fmla="val -9832"/>
              <a:gd name="adj2" fmla="val 50456"/>
              <a:gd name="adj3" fmla="val -155684"/>
              <a:gd name="adj4" fmla="val 190889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To find the data you need to pull into the newly revealed report footer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000" y="1941513"/>
            <a:ext cx="684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you will need to create some space in the Report (not the Page) Footer 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0253-28E8-411A-8BB4-C24ED2EF5FF5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2CFF-30B8-49B8-A646-5D62DF2EF259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1143000" y="44958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5791200" y="2590800"/>
            <a:ext cx="3124200" cy="1196975"/>
          </a:xfrm>
          <a:prstGeom prst="borderCallout1">
            <a:avLst>
              <a:gd name="adj1" fmla="val 9551"/>
              <a:gd name="adj2" fmla="val -2440"/>
              <a:gd name="adj3" fmla="val 159329"/>
              <a:gd name="adj4" fmla="val -93608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/>
              <a:t>drag down some </a:t>
            </a:r>
            <a:r>
              <a:rPr lang="en-US" dirty="0" smtClean="0"/>
              <a:t>working space </a:t>
            </a:r>
            <a:r>
              <a:rPr lang="en-US" dirty="0"/>
              <a:t>in the report footer area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84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drag the field you want to Count into the Report Footer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CC77-0A21-4224-9BF0-1DAC759FA4DE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D62C-9AF3-4B27-B0C3-75E70BAC8E8B}" type="slidenum">
              <a:rPr lang="en-US"/>
              <a:pPr/>
              <a:t>14</a:t>
            </a:fld>
            <a:endParaRPr lang="en-US"/>
          </a:p>
        </p:txBody>
      </p:sp>
      <p:sp>
        <p:nvSpPr>
          <p:cNvPr id="89095" name="AutoShape 7"/>
          <p:cNvSpPr>
            <a:spLocks/>
          </p:cNvSpPr>
          <p:nvPr/>
        </p:nvSpPr>
        <p:spPr bwMode="auto">
          <a:xfrm>
            <a:off x="6019800" y="1371600"/>
            <a:ext cx="3124200" cy="1562100"/>
          </a:xfrm>
          <a:prstGeom prst="borderCallout1">
            <a:avLst>
              <a:gd name="adj1" fmla="val 7315"/>
              <a:gd name="adj2" fmla="val -2440"/>
              <a:gd name="adj3" fmla="val 205769"/>
              <a:gd name="adj4" fmla="val -82557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/>
              <a:t>After highlighting it, keep the left button depressed and drag the field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3733800" y="3352800"/>
            <a:ext cx="2743200" cy="1219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000" y="1941513"/>
            <a:ext cx="684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 the right </a:t>
            </a:r>
            <a:r>
              <a:rPr lang="en-US">
                <a:latin typeface="Times New Roman" pitchFamily="18" charset="0"/>
              </a:rPr>
              <a:t>field name</a:t>
            </a:r>
            <a:r>
              <a:rPr lang="en-US"/>
              <a:t> box a bit more to the right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40BD-BC05-4DC1-9022-7605CD5D7AE0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0863-1B09-4AE9-BE0A-1B1E3E69B582}" type="slidenum">
              <a:rPr lang="en-US"/>
              <a:pPr/>
              <a:t>15</a:t>
            </a:fld>
            <a:endParaRPr lang="en-US"/>
          </a:p>
        </p:txBody>
      </p:sp>
      <p:sp>
        <p:nvSpPr>
          <p:cNvPr id="91142" name="AutoShape 6"/>
          <p:cNvSpPr>
            <a:spLocks/>
          </p:cNvSpPr>
          <p:nvPr/>
        </p:nvSpPr>
        <p:spPr bwMode="auto">
          <a:xfrm>
            <a:off x="4572000" y="1866900"/>
            <a:ext cx="3124200" cy="1200329"/>
          </a:xfrm>
          <a:prstGeom prst="borderCallout1">
            <a:avLst>
              <a:gd name="adj1" fmla="val 7315"/>
              <a:gd name="adj2" fmla="val -2440"/>
              <a:gd name="adj3" fmla="val 228317"/>
              <a:gd name="adj4" fmla="val -34088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/>
              <a:t>Hold down the left button until you get a </a:t>
            </a:r>
            <a:r>
              <a:rPr lang="en-US" dirty="0" smtClean="0"/>
              <a:t>cross for a cursor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000" y="1941513"/>
            <a:ext cx="684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the left Title box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15EE-0011-448E-8A03-2AE5C08D2FA2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D9E5-CEF6-45ED-B7F9-4867CE5FB99D}" type="slidenum">
              <a:rPr lang="en-US"/>
              <a:pPr/>
              <a:t>16</a:t>
            </a:fld>
            <a:endParaRPr lang="en-US"/>
          </a:p>
        </p:txBody>
      </p:sp>
      <p:sp>
        <p:nvSpPr>
          <p:cNvPr id="93191" name="AutoShape 7"/>
          <p:cNvSpPr>
            <a:spLocks/>
          </p:cNvSpPr>
          <p:nvPr/>
        </p:nvSpPr>
        <p:spPr bwMode="auto">
          <a:xfrm>
            <a:off x="4572000" y="1866900"/>
            <a:ext cx="3124200" cy="830997"/>
          </a:xfrm>
          <a:prstGeom prst="borderCallout1">
            <a:avLst>
              <a:gd name="adj1" fmla="val 120636"/>
              <a:gd name="adj2" fmla="val 48234"/>
              <a:gd name="adj3" fmla="val 329519"/>
              <a:gd name="adj4" fmla="val -51943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/>
              <a:t>put </a:t>
            </a:r>
            <a:r>
              <a:rPr lang="en-US" dirty="0"/>
              <a:t>the proper title in the space available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8382" y="1941513"/>
            <a:ext cx="57094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 edit the right box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755-AFA6-4494-A816-F1D8B53915F3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B33-DABE-496F-875C-4A761D347929}" type="slidenum">
              <a:rPr lang="en-US"/>
              <a:pPr/>
              <a:t>17</a:t>
            </a:fld>
            <a:endParaRPr lang="en-US"/>
          </a:p>
        </p:txBody>
      </p:sp>
      <p:sp>
        <p:nvSpPr>
          <p:cNvPr id="95238" name="AutoShape 6"/>
          <p:cNvSpPr>
            <a:spLocks/>
          </p:cNvSpPr>
          <p:nvPr/>
        </p:nvSpPr>
        <p:spPr bwMode="auto">
          <a:xfrm>
            <a:off x="4114800" y="1524000"/>
            <a:ext cx="4495800" cy="1569660"/>
          </a:xfrm>
          <a:prstGeom prst="borderCallout1">
            <a:avLst>
              <a:gd name="adj1" fmla="val 108662"/>
              <a:gd name="adj2" fmla="val 49981"/>
              <a:gd name="adj3" fmla="val 202231"/>
              <a:gd name="adj4" fmla="val 6993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type </a:t>
            </a:r>
            <a:r>
              <a:rPr lang="en-US" dirty="0"/>
              <a:t>in the </a:t>
            </a:r>
            <a:r>
              <a:rPr lang="en-US" dirty="0" smtClean="0"/>
              <a:t>function you want to apply to the pulled-in field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=Count([</a:t>
            </a:r>
            <a:r>
              <a:rPr lang="en-US" dirty="0" err="1" smtClean="0"/>
              <a:t>tblBook_Copies</a:t>
            </a:r>
            <a:r>
              <a:rPr lang="en-US" dirty="0" smtClean="0"/>
              <a:t>])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this example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429000" y="5029200"/>
            <a:ext cx="3656771" cy="30777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400" dirty="0" smtClean="0"/>
              <a:t>it should count the values you want counted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8382" y="1941513"/>
            <a:ext cx="57094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the result in print view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9E5D-0AB6-4650-946D-F999B431EB48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C5D-27B4-4AF1-A131-052A97276742}" type="slidenum">
              <a:rPr lang="en-US"/>
              <a:pPr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24200" y="5334000"/>
            <a:ext cx="1676400" cy="304800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BD3-EC79-4932-A5D4-01F155ADF78B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5884-5D74-448F-80FA-8813B6553721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842963"/>
            <a:ext cx="8637588" cy="641350"/>
          </a:xfrm>
        </p:spPr>
        <p:txBody>
          <a:bodyPr/>
          <a:lstStyle/>
          <a:p>
            <a:r>
              <a:rPr lang="en-US" sz="3600"/>
              <a:t>I could not find this in any documentation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you follow these steps, you can add the count </a:t>
            </a:r>
            <a:r>
              <a:rPr lang="en-US" dirty="0" smtClean="0"/>
              <a:t>(or any other) function </a:t>
            </a:r>
            <a:r>
              <a:rPr lang="en-US" dirty="0"/>
              <a:t>into </a:t>
            </a:r>
            <a:r>
              <a:rPr lang="en-US" dirty="0" smtClean="0"/>
              <a:t>any part of a </a:t>
            </a:r>
            <a:r>
              <a:rPr lang="en-US" dirty="0"/>
              <a:t>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9441"/>
          </a:xfrm>
        </p:spPr>
        <p:txBody>
          <a:bodyPr/>
          <a:lstStyle/>
          <a:p>
            <a:r>
              <a:rPr lang="en-US" dirty="0" smtClean="0"/>
              <a:t>Create - to </a:t>
            </a:r>
            <a:r>
              <a:rPr lang="en-US" dirty="0"/>
              <a:t>generate a report</a:t>
            </a:r>
            <a:endParaRPr lang="en-US" u="sng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009D-1ECD-4D1D-9140-BBCEF7C5DF7A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38D-8307-4A15-9C0B-E3A58E4E0C82}" type="slidenum">
              <a:rPr lang="en-US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5463" y="1941513"/>
            <a:ext cx="623526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07886"/>
          </a:xfrm>
        </p:spPr>
        <p:txBody>
          <a:bodyPr/>
          <a:lstStyle/>
          <a:p>
            <a:r>
              <a:rPr lang="en-US" dirty="0" smtClean="0"/>
              <a:t>Best to start with the wizard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CB0-2832-45EC-8836-117CD2C48584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163F-1076-4788-A915-60AC86DCAE00}" type="slidenum">
              <a:rPr lang="en-US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5463" y="1941513"/>
            <a:ext cx="6235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Report Wizard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FA96-385B-4557-93E1-13AFD308680C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7686-0FD2-41FF-8FAB-16784D309CE2}" type="slidenum">
              <a:rPr lang="en-US"/>
              <a:pPr/>
              <a:t>4</a:t>
            </a:fld>
            <a:endParaRPr lang="en-US"/>
          </a:p>
        </p:txBody>
      </p:sp>
      <p:sp>
        <p:nvSpPr>
          <p:cNvPr id="70661" name="AutoShape 5"/>
          <p:cNvSpPr>
            <a:spLocks/>
          </p:cNvSpPr>
          <p:nvPr/>
        </p:nvSpPr>
        <p:spPr bwMode="auto">
          <a:xfrm>
            <a:off x="381000" y="4953000"/>
            <a:ext cx="3124200" cy="1196975"/>
          </a:xfrm>
          <a:prstGeom prst="borderCallout1">
            <a:avLst>
              <a:gd name="adj1" fmla="val -9832"/>
              <a:gd name="adj2" fmla="val 50456"/>
              <a:gd name="adj3" fmla="val -112138"/>
              <a:gd name="adj4" fmla="val 83426"/>
            </a:avLst>
          </a:prstGeom>
          <a:ln w="3810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and choose the table from where the data comes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Select the fields to display on the report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0442-0977-47E1-89E4-344FA0BBBE6B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AC28-728F-4DF4-AD8E-C2D2A88F220D}" type="slidenum">
              <a:rPr lang="en-US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grouping, if desired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34D7-868F-45F2-B7F3-C782F6BE5574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68C9-AD29-4BB3-9718-03DFFBEB32D2}" type="slidenum">
              <a:rPr lang="en-US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the records to be displayed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EA93-5CD6-4558-965A-2DF4E9B45091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F706-B6BE-4CD2-AD10-44653F7255A6}" type="slidenum">
              <a:rPr lang="en-US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the layout you desire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EA93-5CD6-4558-965A-2DF4E9B45091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F706-B6BE-4CD2-AD10-44653F7255A6}" type="slidenum">
              <a:rPr lang="en-US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the desired report look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F3F8-377E-4D27-9643-86CDE6989626}" type="datetime3">
              <a:rPr lang="en-US"/>
              <a:pPr/>
              <a:t>12 November 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Reports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53BD-AAA8-42F0-B714-ED33923C8E07}" type="slidenum">
              <a:rPr lang="en-US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2251075"/>
            <a:ext cx="4629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523</TotalTime>
  <Words>340</Words>
  <Application>Microsoft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Artsy</vt:lpstr>
      <vt:lpstr>Count Function in an Access Report</vt:lpstr>
      <vt:lpstr>Create - to generate a report</vt:lpstr>
      <vt:lpstr>Best to start with the wizard</vt:lpstr>
      <vt:lpstr>Select Report Wizard</vt:lpstr>
      <vt:lpstr>Select the fields to display on the report</vt:lpstr>
      <vt:lpstr>Apply grouping, if desired</vt:lpstr>
      <vt:lpstr>Sort the records to be displayed</vt:lpstr>
      <vt:lpstr>Select the layout you desire</vt:lpstr>
      <vt:lpstr>And the desired report look</vt:lpstr>
      <vt:lpstr>Then get ready to modify the report</vt:lpstr>
      <vt:lpstr>Open in design view</vt:lpstr>
      <vt:lpstr>Note the field list</vt:lpstr>
      <vt:lpstr>you will need to create some space in the Report (not the Page) Footer </vt:lpstr>
      <vt:lpstr>And drag the field you want to Count into the Report Footer</vt:lpstr>
      <vt:lpstr>Move the right field name box a bit more to the right</vt:lpstr>
      <vt:lpstr>Edit the left Title box</vt:lpstr>
      <vt:lpstr>Then edit the right box</vt:lpstr>
      <vt:lpstr>Check the result in print view</vt:lpstr>
      <vt:lpstr>I could not find this in any documentation</vt:lpstr>
    </vt:vector>
  </TitlesOfParts>
  <Company>University of North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Function in Report</dc:title>
  <dc:creator>Research &amp; Doctoral Office - 4</dc:creator>
  <cp:lastModifiedBy>R.E. Bergquist</cp:lastModifiedBy>
  <cp:revision>41</cp:revision>
  <cp:lastPrinted>1601-01-01T00:00:00Z</cp:lastPrinted>
  <dcterms:created xsi:type="dcterms:W3CDTF">2000-12-05T18:51:44Z</dcterms:created>
  <dcterms:modified xsi:type="dcterms:W3CDTF">2007-11-12T15:08:36Z</dcterms:modified>
</cp:coreProperties>
</file>