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9" r:id="rId3"/>
    <p:sldId id="260" r:id="rId4"/>
    <p:sldId id="261" r:id="rId5"/>
    <p:sldId id="272" r:id="rId6"/>
    <p:sldId id="262" r:id="rId7"/>
    <p:sldId id="264" r:id="rId8"/>
    <p:sldId id="265" r:id="rId9"/>
    <p:sldId id="266" r:id="rId10"/>
    <p:sldId id="267" r:id="rId11"/>
    <p:sldId id="269" r:id="rId12"/>
    <p:sldId id="274"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120" y="-10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0CBBD596-9F58-4C4A-B11E-7F6B6811E578}" type="datetimeFigureOut">
              <a:rPr lang="en-US" smtClean="0"/>
              <a:t>10/7/14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0E8206D5-BFD0-3D40-9526-EB890B010A02}" type="slidenum">
              <a:rPr lang="en-US" smtClean="0"/>
              <a:t>‹#›</a:t>
            </a:fld>
            <a:endParaRPr lang="en-US"/>
          </a:p>
        </p:txBody>
      </p:sp>
    </p:spTree>
    <p:extLst>
      <p:ext uri="{BB962C8B-B14F-4D97-AF65-F5344CB8AC3E}">
        <p14:creationId xmlns:p14="http://schemas.microsoft.com/office/powerpoint/2010/main" val="18395222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206D5-BFD0-3D40-9526-EB890B010A02}" type="slidenum">
              <a:rPr lang="en-US" smtClean="0"/>
              <a:t>6</a:t>
            </a:fld>
            <a:endParaRPr lang="en-US"/>
          </a:p>
        </p:txBody>
      </p:sp>
    </p:spTree>
    <p:extLst>
      <p:ext uri="{BB962C8B-B14F-4D97-AF65-F5344CB8AC3E}">
        <p14:creationId xmlns:p14="http://schemas.microsoft.com/office/powerpoint/2010/main" val="4068466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50240" y="1634871"/>
            <a:ext cx="7843519" cy="1458944"/>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10/7/14</a:t>
            </a:fld>
            <a:endParaRPr lang="en-US" smtClean="0"/>
          </a:p>
        </p:txBody>
      </p:sp>
      <p:sp>
        <p:nvSpPr>
          <p:cNvPr id="6" name="Holder 6"/>
          <p:cNvSpPr>
            <a:spLocks noGrp="1"/>
          </p:cNvSpPr>
          <p:nvPr>
            <p:ph type="sldNum" sz="quarter" idx="7"/>
          </p:nvPr>
        </p:nvSpPr>
        <p:spPr/>
        <p:txBody>
          <a:bodyPr lIns="0" tIns="0" rIns="0" bIns="0"/>
          <a:lstStyle/>
          <a:p>
            <a:pPr marL="88900">
              <a:lnSpc>
                <a:spcPct val="100000"/>
              </a:lnSpc>
            </a:pPr>
            <a:fld id="{81D60167-4931-47E6-BA6A-407CBD079E47}" type="slidenum">
              <a:rPr sz="1800" b="1" dirty="0" smtClean="0">
                <a:solidFill>
                  <a:srgbClr val="FFFFFF"/>
                </a:solidFill>
                <a:latin typeface="Arial"/>
                <a:cs typeface="Arial"/>
              </a:rPr>
              <a:t>‹#›</a:t>
            </a:fld>
            <a:endParaRPr sz="1800">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10/7/14</a:t>
            </a:fld>
            <a:endParaRPr lang="en-US" smtClean="0"/>
          </a:p>
        </p:txBody>
      </p:sp>
      <p:sp>
        <p:nvSpPr>
          <p:cNvPr id="6" name="Holder 6"/>
          <p:cNvSpPr>
            <a:spLocks noGrp="1"/>
          </p:cNvSpPr>
          <p:nvPr>
            <p:ph type="sldNum" sz="quarter" idx="7"/>
          </p:nvPr>
        </p:nvSpPr>
        <p:spPr/>
        <p:txBody>
          <a:bodyPr lIns="0" tIns="0" rIns="0" bIns="0"/>
          <a:lstStyle/>
          <a:p>
            <a:pPr marL="88900">
              <a:lnSpc>
                <a:spcPct val="100000"/>
              </a:lnSpc>
            </a:pPr>
            <a:fld id="{81D60167-4931-47E6-BA6A-407CBD079E47}" type="slidenum">
              <a:rPr sz="1800" b="1" dirty="0" smtClean="0">
                <a:solidFill>
                  <a:srgbClr val="FFFFFF"/>
                </a:solidFill>
                <a:latin typeface="Arial"/>
                <a:cs typeface="Arial"/>
              </a:rPr>
              <a:t>‹#›</a:t>
            </a:fld>
            <a:endParaRPr sz="1800">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10/7/14</a:t>
            </a:fld>
            <a:endParaRPr lang="en-US" smtClean="0"/>
          </a:p>
        </p:txBody>
      </p:sp>
      <p:sp>
        <p:nvSpPr>
          <p:cNvPr id="7" name="Holder 7"/>
          <p:cNvSpPr>
            <a:spLocks noGrp="1"/>
          </p:cNvSpPr>
          <p:nvPr>
            <p:ph type="sldNum" sz="quarter" idx="7"/>
          </p:nvPr>
        </p:nvSpPr>
        <p:spPr/>
        <p:txBody>
          <a:bodyPr lIns="0" tIns="0" rIns="0" bIns="0"/>
          <a:lstStyle/>
          <a:p>
            <a:pPr marL="88900">
              <a:lnSpc>
                <a:spcPct val="100000"/>
              </a:lnSpc>
            </a:pPr>
            <a:fld id="{81D60167-4931-47E6-BA6A-407CBD079E47}" type="slidenum">
              <a:rPr sz="1800" b="1" dirty="0" smtClean="0">
                <a:solidFill>
                  <a:srgbClr val="FFFFFF"/>
                </a:solidFill>
                <a:latin typeface="Arial"/>
                <a:cs typeface="Arial"/>
              </a:rPr>
              <a:t>‹#›</a:t>
            </a:fld>
            <a:endParaRPr sz="180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10/7/14</a:t>
            </a:fld>
            <a:endParaRPr lang="en-US" smtClean="0"/>
          </a:p>
        </p:txBody>
      </p:sp>
      <p:sp>
        <p:nvSpPr>
          <p:cNvPr id="5" name="Holder 5"/>
          <p:cNvSpPr>
            <a:spLocks noGrp="1"/>
          </p:cNvSpPr>
          <p:nvPr>
            <p:ph type="sldNum" sz="quarter" idx="7"/>
          </p:nvPr>
        </p:nvSpPr>
        <p:spPr/>
        <p:txBody>
          <a:bodyPr lIns="0" tIns="0" rIns="0" bIns="0"/>
          <a:lstStyle/>
          <a:p>
            <a:pPr marL="88900">
              <a:lnSpc>
                <a:spcPct val="100000"/>
              </a:lnSpc>
            </a:pPr>
            <a:fld id="{81D60167-4931-47E6-BA6A-407CBD079E47}" type="slidenum">
              <a:rPr sz="1800" b="1" dirty="0" smtClean="0">
                <a:solidFill>
                  <a:srgbClr val="FFFFFF"/>
                </a:solidFill>
                <a:latin typeface="Arial"/>
                <a:cs typeface="Arial"/>
              </a:rPr>
              <a:t>‹#›</a:t>
            </a:fld>
            <a:endParaRPr sz="180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10/7/14</a:t>
            </a:fld>
            <a:endParaRPr lang="en-US" smtClean="0"/>
          </a:p>
        </p:txBody>
      </p:sp>
      <p:sp>
        <p:nvSpPr>
          <p:cNvPr id="4" name="Holder 4"/>
          <p:cNvSpPr>
            <a:spLocks noGrp="1"/>
          </p:cNvSpPr>
          <p:nvPr>
            <p:ph type="sldNum" sz="quarter" idx="7"/>
          </p:nvPr>
        </p:nvSpPr>
        <p:spPr/>
        <p:txBody>
          <a:bodyPr lIns="0" tIns="0" rIns="0" bIns="0"/>
          <a:lstStyle/>
          <a:p>
            <a:pPr marL="88900">
              <a:lnSpc>
                <a:spcPct val="100000"/>
              </a:lnSpc>
            </a:pPr>
            <a:fld id="{81D60167-4931-47E6-BA6A-407CBD079E47}" type="slidenum">
              <a:rPr sz="1800" b="1" dirty="0" smtClean="0">
                <a:solidFill>
                  <a:srgbClr val="FFFFFF"/>
                </a:solidFill>
                <a:latin typeface="Arial"/>
                <a:cs typeface="Arial"/>
              </a:rPr>
              <a:t>‹#›</a:t>
            </a:fld>
            <a:endParaRPr sz="180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8458200" cy="6857999"/>
          </a:xfrm>
          <a:custGeom>
            <a:avLst/>
            <a:gdLst/>
            <a:ahLst/>
            <a:cxnLst/>
            <a:rect l="l" t="t" r="r" b="b"/>
            <a:pathLst>
              <a:path w="8458200" h="6857999">
                <a:moveTo>
                  <a:pt x="0" y="6857999"/>
                </a:moveTo>
                <a:lnTo>
                  <a:pt x="8458200" y="6857999"/>
                </a:lnTo>
                <a:lnTo>
                  <a:pt x="8458200" y="0"/>
                </a:lnTo>
                <a:lnTo>
                  <a:pt x="0" y="0"/>
                </a:lnTo>
                <a:lnTo>
                  <a:pt x="0" y="6857999"/>
                </a:lnTo>
                <a:close/>
              </a:path>
            </a:pathLst>
          </a:custGeom>
          <a:solidFill>
            <a:srgbClr val="E2DED1"/>
          </a:solidFill>
        </p:spPr>
        <p:txBody>
          <a:bodyPr wrap="square" lIns="0" tIns="0" rIns="0" bIns="0" rtlCol="0">
            <a:noAutofit/>
          </a:bodyPr>
          <a:lstStyle/>
          <a:p>
            <a:endParaRPr/>
          </a:p>
        </p:txBody>
      </p:sp>
      <p:sp>
        <p:nvSpPr>
          <p:cNvPr id="17" name="bk object 17"/>
          <p:cNvSpPr/>
          <p:nvPr/>
        </p:nvSpPr>
        <p:spPr>
          <a:xfrm>
            <a:off x="8458200" y="0"/>
            <a:ext cx="685800" cy="5486400"/>
          </a:xfrm>
          <a:custGeom>
            <a:avLst/>
            <a:gdLst/>
            <a:ahLst/>
            <a:cxnLst/>
            <a:rect l="l" t="t" r="r" b="b"/>
            <a:pathLst>
              <a:path w="685800" h="5486400">
                <a:moveTo>
                  <a:pt x="0" y="5486400"/>
                </a:moveTo>
                <a:lnTo>
                  <a:pt x="685800" y="5486400"/>
                </a:lnTo>
                <a:lnTo>
                  <a:pt x="685800" y="0"/>
                </a:lnTo>
                <a:lnTo>
                  <a:pt x="0" y="0"/>
                </a:lnTo>
                <a:lnTo>
                  <a:pt x="0" y="5486400"/>
                </a:lnTo>
                <a:close/>
              </a:path>
            </a:pathLst>
          </a:custGeom>
          <a:solidFill>
            <a:srgbClr val="313131"/>
          </a:solidFill>
        </p:spPr>
        <p:txBody>
          <a:bodyPr wrap="square" lIns="0" tIns="0" rIns="0" bIns="0" rtlCol="0">
            <a:noAutofit/>
          </a:bodyPr>
          <a:lstStyle/>
          <a:p>
            <a:endParaRPr/>
          </a:p>
        </p:txBody>
      </p:sp>
      <p:sp>
        <p:nvSpPr>
          <p:cNvPr id="18" name="bk object 18"/>
          <p:cNvSpPr/>
          <p:nvPr/>
        </p:nvSpPr>
        <p:spPr>
          <a:xfrm>
            <a:off x="8458200" y="6172200"/>
            <a:ext cx="685800" cy="685799"/>
          </a:xfrm>
          <a:custGeom>
            <a:avLst/>
            <a:gdLst/>
            <a:ahLst/>
            <a:cxnLst/>
            <a:rect l="l" t="t" r="r" b="b"/>
            <a:pathLst>
              <a:path w="685800" h="685799">
                <a:moveTo>
                  <a:pt x="0" y="685799"/>
                </a:moveTo>
                <a:lnTo>
                  <a:pt x="685800" y="685799"/>
                </a:lnTo>
                <a:lnTo>
                  <a:pt x="685800" y="0"/>
                </a:lnTo>
                <a:lnTo>
                  <a:pt x="0" y="0"/>
                </a:lnTo>
                <a:lnTo>
                  <a:pt x="0" y="685799"/>
                </a:lnTo>
                <a:close/>
              </a:path>
            </a:pathLst>
          </a:custGeom>
          <a:solidFill>
            <a:srgbClr val="313131"/>
          </a:solidFill>
        </p:spPr>
        <p:txBody>
          <a:bodyPr wrap="square" lIns="0" tIns="0" rIns="0" bIns="0" rtlCol="0">
            <a:noAutofit/>
          </a:bodyPr>
          <a:lstStyle/>
          <a:p>
            <a:endParaRPr/>
          </a:p>
        </p:txBody>
      </p:sp>
      <p:sp>
        <p:nvSpPr>
          <p:cNvPr id="19" name="bk object 19"/>
          <p:cNvSpPr/>
          <p:nvPr/>
        </p:nvSpPr>
        <p:spPr>
          <a:xfrm>
            <a:off x="8458200" y="5486400"/>
            <a:ext cx="685800" cy="685800"/>
          </a:xfrm>
          <a:custGeom>
            <a:avLst/>
            <a:gdLst/>
            <a:ahLst/>
            <a:cxnLst/>
            <a:rect l="l" t="t" r="r" b="b"/>
            <a:pathLst>
              <a:path w="685800" h="685800">
                <a:moveTo>
                  <a:pt x="0" y="685800"/>
                </a:moveTo>
                <a:lnTo>
                  <a:pt x="685800" y="685800"/>
                </a:lnTo>
                <a:lnTo>
                  <a:pt x="685800" y="0"/>
                </a:lnTo>
                <a:lnTo>
                  <a:pt x="0" y="0"/>
                </a:lnTo>
                <a:lnTo>
                  <a:pt x="0" y="685800"/>
                </a:lnTo>
                <a:close/>
              </a:path>
            </a:pathLst>
          </a:custGeom>
          <a:solidFill>
            <a:srgbClr val="9F2936"/>
          </a:solidFill>
        </p:spPr>
        <p:txBody>
          <a:bodyPr wrap="square" lIns="0" tIns="0" rIns="0" bIns="0" rtlCol="0">
            <a:noAutofit/>
          </a:bodyPr>
          <a:lstStyle/>
          <a:p>
            <a:endParaRPr/>
          </a:p>
        </p:txBody>
      </p:sp>
      <p:sp>
        <p:nvSpPr>
          <p:cNvPr id="2" name="Holder 2"/>
          <p:cNvSpPr>
            <a:spLocks noGrp="1"/>
          </p:cNvSpPr>
          <p:nvPr>
            <p:ph type="title"/>
          </p:nvPr>
        </p:nvSpPr>
        <p:spPr>
          <a:xfrm>
            <a:off x="535940" y="363982"/>
            <a:ext cx="8072119" cy="862375"/>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197865" y="1638934"/>
            <a:ext cx="8748268" cy="4350668"/>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t>10/7/14</a:t>
            </a:fld>
            <a:endParaRPr lang="en-US" smtClean="0"/>
          </a:p>
        </p:txBody>
      </p:sp>
      <p:sp>
        <p:nvSpPr>
          <p:cNvPr id="6" name="Holder 6"/>
          <p:cNvSpPr>
            <a:spLocks noGrp="1"/>
          </p:cNvSpPr>
          <p:nvPr>
            <p:ph type="sldNum" sz="quarter" idx="7"/>
          </p:nvPr>
        </p:nvSpPr>
        <p:spPr>
          <a:xfrm>
            <a:off x="8655050" y="5704941"/>
            <a:ext cx="303784" cy="284662"/>
          </a:xfrm>
          <a:prstGeom prst="rect">
            <a:avLst/>
          </a:prstGeom>
        </p:spPr>
        <p:txBody>
          <a:bodyPr wrap="square" lIns="0" tIns="0" rIns="0" bIns="0">
            <a:noAutofit/>
          </a:bodyPr>
          <a:lstStyle/>
          <a:p>
            <a:pPr marL="88900">
              <a:lnSpc>
                <a:spcPct val="100000"/>
              </a:lnSpc>
            </a:pPr>
            <a:fld id="{81D60167-4931-47E6-BA6A-407CBD079E47}" type="slidenum">
              <a:rPr sz="1800" b="1" dirty="0" smtClean="0">
                <a:solidFill>
                  <a:srgbClr val="FFFFFF"/>
                </a:solidFill>
                <a:latin typeface="Arial"/>
                <a:cs typeface="Arial"/>
              </a:rPr>
              <a:t>‹#›</a:t>
            </a:fld>
            <a:endParaRPr sz="1800">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brary.unc.ed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ir.yahoo.com.libproxy.lib.unc.ed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 TargetMode="External"/><Relationship Id="rId4" Type="http://schemas.openxmlformats.org/officeDocument/2006/relationships/hyperlink" Target="http://www.academia.edu/" TargetMode="External"/><Relationship Id="rId5" Type="http://schemas.openxmlformats.org/officeDocument/2006/relationships/hyperlink" Target="https://www.researchgate.net/signup.SignUpAccountName.html?dbw=true" TargetMode="External"/><Relationship Id="rId6" Type="http://schemas.openxmlformats.org/officeDocument/2006/relationships/hyperlink" Target="https://www.youtube.com/channel/UCBvwezCD-116EczfhJIO5SQ" TargetMode="External"/><Relationship Id="rId7" Type="http://schemas.openxmlformats.org/officeDocument/2006/relationships/hyperlink" Target="https://www.youtube.com/channel/HCJpOwuGgoZWc" TargetMode="External"/><Relationship Id="rId1" Type="http://schemas.openxmlformats.org/officeDocument/2006/relationships/slideLayout" Target="../slideLayouts/slideLayout2.xml"/><Relationship Id="rId2" Type="http://schemas.openxmlformats.org/officeDocument/2006/relationships/hyperlink" Target="http://www.linkedin.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ikipedia.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lato.stanford.edu/" TargetMode="External"/><Relationship Id="rId3" Type="http://schemas.openxmlformats.org/officeDocument/2006/relationships/hyperlink" Target="http://www.britannica.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brary.unc.ed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brary.unc.ed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brary.unc.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4540" y="2789809"/>
            <a:ext cx="7117080" cy="1639570"/>
          </a:xfrm>
          <a:prstGeom prst="rect">
            <a:avLst/>
          </a:prstGeom>
        </p:spPr>
        <p:txBody>
          <a:bodyPr vert="horz" wrap="square" lIns="0" tIns="0" rIns="0" bIns="0" rtlCol="0">
            <a:noAutofit/>
          </a:bodyPr>
          <a:lstStyle/>
          <a:p>
            <a:pPr marL="12700">
              <a:lnSpc>
                <a:spcPct val="100000"/>
              </a:lnSpc>
            </a:pPr>
            <a:r>
              <a:rPr sz="5400" b="1" spc="-95" smtClean="0">
                <a:latin typeface="Arial"/>
                <a:cs typeface="Arial"/>
              </a:rPr>
              <a:t>IN</a:t>
            </a:r>
            <a:r>
              <a:rPr sz="5400" b="1" spc="-90" smtClean="0">
                <a:latin typeface="Arial"/>
                <a:cs typeface="Arial"/>
              </a:rPr>
              <a:t>L</a:t>
            </a:r>
            <a:r>
              <a:rPr sz="5400" b="1" spc="0" smtClean="0">
                <a:latin typeface="Arial"/>
                <a:cs typeface="Arial"/>
              </a:rPr>
              <a:t>S</a:t>
            </a:r>
            <a:r>
              <a:rPr sz="5400" b="1" spc="-210" smtClean="0">
                <a:latin typeface="Arial"/>
                <a:cs typeface="Arial"/>
              </a:rPr>
              <a:t> </a:t>
            </a:r>
            <a:r>
              <a:rPr lang="en-US" sz="5400" b="1" spc="-100" smtClean="0">
                <a:latin typeface="Arial"/>
                <a:cs typeface="Arial"/>
              </a:rPr>
              <a:t>151</a:t>
            </a:r>
            <a:r>
              <a:rPr sz="5400" b="1" spc="0" smtClean="0">
                <a:latin typeface="Arial"/>
                <a:cs typeface="Arial"/>
              </a:rPr>
              <a:t>:</a:t>
            </a:r>
            <a:r>
              <a:rPr sz="5400" b="1" spc="-195" smtClean="0">
                <a:latin typeface="Arial"/>
                <a:cs typeface="Arial"/>
              </a:rPr>
              <a:t> </a:t>
            </a:r>
            <a:r>
              <a:rPr sz="5400" b="1" spc="-95" dirty="0" smtClean="0">
                <a:latin typeface="Arial"/>
                <a:cs typeface="Arial"/>
              </a:rPr>
              <a:t>R</a:t>
            </a:r>
            <a:r>
              <a:rPr sz="5400" b="1" spc="-100" dirty="0" smtClean="0">
                <a:latin typeface="Arial"/>
                <a:cs typeface="Arial"/>
              </a:rPr>
              <a:t>e</a:t>
            </a:r>
            <a:r>
              <a:rPr sz="5400" b="1" spc="-95" dirty="0" smtClean="0">
                <a:latin typeface="Arial"/>
                <a:cs typeface="Arial"/>
              </a:rPr>
              <a:t>tri</a:t>
            </a:r>
            <a:r>
              <a:rPr sz="5400" b="1" spc="-100" dirty="0" smtClean="0">
                <a:latin typeface="Arial"/>
                <a:cs typeface="Arial"/>
              </a:rPr>
              <a:t>ev</a:t>
            </a:r>
            <a:r>
              <a:rPr sz="5400" b="1" spc="-95" dirty="0" smtClean="0">
                <a:latin typeface="Arial"/>
                <a:cs typeface="Arial"/>
              </a:rPr>
              <a:t>i</a:t>
            </a:r>
            <a:r>
              <a:rPr sz="5400" b="1" spc="-90" dirty="0" smtClean="0">
                <a:latin typeface="Arial"/>
                <a:cs typeface="Arial"/>
              </a:rPr>
              <a:t>n</a:t>
            </a:r>
            <a:r>
              <a:rPr sz="5400" b="1" spc="0" dirty="0" smtClean="0">
                <a:latin typeface="Arial"/>
                <a:cs typeface="Arial"/>
              </a:rPr>
              <a:t>g</a:t>
            </a:r>
            <a:r>
              <a:rPr sz="5400" b="1" spc="-229" dirty="0" smtClean="0">
                <a:latin typeface="Arial"/>
                <a:cs typeface="Arial"/>
              </a:rPr>
              <a:t> </a:t>
            </a:r>
            <a:r>
              <a:rPr sz="5400" b="1" spc="0" dirty="0" smtClean="0">
                <a:latin typeface="Arial"/>
                <a:cs typeface="Arial"/>
              </a:rPr>
              <a:t>&amp;</a:t>
            </a:r>
            <a:endParaRPr sz="5400">
              <a:latin typeface="Arial"/>
              <a:cs typeface="Arial"/>
            </a:endParaRPr>
          </a:p>
          <a:p>
            <a:pPr marL="12700">
              <a:lnSpc>
                <a:spcPts val="6425"/>
              </a:lnSpc>
            </a:pPr>
            <a:r>
              <a:rPr sz="5400" b="1" spc="-95" dirty="0" smtClean="0">
                <a:latin typeface="Arial"/>
                <a:cs typeface="Arial"/>
              </a:rPr>
              <a:t>A</a:t>
            </a:r>
            <a:r>
              <a:rPr sz="5400" b="1" spc="-90" dirty="0" smtClean="0">
                <a:latin typeface="Arial"/>
                <a:cs typeface="Arial"/>
              </a:rPr>
              <a:t>n</a:t>
            </a:r>
            <a:r>
              <a:rPr sz="5400" b="1" spc="-100" dirty="0" smtClean="0">
                <a:latin typeface="Arial"/>
                <a:cs typeface="Arial"/>
              </a:rPr>
              <a:t>a</a:t>
            </a:r>
            <a:r>
              <a:rPr sz="5400" b="1" spc="-95" dirty="0" smtClean="0">
                <a:latin typeface="Arial"/>
                <a:cs typeface="Arial"/>
              </a:rPr>
              <a:t>l</a:t>
            </a:r>
            <a:r>
              <a:rPr sz="5400" b="1" spc="-100" dirty="0" smtClean="0">
                <a:latin typeface="Arial"/>
                <a:cs typeface="Arial"/>
              </a:rPr>
              <a:t>yz</a:t>
            </a:r>
            <a:r>
              <a:rPr sz="5400" b="1" spc="-95" dirty="0" smtClean="0">
                <a:latin typeface="Arial"/>
                <a:cs typeface="Arial"/>
              </a:rPr>
              <a:t>i</a:t>
            </a:r>
            <a:r>
              <a:rPr sz="5400" b="1" spc="-90" dirty="0" smtClean="0">
                <a:latin typeface="Arial"/>
                <a:cs typeface="Arial"/>
              </a:rPr>
              <a:t>n</a:t>
            </a:r>
            <a:r>
              <a:rPr sz="5400" b="1" spc="0" dirty="0" smtClean="0">
                <a:latin typeface="Arial"/>
                <a:cs typeface="Arial"/>
              </a:rPr>
              <a:t>g</a:t>
            </a:r>
            <a:r>
              <a:rPr sz="5400" b="1" spc="-220" dirty="0" smtClean="0">
                <a:latin typeface="Arial"/>
                <a:cs typeface="Arial"/>
              </a:rPr>
              <a:t> </a:t>
            </a:r>
            <a:r>
              <a:rPr sz="5400" b="1" spc="-95" dirty="0" smtClean="0">
                <a:latin typeface="Arial"/>
                <a:cs typeface="Arial"/>
              </a:rPr>
              <a:t>I</a:t>
            </a:r>
            <a:r>
              <a:rPr sz="5400" b="1" spc="-90" dirty="0" smtClean="0">
                <a:latin typeface="Arial"/>
                <a:cs typeface="Arial"/>
              </a:rPr>
              <a:t>n</a:t>
            </a:r>
            <a:r>
              <a:rPr sz="5400" b="1" spc="-100" dirty="0" smtClean="0">
                <a:latin typeface="Arial"/>
                <a:cs typeface="Arial"/>
              </a:rPr>
              <a:t>f</a:t>
            </a:r>
            <a:r>
              <a:rPr sz="5400" b="1" spc="-90" dirty="0" smtClean="0">
                <a:latin typeface="Arial"/>
                <a:cs typeface="Arial"/>
              </a:rPr>
              <a:t>o</a:t>
            </a:r>
            <a:r>
              <a:rPr sz="5400" b="1" spc="-100" dirty="0" smtClean="0">
                <a:latin typeface="Arial"/>
                <a:cs typeface="Arial"/>
              </a:rPr>
              <a:t>rmat</a:t>
            </a:r>
            <a:r>
              <a:rPr sz="5400" b="1" spc="-95" dirty="0" smtClean="0">
                <a:latin typeface="Arial"/>
                <a:cs typeface="Arial"/>
              </a:rPr>
              <a:t>i</a:t>
            </a:r>
            <a:r>
              <a:rPr sz="5400" b="1" spc="-105" dirty="0" smtClean="0">
                <a:latin typeface="Arial"/>
                <a:cs typeface="Arial"/>
              </a:rPr>
              <a:t>o</a:t>
            </a:r>
            <a:r>
              <a:rPr sz="5400" b="1" spc="0" dirty="0" smtClean="0">
                <a:latin typeface="Arial"/>
                <a:cs typeface="Arial"/>
              </a:rPr>
              <a:t>n</a:t>
            </a:r>
            <a:endParaRPr sz="54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pPr>
            <a:r>
              <a:rPr sz="2800" b="1" spc="-325" dirty="0" smtClean="0">
                <a:latin typeface="Arial"/>
                <a:cs typeface="Arial"/>
              </a:rPr>
              <a:t>T</a:t>
            </a:r>
            <a:r>
              <a:rPr sz="2800" b="1" spc="-150" dirty="0" smtClean="0">
                <a:latin typeface="Arial"/>
                <a:cs typeface="Arial"/>
              </a:rPr>
              <a:t>y</a:t>
            </a:r>
            <a:r>
              <a:rPr sz="2800" b="1" spc="-120" dirty="0" smtClean="0">
                <a:latin typeface="Arial"/>
                <a:cs typeface="Arial"/>
              </a:rPr>
              <a:t>p</a:t>
            </a:r>
            <a:r>
              <a:rPr sz="2800" b="1" spc="-114" dirty="0" smtClean="0">
                <a:latin typeface="Arial"/>
                <a:cs typeface="Arial"/>
              </a:rPr>
              <a:t>e</a:t>
            </a:r>
            <a:r>
              <a:rPr sz="2800" b="1" spc="-20" dirty="0" smtClean="0">
                <a:latin typeface="Arial"/>
                <a:cs typeface="Arial"/>
              </a:rPr>
              <a:t>s</a:t>
            </a:r>
            <a:r>
              <a:rPr sz="2800" b="1" spc="-160" dirty="0" smtClean="0">
                <a:latin typeface="Arial"/>
                <a:cs typeface="Arial"/>
              </a:rPr>
              <a:t> </a:t>
            </a:r>
            <a:r>
              <a:rPr sz="2800" b="1" spc="-120" dirty="0" smtClean="0">
                <a:latin typeface="Arial"/>
                <a:cs typeface="Arial"/>
              </a:rPr>
              <a:t>o</a:t>
            </a:r>
            <a:r>
              <a:rPr sz="2800" b="1" spc="-10" dirty="0" smtClean="0">
                <a:latin typeface="Arial"/>
                <a:cs typeface="Arial"/>
              </a:rPr>
              <a:t>f</a:t>
            </a:r>
            <a:r>
              <a:rPr sz="2800" b="1" spc="-185" dirty="0" smtClean="0">
                <a:latin typeface="Arial"/>
                <a:cs typeface="Arial"/>
              </a:rPr>
              <a:t> </a:t>
            </a:r>
            <a:r>
              <a:rPr sz="2800" b="1" spc="-105" dirty="0" smtClean="0">
                <a:latin typeface="Arial"/>
                <a:cs typeface="Arial"/>
              </a:rPr>
              <a:t>I</a:t>
            </a:r>
            <a:r>
              <a:rPr sz="2800" b="1" spc="-120" dirty="0" smtClean="0">
                <a:latin typeface="Arial"/>
                <a:cs typeface="Arial"/>
              </a:rPr>
              <a:t>n</a:t>
            </a:r>
            <a:r>
              <a:rPr sz="2800" b="1" spc="-105" dirty="0" smtClean="0">
                <a:latin typeface="Arial"/>
                <a:cs typeface="Arial"/>
              </a:rPr>
              <a:t>f</a:t>
            </a:r>
            <a:r>
              <a:rPr sz="2800" b="1" spc="-120" dirty="0" smtClean="0">
                <a:latin typeface="Arial"/>
                <a:cs typeface="Arial"/>
              </a:rPr>
              <a:t>o</a:t>
            </a:r>
            <a:r>
              <a:rPr sz="2800" b="1" spc="-10" dirty="0" smtClean="0">
                <a:latin typeface="Arial"/>
                <a:cs typeface="Arial"/>
              </a:rPr>
              <a:t>.</a:t>
            </a:r>
            <a:r>
              <a:rPr sz="2800" b="1" spc="-210" dirty="0" smtClean="0">
                <a:latin typeface="Arial"/>
                <a:cs typeface="Arial"/>
              </a:rPr>
              <a:t> </a:t>
            </a:r>
            <a:r>
              <a:rPr sz="2800" b="1" spc="-125" dirty="0" smtClean="0">
                <a:latin typeface="Arial"/>
                <a:cs typeface="Arial"/>
              </a:rPr>
              <a:t>S</a:t>
            </a:r>
            <a:r>
              <a:rPr sz="2800" b="1" spc="-120" dirty="0" smtClean="0">
                <a:latin typeface="Arial"/>
                <a:cs typeface="Arial"/>
              </a:rPr>
              <a:t>ou</a:t>
            </a:r>
            <a:r>
              <a:rPr sz="2800" b="1" spc="-110" dirty="0" smtClean="0">
                <a:latin typeface="Arial"/>
                <a:cs typeface="Arial"/>
              </a:rPr>
              <a:t>r</a:t>
            </a:r>
            <a:r>
              <a:rPr sz="2800" b="1" spc="-114" dirty="0" smtClean="0">
                <a:latin typeface="Arial"/>
                <a:cs typeface="Arial"/>
              </a:rPr>
              <a:t>ces</a:t>
            </a:r>
            <a:r>
              <a:rPr sz="2800" b="1" spc="-10" dirty="0" smtClean="0">
                <a:latin typeface="Arial"/>
                <a:cs typeface="Arial"/>
              </a:rPr>
              <a:t>:</a:t>
            </a:r>
            <a:r>
              <a:rPr sz="2800" b="1" spc="-200" dirty="0" smtClean="0">
                <a:latin typeface="Arial"/>
                <a:cs typeface="Arial"/>
              </a:rPr>
              <a:t> </a:t>
            </a:r>
            <a:r>
              <a:rPr sz="2800" b="1" spc="-130" dirty="0" smtClean="0">
                <a:latin typeface="Arial"/>
                <a:cs typeface="Arial"/>
              </a:rPr>
              <a:t>R</a:t>
            </a:r>
            <a:r>
              <a:rPr sz="2800" b="1" spc="-114" dirty="0" smtClean="0">
                <a:latin typeface="Arial"/>
                <a:cs typeface="Arial"/>
              </a:rPr>
              <a:t>esea</a:t>
            </a:r>
            <a:r>
              <a:rPr sz="2800" b="1" spc="-110" dirty="0" smtClean="0">
                <a:latin typeface="Arial"/>
                <a:cs typeface="Arial"/>
              </a:rPr>
              <a:t>r</a:t>
            </a:r>
            <a:r>
              <a:rPr sz="2800" b="1" spc="-114" dirty="0" smtClean="0">
                <a:latin typeface="Arial"/>
                <a:cs typeface="Arial"/>
              </a:rPr>
              <a:t>c</a:t>
            </a:r>
            <a:r>
              <a:rPr sz="2800" b="1" spc="-20" dirty="0" smtClean="0">
                <a:latin typeface="Arial"/>
                <a:cs typeface="Arial"/>
              </a:rPr>
              <a:t>h</a:t>
            </a:r>
            <a:r>
              <a:rPr sz="2800" b="1" spc="-215" dirty="0" smtClean="0">
                <a:latin typeface="Arial"/>
                <a:cs typeface="Arial"/>
              </a:rPr>
              <a:t> </a:t>
            </a:r>
            <a:r>
              <a:rPr sz="2800" b="1" spc="-120" dirty="0" smtClean="0">
                <a:latin typeface="Arial"/>
                <a:cs typeface="Arial"/>
              </a:rPr>
              <a:t>Th</a:t>
            </a:r>
            <a:r>
              <a:rPr sz="2800" b="1" spc="-114" dirty="0" smtClean="0">
                <a:latin typeface="Arial"/>
                <a:cs typeface="Arial"/>
              </a:rPr>
              <a:t>ese</a:t>
            </a:r>
            <a:r>
              <a:rPr sz="2800" b="1" spc="-20" dirty="0" smtClean="0">
                <a:latin typeface="Arial"/>
                <a:cs typeface="Arial"/>
              </a:rPr>
              <a:t>s</a:t>
            </a:r>
            <a:r>
              <a:rPr sz="2800" b="1" spc="-190" dirty="0" smtClean="0">
                <a:latin typeface="Arial"/>
                <a:cs typeface="Arial"/>
              </a:rPr>
              <a:t> </a:t>
            </a:r>
            <a:r>
              <a:rPr sz="2800" b="1" spc="-114" dirty="0" smtClean="0">
                <a:latin typeface="Arial"/>
                <a:cs typeface="Arial"/>
              </a:rPr>
              <a:t>a</a:t>
            </a:r>
            <a:r>
              <a:rPr sz="2800" b="1" spc="-120" dirty="0" smtClean="0">
                <a:latin typeface="Arial"/>
                <a:cs typeface="Arial"/>
              </a:rPr>
              <a:t>n</a:t>
            </a:r>
            <a:r>
              <a:rPr sz="2800" b="1" spc="-20" dirty="0" smtClean="0">
                <a:latin typeface="Arial"/>
                <a:cs typeface="Arial"/>
              </a:rPr>
              <a:t>d</a:t>
            </a:r>
            <a:endParaRPr sz="2800">
              <a:latin typeface="Arial"/>
              <a:cs typeface="Arial"/>
            </a:endParaRPr>
          </a:p>
          <a:p>
            <a:pPr marL="12700">
              <a:lnSpc>
                <a:spcPct val="100000"/>
              </a:lnSpc>
            </a:pPr>
            <a:r>
              <a:rPr sz="2800" b="1" spc="-110" dirty="0" smtClean="0">
                <a:latin typeface="Arial"/>
                <a:cs typeface="Arial"/>
              </a:rPr>
              <a:t>re</a:t>
            </a:r>
            <a:r>
              <a:rPr sz="2800" b="1" spc="-120" dirty="0" smtClean="0">
                <a:latin typeface="Arial"/>
                <a:cs typeface="Arial"/>
              </a:rPr>
              <a:t>po</a:t>
            </a:r>
            <a:r>
              <a:rPr sz="2800" b="1" spc="-110" dirty="0" smtClean="0">
                <a:latin typeface="Arial"/>
                <a:cs typeface="Arial"/>
              </a:rPr>
              <a:t>r</a:t>
            </a:r>
            <a:r>
              <a:rPr sz="2800" b="1" spc="-105" dirty="0" smtClean="0">
                <a:latin typeface="Arial"/>
                <a:cs typeface="Arial"/>
              </a:rPr>
              <a:t>t</a:t>
            </a:r>
            <a:r>
              <a:rPr sz="2800" b="1" spc="-20" dirty="0" smtClean="0">
                <a:latin typeface="Arial"/>
                <a:cs typeface="Arial"/>
              </a:rPr>
              <a:t>s</a:t>
            </a:r>
            <a:endParaRPr sz="2800">
              <a:latin typeface="Arial"/>
              <a:cs typeface="Arial"/>
            </a:endParaRPr>
          </a:p>
        </p:txBody>
      </p:sp>
      <p:sp>
        <p:nvSpPr>
          <p:cNvPr id="3" name="object 3"/>
          <p:cNvSpPr txBox="1"/>
          <p:nvPr/>
        </p:nvSpPr>
        <p:spPr>
          <a:xfrm>
            <a:off x="650240" y="1634871"/>
            <a:ext cx="7014845" cy="3228340"/>
          </a:xfrm>
          <a:prstGeom prst="rect">
            <a:avLst/>
          </a:prstGeom>
        </p:spPr>
        <p:txBody>
          <a:bodyPr vert="horz" wrap="square" lIns="0" tIns="0" rIns="0" bIns="0" rtlCol="0">
            <a:noAutofit/>
          </a:bodyPr>
          <a:lstStyle/>
          <a:p>
            <a:pPr marL="241300" indent="-228600">
              <a:lnSpc>
                <a:spcPct val="100000"/>
              </a:lnSpc>
              <a:buClr>
                <a:srgbClr val="9F2936"/>
              </a:buClr>
              <a:buFont typeface="Arial"/>
              <a:buChar char="•"/>
              <a:tabLst>
                <a:tab pos="241300" algn="l"/>
              </a:tabLst>
            </a:pPr>
            <a:r>
              <a:rPr sz="3200" spc="0" dirty="0" smtClean="0">
                <a:latin typeface="Arial"/>
                <a:cs typeface="Arial"/>
              </a:rPr>
              <a:t>Dissert</a:t>
            </a:r>
            <a:r>
              <a:rPr sz="3200" spc="-10" dirty="0" smtClean="0">
                <a:latin typeface="Arial"/>
                <a:cs typeface="Arial"/>
              </a:rPr>
              <a:t>a</a:t>
            </a:r>
            <a:r>
              <a:rPr sz="3200" spc="0" dirty="0" smtClean="0">
                <a:latin typeface="Arial"/>
                <a:cs typeface="Arial"/>
              </a:rPr>
              <a:t>ti</a:t>
            </a:r>
            <a:r>
              <a:rPr sz="3200" spc="-10" dirty="0" smtClean="0">
                <a:latin typeface="Arial"/>
                <a:cs typeface="Arial"/>
              </a:rPr>
              <a:t>o</a:t>
            </a:r>
            <a:r>
              <a:rPr sz="3200" spc="0" dirty="0" smtClean="0">
                <a:latin typeface="Arial"/>
                <a:cs typeface="Arial"/>
              </a:rPr>
              <a:t>ns</a:t>
            </a:r>
            <a:r>
              <a:rPr sz="3200" spc="-25" dirty="0" smtClean="0">
                <a:latin typeface="Arial"/>
                <a:cs typeface="Arial"/>
              </a:rPr>
              <a:t> </a:t>
            </a:r>
            <a:r>
              <a:rPr sz="3200" spc="0" dirty="0" smtClean="0">
                <a:latin typeface="Arial"/>
                <a:cs typeface="Arial"/>
              </a:rPr>
              <a:t>–</a:t>
            </a:r>
            <a:r>
              <a:rPr sz="3200" spc="-20" dirty="0" smtClean="0">
                <a:latin typeface="Arial"/>
                <a:cs typeface="Arial"/>
              </a:rPr>
              <a:t> </a:t>
            </a:r>
            <a:r>
              <a:rPr sz="3200" spc="0" dirty="0" smtClean="0">
                <a:latin typeface="Arial"/>
                <a:cs typeface="Arial"/>
              </a:rPr>
              <a:t>pr</a:t>
            </a:r>
            <a:r>
              <a:rPr sz="3200" spc="-15" dirty="0" smtClean="0">
                <a:latin typeface="Arial"/>
                <a:cs typeface="Arial"/>
              </a:rPr>
              <a:t>o</a:t>
            </a:r>
            <a:r>
              <a:rPr sz="3200" spc="0" dirty="0" smtClean="0">
                <a:latin typeface="Arial"/>
                <a:cs typeface="Arial"/>
              </a:rPr>
              <a:t>vide</a:t>
            </a:r>
            <a:r>
              <a:rPr sz="3200" spc="-25" dirty="0" smtClean="0">
                <a:latin typeface="Arial"/>
                <a:cs typeface="Arial"/>
              </a:rPr>
              <a:t> </a:t>
            </a:r>
            <a:r>
              <a:rPr sz="3200" spc="0" dirty="0" smtClean="0">
                <a:latin typeface="Arial"/>
                <a:cs typeface="Arial"/>
              </a:rPr>
              <a:t>ext</a:t>
            </a:r>
            <a:r>
              <a:rPr sz="3200" spc="-10" dirty="0" smtClean="0">
                <a:latin typeface="Arial"/>
                <a:cs typeface="Arial"/>
              </a:rPr>
              <a:t>e</a:t>
            </a:r>
            <a:r>
              <a:rPr sz="3200" spc="0" dirty="0" smtClean="0">
                <a:latin typeface="Arial"/>
                <a:cs typeface="Arial"/>
              </a:rPr>
              <a:t>nsive</a:t>
            </a:r>
            <a:endParaRPr sz="3200">
              <a:latin typeface="Arial"/>
              <a:cs typeface="Arial"/>
            </a:endParaRPr>
          </a:p>
          <a:p>
            <a:pPr marL="241300">
              <a:lnSpc>
                <a:spcPct val="100000"/>
              </a:lnSpc>
            </a:pPr>
            <a:r>
              <a:rPr sz="3200" dirty="0" smtClean="0">
                <a:latin typeface="Arial"/>
                <a:cs typeface="Arial"/>
              </a:rPr>
              <a:t>lit</a:t>
            </a:r>
            <a:r>
              <a:rPr sz="3200" spc="-15" dirty="0" smtClean="0">
                <a:latin typeface="Arial"/>
                <a:cs typeface="Arial"/>
              </a:rPr>
              <a:t>e</a:t>
            </a:r>
            <a:r>
              <a:rPr sz="3200" spc="0" dirty="0" smtClean="0">
                <a:latin typeface="Arial"/>
                <a:cs typeface="Arial"/>
              </a:rPr>
              <a:t>rat</a:t>
            </a:r>
            <a:r>
              <a:rPr sz="3200" spc="-10" dirty="0" smtClean="0">
                <a:latin typeface="Arial"/>
                <a:cs typeface="Arial"/>
              </a:rPr>
              <a:t>u</a:t>
            </a:r>
            <a:r>
              <a:rPr sz="3200" spc="0" dirty="0" smtClean="0">
                <a:latin typeface="Arial"/>
                <a:cs typeface="Arial"/>
              </a:rPr>
              <a:t>re</a:t>
            </a:r>
            <a:r>
              <a:rPr sz="3200" spc="-15" dirty="0" smtClean="0">
                <a:latin typeface="Arial"/>
                <a:cs typeface="Arial"/>
              </a:rPr>
              <a:t> </a:t>
            </a:r>
            <a:r>
              <a:rPr sz="3200" spc="0" dirty="0" smtClean="0">
                <a:latin typeface="Arial"/>
                <a:cs typeface="Arial"/>
              </a:rPr>
              <a:t>reviews</a:t>
            </a:r>
            <a:endParaRPr sz="3200">
              <a:latin typeface="Arial"/>
              <a:cs typeface="Arial"/>
            </a:endParaRPr>
          </a:p>
          <a:p>
            <a:pPr>
              <a:lnSpc>
                <a:spcPts val="750"/>
              </a:lnSpc>
              <a:spcBef>
                <a:spcPts val="20"/>
              </a:spcBef>
            </a:pPr>
            <a:endParaRPr sz="750"/>
          </a:p>
          <a:p>
            <a:pPr marL="241300" marR="12700" indent="-228600">
              <a:lnSpc>
                <a:spcPct val="100000"/>
              </a:lnSpc>
              <a:buClr>
                <a:srgbClr val="9F2936"/>
              </a:buClr>
              <a:buFont typeface="Arial"/>
              <a:buChar char="•"/>
              <a:tabLst>
                <a:tab pos="241300" algn="l"/>
              </a:tabLst>
            </a:pPr>
            <a:r>
              <a:rPr sz="3200" spc="0" dirty="0" smtClean="0">
                <a:latin typeface="Arial"/>
                <a:cs typeface="Arial"/>
              </a:rPr>
              <a:t>Det</a:t>
            </a:r>
            <a:r>
              <a:rPr sz="3200" spc="-10" dirty="0" smtClean="0">
                <a:latin typeface="Arial"/>
                <a:cs typeface="Arial"/>
              </a:rPr>
              <a:t>a</a:t>
            </a:r>
            <a:r>
              <a:rPr sz="3200" spc="0" dirty="0" smtClean="0">
                <a:latin typeface="Arial"/>
                <a:cs typeface="Arial"/>
              </a:rPr>
              <a:t>il</a:t>
            </a:r>
            <a:r>
              <a:rPr sz="3200" spc="-15" dirty="0" smtClean="0">
                <a:latin typeface="Arial"/>
                <a:cs typeface="Arial"/>
              </a:rPr>
              <a:t>e</a:t>
            </a:r>
            <a:r>
              <a:rPr sz="3200" spc="0" dirty="0" smtClean="0">
                <a:latin typeface="Arial"/>
                <a:cs typeface="Arial"/>
              </a:rPr>
              <a:t>d </a:t>
            </a:r>
            <a:r>
              <a:rPr sz="3200" spc="-15" dirty="0" smtClean="0">
                <a:latin typeface="Arial"/>
                <a:cs typeface="Arial"/>
              </a:rPr>
              <a:t>e</a:t>
            </a:r>
            <a:r>
              <a:rPr sz="3200" spc="0" dirty="0" smtClean="0">
                <a:latin typeface="Arial"/>
                <a:cs typeface="Arial"/>
              </a:rPr>
              <a:t>xperi</a:t>
            </a:r>
            <a:r>
              <a:rPr sz="3200" spc="-15" dirty="0" smtClean="0">
                <a:latin typeface="Arial"/>
                <a:cs typeface="Arial"/>
              </a:rPr>
              <a:t>m</a:t>
            </a:r>
            <a:r>
              <a:rPr sz="3200" spc="0" dirty="0" smtClean="0">
                <a:latin typeface="Arial"/>
                <a:cs typeface="Arial"/>
              </a:rPr>
              <a:t>e</a:t>
            </a:r>
            <a:r>
              <a:rPr sz="3200" spc="-10" dirty="0" smtClean="0">
                <a:latin typeface="Arial"/>
                <a:cs typeface="Arial"/>
              </a:rPr>
              <a:t>n</a:t>
            </a:r>
            <a:r>
              <a:rPr sz="3200" spc="0" dirty="0" smtClean="0">
                <a:latin typeface="Arial"/>
                <a:cs typeface="Arial"/>
              </a:rPr>
              <a:t>ts,</a:t>
            </a:r>
            <a:r>
              <a:rPr sz="3200" spc="-15" dirty="0" smtClean="0">
                <a:latin typeface="Arial"/>
                <a:cs typeface="Arial"/>
              </a:rPr>
              <a:t> </a:t>
            </a:r>
            <a:r>
              <a:rPr sz="3200" spc="0" dirty="0" smtClean="0">
                <a:latin typeface="Arial"/>
                <a:cs typeface="Arial"/>
              </a:rPr>
              <a:t>incl</a:t>
            </a:r>
            <a:r>
              <a:rPr sz="3200" spc="-15" dirty="0" smtClean="0">
                <a:latin typeface="Arial"/>
                <a:cs typeface="Arial"/>
              </a:rPr>
              <a:t>u</a:t>
            </a:r>
            <a:r>
              <a:rPr sz="3200" spc="0" dirty="0" smtClean="0">
                <a:latin typeface="Arial"/>
                <a:cs typeface="Arial"/>
              </a:rPr>
              <a:t>di</a:t>
            </a:r>
            <a:r>
              <a:rPr sz="3200" spc="-15" dirty="0" smtClean="0">
                <a:latin typeface="Arial"/>
                <a:cs typeface="Arial"/>
              </a:rPr>
              <a:t>n</a:t>
            </a:r>
            <a:r>
              <a:rPr sz="3200" spc="0" dirty="0" smtClean="0">
                <a:latin typeface="Arial"/>
                <a:cs typeface="Arial"/>
              </a:rPr>
              <a:t>g m</a:t>
            </a:r>
            <a:r>
              <a:rPr sz="3200" spc="-10" dirty="0" smtClean="0">
                <a:latin typeface="Arial"/>
                <a:cs typeface="Arial"/>
              </a:rPr>
              <a:t>e</a:t>
            </a:r>
            <a:r>
              <a:rPr sz="3200" spc="0" dirty="0" smtClean="0">
                <a:latin typeface="Arial"/>
                <a:cs typeface="Arial"/>
              </a:rPr>
              <a:t>th</a:t>
            </a:r>
            <a:r>
              <a:rPr sz="3200" spc="-10" dirty="0" smtClean="0">
                <a:latin typeface="Arial"/>
                <a:cs typeface="Arial"/>
              </a:rPr>
              <a:t>o</a:t>
            </a:r>
            <a:r>
              <a:rPr sz="3200" spc="0" dirty="0" smtClean="0">
                <a:latin typeface="Arial"/>
                <a:cs typeface="Arial"/>
              </a:rPr>
              <a:t>d</a:t>
            </a:r>
            <a:r>
              <a:rPr sz="3200" spc="-10" dirty="0" smtClean="0">
                <a:latin typeface="Arial"/>
                <a:cs typeface="Arial"/>
              </a:rPr>
              <a:t>o</a:t>
            </a:r>
            <a:r>
              <a:rPr sz="3200" spc="0" dirty="0" smtClean="0">
                <a:latin typeface="Arial"/>
                <a:cs typeface="Arial"/>
              </a:rPr>
              <a:t>lo</a:t>
            </a:r>
            <a:r>
              <a:rPr sz="3200" spc="-15" dirty="0" smtClean="0">
                <a:latin typeface="Arial"/>
                <a:cs typeface="Arial"/>
              </a:rPr>
              <a:t>g</a:t>
            </a:r>
            <a:r>
              <a:rPr sz="3200" spc="-235" dirty="0" smtClean="0">
                <a:latin typeface="Arial"/>
                <a:cs typeface="Arial"/>
              </a:rPr>
              <a:t>y</a:t>
            </a:r>
            <a:r>
              <a:rPr sz="3200" spc="0" dirty="0" smtClean="0">
                <a:latin typeface="Arial"/>
                <a:cs typeface="Arial"/>
              </a:rPr>
              <a:t>,</a:t>
            </a:r>
            <a:r>
              <a:rPr sz="3200" spc="-10" dirty="0" smtClean="0">
                <a:latin typeface="Arial"/>
                <a:cs typeface="Arial"/>
              </a:rPr>
              <a:t> </a:t>
            </a:r>
            <a:r>
              <a:rPr sz="3200" spc="0" dirty="0" smtClean="0">
                <a:latin typeface="Arial"/>
                <a:cs typeface="Arial"/>
              </a:rPr>
              <a:t>o</a:t>
            </a:r>
            <a:r>
              <a:rPr sz="3200" spc="-10" dirty="0" smtClean="0">
                <a:latin typeface="Arial"/>
                <a:cs typeface="Arial"/>
              </a:rPr>
              <a:t>u</a:t>
            </a:r>
            <a:r>
              <a:rPr sz="3200" spc="0" dirty="0" smtClean="0">
                <a:latin typeface="Arial"/>
                <a:cs typeface="Arial"/>
              </a:rPr>
              <a:t>tcom</a:t>
            </a:r>
            <a:r>
              <a:rPr sz="3200" spc="-10" dirty="0" smtClean="0">
                <a:latin typeface="Arial"/>
                <a:cs typeface="Arial"/>
              </a:rPr>
              <a:t>e</a:t>
            </a:r>
            <a:r>
              <a:rPr sz="3200" spc="0" dirty="0" smtClean="0">
                <a:latin typeface="Arial"/>
                <a:cs typeface="Arial"/>
              </a:rPr>
              <a:t>s,</a:t>
            </a:r>
            <a:r>
              <a:rPr sz="3200" spc="-15" dirty="0" smtClean="0">
                <a:latin typeface="Arial"/>
                <a:cs typeface="Arial"/>
              </a:rPr>
              <a:t> </a:t>
            </a:r>
            <a:r>
              <a:rPr sz="3200" spc="0" dirty="0" smtClean="0">
                <a:latin typeface="Arial"/>
                <a:cs typeface="Arial"/>
              </a:rPr>
              <a:t>a</a:t>
            </a:r>
            <a:r>
              <a:rPr sz="3200" spc="-10" dirty="0" smtClean="0">
                <a:latin typeface="Arial"/>
                <a:cs typeface="Arial"/>
              </a:rPr>
              <a:t>n</a:t>
            </a:r>
            <a:r>
              <a:rPr sz="3200" spc="0" dirty="0" smtClean="0">
                <a:latin typeface="Arial"/>
                <a:cs typeface="Arial"/>
              </a:rPr>
              <a:t>d </a:t>
            </a:r>
            <a:r>
              <a:rPr sz="3200" spc="-15" dirty="0" smtClean="0">
                <a:latin typeface="Arial"/>
                <a:cs typeface="Arial"/>
              </a:rPr>
              <a:t>a</a:t>
            </a:r>
            <a:r>
              <a:rPr sz="3200" spc="0" dirty="0" smtClean="0">
                <a:latin typeface="Arial"/>
                <a:cs typeface="Arial"/>
              </a:rPr>
              <a:t>n</a:t>
            </a:r>
            <a:r>
              <a:rPr sz="3200" spc="-10" dirty="0" smtClean="0">
                <a:latin typeface="Arial"/>
                <a:cs typeface="Arial"/>
              </a:rPr>
              <a:t>a</a:t>
            </a:r>
            <a:r>
              <a:rPr sz="3200" spc="0" dirty="0" smtClean="0">
                <a:latin typeface="Arial"/>
                <a:cs typeface="Arial"/>
              </a:rPr>
              <a:t>lysis</a:t>
            </a:r>
            <a:endParaRPr sz="3200">
              <a:latin typeface="Arial"/>
              <a:cs typeface="Arial"/>
            </a:endParaRPr>
          </a:p>
          <a:p>
            <a:pPr>
              <a:lnSpc>
                <a:spcPts val="750"/>
              </a:lnSpc>
              <a:spcBef>
                <a:spcPts val="18"/>
              </a:spcBef>
              <a:buClr>
                <a:srgbClr val="9F2936"/>
              </a:buClr>
              <a:buFont typeface="Arial"/>
              <a:buChar char="•"/>
            </a:pPr>
            <a:endParaRPr sz="750"/>
          </a:p>
          <a:p>
            <a:pPr marL="241300" indent="-228600">
              <a:lnSpc>
                <a:spcPct val="100000"/>
              </a:lnSpc>
              <a:buClr>
                <a:srgbClr val="9F2936"/>
              </a:buClr>
              <a:buFont typeface="Arial"/>
              <a:buChar char="•"/>
              <a:tabLst>
                <a:tab pos="241300" algn="l"/>
              </a:tabLst>
            </a:pPr>
            <a:r>
              <a:rPr sz="3200" spc="0" dirty="0" smtClean="0">
                <a:latin typeface="Arial"/>
                <a:cs typeface="Arial"/>
              </a:rPr>
              <a:t>Hig</a:t>
            </a:r>
            <a:r>
              <a:rPr sz="3200" spc="-15" dirty="0" smtClean="0">
                <a:latin typeface="Arial"/>
                <a:cs typeface="Arial"/>
              </a:rPr>
              <a:t>h</a:t>
            </a:r>
            <a:r>
              <a:rPr sz="3200" spc="0" dirty="0" smtClean="0">
                <a:latin typeface="Arial"/>
                <a:cs typeface="Arial"/>
              </a:rPr>
              <a:t>ly a</a:t>
            </a:r>
            <a:r>
              <a:rPr sz="3200" spc="-10" dirty="0" smtClean="0">
                <a:latin typeface="Arial"/>
                <a:cs typeface="Arial"/>
              </a:rPr>
              <a:t>d</a:t>
            </a:r>
            <a:r>
              <a:rPr sz="3200" spc="0" dirty="0" smtClean="0">
                <a:latin typeface="Arial"/>
                <a:cs typeface="Arial"/>
              </a:rPr>
              <a:t>vanced</a:t>
            </a:r>
            <a:endParaRPr sz="3200">
              <a:latin typeface="Arial"/>
              <a:cs typeface="Arial"/>
            </a:endParaRPr>
          </a:p>
          <a:p>
            <a:pPr>
              <a:lnSpc>
                <a:spcPts val="750"/>
              </a:lnSpc>
              <a:spcBef>
                <a:spcPts val="21"/>
              </a:spcBef>
              <a:buClr>
                <a:srgbClr val="9F2936"/>
              </a:buClr>
              <a:buFont typeface="Arial"/>
              <a:buChar char="•"/>
            </a:pPr>
            <a:endParaRPr sz="750"/>
          </a:p>
          <a:p>
            <a:pPr marL="241300" indent="-228600">
              <a:lnSpc>
                <a:spcPct val="100000"/>
              </a:lnSpc>
              <a:buClr>
                <a:srgbClr val="9F2936"/>
              </a:buClr>
              <a:buFont typeface="Arial"/>
              <a:buChar char="•"/>
              <a:tabLst>
                <a:tab pos="241300" algn="l"/>
              </a:tabLst>
            </a:pPr>
            <a:r>
              <a:rPr sz="3200" u="heavy" spc="0" dirty="0" smtClean="0">
                <a:solidFill>
                  <a:srgbClr val="00AF50"/>
                </a:solidFill>
                <a:latin typeface="Arial"/>
                <a:cs typeface="Arial"/>
                <a:hlinkClick r:id="rId2"/>
              </a:rPr>
              <a:t>UNC</a:t>
            </a:r>
            <a:r>
              <a:rPr sz="3200" u="heavy" spc="-10" dirty="0" smtClean="0">
                <a:solidFill>
                  <a:srgbClr val="00AF50"/>
                </a:solidFill>
                <a:latin typeface="Arial"/>
                <a:cs typeface="Arial"/>
                <a:hlinkClick r:id="rId2"/>
              </a:rPr>
              <a:t> </a:t>
            </a:r>
            <a:r>
              <a:rPr sz="3200" u="heavy" spc="0" dirty="0" smtClean="0">
                <a:solidFill>
                  <a:srgbClr val="00AF50"/>
                </a:solidFill>
                <a:latin typeface="Arial"/>
                <a:cs typeface="Arial"/>
                <a:hlinkClick r:id="rId2"/>
              </a:rPr>
              <a:t>L</a:t>
            </a:r>
            <a:r>
              <a:rPr sz="3200" u="heavy" spc="-10" dirty="0" smtClean="0">
                <a:solidFill>
                  <a:srgbClr val="00AF50"/>
                </a:solidFill>
                <a:latin typeface="Arial"/>
                <a:cs typeface="Arial"/>
                <a:hlinkClick r:id="rId2"/>
              </a:rPr>
              <a:t>i</a:t>
            </a:r>
            <a:r>
              <a:rPr sz="3200" u="heavy" spc="0" dirty="0" smtClean="0">
                <a:solidFill>
                  <a:srgbClr val="00AF50"/>
                </a:solidFill>
                <a:latin typeface="Arial"/>
                <a:cs typeface="Arial"/>
                <a:hlinkClick r:id="rId2"/>
              </a:rPr>
              <a:t>br</a:t>
            </a:r>
            <a:r>
              <a:rPr sz="3200" u="heavy" spc="-15" dirty="0" smtClean="0">
                <a:solidFill>
                  <a:srgbClr val="00AF50"/>
                </a:solidFill>
                <a:latin typeface="Arial"/>
                <a:cs typeface="Arial"/>
                <a:hlinkClick r:id="rId2"/>
              </a:rPr>
              <a:t>a</a:t>
            </a:r>
            <a:r>
              <a:rPr sz="3200" u="heavy" spc="0" dirty="0" smtClean="0">
                <a:solidFill>
                  <a:srgbClr val="00AF50"/>
                </a:solidFill>
                <a:latin typeface="Arial"/>
                <a:cs typeface="Arial"/>
                <a:hlinkClick r:id="rId2"/>
              </a:rPr>
              <a:t>ri</a:t>
            </a:r>
            <a:r>
              <a:rPr sz="3200" u="heavy" spc="-10" dirty="0" smtClean="0">
                <a:solidFill>
                  <a:srgbClr val="00AF50"/>
                </a:solidFill>
                <a:latin typeface="Arial"/>
                <a:cs typeface="Arial"/>
                <a:hlinkClick r:id="rId2"/>
              </a:rPr>
              <a:t>e</a:t>
            </a:r>
            <a:r>
              <a:rPr sz="3200" u="heavy" spc="0" dirty="0" smtClean="0">
                <a:solidFill>
                  <a:srgbClr val="00AF50"/>
                </a:solidFill>
                <a:latin typeface="Arial"/>
                <a:cs typeface="Arial"/>
                <a:hlinkClick r:id="rId2"/>
              </a:rPr>
              <a:t>s</a:t>
            </a:r>
            <a:endParaRPr sz="3200">
              <a:latin typeface="Arial"/>
              <a:cs typeface="Arial"/>
            </a:endParaRPr>
          </a:p>
        </p:txBody>
      </p:sp>
      <p:sp>
        <p:nvSpPr>
          <p:cNvPr id="4" name="object 4"/>
          <p:cNvSpPr/>
          <p:nvPr/>
        </p:nvSpPr>
        <p:spPr>
          <a:xfrm>
            <a:off x="8531225" y="5649608"/>
            <a:ext cx="71247" cy="395591"/>
          </a:xfrm>
          <a:custGeom>
            <a:avLst/>
            <a:gdLst/>
            <a:ahLst/>
            <a:cxnLst/>
            <a:rect l="l" t="t" r="r" b="b"/>
            <a:pathLst>
              <a:path w="71247" h="395591">
                <a:moveTo>
                  <a:pt x="71247" y="395591"/>
                </a:moveTo>
                <a:lnTo>
                  <a:pt x="31115" y="383231"/>
                </a:lnTo>
                <a:lnTo>
                  <a:pt x="5325" y="351436"/>
                </a:lnTo>
                <a:lnTo>
                  <a:pt x="0" y="69950"/>
                </a:lnTo>
                <a:lnTo>
                  <a:pt x="1470" y="55476"/>
                </a:lnTo>
                <a:lnTo>
                  <a:pt x="21187" y="19253"/>
                </a:lnTo>
                <a:lnTo>
                  <a:pt x="44154" y="4043"/>
                </a:lnTo>
                <a:lnTo>
                  <a:pt x="57706" y="0"/>
                </a:lnTo>
              </a:path>
            </a:pathLst>
          </a:custGeom>
          <a:ln w="19050">
            <a:solidFill>
              <a:srgbClr val="FFFFFF"/>
            </a:solidFill>
          </a:ln>
        </p:spPr>
        <p:txBody>
          <a:bodyPr wrap="square" lIns="0" tIns="0" rIns="0" bIns="0" rtlCol="0">
            <a:noAutofit/>
          </a:bodyPr>
          <a:lstStyle/>
          <a:p>
            <a:endParaRPr/>
          </a:p>
        </p:txBody>
      </p:sp>
      <p:sp>
        <p:nvSpPr>
          <p:cNvPr id="5" name="object 5"/>
          <p:cNvSpPr/>
          <p:nvPr/>
        </p:nvSpPr>
        <p:spPr>
          <a:xfrm>
            <a:off x="9009253" y="5648325"/>
            <a:ext cx="71247" cy="395591"/>
          </a:xfrm>
          <a:custGeom>
            <a:avLst/>
            <a:gdLst/>
            <a:ahLst/>
            <a:cxnLst/>
            <a:rect l="l" t="t" r="r" b="b"/>
            <a:pathLst>
              <a:path w="71247" h="395591">
                <a:moveTo>
                  <a:pt x="0" y="0"/>
                </a:moveTo>
                <a:lnTo>
                  <a:pt x="40131" y="12360"/>
                </a:lnTo>
                <a:lnTo>
                  <a:pt x="65921" y="44154"/>
                </a:lnTo>
                <a:lnTo>
                  <a:pt x="71247" y="325640"/>
                </a:lnTo>
                <a:lnTo>
                  <a:pt x="69776" y="340115"/>
                </a:lnTo>
                <a:lnTo>
                  <a:pt x="50059" y="376337"/>
                </a:lnTo>
                <a:lnTo>
                  <a:pt x="27092" y="391548"/>
                </a:lnTo>
                <a:lnTo>
                  <a:pt x="13540" y="395591"/>
                </a:lnTo>
              </a:path>
            </a:pathLst>
          </a:custGeom>
          <a:ln w="19049">
            <a:solidFill>
              <a:srgbClr val="FFFFFF"/>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fld id="{81D60167-4931-47E6-BA6A-407CBD079E47}" type="slidenum">
              <a:rPr sz="1800" b="1" dirty="0" smtClean="0">
                <a:solidFill>
                  <a:srgbClr val="FFFFFF"/>
                </a:solidFill>
                <a:latin typeface="Arial"/>
                <a:cs typeface="Arial"/>
              </a:rPr>
              <a:t>10</a:t>
            </a:fld>
            <a:endParaRPr sz="180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9859" rIns="0" bIns="0" rtlCol="0">
            <a:noAutofit/>
          </a:bodyPr>
          <a:lstStyle/>
          <a:p>
            <a:pPr marL="12700">
              <a:lnSpc>
                <a:spcPct val="100000"/>
              </a:lnSpc>
            </a:pPr>
            <a:r>
              <a:rPr sz="3600" b="1" spc="-365" dirty="0" smtClean="0">
                <a:latin typeface="Arial"/>
                <a:cs typeface="Arial"/>
              </a:rPr>
              <a:t>T</a:t>
            </a:r>
            <a:r>
              <a:rPr sz="3600" b="1" spc="-95" dirty="0" smtClean="0">
                <a:latin typeface="Arial"/>
                <a:cs typeface="Arial"/>
              </a:rPr>
              <a:t>y</a:t>
            </a:r>
            <a:r>
              <a:rPr sz="3600" b="1" spc="-100" dirty="0" smtClean="0">
                <a:latin typeface="Arial"/>
                <a:cs typeface="Arial"/>
              </a:rPr>
              <a:t>p</a:t>
            </a:r>
            <a:r>
              <a:rPr sz="3600" b="1" spc="-95" dirty="0" smtClean="0">
                <a:latin typeface="Arial"/>
                <a:cs typeface="Arial"/>
              </a:rPr>
              <a:t>e</a:t>
            </a:r>
            <a:r>
              <a:rPr sz="3600" b="1" spc="0" dirty="0" smtClean="0">
                <a:latin typeface="Arial"/>
                <a:cs typeface="Arial"/>
              </a:rPr>
              <a:t>s</a:t>
            </a:r>
            <a:r>
              <a:rPr sz="3600" b="1" spc="-220" dirty="0" smtClean="0">
                <a:latin typeface="Arial"/>
                <a:cs typeface="Arial"/>
              </a:rPr>
              <a:t> </a:t>
            </a:r>
            <a:r>
              <a:rPr sz="3600" b="1" spc="-100" dirty="0" smtClean="0">
                <a:latin typeface="Arial"/>
                <a:cs typeface="Arial"/>
              </a:rPr>
              <a:t>o</a:t>
            </a:r>
            <a:r>
              <a:rPr sz="3600" b="1" spc="0" dirty="0" smtClean="0">
                <a:latin typeface="Arial"/>
                <a:cs typeface="Arial"/>
              </a:rPr>
              <a:t>f</a:t>
            </a:r>
            <a:r>
              <a:rPr sz="3600" b="1" spc="-204" dirty="0" smtClean="0">
                <a:latin typeface="Arial"/>
                <a:cs typeface="Arial"/>
              </a:rPr>
              <a:t> </a:t>
            </a:r>
            <a:r>
              <a:rPr sz="3600" b="1" spc="-95" dirty="0" smtClean="0">
                <a:latin typeface="Arial"/>
                <a:cs typeface="Arial"/>
              </a:rPr>
              <a:t>searc</a:t>
            </a:r>
            <a:r>
              <a:rPr sz="3600" b="1" spc="0" dirty="0" smtClean="0">
                <a:latin typeface="Arial"/>
                <a:cs typeface="Arial"/>
              </a:rPr>
              <a:t>h</a:t>
            </a:r>
            <a:r>
              <a:rPr sz="3600" b="1" spc="-229" dirty="0" smtClean="0">
                <a:latin typeface="Arial"/>
                <a:cs typeface="Arial"/>
              </a:rPr>
              <a:t> </a:t>
            </a:r>
            <a:r>
              <a:rPr sz="3600" b="1" spc="-100" dirty="0" smtClean="0">
                <a:latin typeface="Arial"/>
                <a:cs typeface="Arial"/>
              </a:rPr>
              <a:t>tool</a:t>
            </a:r>
            <a:r>
              <a:rPr sz="3600" b="1" spc="0" dirty="0" smtClean="0">
                <a:latin typeface="Arial"/>
                <a:cs typeface="Arial"/>
              </a:rPr>
              <a:t>s</a:t>
            </a:r>
            <a:r>
              <a:rPr sz="3600" b="1" spc="-204" dirty="0" smtClean="0">
                <a:latin typeface="Arial"/>
                <a:cs typeface="Arial"/>
              </a:rPr>
              <a:t> </a:t>
            </a:r>
            <a:r>
              <a:rPr sz="3600" b="1" spc="-100" dirty="0" smtClean="0">
                <a:latin typeface="Arial"/>
                <a:cs typeface="Arial"/>
              </a:rPr>
              <a:t>(Fo</a:t>
            </a:r>
            <a:r>
              <a:rPr sz="3600" b="1" spc="-95" dirty="0" smtClean="0">
                <a:latin typeface="Arial"/>
                <a:cs typeface="Arial"/>
              </a:rPr>
              <a:t>r</a:t>
            </a:r>
            <a:r>
              <a:rPr sz="3600" b="1" spc="-100" dirty="0" smtClean="0">
                <a:latin typeface="Arial"/>
                <a:cs typeface="Arial"/>
              </a:rPr>
              <a:t>d</a:t>
            </a:r>
            <a:r>
              <a:rPr sz="3600" b="1" spc="0" dirty="0" smtClean="0">
                <a:latin typeface="Arial"/>
                <a:cs typeface="Arial"/>
              </a:rPr>
              <a:t>,</a:t>
            </a:r>
            <a:r>
              <a:rPr sz="3600" b="1" spc="-204" dirty="0" smtClean="0">
                <a:latin typeface="Arial"/>
                <a:cs typeface="Arial"/>
              </a:rPr>
              <a:t> </a:t>
            </a:r>
            <a:r>
              <a:rPr sz="3600" b="1" spc="-95" dirty="0" smtClean="0">
                <a:latin typeface="Arial"/>
                <a:cs typeface="Arial"/>
              </a:rPr>
              <a:t>2012</a:t>
            </a:r>
            <a:r>
              <a:rPr sz="3600" b="1" spc="0" dirty="0" smtClean="0">
                <a:latin typeface="Arial"/>
                <a:cs typeface="Arial"/>
              </a:rPr>
              <a:t>)</a:t>
            </a:r>
            <a:endParaRPr sz="3600">
              <a:latin typeface="Arial"/>
              <a:cs typeface="Arial"/>
            </a:endParaRPr>
          </a:p>
        </p:txBody>
      </p:sp>
      <p:sp>
        <p:nvSpPr>
          <p:cNvPr id="3" name="object 3"/>
          <p:cNvSpPr/>
          <p:nvPr/>
        </p:nvSpPr>
        <p:spPr>
          <a:xfrm>
            <a:off x="8531225" y="5649608"/>
            <a:ext cx="71247" cy="395591"/>
          </a:xfrm>
          <a:custGeom>
            <a:avLst/>
            <a:gdLst/>
            <a:ahLst/>
            <a:cxnLst/>
            <a:rect l="l" t="t" r="r" b="b"/>
            <a:pathLst>
              <a:path w="71247" h="395591">
                <a:moveTo>
                  <a:pt x="71247" y="395591"/>
                </a:moveTo>
                <a:lnTo>
                  <a:pt x="31115" y="383231"/>
                </a:lnTo>
                <a:lnTo>
                  <a:pt x="5325" y="351436"/>
                </a:lnTo>
                <a:lnTo>
                  <a:pt x="0" y="69950"/>
                </a:lnTo>
                <a:lnTo>
                  <a:pt x="1470" y="55476"/>
                </a:lnTo>
                <a:lnTo>
                  <a:pt x="21187" y="19253"/>
                </a:lnTo>
                <a:lnTo>
                  <a:pt x="44154" y="4043"/>
                </a:lnTo>
                <a:lnTo>
                  <a:pt x="57706" y="0"/>
                </a:lnTo>
              </a:path>
            </a:pathLst>
          </a:custGeom>
          <a:ln w="19050">
            <a:solidFill>
              <a:srgbClr val="FFFFFF"/>
            </a:solidFill>
          </a:ln>
        </p:spPr>
        <p:txBody>
          <a:bodyPr wrap="square" lIns="0" tIns="0" rIns="0" bIns="0" rtlCol="0">
            <a:noAutofit/>
          </a:bodyPr>
          <a:lstStyle/>
          <a:p>
            <a:endParaRPr/>
          </a:p>
        </p:txBody>
      </p:sp>
      <p:sp>
        <p:nvSpPr>
          <p:cNvPr id="4" name="object 4"/>
          <p:cNvSpPr/>
          <p:nvPr/>
        </p:nvSpPr>
        <p:spPr>
          <a:xfrm>
            <a:off x="9009253" y="5648325"/>
            <a:ext cx="71247" cy="395591"/>
          </a:xfrm>
          <a:custGeom>
            <a:avLst/>
            <a:gdLst/>
            <a:ahLst/>
            <a:cxnLst/>
            <a:rect l="l" t="t" r="r" b="b"/>
            <a:pathLst>
              <a:path w="71247" h="395591">
                <a:moveTo>
                  <a:pt x="0" y="0"/>
                </a:moveTo>
                <a:lnTo>
                  <a:pt x="40131" y="12360"/>
                </a:lnTo>
                <a:lnTo>
                  <a:pt x="65921" y="44154"/>
                </a:lnTo>
                <a:lnTo>
                  <a:pt x="71247" y="325640"/>
                </a:lnTo>
                <a:lnTo>
                  <a:pt x="69776" y="340115"/>
                </a:lnTo>
                <a:lnTo>
                  <a:pt x="50059" y="376337"/>
                </a:lnTo>
                <a:lnTo>
                  <a:pt x="27092" y="391548"/>
                </a:lnTo>
                <a:lnTo>
                  <a:pt x="13540" y="395591"/>
                </a:lnTo>
              </a:path>
            </a:pathLst>
          </a:custGeom>
          <a:ln w="19049">
            <a:solidFill>
              <a:srgbClr val="FFFFFF"/>
            </a:solidFill>
          </a:ln>
        </p:spPr>
        <p:txBody>
          <a:bodyPr wrap="square" lIns="0" tIns="0" rIns="0" bIns="0" rtlCol="0">
            <a:noAutofit/>
          </a:bodyPr>
          <a:lstStyle/>
          <a:p>
            <a:endParaRPr/>
          </a:p>
        </p:txBody>
      </p:sp>
      <p:sp>
        <p:nvSpPr>
          <p:cNvPr id="5" name="object 5"/>
          <p:cNvSpPr txBox="1"/>
          <p:nvPr/>
        </p:nvSpPr>
        <p:spPr>
          <a:xfrm>
            <a:off x="650240" y="1638934"/>
            <a:ext cx="8296275" cy="4351020"/>
          </a:xfrm>
          <a:prstGeom prst="rect">
            <a:avLst/>
          </a:prstGeom>
        </p:spPr>
        <p:txBody>
          <a:bodyPr vert="horz" wrap="square" lIns="0" tIns="0" rIns="0" bIns="0" rtlCol="0">
            <a:noAutofit/>
          </a:bodyPr>
          <a:lstStyle/>
          <a:p>
            <a:pPr marL="241300" indent="-228600">
              <a:lnSpc>
                <a:spcPct val="100000"/>
              </a:lnSpc>
              <a:buClr>
                <a:srgbClr val="9F2936"/>
              </a:buClr>
              <a:buFont typeface="Arial"/>
              <a:buChar char="•"/>
              <a:tabLst>
                <a:tab pos="241300" algn="l"/>
              </a:tabLst>
            </a:pPr>
            <a:r>
              <a:rPr sz="2400" spc="0" dirty="0" smtClean="0">
                <a:latin typeface="Arial"/>
                <a:cs typeface="Arial"/>
              </a:rPr>
              <a:t>Gen</a:t>
            </a:r>
            <a:r>
              <a:rPr sz="2400" spc="-5" dirty="0" smtClean="0">
                <a:latin typeface="Arial"/>
                <a:cs typeface="Arial"/>
              </a:rPr>
              <a:t>e</a:t>
            </a:r>
            <a:r>
              <a:rPr sz="2400" spc="0" dirty="0" smtClean="0">
                <a:latin typeface="Arial"/>
                <a:cs typeface="Arial"/>
              </a:rPr>
              <a:t>ral</a:t>
            </a:r>
            <a:endParaRPr sz="2400">
              <a:latin typeface="Arial"/>
              <a:cs typeface="Arial"/>
            </a:endParaRPr>
          </a:p>
          <a:p>
            <a:pPr>
              <a:lnSpc>
                <a:spcPts val="550"/>
              </a:lnSpc>
              <a:spcBef>
                <a:spcPts val="25"/>
              </a:spcBef>
              <a:buClr>
                <a:srgbClr val="9F2936"/>
              </a:buClr>
              <a:buFont typeface="Arial"/>
              <a:buChar char="•"/>
            </a:pPr>
            <a:endParaRPr sz="550"/>
          </a:p>
          <a:p>
            <a:pPr marL="538480" lvl="1" indent="-229235">
              <a:lnSpc>
                <a:spcPct val="100000"/>
              </a:lnSpc>
              <a:buClr>
                <a:srgbClr val="47365A"/>
              </a:buClr>
              <a:buFont typeface="Arial"/>
              <a:buChar char="•"/>
              <a:tabLst>
                <a:tab pos="538480" algn="l"/>
              </a:tabLst>
            </a:pPr>
            <a:r>
              <a:rPr sz="2400" spc="0" dirty="0" smtClean="0">
                <a:latin typeface="Arial"/>
                <a:cs typeface="Arial"/>
              </a:rPr>
              <a:t>D</a:t>
            </a:r>
            <a:r>
              <a:rPr sz="2400" spc="-10" dirty="0" smtClean="0">
                <a:latin typeface="Arial"/>
                <a:cs typeface="Arial"/>
              </a:rPr>
              <a:t>i</a:t>
            </a:r>
            <a:r>
              <a:rPr sz="2400" spc="0" dirty="0" smtClean="0">
                <a:latin typeface="Arial"/>
                <a:cs typeface="Arial"/>
              </a:rPr>
              <a:t>rec</a:t>
            </a:r>
            <a:r>
              <a:rPr sz="2400" spc="5" dirty="0" smtClean="0">
                <a:latin typeface="Arial"/>
                <a:cs typeface="Arial"/>
              </a:rPr>
              <a:t>t</a:t>
            </a:r>
            <a:r>
              <a:rPr sz="2400" spc="0" dirty="0" smtClean="0">
                <a:latin typeface="Arial"/>
                <a:cs typeface="Arial"/>
              </a:rPr>
              <a:t>ories</a:t>
            </a:r>
            <a:endParaRPr sz="2400">
              <a:latin typeface="Arial"/>
              <a:cs typeface="Arial"/>
            </a:endParaRPr>
          </a:p>
          <a:p>
            <a:pPr lvl="1">
              <a:lnSpc>
                <a:spcPts val="550"/>
              </a:lnSpc>
              <a:spcBef>
                <a:spcPts val="26"/>
              </a:spcBef>
              <a:buClr>
                <a:srgbClr val="47365A"/>
              </a:buClr>
              <a:buFont typeface="Arial"/>
              <a:buChar char="•"/>
            </a:pPr>
            <a:endParaRPr sz="550"/>
          </a:p>
          <a:p>
            <a:pPr marL="538480" lvl="1" indent="-229235">
              <a:lnSpc>
                <a:spcPct val="100000"/>
              </a:lnSpc>
              <a:buClr>
                <a:srgbClr val="47365A"/>
              </a:buClr>
              <a:buFont typeface="Arial"/>
              <a:buChar char="•"/>
              <a:tabLst>
                <a:tab pos="538480" algn="l"/>
              </a:tabLst>
            </a:pPr>
            <a:r>
              <a:rPr sz="2400" spc="0" dirty="0" smtClean="0">
                <a:latin typeface="Arial"/>
                <a:cs typeface="Arial"/>
              </a:rPr>
              <a:t>S</a:t>
            </a:r>
            <a:r>
              <a:rPr sz="2400" spc="-5" dirty="0" smtClean="0">
                <a:latin typeface="Arial"/>
                <a:cs typeface="Arial"/>
              </a:rPr>
              <a:t>e</a:t>
            </a:r>
            <a:r>
              <a:rPr sz="2400" spc="0" dirty="0" smtClean="0">
                <a:latin typeface="Arial"/>
                <a:cs typeface="Arial"/>
              </a:rPr>
              <a:t>arch</a:t>
            </a:r>
            <a:r>
              <a:rPr sz="2400" spc="15" dirty="0" smtClean="0">
                <a:latin typeface="Arial"/>
                <a:cs typeface="Arial"/>
              </a:rPr>
              <a:t> </a:t>
            </a:r>
            <a:r>
              <a:rPr sz="2400" spc="0" dirty="0" smtClean="0">
                <a:latin typeface="Arial"/>
                <a:cs typeface="Arial"/>
              </a:rPr>
              <a:t>en</a:t>
            </a:r>
            <a:r>
              <a:rPr sz="2400" spc="-10" dirty="0" smtClean="0">
                <a:latin typeface="Arial"/>
                <a:cs typeface="Arial"/>
              </a:rPr>
              <a:t>g</a:t>
            </a:r>
            <a:r>
              <a:rPr sz="2400" spc="0" dirty="0" smtClean="0">
                <a:latin typeface="Arial"/>
                <a:cs typeface="Arial"/>
              </a:rPr>
              <a:t>i</a:t>
            </a:r>
            <a:r>
              <a:rPr sz="2400" spc="-10" dirty="0" smtClean="0">
                <a:latin typeface="Arial"/>
                <a:cs typeface="Arial"/>
              </a:rPr>
              <a:t>n</a:t>
            </a:r>
            <a:r>
              <a:rPr sz="2400" spc="0" dirty="0" smtClean="0">
                <a:latin typeface="Arial"/>
                <a:cs typeface="Arial"/>
              </a:rPr>
              <a:t>es</a:t>
            </a:r>
            <a:r>
              <a:rPr sz="2400" spc="25" dirty="0" smtClean="0">
                <a:latin typeface="Arial"/>
                <a:cs typeface="Arial"/>
              </a:rPr>
              <a:t> </a:t>
            </a:r>
            <a:r>
              <a:rPr sz="2400" spc="0" dirty="0" smtClean="0">
                <a:latin typeface="Arial"/>
                <a:cs typeface="Arial"/>
              </a:rPr>
              <a:t>(sing</a:t>
            </a:r>
            <a:r>
              <a:rPr sz="2400" spc="-10" dirty="0" smtClean="0">
                <a:latin typeface="Arial"/>
                <a:cs typeface="Arial"/>
              </a:rPr>
              <a:t>l</a:t>
            </a:r>
            <a:r>
              <a:rPr sz="2400" spc="0" dirty="0" smtClean="0">
                <a:latin typeface="Arial"/>
                <a:cs typeface="Arial"/>
              </a:rPr>
              <a:t>e</a:t>
            </a:r>
            <a:r>
              <a:rPr sz="2400" spc="25" dirty="0" smtClean="0">
                <a:latin typeface="Arial"/>
                <a:cs typeface="Arial"/>
              </a:rPr>
              <a:t> </a:t>
            </a:r>
            <a:r>
              <a:rPr sz="2400" spc="0" dirty="0" smtClean="0">
                <a:latin typeface="Arial"/>
                <a:cs typeface="Arial"/>
              </a:rPr>
              <a:t>and</a:t>
            </a:r>
            <a:r>
              <a:rPr sz="2400" spc="-5" dirty="0" smtClean="0">
                <a:latin typeface="Arial"/>
                <a:cs typeface="Arial"/>
              </a:rPr>
              <a:t> </a:t>
            </a:r>
            <a:r>
              <a:rPr sz="2400" spc="5" dirty="0" smtClean="0">
                <a:latin typeface="Arial"/>
                <a:cs typeface="Arial"/>
              </a:rPr>
              <a:t>m</a:t>
            </a:r>
            <a:r>
              <a:rPr sz="2400" spc="0" dirty="0" smtClean="0">
                <a:latin typeface="Arial"/>
                <a:cs typeface="Arial"/>
              </a:rPr>
              <a:t>etasearch)</a:t>
            </a:r>
            <a:endParaRPr sz="2400">
              <a:latin typeface="Arial"/>
              <a:cs typeface="Arial"/>
            </a:endParaRPr>
          </a:p>
          <a:p>
            <a:pPr lvl="1">
              <a:lnSpc>
                <a:spcPts val="550"/>
              </a:lnSpc>
              <a:spcBef>
                <a:spcPts val="27"/>
              </a:spcBef>
              <a:buClr>
                <a:srgbClr val="47365A"/>
              </a:buClr>
              <a:buFont typeface="Arial"/>
              <a:buChar char="•"/>
            </a:pPr>
            <a:endParaRPr sz="550"/>
          </a:p>
          <a:p>
            <a:pPr marL="538480" lvl="1" indent="-229235">
              <a:lnSpc>
                <a:spcPct val="100000"/>
              </a:lnSpc>
              <a:buClr>
                <a:srgbClr val="47365A"/>
              </a:buClr>
              <a:buFont typeface="Arial"/>
              <a:buChar char="•"/>
              <a:tabLst>
                <a:tab pos="538480" algn="l"/>
              </a:tabLst>
            </a:pPr>
            <a:r>
              <a:rPr sz="2400" spc="0" dirty="0" smtClean="0">
                <a:latin typeface="Arial"/>
                <a:cs typeface="Arial"/>
              </a:rPr>
              <a:t>S</a:t>
            </a:r>
            <a:r>
              <a:rPr sz="2400" spc="-10" dirty="0" smtClean="0">
                <a:latin typeface="Arial"/>
                <a:cs typeface="Arial"/>
              </a:rPr>
              <a:t>e</a:t>
            </a:r>
            <a:r>
              <a:rPr sz="2400" spc="0" dirty="0" smtClean="0">
                <a:latin typeface="Arial"/>
                <a:cs typeface="Arial"/>
              </a:rPr>
              <a:t>arch</a:t>
            </a:r>
            <a:r>
              <a:rPr sz="2400" spc="-10" dirty="0" smtClean="0">
                <a:latin typeface="Arial"/>
                <a:cs typeface="Arial"/>
              </a:rPr>
              <a:t>a</a:t>
            </a:r>
            <a:r>
              <a:rPr sz="2400" spc="0" dirty="0" smtClean="0">
                <a:latin typeface="Arial"/>
                <a:cs typeface="Arial"/>
              </a:rPr>
              <a:t>b</a:t>
            </a:r>
            <a:r>
              <a:rPr sz="2400" spc="-10" dirty="0" smtClean="0">
                <a:latin typeface="Arial"/>
                <a:cs typeface="Arial"/>
              </a:rPr>
              <a:t>l</a:t>
            </a:r>
            <a:r>
              <a:rPr sz="2400" spc="0" dirty="0" smtClean="0">
                <a:latin typeface="Arial"/>
                <a:cs typeface="Arial"/>
              </a:rPr>
              <a:t>e</a:t>
            </a:r>
            <a:r>
              <a:rPr sz="2400" spc="35" dirty="0" smtClean="0">
                <a:latin typeface="Arial"/>
                <a:cs typeface="Arial"/>
              </a:rPr>
              <a:t> </a:t>
            </a:r>
            <a:r>
              <a:rPr sz="2400" spc="0" dirty="0" smtClean="0">
                <a:latin typeface="Arial"/>
                <a:cs typeface="Arial"/>
              </a:rPr>
              <a:t>e</a:t>
            </a:r>
            <a:r>
              <a:rPr sz="2400" spc="-10" dirty="0" smtClean="0">
                <a:latin typeface="Arial"/>
                <a:cs typeface="Arial"/>
              </a:rPr>
              <a:t>n</a:t>
            </a:r>
            <a:r>
              <a:rPr sz="2400" spc="0" dirty="0" smtClean="0">
                <a:latin typeface="Arial"/>
                <a:cs typeface="Arial"/>
              </a:rPr>
              <a:t>cyc</a:t>
            </a:r>
            <a:r>
              <a:rPr sz="2400" spc="-10" dirty="0" smtClean="0">
                <a:latin typeface="Arial"/>
                <a:cs typeface="Arial"/>
              </a:rPr>
              <a:t>l</a:t>
            </a:r>
            <a:r>
              <a:rPr sz="2400" spc="0" dirty="0" smtClean="0">
                <a:latin typeface="Arial"/>
                <a:cs typeface="Arial"/>
              </a:rPr>
              <a:t>o</a:t>
            </a:r>
            <a:r>
              <a:rPr sz="2400" spc="-10" dirty="0" smtClean="0">
                <a:latin typeface="Arial"/>
                <a:cs typeface="Arial"/>
              </a:rPr>
              <a:t>p</a:t>
            </a:r>
            <a:r>
              <a:rPr sz="2400" spc="0" dirty="0" smtClean="0">
                <a:latin typeface="Arial"/>
                <a:cs typeface="Arial"/>
              </a:rPr>
              <a:t>e</a:t>
            </a:r>
            <a:r>
              <a:rPr sz="2400" spc="-10" dirty="0" smtClean="0">
                <a:latin typeface="Arial"/>
                <a:cs typeface="Arial"/>
              </a:rPr>
              <a:t>d</a:t>
            </a:r>
            <a:r>
              <a:rPr sz="2400" spc="0" dirty="0" smtClean="0">
                <a:latin typeface="Arial"/>
                <a:cs typeface="Arial"/>
              </a:rPr>
              <a:t>i</a:t>
            </a:r>
            <a:r>
              <a:rPr sz="2400" spc="-10" dirty="0" smtClean="0">
                <a:latin typeface="Arial"/>
                <a:cs typeface="Arial"/>
              </a:rPr>
              <a:t>a</a:t>
            </a:r>
            <a:r>
              <a:rPr sz="2400" spc="0" dirty="0" smtClean="0">
                <a:latin typeface="Arial"/>
                <a:cs typeface="Arial"/>
              </a:rPr>
              <a:t>s</a:t>
            </a:r>
            <a:r>
              <a:rPr sz="2400" spc="50" dirty="0" smtClean="0">
                <a:latin typeface="Arial"/>
                <a:cs typeface="Arial"/>
              </a:rPr>
              <a:t> </a:t>
            </a:r>
            <a:r>
              <a:rPr sz="2400" spc="0" dirty="0" smtClean="0">
                <a:latin typeface="Arial"/>
                <a:cs typeface="Arial"/>
              </a:rPr>
              <a:t>(non-ac</a:t>
            </a:r>
            <a:r>
              <a:rPr sz="2400" spc="-10" dirty="0" smtClean="0">
                <a:latin typeface="Arial"/>
                <a:cs typeface="Arial"/>
              </a:rPr>
              <a:t>a</a:t>
            </a:r>
            <a:r>
              <a:rPr sz="2400" spc="0" dirty="0" smtClean="0">
                <a:latin typeface="Arial"/>
                <a:cs typeface="Arial"/>
              </a:rPr>
              <a:t>d</a:t>
            </a:r>
            <a:r>
              <a:rPr sz="2400" spc="-10" dirty="0" smtClean="0">
                <a:latin typeface="Arial"/>
                <a:cs typeface="Arial"/>
              </a:rPr>
              <a:t>e</a:t>
            </a:r>
            <a:r>
              <a:rPr sz="2400" spc="0" dirty="0" smtClean="0">
                <a:latin typeface="Arial"/>
                <a:cs typeface="Arial"/>
              </a:rPr>
              <a:t>mic)</a:t>
            </a:r>
            <a:endParaRPr sz="2400">
              <a:latin typeface="Arial"/>
              <a:cs typeface="Arial"/>
            </a:endParaRPr>
          </a:p>
          <a:p>
            <a:pPr lvl="1">
              <a:lnSpc>
                <a:spcPts val="550"/>
              </a:lnSpc>
              <a:spcBef>
                <a:spcPts val="25"/>
              </a:spcBef>
              <a:buClr>
                <a:srgbClr val="47365A"/>
              </a:buClr>
              <a:buFont typeface="Arial"/>
              <a:buChar char="•"/>
            </a:pPr>
            <a:endParaRPr sz="550"/>
          </a:p>
          <a:p>
            <a:pPr marL="241300" indent="-228600">
              <a:lnSpc>
                <a:spcPct val="100000"/>
              </a:lnSpc>
              <a:buClr>
                <a:srgbClr val="9F2936"/>
              </a:buClr>
              <a:buFont typeface="Arial"/>
              <a:buChar char="•"/>
              <a:tabLst>
                <a:tab pos="241300" algn="l"/>
              </a:tabLst>
            </a:pPr>
            <a:r>
              <a:rPr sz="2400" spc="0" dirty="0" smtClean="0">
                <a:latin typeface="Arial"/>
                <a:cs typeface="Arial"/>
              </a:rPr>
              <a:t>Ac</a:t>
            </a:r>
            <a:r>
              <a:rPr sz="2400" spc="-5" dirty="0" smtClean="0">
                <a:latin typeface="Arial"/>
                <a:cs typeface="Arial"/>
              </a:rPr>
              <a:t>a</a:t>
            </a:r>
            <a:r>
              <a:rPr sz="2400" spc="0" dirty="0" smtClean="0">
                <a:latin typeface="Arial"/>
                <a:cs typeface="Arial"/>
              </a:rPr>
              <a:t>demic</a:t>
            </a:r>
            <a:endParaRPr sz="2400">
              <a:latin typeface="Arial"/>
              <a:cs typeface="Arial"/>
            </a:endParaRPr>
          </a:p>
          <a:p>
            <a:pPr>
              <a:lnSpc>
                <a:spcPts val="550"/>
              </a:lnSpc>
              <a:spcBef>
                <a:spcPts val="25"/>
              </a:spcBef>
              <a:buClr>
                <a:srgbClr val="9F2936"/>
              </a:buClr>
              <a:buFont typeface="Arial"/>
              <a:buChar char="•"/>
            </a:pPr>
            <a:endParaRPr sz="550"/>
          </a:p>
          <a:p>
            <a:pPr marL="538480" lvl="1" indent="-229235">
              <a:lnSpc>
                <a:spcPct val="100000"/>
              </a:lnSpc>
              <a:buClr>
                <a:srgbClr val="47365A"/>
              </a:buClr>
              <a:buFont typeface="Arial"/>
              <a:buChar char="•"/>
              <a:tabLst>
                <a:tab pos="538480" algn="l"/>
              </a:tabLst>
            </a:pPr>
            <a:r>
              <a:rPr sz="2400" spc="0" dirty="0" smtClean="0">
                <a:latin typeface="Arial"/>
                <a:cs typeface="Arial"/>
              </a:rPr>
              <a:t>D</a:t>
            </a:r>
            <a:r>
              <a:rPr sz="2400" spc="-10" dirty="0" smtClean="0">
                <a:latin typeface="Arial"/>
                <a:cs typeface="Arial"/>
              </a:rPr>
              <a:t>i</a:t>
            </a:r>
            <a:r>
              <a:rPr sz="2400" spc="0" dirty="0" smtClean="0">
                <a:latin typeface="Arial"/>
                <a:cs typeface="Arial"/>
              </a:rPr>
              <a:t>rec</a:t>
            </a:r>
            <a:r>
              <a:rPr sz="2400" spc="5" dirty="0" smtClean="0">
                <a:latin typeface="Arial"/>
                <a:cs typeface="Arial"/>
              </a:rPr>
              <a:t>t</a:t>
            </a:r>
            <a:r>
              <a:rPr sz="2400" spc="0" dirty="0" smtClean="0">
                <a:latin typeface="Arial"/>
                <a:cs typeface="Arial"/>
              </a:rPr>
              <a:t>ories</a:t>
            </a:r>
            <a:r>
              <a:rPr sz="2400" spc="10" dirty="0" smtClean="0">
                <a:latin typeface="Arial"/>
                <a:cs typeface="Arial"/>
              </a:rPr>
              <a:t> </a:t>
            </a:r>
            <a:r>
              <a:rPr sz="2400" spc="0" dirty="0" smtClean="0">
                <a:latin typeface="Arial"/>
                <a:cs typeface="Arial"/>
              </a:rPr>
              <a:t>(library)</a:t>
            </a:r>
            <a:endParaRPr sz="2400">
              <a:latin typeface="Arial"/>
              <a:cs typeface="Arial"/>
            </a:endParaRPr>
          </a:p>
          <a:p>
            <a:pPr lvl="1">
              <a:lnSpc>
                <a:spcPts val="550"/>
              </a:lnSpc>
              <a:spcBef>
                <a:spcPts val="29"/>
              </a:spcBef>
              <a:buClr>
                <a:srgbClr val="47365A"/>
              </a:buClr>
              <a:buFont typeface="Arial"/>
              <a:buChar char="•"/>
            </a:pPr>
            <a:endParaRPr sz="550"/>
          </a:p>
          <a:p>
            <a:pPr marL="538480" lvl="1" indent="-229235">
              <a:lnSpc>
                <a:spcPct val="100000"/>
              </a:lnSpc>
              <a:buClr>
                <a:srgbClr val="47365A"/>
              </a:buClr>
              <a:buFont typeface="Arial"/>
              <a:buChar char="•"/>
              <a:tabLst>
                <a:tab pos="538480" algn="l"/>
              </a:tabLst>
            </a:pPr>
            <a:r>
              <a:rPr sz="2400" spc="0" dirty="0" smtClean="0">
                <a:latin typeface="Arial"/>
                <a:cs typeface="Arial"/>
              </a:rPr>
              <a:t>S</a:t>
            </a:r>
            <a:r>
              <a:rPr sz="2400" spc="-10" dirty="0" smtClean="0">
                <a:latin typeface="Arial"/>
                <a:cs typeface="Arial"/>
              </a:rPr>
              <a:t>e</a:t>
            </a:r>
            <a:r>
              <a:rPr sz="2400" spc="0" dirty="0" smtClean="0">
                <a:latin typeface="Arial"/>
                <a:cs typeface="Arial"/>
              </a:rPr>
              <a:t>arch</a:t>
            </a:r>
            <a:r>
              <a:rPr sz="2400" spc="10" dirty="0" smtClean="0">
                <a:latin typeface="Arial"/>
                <a:cs typeface="Arial"/>
              </a:rPr>
              <a:t> </a:t>
            </a:r>
            <a:r>
              <a:rPr sz="2400" spc="0" dirty="0" smtClean="0">
                <a:latin typeface="Arial"/>
                <a:cs typeface="Arial"/>
              </a:rPr>
              <a:t>e</a:t>
            </a:r>
            <a:r>
              <a:rPr sz="2400" spc="-10" dirty="0" smtClean="0">
                <a:latin typeface="Arial"/>
                <a:cs typeface="Arial"/>
              </a:rPr>
              <a:t>n</a:t>
            </a:r>
            <a:r>
              <a:rPr sz="2400" spc="0" dirty="0" smtClean="0">
                <a:latin typeface="Arial"/>
                <a:cs typeface="Arial"/>
              </a:rPr>
              <a:t>g</a:t>
            </a:r>
            <a:r>
              <a:rPr sz="2400" spc="-10" dirty="0" smtClean="0">
                <a:latin typeface="Arial"/>
                <a:cs typeface="Arial"/>
              </a:rPr>
              <a:t>i</a:t>
            </a:r>
            <a:r>
              <a:rPr sz="2400" spc="0" dirty="0" smtClean="0">
                <a:latin typeface="Arial"/>
                <a:cs typeface="Arial"/>
              </a:rPr>
              <a:t>n</a:t>
            </a:r>
            <a:r>
              <a:rPr sz="2400" spc="-10" dirty="0" smtClean="0">
                <a:latin typeface="Arial"/>
                <a:cs typeface="Arial"/>
              </a:rPr>
              <a:t>e</a:t>
            </a:r>
            <a:r>
              <a:rPr sz="2400" spc="0" dirty="0" smtClean="0">
                <a:latin typeface="Arial"/>
                <a:cs typeface="Arial"/>
              </a:rPr>
              <a:t>s/data</a:t>
            </a:r>
            <a:r>
              <a:rPr sz="2400" spc="-5" dirty="0" smtClean="0">
                <a:latin typeface="Arial"/>
                <a:cs typeface="Arial"/>
              </a:rPr>
              <a:t>b</a:t>
            </a:r>
            <a:r>
              <a:rPr sz="2400" spc="0" dirty="0" smtClean="0">
                <a:latin typeface="Arial"/>
                <a:cs typeface="Arial"/>
              </a:rPr>
              <a:t>as</a:t>
            </a:r>
            <a:r>
              <a:rPr sz="2400" spc="-10" dirty="0" smtClean="0">
                <a:latin typeface="Arial"/>
                <a:cs typeface="Arial"/>
              </a:rPr>
              <a:t>e</a:t>
            </a:r>
            <a:r>
              <a:rPr sz="2400" spc="0" dirty="0" smtClean="0">
                <a:latin typeface="Arial"/>
                <a:cs typeface="Arial"/>
              </a:rPr>
              <a:t>s</a:t>
            </a:r>
            <a:endParaRPr sz="2400">
              <a:latin typeface="Arial"/>
              <a:cs typeface="Arial"/>
            </a:endParaRPr>
          </a:p>
          <a:p>
            <a:pPr marL="904240" lvl="2" indent="-228600">
              <a:lnSpc>
                <a:spcPct val="100000"/>
              </a:lnSpc>
              <a:spcBef>
                <a:spcPts val="440"/>
              </a:spcBef>
              <a:buClr>
                <a:srgbClr val="9F4DA2"/>
              </a:buClr>
              <a:buFont typeface="Arial"/>
              <a:buChar char="•"/>
              <a:tabLst>
                <a:tab pos="904240" algn="l"/>
              </a:tabLst>
            </a:pPr>
            <a:r>
              <a:rPr sz="1800" dirty="0" smtClean="0">
                <a:latin typeface="Arial"/>
                <a:cs typeface="Arial"/>
              </a:rPr>
              <a:t>Mu</a:t>
            </a:r>
            <a:r>
              <a:rPr sz="1800" spc="-10" dirty="0" smtClean="0">
                <a:latin typeface="Arial"/>
                <a:cs typeface="Arial"/>
              </a:rPr>
              <a:t>l</a:t>
            </a:r>
            <a:r>
              <a:rPr sz="1800" spc="0" dirty="0" smtClean="0">
                <a:latin typeface="Arial"/>
                <a:cs typeface="Arial"/>
              </a:rPr>
              <a:t>ti-so</a:t>
            </a:r>
            <a:r>
              <a:rPr sz="1800" spc="-10" dirty="0" smtClean="0">
                <a:latin typeface="Arial"/>
                <a:cs typeface="Arial"/>
              </a:rPr>
              <a:t>u</a:t>
            </a:r>
            <a:r>
              <a:rPr sz="1800" spc="0" dirty="0" smtClean="0">
                <a:latin typeface="Arial"/>
                <a:cs typeface="Arial"/>
              </a:rPr>
              <a:t>rce</a:t>
            </a:r>
            <a:r>
              <a:rPr sz="1800" spc="10" dirty="0" smtClean="0">
                <a:latin typeface="Arial"/>
                <a:cs typeface="Arial"/>
              </a:rPr>
              <a:t> </a:t>
            </a:r>
            <a:r>
              <a:rPr sz="1800" spc="0" dirty="0" smtClean="0">
                <a:latin typeface="Arial"/>
                <a:cs typeface="Arial"/>
              </a:rPr>
              <a:t>(j</a:t>
            </a:r>
            <a:r>
              <a:rPr sz="1800" spc="-10" dirty="0" smtClean="0">
                <a:latin typeface="Arial"/>
                <a:cs typeface="Arial"/>
              </a:rPr>
              <a:t>o</a:t>
            </a:r>
            <a:r>
              <a:rPr sz="1800" spc="0" dirty="0" smtClean="0">
                <a:latin typeface="Arial"/>
                <a:cs typeface="Arial"/>
              </a:rPr>
              <a:t>ur</a:t>
            </a:r>
            <a:r>
              <a:rPr sz="1800" spc="-10" dirty="0" smtClean="0">
                <a:latin typeface="Arial"/>
                <a:cs typeface="Arial"/>
              </a:rPr>
              <a:t>n</a:t>
            </a:r>
            <a:r>
              <a:rPr sz="1800" spc="0" dirty="0" smtClean="0">
                <a:latin typeface="Arial"/>
                <a:cs typeface="Arial"/>
              </a:rPr>
              <a:t>a</a:t>
            </a:r>
            <a:r>
              <a:rPr sz="1800" spc="-10" dirty="0" smtClean="0">
                <a:latin typeface="Arial"/>
                <a:cs typeface="Arial"/>
              </a:rPr>
              <a:t>l</a:t>
            </a:r>
            <a:r>
              <a:rPr sz="1800" spc="0" dirty="0" smtClean="0">
                <a:latin typeface="Arial"/>
                <a:cs typeface="Arial"/>
              </a:rPr>
              <a:t>s,</a:t>
            </a:r>
            <a:r>
              <a:rPr sz="1800" spc="30" dirty="0" smtClean="0">
                <a:latin typeface="Arial"/>
                <a:cs typeface="Arial"/>
              </a:rPr>
              <a:t> </a:t>
            </a:r>
            <a:r>
              <a:rPr sz="1800" spc="0" dirty="0" smtClean="0">
                <a:latin typeface="Arial"/>
                <a:cs typeface="Arial"/>
              </a:rPr>
              <a:t>co</a:t>
            </a:r>
            <a:r>
              <a:rPr sz="1800" spc="-10" dirty="0" smtClean="0">
                <a:latin typeface="Arial"/>
                <a:cs typeface="Arial"/>
              </a:rPr>
              <a:t>n</a:t>
            </a:r>
            <a:r>
              <a:rPr sz="1800" spc="0" dirty="0" smtClean="0">
                <a:latin typeface="Arial"/>
                <a:cs typeface="Arial"/>
              </a:rPr>
              <a:t>fer</a:t>
            </a:r>
            <a:r>
              <a:rPr sz="1800" spc="-5" dirty="0" smtClean="0">
                <a:latin typeface="Arial"/>
                <a:cs typeface="Arial"/>
              </a:rPr>
              <a:t>e</a:t>
            </a:r>
            <a:r>
              <a:rPr sz="1800" spc="0" dirty="0" smtClean="0">
                <a:latin typeface="Arial"/>
                <a:cs typeface="Arial"/>
              </a:rPr>
              <a:t>nc</a:t>
            </a:r>
            <a:r>
              <a:rPr sz="1800" spc="-10" dirty="0" smtClean="0">
                <a:latin typeface="Arial"/>
                <a:cs typeface="Arial"/>
              </a:rPr>
              <a:t>e</a:t>
            </a:r>
            <a:r>
              <a:rPr sz="1800" spc="0" dirty="0" smtClean="0">
                <a:latin typeface="Arial"/>
                <a:cs typeface="Arial"/>
              </a:rPr>
              <a:t>s,</a:t>
            </a:r>
            <a:r>
              <a:rPr sz="1800" spc="20" dirty="0" smtClean="0">
                <a:latin typeface="Arial"/>
                <a:cs typeface="Arial"/>
              </a:rPr>
              <a:t> </a:t>
            </a:r>
            <a:r>
              <a:rPr sz="1800" spc="0" dirty="0" smtClean="0">
                <a:latin typeface="Arial"/>
                <a:cs typeface="Arial"/>
              </a:rPr>
              <a:t>ac</a:t>
            </a:r>
            <a:r>
              <a:rPr sz="1800" spc="-10" dirty="0" smtClean="0">
                <a:latin typeface="Arial"/>
                <a:cs typeface="Arial"/>
              </a:rPr>
              <a:t>a</a:t>
            </a:r>
            <a:r>
              <a:rPr sz="1800" spc="0" dirty="0" smtClean="0">
                <a:latin typeface="Arial"/>
                <a:cs typeface="Arial"/>
              </a:rPr>
              <a:t>d</a:t>
            </a:r>
            <a:r>
              <a:rPr sz="1800" spc="-10" dirty="0" smtClean="0">
                <a:latin typeface="Arial"/>
                <a:cs typeface="Arial"/>
              </a:rPr>
              <a:t>e</a:t>
            </a:r>
            <a:r>
              <a:rPr sz="1800" spc="0" dirty="0" smtClean="0">
                <a:latin typeface="Arial"/>
                <a:cs typeface="Arial"/>
              </a:rPr>
              <a:t>mic</a:t>
            </a:r>
            <a:r>
              <a:rPr sz="1800" spc="10" dirty="0" smtClean="0">
                <a:latin typeface="Arial"/>
                <a:cs typeface="Arial"/>
              </a:rPr>
              <a:t> </a:t>
            </a:r>
            <a:r>
              <a:rPr sz="1800" spc="0" dirty="0" smtClean="0">
                <a:latin typeface="Arial"/>
                <a:cs typeface="Arial"/>
              </a:rPr>
              <a:t>b</a:t>
            </a:r>
            <a:r>
              <a:rPr sz="1800" spc="-10" dirty="0" smtClean="0">
                <a:latin typeface="Arial"/>
                <a:cs typeface="Arial"/>
              </a:rPr>
              <a:t>o</a:t>
            </a:r>
            <a:r>
              <a:rPr sz="1800" spc="0" dirty="0" smtClean="0">
                <a:latin typeface="Arial"/>
                <a:cs typeface="Arial"/>
              </a:rPr>
              <a:t>oks, etc.)</a:t>
            </a:r>
            <a:endParaRPr sz="1800">
              <a:latin typeface="Arial"/>
              <a:cs typeface="Arial"/>
            </a:endParaRPr>
          </a:p>
          <a:p>
            <a:pPr marL="904240" lvl="2" indent="-228600">
              <a:lnSpc>
                <a:spcPct val="100000"/>
              </a:lnSpc>
              <a:spcBef>
                <a:spcPts val="430"/>
              </a:spcBef>
              <a:buClr>
                <a:srgbClr val="9F4DA2"/>
              </a:buClr>
              <a:buFont typeface="Arial"/>
              <a:buChar char="•"/>
              <a:tabLst>
                <a:tab pos="904240" algn="l"/>
              </a:tabLst>
            </a:pPr>
            <a:r>
              <a:rPr sz="1800" dirty="0" smtClean="0">
                <a:latin typeface="Arial"/>
                <a:cs typeface="Arial"/>
              </a:rPr>
              <a:t>S</a:t>
            </a:r>
            <a:r>
              <a:rPr sz="1800" spc="-5" dirty="0" smtClean="0">
                <a:latin typeface="Arial"/>
                <a:cs typeface="Arial"/>
              </a:rPr>
              <a:t>p</a:t>
            </a:r>
            <a:r>
              <a:rPr sz="1800" spc="0" dirty="0" smtClean="0">
                <a:latin typeface="Arial"/>
                <a:cs typeface="Arial"/>
              </a:rPr>
              <a:t>ec</a:t>
            </a:r>
            <a:r>
              <a:rPr sz="1800" spc="-10" dirty="0" smtClean="0">
                <a:latin typeface="Arial"/>
                <a:cs typeface="Arial"/>
              </a:rPr>
              <a:t>i</a:t>
            </a:r>
            <a:r>
              <a:rPr sz="1800" spc="0" dirty="0" smtClean="0">
                <a:latin typeface="Arial"/>
                <a:cs typeface="Arial"/>
              </a:rPr>
              <a:t>fic</a:t>
            </a:r>
            <a:r>
              <a:rPr sz="1800" spc="15" dirty="0" smtClean="0">
                <a:latin typeface="Arial"/>
                <a:cs typeface="Arial"/>
              </a:rPr>
              <a:t> </a:t>
            </a:r>
            <a:r>
              <a:rPr sz="1800" spc="0" dirty="0" smtClean="0">
                <a:latin typeface="Arial"/>
                <a:cs typeface="Arial"/>
              </a:rPr>
              <a:t>to</a:t>
            </a:r>
            <a:r>
              <a:rPr sz="1800" spc="-10" dirty="0" smtClean="0">
                <a:latin typeface="Arial"/>
                <a:cs typeface="Arial"/>
              </a:rPr>
              <a:t> </a:t>
            </a:r>
            <a:r>
              <a:rPr sz="1800" spc="0" dirty="0" smtClean="0">
                <a:latin typeface="Arial"/>
                <a:cs typeface="Arial"/>
              </a:rPr>
              <a:t>p</a:t>
            </a:r>
            <a:r>
              <a:rPr sz="1800" spc="-10" dirty="0" smtClean="0">
                <a:latin typeface="Arial"/>
                <a:cs typeface="Arial"/>
              </a:rPr>
              <a:t>a</a:t>
            </a:r>
            <a:r>
              <a:rPr sz="1800" spc="0" dirty="0" smtClean="0">
                <a:latin typeface="Arial"/>
                <a:cs typeface="Arial"/>
              </a:rPr>
              <a:t>rticu</a:t>
            </a:r>
            <a:r>
              <a:rPr sz="1800" spc="-10" dirty="0" smtClean="0">
                <a:latin typeface="Arial"/>
                <a:cs typeface="Arial"/>
              </a:rPr>
              <a:t>l</a:t>
            </a:r>
            <a:r>
              <a:rPr sz="1800" spc="0" dirty="0" smtClean="0">
                <a:latin typeface="Arial"/>
                <a:cs typeface="Arial"/>
              </a:rPr>
              <a:t>ar</a:t>
            </a:r>
            <a:r>
              <a:rPr sz="1800" spc="20" dirty="0" smtClean="0">
                <a:latin typeface="Arial"/>
                <a:cs typeface="Arial"/>
              </a:rPr>
              <a:t> </a:t>
            </a:r>
            <a:r>
              <a:rPr sz="1800" spc="0" dirty="0" smtClean="0">
                <a:latin typeface="Arial"/>
                <a:cs typeface="Arial"/>
              </a:rPr>
              <a:t>t</a:t>
            </a:r>
            <a:r>
              <a:rPr sz="1800" spc="-20" dirty="0" smtClean="0">
                <a:latin typeface="Arial"/>
                <a:cs typeface="Arial"/>
              </a:rPr>
              <a:t>y</a:t>
            </a:r>
            <a:r>
              <a:rPr sz="1800" spc="0" dirty="0" smtClean="0">
                <a:latin typeface="Arial"/>
                <a:cs typeface="Arial"/>
              </a:rPr>
              <a:t>p</a:t>
            </a:r>
            <a:r>
              <a:rPr sz="1800" spc="-10" dirty="0" smtClean="0">
                <a:latin typeface="Arial"/>
                <a:cs typeface="Arial"/>
              </a:rPr>
              <a:t>e</a:t>
            </a:r>
            <a:r>
              <a:rPr sz="1800" spc="0" dirty="0" smtClean="0">
                <a:latin typeface="Arial"/>
                <a:cs typeface="Arial"/>
              </a:rPr>
              <a:t>s</a:t>
            </a:r>
            <a:r>
              <a:rPr sz="1800" spc="25" dirty="0" smtClean="0">
                <a:latin typeface="Arial"/>
                <a:cs typeface="Arial"/>
              </a:rPr>
              <a:t> </a:t>
            </a:r>
            <a:r>
              <a:rPr sz="1800" spc="0" dirty="0" smtClean="0">
                <a:latin typeface="Arial"/>
                <a:cs typeface="Arial"/>
              </a:rPr>
              <a:t>of</a:t>
            </a:r>
            <a:r>
              <a:rPr sz="1800" spc="-10" dirty="0" smtClean="0">
                <a:latin typeface="Arial"/>
                <a:cs typeface="Arial"/>
              </a:rPr>
              <a:t> </a:t>
            </a:r>
            <a:r>
              <a:rPr sz="1800" spc="0" dirty="0" smtClean="0">
                <a:latin typeface="Arial"/>
                <a:cs typeface="Arial"/>
              </a:rPr>
              <a:t>so</a:t>
            </a:r>
            <a:r>
              <a:rPr sz="1800" spc="-10" dirty="0" smtClean="0">
                <a:latin typeface="Arial"/>
                <a:cs typeface="Arial"/>
              </a:rPr>
              <a:t>u</a:t>
            </a:r>
            <a:r>
              <a:rPr sz="1800" spc="0" dirty="0" smtClean="0">
                <a:latin typeface="Arial"/>
                <a:cs typeface="Arial"/>
              </a:rPr>
              <a:t>rces</a:t>
            </a:r>
            <a:endParaRPr sz="1800">
              <a:latin typeface="Arial"/>
              <a:cs typeface="Arial"/>
            </a:endParaRPr>
          </a:p>
          <a:p>
            <a:pPr marL="904240" lvl="2" indent="-228600">
              <a:lnSpc>
                <a:spcPct val="100000"/>
              </a:lnSpc>
              <a:spcBef>
                <a:spcPts val="430"/>
              </a:spcBef>
              <a:buClr>
                <a:srgbClr val="9F4DA2"/>
              </a:buClr>
              <a:buFont typeface="Arial"/>
              <a:buChar char="•"/>
              <a:tabLst>
                <a:tab pos="904240" algn="l"/>
              </a:tabLst>
            </a:pPr>
            <a:r>
              <a:rPr sz="1800" dirty="0" smtClean="0">
                <a:latin typeface="Arial"/>
                <a:cs typeface="Arial"/>
              </a:rPr>
              <a:t>S</a:t>
            </a:r>
            <a:r>
              <a:rPr sz="1800" spc="-5" dirty="0" smtClean="0">
                <a:latin typeface="Arial"/>
                <a:cs typeface="Arial"/>
              </a:rPr>
              <a:t>e</a:t>
            </a:r>
            <a:r>
              <a:rPr sz="1800" spc="0" dirty="0" smtClean="0">
                <a:latin typeface="Arial"/>
                <a:cs typeface="Arial"/>
              </a:rPr>
              <a:t>arch</a:t>
            </a:r>
            <a:r>
              <a:rPr sz="1800" spc="5" dirty="0" smtClean="0">
                <a:latin typeface="Arial"/>
                <a:cs typeface="Arial"/>
              </a:rPr>
              <a:t> </a:t>
            </a:r>
            <a:r>
              <a:rPr sz="1800" spc="0" dirty="0" smtClean="0">
                <a:latin typeface="Arial"/>
                <a:cs typeface="Arial"/>
              </a:rPr>
              <a:t>e</a:t>
            </a:r>
            <a:r>
              <a:rPr sz="1800" spc="-10" dirty="0" smtClean="0">
                <a:latin typeface="Arial"/>
                <a:cs typeface="Arial"/>
              </a:rPr>
              <a:t>n</a:t>
            </a:r>
            <a:r>
              <a:rPr sz="1800" spc="0" dirty="0" smtClean="0">
                <a:latin typeface="Arial"/>
                <a:cs typeface="Arial"/>
              </a:rPr>
              <a:t>c</a:t>
            </a:r>
            <a:r>
              <a:rPr sz="1800" spc="-25" dirty="0" smtClean="0">
                <a:latin typeface="Arial"/>
                <a:cs typeface="Arial"/>
              </a:rPr>
              <a:t>y</a:t>
            </a:r>
            <a:r>
              <a:rPr sz="1800" spc="0" dirty="0" smtClean="0">
                <a:latin typeface="Arial"/>
                <a:cs typeface="Arial"/>
              </a:rPr>
              <a:t>cl</a:t>
            </a:r>
            <a:r>
              <a:rPr sz="1800" spc="-10" dirty="0" smtClean="0">
                <a:latin typeface="Arial"/>
                <a:cs typeface="Arial"/>
              </a:rPr>
              <a:t>o</a:t>
            </a:r>
            <a:r>
              <a:rPr sz="1800" spc="0" dirty="0" smtClean="0">
                <a:latin typeface="Arial"/>
                <a:cs typeface="Arial"/>
              </a:rPr>
              <a:t>p</a:t>
            </a:r>
            <a:r>
              <a:rPr sz="1800" spc="-10" dirty="0" smtClean="0">
                <a:latin typeface="Arial"/>
                <a:cs typeface="Arial"/>
              </a:rPr>
              <a:t>e</a:t>
            </a:r>
            <a:r>
              <a:rPr sz="1800" spc="0" dirty="0" smtClean="0">
                <a:latin typeface="Arial"/>
                <a:cs typeface="Arial"/>
              </a:rPr>
              <a:t>d</a:t>
            </a:r>
            <a:r>
              <a:rPr sz="1800" spc="-10" dirty="0" smtClean="0">
                <a:latin typeface="Arial"/>
                <a:cs typeface="Arial"/>
              </a:rPr>
              <a:t>i</a:t>
            </a:r>
            <a:r>
              <a:rPr sz="1800" spc="0" dirty="0" smtClean="0">
                <a:latin typeface="Arial"/>
                <a:cs typeface="Arial"/>
              </a:rPr>
              <a:t>e</a:t>
            </a:r>
            <a:r>
              <a:rPr sz="1800" spc="-10" dirty="0" smtClean="0">
                <a:latin typeface="Arial"/>
                <a:cs typeface="Arial"/>
              </a:rPr>
              <a:t>a</a:t>
            </a:r>
            <a:r>
              <a:rPr sz="1800" spc="0" dirty="0" smtClean="0">
                <a:latin typeface="Arial"/>
                <a:cs typeface="Arial"/>
              </a:rPr>
              <a:t>s</a:t>
            </a:r>
            <a:r>
              <a:rPr sz="1800" spc="60" dirty="0" smtClean="0">
                <a:latin typeface="Arial"/>
                <a:cs typeface="Arial"/>
              </a:rPr>
              <a:t> </a:t>
            </a:r>
            <a:r>
              <a:rPr sz="1800" spc="0" dirty="0" smtClean="0">
                <a:latin typeface="Arial"/>
                <a:cs typeface="Arial"/>
              </a:rPr>
              <a:t>(ac</a:t>
            </a:r>
            <a:r>
              <a:rPr sz="1800" spc="-10" dirty="0" smtClean="0">
                <a:latin typeface="Arial"/>
                <a:cs typeface="Arial"/>
              </a:rPr>
              <a:t>a</a:t>
            </a:r>
            <a:r>
              <a:rPr sz="1800" spc="0" dirty="0" smtClean="0">
                <a:latin typeface="Arial"/>
                <a:cs typeface="Arial"/>
              </a:rPr>
              <a:t>d</a:t>
            </a:r>
            <a:r>
              <a:rPr sz="1800" spc="-10" dirty="0" smtClean="0">
                <a:latin typeface="Arial"/>
                <a:cs typeface="Arial"/>
              </a:rPr>
              <a:t>e</a:t>
            </a:r>
            <a:r>
              <a:rPr sz="1800" spc="0" dirty="0" smtClean="0">
                <a:latin typeface="Arial"/>
                <a:cs typeface="Arial"/>
              </a:rPr>
              <a:t>mic)</a:t>
            </a:r>
            <a:endParaRPr sz="1800">
              <a:latin typeface="Arial"/>
              <a:cs typeface="Arial"/>
            </a:endParaRPr>
          </a:p>
          <a:p>
            <a:pPr>
              <a:lnSpc>
                <a:spcPts val="600"/>
              </a:lnSpc>
              <a:spcBef>
                <a:spcPts val="4"/>
              </a:spcBef>
            </a:pPr>
            <a:endParaRPr sz="600"/>
          </a:p>
          <a:p>
            <a:pPr marR="12700" algn="r">
              <a:lnSpc>
                <a:spcPct val="100000"/>
              </a:lnSpc>
            </a:pPr>
            <a:r>
              <a:rPr sz="1800" b="1" spc="-5" dirty="0" smtClean="0">
                <a:solidFill>
                  <a:srgbClr val="FFFFFF"/>
                </a:solidFill>
                <a:latin typeface="Arial"/>
                <a:cs typeface="Arial"/>
              </a:rPr>
              <a:t>14</a:t>
            </a:r>
            <a:endParaRPr sz="18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Search Approaches &amp; Techniques to Information Needs</a:t>
            </a:r>
            <a:endParaRPr lang="en-US" dirty="0"/>
          </a:p>
        </p:txBody>
      </p:sp>
      <p:sp>
        <p:nvSpPr>
          <p:cNvPr id="3" name="Text Placeholder 2"/>
          <p:cNvSpPr>
            <a:spLocks noGrp="1"/>
          </p:cNvSpPr>
          <p:nvPr>
            <p:ph type="body" idx="1"/>
          </p:nvPr>
        </p:nvSpPr>
        <p:spPr/>
        <p:txBody>
          <a:bodyPr/>
          <a:lstStyle/>
          <a:p>
            <a:r>
              <a:rPr lang="en-US" dirty="0" smtClean="0"/>
              <a:t>Why You Need to Know This</a:t>
            </a:r>
          </a:p>
          <a:p>
            <a:endParaRPr lang="en-US" dirty="0" smtClean="0"/>
          </a:p>
          <a:p>
            <a:pPr marL="285750" indent="-285750">
              <a:buFont typeface="Arial"/>
              <a:buChar char="•"/>
            </a:pPr>
            <a:r>
              <a:rPr lang="en-US" dirty="0" smtClean="0"/>
              <a:t>Just as different types of information source (introduced in the previous chapter) are appropriate to different levels and stages of your work, so are different search approaches. </a:t>
            </a:r>
          </a:p>
          <a:p>
            <a:pPr marL="285750" indent="-285750">
              <a:buFont typeface="Arial"/>
              <a:buChar char="•"/>
            </a:pPr>
            <a:endParaRPr lang="en-US" dirty="0" smtClean="0"/>
          </a:p>
          <a:p>
            <a:pPr marL="285750" indent="-285750">
              <a:buFont typeface="Arial"/>
              <a:buChar char="•"/>
            </a:pPr>
            <a:r>
              <a:rPr lang="en-US" dirty="0" smtClean="0"/>
              <a:t>You need to be familiar with the different approaches available to you, and to be able to map them on to the different levels and stages through which you will pass as you generate your essay or research project report.</a:t>
            </a:r>
          </a:p>
          <a:p>
            <a:pPr marL="285750" indent="-285750">
              <a:buFont typeface="Arial"/>
              <a:buChar char="•"/>
            </a:pPr>
            <a:endParaRPr lang="en-US" dirty="0"/>
          </a:p>
          <a:p>
            <a:pPr marL="285750" indent="-285750">
              <a:buFont typeface="Arial"/>
              <a:buChar char="•"/>
            </a:pPr>
            <a:r>
              <a:rPr lang="en-US" dirty="0" smtClean="0"/>
              <a:t>Within these broad search approaches, there is a variety of more specific search techniques that you can use, available in different search tools. Being familiar with these will help you find the information you need more easily and more effectively.</a:t>
            </a:r>
          </a:p>
          <a:p>
            <a:pPr marL="285750" indent="-285750">
              <a:buFont typeface="Arial"/>
              <a:buChar char="•"/>
            </a:pPr>
            <a:endParaRPr lang="en-US" dirty="0"/>
          </a:p>
          <a:p>
            <a:pPr marL="285750" indent="-285750">
              <a:buFont typeface="Arial"/>
              <a:buChar char="•"/>
            </a:pPr>
            <a:r>
              <a:rPr lang="en-US" dirty="0" smtClean="0"/>
              <a:t>Ultimately, you need to be able to choose the most appropriate search approach and search techniques for the task on which you are engaged.</a:t>
            </a:r>
            <a:endParaRPr lang="en-US" dirty="0"/>
          </a:p>
        </p:txBody>
      </p:sp>
    </p:spTree>
    <p:extLst>
      <p:ext uri="{BB962C8B-B14F-4D97-AF65-F5344CB8AC3E}">
        <p14:creationId xmlns:p14="http://schemas.microsoft.com/office/powerpoint/2010/main" val="4217000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Directory-Based Browsing and Searching</a:t>
            </a:r>
            <a:r>
              <a:rPr lang="en-US" dirty="0"/>
              <a:t/>
            </a:r>
            <a:br>
              <a:rPr lang="en-US" dirty="0"/>
            </a:br>
            <a:endParaRPr lang="en-US" dirty="0"/>
          </a:p>
        </p:txBody>
      </p:sp>
      <p:sp>
        <p:nvSpPr>
          <p:cNvPr id="3" name="Text Placeholder 2"/>
          <p:cNvSpPr>
            <a:spLocks noGrp="1"/>
          </p:cNvSpPr>
          <p:nvPr>
            <p:ph type="body" idx="1"/>
          </p:nvPr>
        </p:nvSpPr>
        <p:spPr/>
        <p:txBody>
          <a:bodyPr/>
          <a:lstStyle/>
          <a:p>
            <a:pPr marL="285750" indent="-285750">
              <a:buFont typeface="Arial"/>
              <a:buChar char="•"/>
            </a:pPr>
            <a:r>
              <a:rPr lang="en-US" dirty="0"/>
              <a:t>Directories will allow you to do the following:</a:t>
            </a:r>
          </a:p>
          <a:p>
            <a:pPr marL="285750" lvl="0" indent="-285750">
              <a:buFont typeface="Arial"/>
              <a:buChar char="•"/>
            </a:pPr>
            <a:r>
              <a:rPr lang="en-US" dirty="0"/>
              <a:t>They offer you a list of broad subject categories generally arranged alphabetically, e.g. </a:t>
            </a:r>
            <a:r>
              <a:rPr lang="en-US" i="1" dirty="0"/>
              <a:t>Arts, Business, Computers</a:t>
            </a:r>
            <a:r>
              <a:rPr lang="en-US" dirty="0"/>
              <a:t>, etc.</a:t>
            </a:r>
          </a:p>
          <a:p>
            <a:pPr marL="285750" lvl="0" indent="-285750">
              <a:buFont typeface="Arial"/>
              <a:buChar char="•"/>
            </a:pPr>
            <a:r>
              <a:rPr lang="en-US" dirty="0"/>
              <a:t>They allow you to browse from the general to the more specific, by clicking on any of these categories to see what sub-categories it has, and again clicking on a sub-category to see what sub-sub-categories it has, and so on.</a:t>
            </a:r>
          </a:p>
          <a:p>
            <a:pPr marL="285750" lvl="0" indent="-285750">
              <a:buFont typeface="Arial"/>
              <a:buChar char="•"/>
            </a:pPr>
            <a:r>
              <a:rPr lang="en-US" dirty="0"/>
              <a:t>They also allow you to click in the reverse direction, to explore from the specific to the more general.</a:t>
            </a:r>
          </a:p>
          <a:p>
            <a:pPr marL="285750" lvl="0" indent="-285750">
              <a:buFont typeface="Arial"/>
              <a:buChar char="•"/>
            </a:pPr>
            <a:r>
              <a:rPr lang="en-US" dirty="0"/>
              <a:t>At each point, you can see the information sources that are listed under the particular sub-category that you have clicked on.</a:t>
            </a:r>
          </a:p>
          <a:p>
            <a:pPr marL="285750" lvl="0" indent="-285750">
              <a:buFont typeface="Arial"/>
              <a:buChar char="•"/>
            </a:pPr>
            <a:r>
              <a:rPr lang="en-US" dirty="0"/>
              <a:t>In some directories, such as the </a:t>
            </a:r>
            <a:r>
              <a:rPr lang="en-US" i="1" dirty="0"/>
              <a:t>Open Directory</a:t>
            </a:r>
            <a:r>
              <a:rPr lang="en-US" dirty="0"/>
              <a:t>, you are also shown </a:t>
            </a:r>
            <a:r>
              <a:rPr lang="en-US" i="1" dirty="0"/>
              <a:t>related</a:t>
            </a:r>
            <a:r>
              <a:rPr lang="en-US" dirty="0"/>
              <a:t> topics. These are topics that are neither broader nor more specific categories in relation to the topic you are looking at, but which may nevertheless be of interest. For example, a category:</a:t>
            </a:r>
          </a:p>
          <a:p>
            <a:endParaRPr lang="en-US" dirty="0"/>
          </a:p>
        </p:txBody>
      </p:sp>
    </p:spTree>
    <p:extLst>
      <p:ext uri="{BB962C8B-B14F-4D97-AF65-F5344CB8AC3E}">
        <p14:creationId xmlns:p14="http://schemas.microsoft.com/office/powerpoint/2010/main" val="2293294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lvl="0"/>
            <a:r>
              <a:rPr lang="en-US" dirty="0"/>
              <a:t>For example, a category:</a:t>
            </a:r>
          </a:p>
          <a:p>
            <a:r>
              <a:rPr lang="en-US" i="1" dirty="0"/>
              <a:t>Business</a:t>
            </a:r>
            <a:r>
              <a:rPr lang="en-US" dirty="0"/>
              <a:t> &gt; </a:t>
            </a:r>
            <a:r>
              <a:rPr lang="en-US" i="1" dirty="0"/>
              <a:t>Management</a:t>
            </a:r>
            <a:r>
              <a:rPr lang="en-US" dirty="0"/>
              <a:t> &gt; </a:t>
            </a:r>
            <a:r>
              <a:rPr lang="en-US" i="1" dirty="0"/>
              <a:t>Ethics</a:t>
            </a:r>
            <a:endParaRPr lang="en-US" dirty="0"/>
          </a:p>
          <a:p>
            <a:r>
              <a:rPr lang="en-US" dirty="0"/>
              <a:t>may be related to other categories including:</a:t>
            </a:r>
          </a:p>
          <a:p>
            <a:r>
              <a:rPr lang="en-US" i="1" dirty="0"/>
              <a:t>Home</a:t>
            </a:r>
            <a:r>
              <a:rPr lang="en-US" dirty="0"/>
              <a:t> &gt; </a:t>
            </a:r>
            <a:r>
              <a:rPr lang="en-US" i="1" dirty="0"/>
              <a:t>Consumer Information</a:t>
            </a:r>
            <a:r>
              <a:rPr lang="en-US" dirty="0"/>
              <a:t> &gt; </a:t>
            </a:r>
            <a:r>
              <a:rPr lang="en-US" i="1" dirty="0"/>
              <a:t>Complaints</a:t>
            </a:r>
            <a:endParaRPr lang="en-US" dirty="0"/>
          </a:p>
          <a:p>
            <a:r>
              <a:rPr lang="en-US" i="1" dirty="0"/>
              <a:t>Society</a:t>
            </a:r>
            <a:r>
              <a:rPr lang="en-US" dirty="0"/>
              <a:t> &gt; </a:t>
            </a:r>
            <a:r>
              <a:rPr lang="en-US" i="1" dirty="0"/>
              <a:t>Philosophy</a:t>
            </a:r>
            <a:r>
              <a:rPr lang="en-US" dirty="0"/>
              <a:t> &gt; </a:t>
            </a:r>
            <a:r>
              <a:rPr lang="en-US" i="1" dirty="0"/>
              <a:t>Ethics</a:t>
            </a:r>
            <a:r>
              <a:rPr lang="en-US" dirty="0"/>
              <a:t> &gt; </a:t>
            </a:r>
            <a:r>
              <a:rPr lang="en-US" i="1" dirty="0"/>
              <a:t>Applied</a:t>
            </a:r>
            <a:r>
              <a:rPr lang="en-US" dirty="0"/>
              <a:t> &gt; </a:t>
            </a:r>
            <a:r>
              <a:rPr lang="en-US" i="1" dirty="0"/>
              <a:t>Professional </a:t>
            </a:r>
            <a:r>
              <a:rPr lang="en-US" i="1" dirty="0" smtClean="0"/>
              <a:t>Ethics</a:t>
            </a:r>
          </a:p>
          <a:p>
            <a:endParaRPr lang="en-US" i="1" dirty="0"/>
          </a:p>
          <a:p>
            <a:pPr lvl="0"/>
            <a:r>
              <a:rPr lang="en-US" i="1" dirty="0"/>
              <a:t>Yahoo Directory</a:t>
            </a:r>
            <a:r>
              <a:rPr lang="en-US" dirty="0"/>
              <a:t> (</a:t>
            </a:r>
            <a:r>
              <a:rPr lang="en-US" dirty="0">
                <a:hlinkClick r:id="rId2"/>
              </a:rPr>
              <a:t>http://dir.yahoo.com.libproxy.lib.unc.edu/</a:t>
            </a:r>
            <a:r>
              <a:rPr lang="en-US" dirty="0" smtClean="0"/>
              <a:t>)</a:t>
            </a:r>
          </a:p>
          <a:p>
            <a:pPr lvl="0"/>
            <a:endParaRPr lang="en-US" dirty="0"/>
          </a:p>
          <a:p>
            <a:pPr marL="285750" indent="-285750">
              <a:buFont typeface="Arial"/>
              <a:buChar char="•"/>
            </a:pPr>
            <a:r>
              <a:rPr lang="en-US" dirty="0"/>
              <a:t>Directories can be useful when you are new to a topic or subject and are not particularly familiar with its terminology, or how it is broken up into sub-topics</a:t>
            </a:r>
            <a:r>
              <a:rPr lang="en-US" dirty="0" smtClean="0"/>
              <a:t>.</a:t>
            </a:r>
            <a:r>
              <a:rPr lang="en-US" dirty="0"/>
              <a:t> </a:t>
            </a:r>
            <a:endParaRPr lang="en-US" dirty="0" smtClean="0"/>
          </a:p>
          <a:p>
            <a:pPr marL="285750" indent="-285750">
              <a:buFont typeface="Arial"/>
              <a:buChar char="•"/>
            </a:pPr>
            <a:r>
              <a:rPr lang="en-US" dirty="0" smtClean="0"/>
              <a:t>The </a:t>
            </a:r>
            <a:r>
              <a:rPr lang="en-US" dirty="0"/>
              <a:t>information you find in a directory should be of reasonable quality. This is because the websites listed in a directory have generally been selected by a human editor (as opposed to a computer algorithm). </a:t>
            </a:r>
          </a:p>
          <a:p>
            <a:r>
              <a:rPr lang="en-US" dirty="0"/>
              <a:t> </a:t>
            </a:r>
          </a:p>
          <a:p>
            <a:pPr lvl="0"/>
            <a:r>
              <a:rPr lang="en-US" dirty="0" smtClean="0"/>
              <a:t> </a:t>
            </a:r>
          </a:p>
          <a:p>
            <a:endParaRPr lang="en-US" dirty="0"/>
          </a:p>
          <a:p>
            <a:endParaRPr lang="en-US" dirty="0" smtClean="0"/>
          </a:p>
          <a:p>
            <a:endParaRPr lang="en-US" dirty="0"/>
          </a:p>
        </p:txBody>
      </p:sp>
    </p:spTree>
    <p:extLst>
      <p:ext uri="{BB962C8B-B14F-4D97-AF65-F5344CB8AC3E}">
        <p14:creationId xmlns:p14="http://schemas.microsoft.com/office/powerpoint/2010/main" val="243257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Similarity Searching	</a:t>
            </a:r>
            <a:endParaRPr lang="en-US" dirty="0"/>
          </a:p>
        </p:txBody>
      </p:sp>
      <p:sp>
        <p:nvSpPr>
          <p:cNvPr id="3" name="Text Placeholder 2"/>
          <p:cNvSpPr>
            <a:spLocks noGrp="1"/>
          </p:cNvSpPr>
          <p:nvPr>
            <p:ph type="body" idx="1"/>
          </p:nvPr>
        </p:nvSpPr>
        <p:spPr>
          <a:xfrm>
            <a:off x="152400" y="983332"/>
            <a:ext cx="8748268" cy="4350668"/>
          </a:xfrm>
        </p:spPr>
        <p:txBody>
          <a:bodyPr/>
          <a:lstStyle/>
          <a:p>
            <a:pPr marL="285750" indent="-285750">
              <a:buFont typeface="Arial"/>
              <a:buChar char="•"/>
            </a:pPr>
            <a:r>
              <a:rPr lang="en-US" dirty="0" smtClean="0"/>
              <a:t>Topic similarity searching entails finding topics that are similar to the one(s) for which you are searching.</a:t>
            </a:r>
          </a:p>
          <a:p>
            <a:pPr marL="285750" indent="-285750">
              <a:buFont typeface="Arial"/>
              <a:buChar char="•"/>
            </a:pPr>
            <a:r>
              <a:rPr lang="en-US" dirty="0" smtClean="0"/>
              <a:t>They may be displayed graphically – for example, as in Google's Wonder wheel.</a:t>
            </a:r>
          </a:p>
          <a:p>
            <a:pPr marL="285750" indent="-285750">
              <a:buFont typeface="Arial"/>
              <a:buChar char="•"/>
            </a:pPr>
            <a:r>
              <a:rPr lang="en-US" dirty="0" smtClean="0"/>
              <a:t>Or they may be displayed textually, as for example topics listed under Google's Something different heading </a:t>
            </a:r>
          </a:p>
          <a:p>
            <a:pPr marL="285750" indent="-285750">
              <a:buFont typeface="Arial"/>
              <a:buChar char="•"/>
            </a:pPr>
            <a:r>
              <a:rPr lang="en-US" dirty="0" smtClean="0"/>
              <a:t>They may also be presented as query expansion suggestions as you type in your search terms, as shown in</a:t>
            </a:r>
          </a:p>
          <a:p>
            <a:pPr marL="285750" indent="-285750">
              <a:buFont typeface="Arial"/>
              <a:buChar char="•"/>
            </a:pPr>
            <a:endParaRPr lang="en-US" dirty="0"/>
          </a:p>
        </p:txBody>
      </p:sp>
    </p:spTree>
    <p:extLst>
      <p:ext uri="{BB962C8B-B14F-4D97-AF65-F5344CB8AC3E}">
        <p14:creationId xmlns:p14="http://schemas.microsoft.com/office/powerpoint/2010/main" val="3302793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609600" y="990600"/>
            <a:ext cx="6868206" cy="4199417"/>
          </a:xfrm>
          <a:prstGeom prst="rect">
            <a:avLst/>
          </a:prstGeom>
        </p:spPr>
      </p:pic>
    </p:spTree>
    <p:extLst>
      <p:ext uri="{BB962C8B-B14F-4D97-AF65-F5344CB8AC3E}">
        <p14:creationId xmlns:p14="http://schemas.microsoft.com/office/powerpoint/2010/main" val="2749141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Similarity Searching</a:t>
            </a:r>
            <a:endParaRPr lang="en-US" dirty="0"/>
          </a:p>
        </p:txBody>
      </p:sp>
      <p:sp>
        <p:nvSpPr>
          <p:cNvPr id="3" name="Text Placeholder 2"/>
          <p:cNvSpPr>
            <a:spLocks noGrp="1"/>
          </p:cNvSpPr>
          <p:nvPr>
            <p:ph type="body" idx="1"/>
          </p:nvPr>
        </p:nvSpPr>
        <p:spPr>
          <a:xfrm>
            <a:off x="197865" y="914400"/>
            <a:ext cx="8748268" cy="4350668"/>
          </a:xfrm>
        </p:spPr>
        <p:txBody>
          <a:bodyPr/>
          <a:lstStyle/>
          <a:p>
            <a:pPr marL="285750" indent="-285750">
              <a:buFont typeface="Arial"/>
              <a:buChar char="•"/>
            </a:pPr>
            <a:r>
              <a:rPr lang="en-US" dirty="0" smtClean="0"/>
              <a:t>Assuming that you have found a document that is relevant to your needs, similarity searching enables you to find other documents that are similar to it.</a:t>
            </a:r>
          </a:p>
          <a:p>
            <a:endParaRPr lang="en-US" dirty="0" smtClean="0"/>
          </a:p>
          <a:p>
            <a:pPr marL="285750" indent="-285750">
              <a:buFont typeface="Arial"/>
              <a:buChar char="•"/>
            </a:pPr>
            <a:r>
              <a:rPr lang="en-US" dirty="0" smtClean="0"/>
              <a:t>This is done automatically for you. For example, in Google Scholar having found a useful document, you simply click Related articles and the similarity search will be performed automatically for you.</a:t>
            </a:r>
          </a:p>
          <a:p>
            <a:endParaRPr lang="en-US" dirty="0" smtClean="0"/>
          </a:p>
          <a:p>
            <a:r>
              <a:rPr lang="en-US" dirty="0" smtClean="0"/>
              <a:t>The automatic calculation of similarities between documents:</a:t>
            </a:r>
          </a:p>
          <a:p>
            <a:pPr marL="285750" indent="-285750">
              <a:buFont typeface="Arial"/>
              <a:buChar char="•"/>
            </a:pPr>
            <a:r>
              <a:rPr lang="en-US" dirty="0" smtClean="0"/>
              <a:t>can be more subtle than your own manual searching;</a:t>
            </a:r>
          </a:p>
          <a:p>
            <a:pPr marL="285750" indent="-285750">
              <a:buFont typeface="Arial"/>
              <a:buChar char="•"/>
            </a:pPr>
            <a:r>
              <a:rPr lang="en-US" dirty="0" smtClean="0"/>
              <a:t>may find documents that you may not have been able to find through manual searching;</a:t>
            </a:r>
          </a:p>
          <a:p>
            <a:pPr marL="285750" indent="-285750">
              <a:buFont typeface="Arial"/>
              <a:buChar char="•"/>
            </a:pPr>
            <a:r>
              <a:rPr lang="en-US" dirty="0" smtClean="0"/>
              <a:t>can suggest to you words describing and relevant to your topic that you may not have thought of; and</a:t>
            </a:r>
          </a:p>
          <a:p>
            <a:pPr marL="285750" indent="-285750">
              <a:buFont typeface="Arial"/>
              <a:buChar char="•"/>
            </a:pPr>
            <a:r>
              <a:rPr lang="en-US" dirty="0" smtClean="0"/>
              <a:t>can occasionally reveal a document that takes your research or thinking in a new direction that you hadn't anticipated.</a:t>
            </a:r>
            <a:endParaRPr lang="en-US" dirty="0"/>
          </a:p>
        </p:txBody>
      </p:sp>
    </p:spTree>
    <p:extLst>
      <p:ext uri="{BB962C8B-B14F-4D97-AF65-F5344CB8AC3E}">
        <p14:creationId xmlns:p14="http://schemas.microsoft.com/office/powerpoint/2010/main" val="345283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Filtering</a:t>
            </a:r>
            <a:endParaRPr lang="en-US" dirty="0"/>
          </a:p>
        </p:txBody>
      </p:sp>
      <p:sp>
        <p:nvSpPr>
          <p:cNvPr id="3" name="Text Placeholder 2"/>
          <p:cNvSpPr>
            <a:spLocks noGrp="1"/>
          </p:cNvSpPr>
          <p:nvPr>
            <p:ph type="body" idx="1"/>
          </p:nvPr>
        </p:nvSpPr>
        <p:spPr>
          <a:xfrm>
            <a:off x="197865" y="1143000"/>
            <a:ext cx="8748268" cy="4350668"/>
          </a:xfrm>
        </p:spPr>
        <p:txBody>
          <a:bodyPr/>
          <a:lstStyle/>
          <a:p>
            <a:pPr marL="285750" indent="-285750">
              <a:buFont typeface="Arial"/>
              <a:buChar char="•"/>
            </a:pPr>
            <a:r>
              <a:rPr lang="en-US" dirty="0" smtClean="0"/>
              <a:t>Filters allow you to restrict your search, for example, to particular subject areas or particular types of documents, by selecting from pre-defined categories offered to you by the search tool. </a:t>
            </a:r>
          </a:p>
          <a:p>
            <a:pPr marL="285750" indent="-285750">
              <a:buFont typeface="Arial"/>
              <a:buChar char="•"/>
            </a:pPr>
            <a:r>
              <a:rPr lang="en-US" dirty="0" smtClean="0"/>
              <a:t>Filtering can save you time and effort in not having to wade through irrelevant documents trying to identify the ones meeting your requirements.</a:t>
            </a:r>
          </a:p>
          <a:p>
            <a:pPr marL="285750" indent="-285750">
              <a:buFont typeface="Arial"/>
              <a:buChar char="•"/>
            </a:pPr>
            <a:r>
              <a:rPr lang="en-US" dirty="0" smtClean="0"/>
              <a:t>Post-search categories result from an analysis of what has actually been found. This can sometimes provide an interesting and useful analysis of the different facets of the topic as found in the literature.</a:t>
            </a:r>
          </a:p>
          <a:p>
            <a:pPr marL="285750" indent="-285750">
              <a:buFont typeface="Arial"/>
              <a:buChar char="•"/>
            </a:pPr>
            <a:r>
              <a:rPr lang="en-US" dirty="0" smtClean="0"/>
              <a:t>Post-search categories produced by tools such as Web of Knowledge can be fine-grained and detailed, allowing you to rapidly home in on what is most relevant.</a:t>
            </a:r>
          </a:p>
          <a:p>
            <a:pPr marL="285750" indent="-285750">
              <a:buFont typeface="Arial"/>
              <a:buChar char="•"/>
            </a:pPr>
            <a:r>
              <a:rPr lang="en-US" dirty="0" smtClean="0"/>
              <a:t>Post-search filtering, in which results are clustered into higher level subject (and other) categories, can make it easy to see potentially interesting search results which, if presented as the normal single sequence of items listed in order of relevance to your initial query, might appear very far down the list and be missed.</a:t>
            </a:r>
          </a:p>
          <a:p>
            <a:endParaRPr lang="en-US" dirty="0"/>
          </a:p>
        </p:txBody>
      </p:sp>
    </p:spTree>
    <p:extLst>
      <p:ext uri="{BB962C8B-B14F-4D97-AF65-F5344CB8AC3E}">
        <p14:creationId xmlns:p14="http://schemas.microsoft.com/office/powerpoint/2010/main" val="2888031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 Searching</a:t>
            </a:r>
            <a:endParaRPr lang="en-US" dirty="0"/>
          </a:p>
        </p:txBody>
      </p:sp>
      <p:sp>
        <p:nvSpPr>
          <p:cNvPr id="3" name="Text Placeholder 2"/>
          <p:cNvSpPr>
            <a:spLocks noGrp="1"/>
          </p:cNvSpPr>
          <p:nvPr>
            <p:ph type="body" idx="1"/>
          </p:nvPr>
        </p:nvSpPr>
        <p:spPr>
          <a:xfrm>
            <a:off x="167132" y="990600"/>
            <a:ext cx="8748268" cy="4350668"/>
          </a:xfrm>
        </p:spPr>
        <p:txBody>
          <a:bodyPr/>
          <a:lstStyle/>
          <a:p>
            <a:r>
              <a:rPr lang="en-US" dirty="0" smtClean="0"/>
              <a:t>Citation searching shows you – in relation to a particular document that you specify – other documents that have cited it in their references.</a:t>
            </a:r>
          </a:p>
          <a:p>
            <a:pPr marL="285750" indent="-285750">
              <a:buFont typeface="Arial"/>
              <a:buChar char="•"/>
            </a:pPr>
            <a:endParaRPr lang="en-US" dirty="0"/>
          </a:p>
          <a:p>
            <a:pPr marL="285750" indent="-285750">
              <a:buFont typeface="Arial"/>
              <a:buChar char="•"/>
            </a:pPr>
            <a:r>
              <a:rPr lang="en-US" dirty="0" smtClean="0"/>
              <a:t>Citation searching is useful when you already know of a key source (e.g. a book or journal article) that is centrally relevant to your topic, and want to find more recent sources that build explicitly on this original source. </a:t>
            </a:r>
          </a:p>
          <a:p>
            <a:pPr marL="285750" indent="-285750">
              <a:buFont typeface="Arial"/>
              <a:buChar char="•"/>
            </a:pPr>
            <a:r>
              <a:rPr lang="en-US" dirty="0" smtClean="0"/>
              <a:t>This can introduce you to the latest work relating to the topic. It is a way of asking ‘What later work has built on this previous work?’</a:t>
            </a:r>
          </a:p>
          <a:p>
            <a:endParaRPr lang="en-US" dirty="0" smtClean="0"/>
          </a:p>
          <a:p>
            <a:r>
              <a:rPr lang="en-US" dirty="0" smtClean="0"/>
              <a:t>Examples:</a:t>
            </a:r>
          </a:p>
          <a:p>
            <a:r>
              <a:rPr lang="en-US" dirty="0" smtClean="0"/>
              <a:t>Google Scholar</a:t>
            </a:r>
          </a:p>
          <a:p>
            <a:r>
              <a:rPr lang="en-US" dirty="0" smtClean="0"/>
              <a:t>Web of Knowledge</a:t>
            </a:r>
          </a:p>
          <a:p>
            <a:r>
              <a:rPr lang="en-US" dirty="0" err="1" smtClean="0"/>
              <a:t>SciVerse</a:t>
            </a:r>
            <a:endParaRPr lang="en-US" dirty="0"/>
          </a:p>
        </p:txBody>
      </p:sp>
    </p:spTree>
    <p:extLst>
      <p:ext uri="{BB962C8B-B14F-4D97-AF65-F5344CB8AC3E}">
        <p14:creationId xmlns:p14="http://schemas.microsoft.com/office/powerpoint/2010/main" val="2153073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13359" rIns="0" bIns="0" rtlCol="0">
            <a:noAutofit/>
          </a:bodyPr>
          <a:lstStyle/>
          <a:p>
            <a:pPr marL="12700">
              <a:lnSpc>
                <a:spcPct val="100000"/>
              </a:lnSpc>
            </a:pPr>
            <a:r>
              <a:rPr sz="2800" b="1" spc="-325" dirty="0" smtClean="0">
                <a:latin typeface="Arial"/>
                <a:cs typeface="Arial"/>
              </a:rPr>
              <a:t>T</a:t>
            </a:r>
            <a:r>
              <a:rPr sz="2800" b="1" spc="-150" dirty="0" smtClean="0">
                <a:latin typeface="Arial"/>
                <a:cs typeface="Arial"/>
              </a:rPr>
              <a:t>y</a:t>
            </a:r>
            <a:r>
              <a:rPr sz="2800" b="1" spc="-120" dirty="0" smtClean="0">
                <a:latin typeface="Arial"/>
                <a:cs typeface="Arial"/>
              </a:rPr>
              <a:t>p</a:t>
            </a:r>
            <a:r>
              <a:rPr sz="2800" b="1" spc="-110" dirty="0" smtClean="0">
                <a:latin typeface="Arial"/>
                <a:cs typeface="Arial"/>
              </a:rPr>
              <a:t>e</a:t>
            </a:r>
            <a:r>
              <a:rPr sz="2800" b="1" spc="-20" dirty="0" smtClean="0">
                <a:latin typeface="Arial"/>
                <a:cs typeface="Arial"/>
              </a:rPr>
              <a:t>s</a:t>
            </a:r>
            <a:r>
              <a:rPr sz="2800" b="1" spc="-160" dirty="0" smtClean="0">
                <a:latin typeface="Arial"/>
                <a:cs typeface="Arial"/>
              </a:rPr>
              <a:t> </a:t>
            </a:r>
            <a:r>
              <a:rPr sz="2800" b="1" spc="-120" dirty="0" smtClean="0">
                <a:latin typeface="Arial"/>
                <a:cs typeface="Arial"/>
              </a:rPr>
              <a:t>o</a:t>
            </a:r>
            <a:r>
              <a:rPr sz="2800" b="1" spc="-10" dirty="0" smtClean="0">
                <a:latin typeface="Arial"/>
                <a:cs typeface="Arial"/>
              </a:rPr>
              <a:t>f</a:t>
            </a:r>
            <a:r>
              <a:rPr sz="2800" b="1" spc="-185" dirty="0" smtClean="0">
                <a:latin typeface="Arial"/>
                <a:cs typeface="Arial"/>
              </a:rPr>
              <a:t> </a:t>
            </a:r>
            <a:r>
              <a:rPr sz="2800" b="1" spc="-100" dirty="0" smtClean="0">
                <a:latin typeface="Arial"/>
                <a:cs typeface="Arial"/>
              </a:rPr>
              <a:t>I</a:t>
            </a:r>
            <a:r>
              <a:rPr sz="2800" b="1" spc="-120" dirty="0" smtClean="0">
                <a:latin typeface="Arial"/>
                <a:cs typeface="Arial"/>
              </a:rPr>
              <a:t>n</a:t>
            </a:r>
            <a:r>
              <a:rPr sz="2800" b="1" spc="-105" dirty="0" smtClean="0">
                <a:latin typeface="Arial"/>
                <a:cs typeface="Arial"/>
              </a:rPr>
              <a:t>f</a:t>
            </a:r>
            <a:r>
              <a:rPr sz="2800" b="1" spc="-120" dirty="0" smtClean="0">
                <a:latin typeface="Arial"/>
                <a:cs typeface="Arial"/>
              </a:rPr>
              <a:t>o</a:t>
            </a:r>
            <a:r>
              <a:rPr sz="2800" b="1" spc="-110" dirty="0" smtClean="0">
                <a:latin typeface="Arial"/>
                <a:cs typeface="Arial"/>
              </a:rPr>
              <a:t>r</a:t>
            </a:r>
            <a:r>
              <a:rPr sz="2800" b="1" spc="-125" dirty="0" smtClean="0">
                <a:latin typeface="Arial"/>
                <a:cs typeface="Arial"/>
              </a:rPr>
              <a:t>m</a:t>
            </a:r>
            <a:r>
              <a:rPr sz="2800" b="1" spc="-110" dirty="0" smtClean="0">
                <a:latin typeface="Arial"/>
                <a:cs typeface="Arial"/>
              </a:rPr>
              <a:t>a</a:t>
            </a:r>
            <a:r>
              <a:rPr sz="2800" b="1" spc="-105" dirty="0" smtClean="0">
                <a:latin typeface="Arial"/>
                <a:cs typeface="Arial"/>
              </a:rPr>
              <a:t>t</a:t>
            </a:r>
            <a:r>
              <a:rPr sz="2800" b="1" spc="-100" dirty="0" smtClean="0">
                <a:latin typeface="Arial"/>
                <a:cs typeface="Arial"/>
              </a:rPr>
              <a:t>i</a:t>
            </a:r>
            <a:r>
              <a:rPr sz="2800" b="1" spc="-120" dirty="0" smtClean="0">
                <a:latin typeface="Arial"/>
                <a:cs typeface="Arial"/>
              </a:rPr>
              <a:t>o</a:t>
            </a:r>
            <a:r>
              <a:rPr sz="2800" b="1" spc="-20" dirty="0" smtClean="0">
                <a:latin typeface="Arial"/>
                <a:cs typeface="Arial"/>
              </a:rPr>
              <a:t>n</a:t>
            </a:r>
            <a:r>
              <a:rPr sz="2800" b="1" spc="-215" dirty="0" smtClean="0">
                <a:latin typeface="Arial"/>
                <a:cs typeface="Arial"/>
              </a:rPr>
              <a:t> </a:t>
            </a:r>
            <a:r>
              <a:rPr sz="2800" b="1" spc="-120" dirty="0" smtClean="0">
                <a:latin typeface="Arial"/>
                <a:cs typeface="Arial"/>
              </a:rPr>
              <a:t>Sou</a:t>
            </a:r>
            <a:r>
              <a:rPr sz="2800" b="1" spc="-110" dirty="0" smtClean="0">
                <a:latin typeface="Arial"/>
                <a:cs typeface="Arial"/>
              </a:rPr>
              <a:t>rce</a:t>
            </a:r>
            <a:r>
              <a:rPr sz="2800" b="1" spc="-20" dirty="0" smtClean="0">
                <a:latin typeface="Arial"/>
                <a:cs typeface="Arial"/>
              </a:rPr>
              <a:t>s</a:t>
            </a:r>
            <a:r>
              <a:rPr sz="2800" b="1" spc="-210" dirty="0" smtClean="0">
                <a:latin typeface="Arial"/>
                <a:cs typeface="Arial"/>
              </a:rPr>
              <a:t> </a:t>
            </a:r>
            <a:r>
              <a:rPr sz="2800" b="1" spc="-105" dirty="0" smtClean="0">
                <a:latin typeface="Arial"/>
                <a:cs typeface="Arial"/>
              </a:rPr>
              <a:t>(</a:t>
            </a:r>
            <a:r>
              <a:rPr sz="2800" b="1" spc="-120" dirty="0" smtClean="0">
                <a:latin typeface="Arial"/>
                <a:cs typeface="Arial"/>
              </a:rPr>
              <a:t>Fo</a:t>
            </a:r>
            <a:r>
              <a:rPr sz="2800" b="1" spc="-110" dirty="0" smtClean="0">
                <a:latin typeface="Arial"/>
                <a:cs typeface="Arial"/>
              </a:rPr>
              <a:t>r</a:t>
            </a:r>
            <a:r>
              <a:rPr sz="2800" b="1" spc="-120" dirty="0" smtClean="0">
                <a:latin typeface="Arial"/>
                <a:cs typeface="Arial"/>
              </a:rPr>
              <a:t>d</a:t>
            </a:r>
            <a:r>
              <a:rPr sz="2800" b="1" spc="-10" dirty="0" smtClean="0">
                <a:latin typeface="Arial"/>
                <a:cs typeface="Arial"/>
              </a:rPr>
              <a:t>,</a:t>
            </a:r>
            <a:r>
              <a:rPr sz="2800" b="1" spc="-195" dirty="0" smtClean="0">
                <a:latin typeface="Arial"/>
                <a:cs typeface="Arial"/>
              </a:rPr>
              <a:t> </a:t>
            </a:r>
            <a:r>
              <a:rPr sz="2800" b="1" spc="-110" dirty="0" smtClean="0">
                <a:latin typeface="Arial"/>
                <a:cs typeface="Arial"/>
              </a:rPr>
              <a:t>2012</a:t>
            </a:r>
            <a:r>
              <a:rPr sz="2800" b="1" spc="-10" dirty="0" smtClean="0">
                <a:latin typeface="Arial"/>
                <a:cs typeface="Arial"/>
              </a:rPr>
              <a:t>)</a:t>
            </a:r>
            <a:endParaRPr sz="2800">
              <a:latin typeface="Arial"/>
              <a:cs typeface="Arial"/>
            </a:endParaRPr>
          </a:p>
        </p:txBody>
      </p:sp>
      <p:sp>
        <p:nvSpPr>
          <p:cNvPr id="3" name="object 3"/>
          <p:cNvSpPr txBox="1"/>
          <p:nvPr/>
        </p:nvSpPr>
        <p:spPr>
          <a:xfrm>
            <a:off x="650240" y="1634871"/>
            <a:ext cx="5466080" cy="4008754"/>
          </a:xfrm>
          <a:prstGeom prst="rect">
            <a:avLst/>
          </a:prstGeom>
        </p:spPr>
        <p:txBody>
          <a:bodyPr vert="horz" wrap="square" lIns="0" tIns="0" rIns="0" bIns="0" rtlCol="0">
            <a:noAutofit/>
          </a:bodyPr>
          <a:lstStyle/>
          <a:p>
            <a:pPr marL="241300" indent="-228600">
              <a:lnSpc>
                <a:spcPct val="100000"/>
              </a:lnSpc>
              <a:buClr>
                <a:srgbClr val="9F2936"/>
              </a:buClr>
              <a:buFont typeface="Arial"/>
              <a:buChar char="•"/>
              <a:tabLst>
                <a:tab pos="241300" algn="l"/>
              </a:tabLst>
            </a:pPr>
            <a:r>
              <a:rPr sz="3200" spc="0" dirty="0" smtClean="0">
                <a:latin typeface="Arial"/>
                <a:cs typeface="Arial"/>
              </a:rPr>
              <a:t>Soci</a:t>
            </a:r>
            <a:r>
              <a:rPr sz="3200" spc="-15" dirty="0" smtClean="0">
                <a:latin typeface="Arial"/>
                <a:cs typeface="Arial"/>
              </a:rPr>
              <a:t>a</a:t>
            </a:r>
            <a:r>
              <a:rPr sz="3200" spc="0" dirty="0" smtClean="0">
                <a:latin typeface="Arial"/>
                <a:cs typeface="Arial"/>
              </a:rPr>
              <a:t>l</a:t>
            </a:r>
            <a:r>
              <a:rPr sz="3200" spc="5" dirty="0" smtClean="0">
                <a:latin typeface="Arial"/>
                <a:cs typeface="Arial"/>
              </a:rPr>
              <a:t> </a:t>
            </a:r>
            <a:r>
              <a:rPr sz="3200" spc="-15" dirty="0" smtClean="0">
                <a:latin typeface="Arial"/>
                <a:cs typeface="Arial"/>
              </a:rPr>
              <a:t>n</a:t>
            </a:r>
            <a:r>
              <a:rPr sz="3200" spc="0" dirty="0" smtClean="0">
                <a:latin typeface="Arial"/>
                <a:cs typeface="Arial"/>
              </a:rPr>
              <a:t>e</a:t>
            </a:r>
            <a:r>
              <a:rPr sz="3200" spc="-10" dirty="0" smtClean="0">
                <a:latin typeface="Arial"/>
                <a:cs typeface="Arial"/>
              </a:rPr>
              <a:t>t</a:t>
            </a:r>
            <a:r>
              <a:rPr sz="3200" spc="0" dirty="0" smtClean="0">
                <a:latin typeface="Arial"/>
                <a:cs typeface="Arial"/>
              </a:rPr>
              <a:t>worki</a:t>
            </a:r>
            <a:r>
              <a:rPr sz="3200" spc="-15" dirty="0" smtClean="0">
                <a:latin typeface="Arial"/>
                <a:cs typeface="Arial"/>
              </a:rPr>
              <a:t>n</a:t>
            </a:r>
            <a:r>
              <a:rPr sz="3200" spc="0" dirty="0" smtClean="0">
                <a:latin typeface="Arial"/>
                <a:cs typeface="Arial"/>
              </a:rPr>
              <a:t>g</a:t>
            </a:r>
            <a:r>
              <a:rPr sz="3200" spc="-35" dirty="0" smtClean="0">
                <a:latin typeface="Arial"/>
                <a:cs typeface="Arial"/>
              </a:rPr>
              <a:t> </a:t>
            </a:r>
            <a:r>
              <a:rPr sz="3200" spc="0" dirty="0" smtClean="0">
                <a:latin typeface="Arial"/>
                <a:cs typeface="Arial"/>
              </a:rPr>
              <a:t>sites</a:t>
            </a:r>
            <a:endParaRPr sz="3200">
              <a:latin typeface="Arial"/>
              <a:cs typeface="Arial"/>
            </a:endParaRPr>
          </a:p>
          <a:p>
            <a:pPr>
              <a:lnSpc>
                <a:spcPts val="750"/>
              </a:lnSpc>
              <a:spcBef>
                <a:spcPts val="17"/>
              </a:spcBef>
              <a:buClr>
                <a:srgbClr val="9F2936"/>
              </a:buClr>
              <a:buFont typeface="Arial"/>
              <a:buChar char="•"/>
            </a:pPr>
            <a:endParaRPr sz="750"/>
          </a:p>
          <a:p>
            <a:pPr marL="241300" indent="-228600">
              <a:lnSpc>
                <a:spcPct val="100000"/>
              </a:lnSpc>
              <a:buClr>
                <a:srgbClr val="9F2936"/>
              </a:buClr>
              <a:buFont typeface="Arial"/>
              <a:buChar char="•"/>
              <a:tabLst>
                <a:tab pos="241300" algn="l"/>
              </a:tabLst>
            </a:pPr>
            <a:r>
              <a:rPr sz="3200" spc="0" dirty="0" smtClean="0">
                <a:latin typeface="Arial"/>
                <a:cs typeface="Arial"/>
              </a:rPr>
              <a:t>Ency</a:t>
            </a:r>
            <a:r>
              <a:rPr sz="3200" spc="10" dirty="0" smtClean="0">
                <a:latin typeface="Arial"/>
                <a:cs typeface="Arial"/>
              </a:rPr>
              <a:t>c</a:t>
            </a:r>
            <a:r>
              <a:rPr sz="3200" spc="0" dirty="0" smtClean="0">
                <a:latin typeface="Arial"/>
                <a:cs typeface="Arial"/>
              </a:rPr>
              <a:t>lo</a:t>
            </a:r>
            <a:r>
              <a:rPr sz="3200" spc="-15" dirty="0" smtClean="0">
                <a:latin typeface="Arial"/>
                <a:cs typeface="Arial"/>
              </a:rPr>
              <a:t>p</a:t>
            </a:r>
            <a:r>
              <a:rPr sz="3200" spc="0" dirty="0" smtClean="0">
                <a:latin typeface="Arial"/>
                <a:cs typeface="Arial"/>
              </a:rPr>
              <a:t>e</a:t>
            </a:r>
            <a:r>
              <a:rPr sz="3200" spc="-10" dirty="0" smtClean="0">
                <a:latin typeface="Arial"/>
                <a:cs typeface="Arial"/>
              </a:rPr>
              <a:t>d</a:t>
            </a:r>
            <a:r>
              <a:rPr sz="3200" spc="0" dirty="0" smtClean="0">
                <a:latin typeface="Arial"/>
                <a:cs typeface="Arial"/>
              </a:rPr>
              <a:t>ias</a:t>
            </a:r>
            <a:endParaRPr sz="3200">
              <a:latin typeface="Arial"/>
              <a:cs typeface="Arial"/>
            </a:endParaRPr>
          </a:p>
          <a:p>
            <a:pPr>
              <a:lnSpc>
                <a:spcPts val="750"/>
              </a:lnSpc>
              <a:spcBef>
                <a:spcPts val="20"/>
              </a:spcBef>
              <a:buClr>
                <a:srgbClr val="9F2936"/>
              </a:buClr>
              <a:buFont typeface="Arial"/>
              <a:buChar char="•"/>
            </a:pPr>
            <a:endParaRPr sz="750"/>
          </a:p>
          <a:p>
            <a:pPr marL="241300" indent="-228600">
              <a:lnSpc>
                <a:spcPct val="100000"/>
              </a:lnSpc>
              <a:buClr>
                <a:srgbClr val="9F2936"/>
              </a:buClr>
              <a:buFont typeface="Arial"/>
              <a:buChar char="•"/>
              <a:tabLst>
                <a:tab pos="241300" algn="l"/>
              </a:tabLst>
            </a:pPr>
            <a:r>
              <a:rPr sz="3200" spc="0" dirty="0" smtClean="0">
                <a:latin typeface="Arial"/>
                <a:cs typeface="Arial"/>
              </a:rPr>
              <a:t>Ha</a:t>
            </a:r>
            <a:r>
              <a:rPr sz="3200" spc="-15" dirty="0" smtClean="0">
                <a:latin typeface="Arial"/>
                <a:cs typeface="Arial"/>
              </a:rPr>
              <a:t>n</a:t>
            </a:r>
            <a:r>
              <a:rPr sz="3200" spc="0" dirty="0" smtClean="0">
                <a:latin typeface="Arial"/>
                <a:cs typeface="Arial"/>
              </a:rPr>
              <a:t>d</a:t>
            </a:r>
            <a:r>
              <a:rPr sz="3200" spc="-15" dirty="0" smtClean="0">
                <a:latin typeface="Arial"/>
                <a:cs typeface="Arial"/>
              </a:rPr>
              <a:t>b</a:t>
            </a:r>
            <a:r>
              <a:rPr sz="3200" spc="0" dirty="0" smtClean="0">
                <a:latin typeface="Arial"/>
                <a:cs typeface="Arial"/>
              </a:rPr>
              <a:t>o</a:t>
            </a:r>
            <a:r>
              <a:rPr sz="3200" spc="-15" dirty="0" smtClean="0">
                <a:latin typeface="Arial"/>
                <a:cs typeface="Arial"/>
              </a:rPr>
              <a:t>o</a:t>
            </a:r>
            <a:r>
              <a:rPr sz="3200" spc="0" dirty="0" smtClean="0">
                <a:latin typeface="Arial"/>
                <a:cs typeface="Arial"/>
              </a:rPr>
              <a:t>ks</a:t>
            </a:r>
            <a:r>
              <a:rPr sz="3200" spc="-15" dirty="0" smtClean="0">
                <a:latin typeface="Arial"/>
                <a:cs typeface="Arial"/>
              </a:rPr>
              <a:t> </a:t>
            </a:r>
            <a:r>
              <a:rPr sz="3200" spc="0" dirty="0" smtClean="0">
                <a:latin typeface="Arial"/>
                <a:cs typeface="Arial"/>
              </a:rPr>
              <a:t>a</a:t>
            </a:r>
            <a:r>
              <a:rPr sz="3200" spc="-15" dirty="0" smtClean="0">
                <a:latin typeface="Arial"/>
                <a:cs typeface="Arial"/>
              </a:rPr>
              <a:t>n</a:t>
            </a:r>
            <a:r>
              <a:rPr sz="3200" spc="0" dirty="0" smtClean="0">
                <a:latin typeface="Arial"/>
                <a:cs typeface="Arial"/>
              </a:rPr>
              <a:t>d</a:t>
            </a:r>
            <a:r>
              <a:rPr sz="3200" spc="-5" dirty="0" smtClean="0">
                <a:latin typeface="Arial"/>
                <a:cs typeface="Arial"/>
              </a:rPr>
              <a:t> </a:t>
            </a:r>
            <a:r>
              <a:rPr sz="3200" spc="0" dirty="0" smtClean="0">
                <a:latin typeface="Arial"/>
                <a:cs typeface="Arial"/>
              </a:rPr>
              <a:t>m</a:t>
            </a:r>
            <a:r>
              <a:rPr sz="3200" spc="-15" dirty="0" smtClean="0">
                <a:latin typeface="Arial"/>
                <a:cs typeface="Arial"/>
              </a:rPr>
              <a:t>a</a:t>
            </a:r>
            <a:r>
              <a:rPr sz="3200" spc="0" dirty="0" smtClean="0">
                <a:latin typeface="Arial"/>
                <a:cs typeface="Arial"/>
              </a:rPr>
              <a:t>n</a:t>
            </a:r>
            <a:r>
              <a:rPr sz="3200" spc="-15" dirty="0" smtClean="0">
                <a:latin typeface="Arial"/>
                <a:cs typeface="Arial"/>
              </a:rPr>
              <a:t>u</a:t>
            </a:r>
            <a:r>
              <a:rPr sz="3200" spc="0" dirty="0" smtClean="0">
                <a:latin typeface="Arial"/>
                <a:cs typeface="Arial"/>
              </a:rPr>
              <a:t>a</a:t>
            </a:r>
            <a:r>
              <a:rPr sz="3200" spc="-10" dirty="0" smtClean="0">
                <a:latin typeface="Arial"/>
                <a:cs typeface="Arial"/>
              </a:rPr>
              <a:t>l</a:t>
            </a:r>
            <a:r>
              <a:rPr sz="3200" spc="0" dirty="0" smtClean="0">
                <a:latin typeface="Arial"/>
                <a:cs typeface="Arial"/>
              </a:rPr>
              <a:t>s</a:t>
            </a:r>
            <a:endParaRPr sz="3200">
              <a:latin typeface="Arial"/>
              <a:cs typeface="Arial"/>
            </a:endParaRPr>
          </a:p>
          <a:p>
            <a:pPr>
              <a:lnSpc>
                <a:spcPts val="750"/>
              </a:lnSpc>
              <a:spcBef>
                <a:spcPts val="18"/>
              </a:spcBef>
              <a:buClr>
                <a:srgbClr val="9F2936"/>
              </a:buClr>
              <a:buFont typeface="Arial"/>
              <a:buChar char="•"/>
            </a:pPr>
            <a:endParaRPr sz="750"/>
          </a:p>
          <a:p>
            <a:pPr marL="241300" indent="-228600">
              <a:lnSpc>
                <a:spcPct val="100000"/>
              </a:lnSpc>
              <a:buClr>
                <a:srgbClr val="9F2936"/>
              </a:buClr>
              <a:buFont typeface="Arial"/>
              <a:buChar char="•"/>
              <a:tabLst>
                <a:tab pos="241300" algn="l"/>
              </a:tabLst>
            </a:pPr>
            <a:r>
              <a:rPr sz="3200" spc="0" dirty="0" smtClean="0">
                <a:latin typeface="Arial"/>
                <a:cs typeface="Arial"/>
              </a:rPr>
              <a:t>Journ</a:t>
            </a:r>
            <a:r>
              <a:rPr sz="3200" spc="-20" dirty="0" smtClean="0">
                <a:latin typeface="Arial"/>
                <a:cs typeface="Arial"/>
              </a:rPr>
              <a:t>a</a:t>
            </a:r>
            <a:r>
              <a:rPr sz="3200" spc="0" dirty="0" smtClean="0">
                <a:latin typeface="Arial"/>
                <a:cs typeface="Arial"/>
              </a:rPr>
              <a:t>l</a:t>
            </a:r>
            <a:r>
              <a:rPr sz="3200" spc="-15" dirty="0" smtClean="0">
                <a:latin typeface="Arial"/>
                <a:cs typeface="Arial"/>
              </a:rPr>
              <a:t> </a:t>
            </a:r>
            <a:r>
              <a:rPr sz="3200" spc="0" dirty="0" smtClean="0">
                <a:latin typeface="Arial"/>
                <a:cs typeface="Arial"/>
              </a:rPr>
              <a:t>art</a:t>
            </a:r>
            <a:r>
              <a:rPr sz="3200" spc="-10" dirty="0" smtClean="0">
                <a:latin typeface="Arial"/>
                <a:cs typeface="Arial"/>
              </a:rPr>
              <a:t>i</a:t>
            </a:r>
            <a:r>
              <a:rPr sz="3200" spc="0" dirty="0" smtClean="0">
                <a:latin typeface="Arial"/>
                <a:cs typeface="Arial"/>
              </a:rPr>
              <a:t>cles</a:t>
            </a:r>
            <a:endParaRPr sz="3200">
              <a:latin typeface="Arial"/>
              <a:cs typeface="Arial"/>
            </a:endParaRPr>
          </a:p>
          <a:p>
            <a:pPr>
              <a:lnSpc>
                <a:spcPts val="750"/>
              </a:lnSpc>
              <a:spcBef>
                <a:spcPts val="21"/>
              </a:spcBef>
              <a:buClr>
                <a:srgbClr val="9F2936"/>
              </a:buClr>
              <a:buFont typeface="Arial"/>
              <a:buChar char="•"/>
            </a:pPr>
            <a:endParaRPr sz="750"/>
          </a:p>
          <a:p>
            <a:pPr marL="241300" indent="-228600">
              <a:lnSpc>
                <a:spcPct val="100000"/>
              </a:lnSpc>
              <a:buClr>
                <a:srgbClr val="9F2936"/>
              </a:buClr>
              <a:buFont typeface="Arial"/>
              <a:buChar char="•"/>
              <a:tabLst>
                <a:tab pos="241300" algn="l"/>
              </a:tabLst>
            </a:pPr>
            <a:r>
              <a:rPr sz="3200" spc="0" dirty="0" smtClean="0">
                <a:latin typeface="Arial"/>
                <a:cs typeface="Arial"/>
              </a:rPr>
              <a:t>Research</a:t>
            </a:r>
            <a:r>
              <a:rPr sz="3200" spc="-30" dirty="0" smtClean="0">
                <a:latin typeface="Arial"/>
                <a:cs typeface="Arial"/>
              </a:rPr>
              <a:t> </a:t>
            </a:r>
            <a:r>
              <a:rPr sz="3200" spc="0" dirty="0" smtClean="0">
                <a:latin typeface="Arial"/>
                <a:cs typeface="Arial"/>
              </a:rPr>
              <a:t>reviews</a:t>
            </a:r>
            <a:endParaRPr sz="3200">
              <a:latin typeface="Arial"/>
              <a:cs typeface="Arial"/>
            </a:endParaRPr>
          </a:p>
          <a:p>
            <a:pPr>
              <a:lnSpc>
                <a:spcPts val="750"/>
              </a:lnSpc>
              <a:spcBef>
                <a:spcPts val="17"/>
              </a:spcBef>
              <a:buClr>
                <a:srgbClr val="9F2936"/>
              </a:buClr>
              <a:buFont typeface="Arial"/>
              <a:buChar char="•"/>
            </a:pPr>
            <a:endParaRPr sz="750"/>
          </a:p>
          <a:p>
            <a:pPr marL="241300" indent="-228600">
              <a:lnSpc>
                <a:spcPct val="100000"/>
              </a:lnSpc>
              <a:buClr>
                <a:srgbClr val="9F2936"/>
              </a:buClr>
              <a:buFont typeface="Arial"/>
              <a:buChar char="•"/>
              <a:tabLst>
                <a:tab pos="241300" algn="l"/>
              </a:tabLst>
            </a:pPr>
            <a:r>
              <a:rPr sz="3200" spc="0" dirty="0" smtClean="0">
                <a:latin typeface="Arial"/>
                <a:cs typeface="Arial"/>
              </a:rPr>
              <a:t>Con</a:t>
            </a:r>
            <a:r>
              <a:rPr sz="3200" spc="-10" dirty="0" smtClean="0">
                <a:latin typeface="Arial"/>
                <a:cs typeface="Arial"/>
              </a:rPr>
              <a:t>f</a:t>
            </a:r>
            <a:r>
              <a:rPr sz="3200" spc="0" dirty="0" smtClean="0">
                <a:latin typeface="Arial"/>
                <a:cs typeface="Arial"/>
              </a:rPr>
              <a:t>er</a:t>
            </a:r>
            <a:r>
              <a:rPr sz="3200" spc="-10" dirty="0" smtClean="0">
                <a:latin typeface="Arial"/>
                <a:cs typeface="Arial"/>
              </a:rPr>
              <a:t>e</a:t>
            </a:r>
            <a:r>
              <a:rPr sz="3200" spc="0" dirty="0" smtClean="0">
                <a:latin typeface="Arial"/>
                <a:cs typeface="Arial"/>
              </a:rPr>
              <a:t>nce</a:t>
            </a:r>
            <a:r>
              <a:rPr sz="3200" spc="-30" dirty="0" smtClean="0">
                <a:latin typeface="Arial"/>
                <a:cs typeface="Arial"/>
              </a:rPr>
              <a:t> </a:t>
            </a:r>
            <a:r>
              <a:rPr sz="3200" spc="0" dirty="0" smtClean="0">
                <a:latin typeface="Arial"/>
                <a:cs typeface="Arial"/>
              </a:rPr>
              <a:t>p</a:t>
            </a:r>
            <a:r>
              <a:rPr sz="3200" spc="-10" dirty="0" smtClean="0">
                <a:latin typeface="Arial"/>
                <a:cs typeface="Arial"/>
              </a:rPr>
              <a:t>a</a:t>
            </a:r>
            <a:r>
              <a:rPr sz="3200" spc="0" dirty="0" smtClean="0">
                <a:latin typeface="Arial"/>
                <a:cs typeface="Arial"/>
              </a:rPr>
              <a:t>p</a:t>
            </a:r>
            <a:r>
              <a:rPr sz="3200" spc="-10" dirty="0" smtClean="0">
                <a:latin typeface="Arial"/>
                <a:cs typeface="Arial"/>
              </a:rPr>
              <a:t>e</a:t>
            </a:r>
            <a:r>
              <a:rPr sz="3200" spc="0" dirty="0" smtClean="0">
                <a:latin typeface="Arial"/>
                <a:cs typeface="Arial"/>
              </a:rPr>
              <a:t>rs</a:t>
            </a:r>
            <a:endParaRPr sz="3200">
              <a:latin typeface="Arial"/>
              <a:cs typeface="Arial"/>
            </a:endParaRPr>
          </a:p>
          <a:p>
            <a:pPr>
              <a:lnSpc>
                <a:spcPts val="750"/>
              </a:lnSpc>
              <a:spcBef>
                <a:spcPts val="18"/>
              </a:spcBef>
              <a:buClr>
                <a:srgbClr val="9F2936"/>
              </a:buClr>
              <a:buFont typeface="Arial"/>
              <a:buChar char="•"/>
            </a:pPr>
            <a:endParaRPr sz="750"/>
          </a:p>
          <a:p>
            <a:pPr marL="241300" indent="-228600">
              <a:lnSpc>
                <a:spcPct val="100000"/>
              </a:lnSpc>
              <a:buClr>
                <a:srgbClr val="9F2936"/>
              </a:buClr>
              <a:buFont typeface="Arial"/>
              <a:buChar char="•"/>
              <a:tabLst>
                <a:tab pos="241300" algn="l"/>
              </a:tabLst>
            </a:pPr>
            <a:r>
              <a:rPr sz="3200" spc="0" dirty="0" smtClean="0">
                <a:latin typeface="Arial"/>
                <a:cs typeface="Arial"/>
              </a:rPr>
              <a:t>Research</a:t>
            </a:r>
            <a:r>
              <a:rPr sz="3200" spc="-30" dirty="0" smtClean="0">
                <a:latin typeface="Arial"/>
                <a:cs typeface="Arial"/>
              </a:rPr>
              <a:t> </a:t>
            </a:r>
            <a:r>
              <a:rPr sz="3200" spc="0" dirty="0" smtClean="0">
                <a:latin typeface="Arial"/>
                <a:cs typeface="Arial"/>
              </a:rPr>
              <a:t>th</a:t>
            </a:r>
            <a:r>
              <a:rPr sz="3200" spc="-10" dirty="0" smtClean="0">
                <a:latin typeface="Arial"/>
                <a:cs typeface="Arial"/>
              </a:rPr>
              <a:t>e</a:t>
            </a:r>
            <a:r>
              <a:rPr sz="3200" spc="0" dirty="0" smtClean="0">
                <a:latin typeface="Arial"/>
                <a:cs typeface="Arial"/>
              </a:rPr>
              <a:t>ses</a:t>
            </a:r>
            <a:r>
              <a:rPr sz="3200" spc="-15" dirty="0" smtClean="0">
                <a:latin typeface="Arial"/>
                <a:cs typeface="Arial"/>
              </a:rPr>
              <a:t> </a:t>
            </a:r>
            <a:r>
              <a:rPr sz="3200" spc="0" dirty="0" smtClean="0">
                <a:latin typeface="Arial"/>
                <a:cs typeface="Arial"/>
              </a:rPr>
              <a:t>a</a:t>
            </a:r>
            <a:r>
              <a:rPr sz="3200" spc="-10" dirty="0" smtClean="0">
                <a:latin typeface="Arial"/>
                <a:cs typeface="Arial"/>
              </a:rPr>
              <a:t>n</a:t>
            </a:r>
            <a:r>
              <a:rPr sz="3200" spc="0" dirty="0" smtClean="0">
                <a:latin typeface="Arial"/>
                <a:cs typeface="Arial"/>
              </a:rPr>
              <a:t>d r</a:t>
            </a:r>
            <a:r>
              <a:rPr sz="3200" spc="-15" dirty="0" smtClean="0">
                <a:latin typeface="Arial"/>
                <a:cs typeface="Arial"/>
              </a:rPr>
              <a:t>e</a:t>
            </a:r>
            <a:r>
              <a:rPr sz="3200" spc="0" dirty="0" smtClean="0">
                <a:latin typeface="Arial"/>
                <a:cs typeface="Arial"/>
              </a:rPr>
              <a:t>p</a:t>
            </a:r>
            <a:r>
              <a:rPr sz="3200" spc="-10" dirty="0" smtClean="0">
                <a:latin typeface="Arial"/>
                <a:cs typeface="Arial"/>
              </a:rPr>
              <a:t>o</a:t>
            </a:r>
            <a:r>
              <a:rPr sz="3200" spc="0" dirty="0" smtClean="0">
                <a:latin typeface="Arial"/>
                <a:cs typeface="Arial"/>
              </a:rPr>
              <a:t>rts</a:t>
            </a:r>
            <a:endParaRPr sz="3200">
              <a:latin typeface="Arial"/>
              <a:cs typeface="Arial"/>
            </a:endParaRPr>
          </a:p>
        </p:txBody>
      </p:sp>
      <p:sp>
        <p:nvSpPr>
          <p:cNvPr id="4" name="object 4"/>
          <p:cNvSpPr/>
          <p:nvPr/>
        </p:nvSpPr>
        <p:spPr>
          <a:xfrm>
            <a:off x="8531225" y="5649608"/>
            <a:ext cx="71247" cy="395591"/>
          </a:xfrm>
          <a:custGeom>
            <a:avLst/>
            <a:gdLst/>
            <a:ahLst/>
            <a:cxnLst/>
            <a:rect l="l" t="t" r="r" b="b"/>
            <a:pathLst>
              <a:path w="71247" h="395591">
                <a:moveTo>
                  <a:pt x="71247" y="395591"/>
                </a:moveTo>
                <a:lnTo>
                  <a:pt x="31115" y="383231"/>
                </a:lnTo>
                <a:lnTo>
                  <a:pt x="5325" y="351436"/>
                </a:lnTo>
                <a:lnTo>
                  <a:pt x="0" y="69950"/>
                </a:lnTo>
                <a:lnTo>
                  <a:pt x="1470" y="55476"/>
                </a:lnTo>
                <a:lnTo>
                  <a:pt x="21187" y="19253"/>
                </a:lnTo>
                <a:lnTo>
                  <a:pt x="44154" y="4043"/>
                </a:lnTo>
                <a:lnTo>
                  <a:pt x="57706" y="0"/>
                </a:lnTo>
              </a:path>
            </a:pathLst>
          </a:custGeom>
          <a:ln w="19050">
            <a:solidFill>
              <a:srgbClr val="FFFFFF"/>
            </a:solidFill>
          </a:ln>
        </p:spPr>
        <p:txBody>
          <a:bodyPr wrap="square" lIns="0" tIns="0" rIns="0" bIns="0" rtlCol="0">
            <a:noAutofit/>
          </a:bodyPr>
          <a:lstStyle/>
          <a:p>
            <a:endParaRPr/>
          </a:p>
        </p:txBody>
      </p:sp>
      <p:sp>
        <p:nvSpPr>
          <p:cNvPr id="5" name="object 5"/>
          <p:cNvSpPr/>
          <p:nvPr/>
        </p:nvSpPr>
        <p:spPr>
          <a:xfrm>
            <a:off x="9009253" y="5648325"/>
            <a:ext cx="71247" cy="395591"/>
          </a:xfrm>
          <a:custGeom>
            <a:avLst/>
            <a:gdLst/>
            <a:ahLst/>
            <a:cxnLst/>
            <a:rect l="l" t="t" r="r" b="b"/>
            <a:pathLst>
              <a:path w="71247" h="395591">
                <a:moveTo>
                  <a:pt x="0" y="0"/>
                </a:moveTo>
                <a:lnTo>
                  <a:pt x="40131" y="12360"/>
                </a:lnTo>
                <a:lnTo>
                  <a:pt x="65921" y="44154"/>
                </a:lnTo>
                <a:lnTo>
                  <a:pt x="71247" y="325640"/>
                </a:lnTo>
                <a:lnTo>
                  <a:pt x="69776" y="340115"/>
                </a:lnTo>
                <a:lnTo>
                  <a:pt x="50059" y="376337"/>
                </a:lnTo>
                <a:lnTo>
                  <a:pt x="27092" y="391548"/>
                </a:lnTo>
                <a:lnTo>
                  <a:pt x="13540" y="395591"/>
                </a:lnTo>
              </a:path>
            </a:pathLst>
          </a:custGeom>
          <a:ln w="19049">
            <a:solidFill>
              <a:srgbClr val="FFFFFF"/>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88900">
              <a:lnSpc>
                <a:spcPct val="100000"/>
              </a:lnSpc>
            </a:pPr>
            <a:fld id="{81D60167-4931-47E6-BA6A-407CBD079E47}" type="slidenum">
              <a:rPr sz="1800" b="1" dirty="0" smtClean="0">
                <a:solidFill>
                  <a:srgbClr val="FFFFFF"/>
                </a:solidFill>
                <a:latin typeface="Arial"/>
                <a:cs typeface="Arial"/>
              </a:rPr>
              <a:t>2</a:t>
            </a:fld>
            <a:endParaRPr sz="18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447800"/>
            <a:ext cx="8890000" cy="2019300"/>
          </a:xfrm>
          <a:prstGeom prst="rect">
            <a:avLst/>
          </a:prstGeom>
        </p:spPr>
      </p:pic>
    </p:spTree>
    <p:extLst>
      <p:ext uri="{BB962C8B-B14F-4D97-AF65-F5344CB8AC3E}">
        <p14:creationId xmlns:p14="http://schemas.microsoft.com/office/powerpoint/2010/main" val="33159048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260600" y="0"/>
            <a:ext cx="4598276" cy="6858000"/>
          </a:xfrm>
          <a:prstGeom prst="rect">
            <a:avLst/>
          </a:prstGeom>
        </p:spPr>
      </p:pic>
    </p:spTree>
    <p:extLst>
      <p:ext uri="{BB962C8B-B14F-4D97-AF65-F5344CB8AC3E}">
        <p14:creationId xmlns:p14="http://schemas.microsoft.com/office/powerpoint/2010/main" val="13787033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2235200" y="0"/>
            <a:ext cx="4665306" cy="6858000"/>
          </a:xfrm>
          <a:prstGeom prst="rect">
            <a:avLst/>
          </a:prstGeom>
        </p:spPr>
      </p:pic>
    </p:spTree>
    <p:extLst>
      <p:ext uri="{BB962C8B-B14F-4D97-AF65-F5344CB8AC3E}">
        <p14:creationId xmlns:p14="http://schemas.microsoft.com/office/powerpoint/2010/main" val="1891248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2273300" y="0"/>
            <a:ext cx="4585100" cy="6858000"/>
          </a:xfrm>
          <a:prstGeom prst="rect">
            <a:avLst/>
          </a:prstGeom>
        </p:spPr>
      </p:pic>
    </p:spTree>
    <p:extLst>
      <p:ext uri="{BB962C8B-B14F-4D97-AF65-F5344CB8AC3E}">
        <p14:creationId xmlns:p14="http://schemas.microsoft.com/office/powerpoint/2010/main" val="3567353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298700" y="0"/>
            <a:ext cx="4524599" cy="6858000"/>
          </a:xfrm>
          <a:prstGeom prst="rect">
            <a:avLst/>
          </a:prstGeom>
        </p:spPr>
      </p:pic>
    </p:spTree>
    <p:extLst>
      <p:ext uri="{BB962C8B-B14F-4D97-AF65-F5344CB8AC3E}">
        <p14:creationId xmlns:p14="http://schemas.microsoft.com/office/powerpoint/2010/main" val="1572608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485900" y="0"/>
            <a:ext cx="6154615" cy="6858000"/>
          </a:xfrm>
          <a:prstGeom prst="rect">
            <a:avLst/>
          </a:prstGeom>
        </p:spPr>
      </p:pic>
    </p:spTree>
    <p:extLst>
      <p:ext uri="{BB962C8B-B14F-4D97-AF65-F5344CB8AC3E}">
        <p14:creationId xmlns:p14="http://schemas.microsoft.com/office/powerpoint/2010/main" val="1908852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b="1" dirty="0"/>
          </a:p>
        </p:txBody>
      </p:sp>
      <p:pic>
        <p:nvPicPr>
          <p:cNvPr id="4" name="Picture 3"/>
          <p:cNvPicPr>
            <a:picLocks noChangeAspect="1"/>
          </p:cNvPicPr>
          <p:nvPr/>
        </p:nvPicPr>
        <p:blipFill>
          <a:blip r:embed="rId2"/>
          <a:stretch>
            <a:fillRect/>
          </a:stretch>
        </p:blipFill>
        <p:spPr>
          <a:xfrm>
            <a:off x="533400" y="0"/>
            <a:ext cx="8054698" cy="6858000"/>
          </a:xfrm>
          <a:prstGeom prst="rect">
            <a:avLst/>
          </a:prstGeom>
        </p:spPr>
      </p:pic>
    </p:spTree>
    <p:extLst>
      <p:ext uri="{BB962C8B-B14F-4D97-AF65-F5344CB8AC3E}">
        <p14:creationId xmlns:p14="http://schemas.microsoft.com/office/powerpoint/2010/main" val="1676833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209800" y="0"/>
            <a:ext cx="4706471" cy="6858000"/>
          </a:xfrm>
          <a:prstGeom prst="rect">
            <a:avLst/>
          </a:prstGeom>
        </p:spPr>
      </p:pic>
    </p:spTree>
    <p:extLst>
      <p:ext uri="{BB962C8B-B14F-4D97-AF65-F5344CB8AC3E}">
        <p14:creationId xmlns:p14="http://schemas.microsoft.com/office/powerpoint/2010/main" val="2786911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13359" rIns="0" bIns="0" rtlCol="0">
            <a:noAutofit/>
          </a:bodyPr>
          <a:lstStyle/>
          <a:p>
            <a:pPr marL="12700">
              <a:lnSpc>
                <a:spcPct val="100000"/>
              </a:lnSpc>
            </a:pPr>
            <a:r>
              <a:rPr sz="2800" b="1" spc="-325" dirty="0" smtClean="0">
                <a:latin typeface="Arial"/>
                <a:cs typeface="Arial"/>
              </a:rPr>
              <a:t>T</a:t>
            </a:r>
            <a:r>
              <a:rPr sz="2800" b="1" spc="-150" dirty="0" smtClean="0">
                <a:latin typeface="Arial"/>
                <a:cs typeface="Arial"/>
              </a:rPr>
              <a:t>y</a:t>
            </a:r>
            <a:r>
              <a:rPr sz="2800" b="1" spc="-120" dirty="0" smtClean="0">
                <a:latin typeface="Arial"/>
                <a:cs typeface="Arial"/>
              </a:rPr>
              <a:t>p</a:t>
            </a:r>
            <a:r>
              <a:rPr sz="2800" b="1" spc="-110" dirty="0" smtClean="0">
                <a:latin typeface="Arial"/>
                <a:cs typeface="Arial"/>
              </a:rPr>
              <a:t>e</a:t>
            </a:r>
            <a:r>
              <a:rPr sz="2800" b="1" spc="-20" dirty="0" smtClean="0">
                <a:latin typeface="Arial"/>
                <a:cs typeface="Arial"/>
              </a:rPr>
              <a:t>s</a:t>
            </a:r>
            <a:r>
              <a:rPr sz="2800" b="1" spc="-160" dirty="0" smtClean="0">
                <a:latin typeface="Arial"/>
                <a:cs typeface="Arial"/>
              </a:rPr>
              <a:t> </a:t>
            </a:r>
            <a:r>
              <a:rPr sz="2800" b="1" spc="-120" dirty="0" smtClean="0">
                <a:latin typeface="Arial"/>
                <a:cs typeface="Arial"/>
              </a:rPr>
              <a:t>o</a:t>
            </a:r>
            <a:r>
              <a:rPr sz="2800" b="1" spc="-10" dirty="0" smtClean="0">
                <a:latin typeface="Arial"/>
                <a:cs typeface="Arial"/>
              </a:rPr>
              <a:t>f</a:t>
            </a:r>
            <a:r>
              <a:rPr sz="2800" b="1" spc="-185" dirty="0" smtClean="0">
                <a:latin typeface="Arial"/>
                <a:cs typeface="Arial"/>
              </a:rPr>
              <a:t> </a:t>
            </a:r>
            <a:r>
              <a:rPr sz="2800" b="1" spc="-100" dirty="0" smtClean="0">
                <a:latin typeface="Arial"/>
                <a:cs typeface="Arial"/>
              </a:rPr>
              <a:t>I</a:t>
            </a:r>
            <a:r>
              <a:rPr sz="2800" b="1" spc="-120" dirty="0" smtClean="0">
                <a:latin typeface="Arial"/>
                <a:cs typeface="Arial"/>
              </a:rPr>
              <a:t>n</a:t>
            </a:r>
            <a:r>
              <a:rPr sz="2800" b="1" spc="-105" dirty="0" smtClean="0">
                <a:latin typeface="Arial"/>
                <a:cs typeface="Arial"/>
              </a:rPr>
              <a:t>f</a:t>
            </a:r>
            <a:r>
              <a:rPr sz="2800" b="1" spc="-120" dirty="0" smtClean="0">
                <a:latin typeface="Arial"/>
                <a:cs typeface="Arial"/>
              </a:rPr>
              <a:t>o</a:t>
            </a:r>
            <a:r>
              <a:rPr sz="2800" b="1" spc="-10" dirty="0" smtClean="0">
                <a:latin typeface="Arial"/>
                <a:cs typeface="Arial"/>
              </a:rPr>
              <a:t>.</a:t>
            </a:r>
            <a:r>
              <a:rPr sz="2800" b="1" spc="-210" dirty="0" smtClean="0">
                <a:latin typeface="Arial"/>
                <a:cs typeface="Arial"/>
              </a:rPr>
              <a:t> </a:t>
            </a:r>
            <a:r>
              <a:rPr sz="2800" b="1" spc="-120" dirty="0" smtClean="0">
                <a:latin typeface="Arial"/>
                <a:cs typeface="Arial"/>
              </a:rPr>
              <a:t>Sou</a:t>
            </a:r>
            <a:r>
              <a:rPr sz="2800" b="1" spc="-110" dirty="0" smtClean="0">
                <a:latin typeface="Arial"/>
                <a:cs typeface="Arial"/>
              </a:rPr>
              <a:t>rces</a:t>
            </a:r>
            <a:r>
              <a:rPr sz="2800" b="1" spc="-10" dirty="0" smtClean="0">
                <a:latin typeface="Arial"/>
                <a:cs typeface="Arial"/>
              </a:rPr>
              <a:t>:</a:t>
            </a:r>
            <a:r>
              <a:rPr sz="2800" b="1" spc="-200" dirty="0" smtClean="0">
                <a:latin typeface="Arial"/>
                <a:cs typeface="Arial"/>
              </a:rPr>
              <a:t> </a:t>
            </a:r>
            <a:r>
              <a:rPr sz="2800" b="1" spc="-120" dirty="0" smtClean="0">
                <a:latin typeface="Arial"/>
                <a:cs typeface="Arial"/>
              </a:rPr>
              <a:t>So</a:t>
            </a:r>
            <a:r>
              <a:rPr sz="2800" b="1" spc="-110" dirty="0" smtClean="0">
                <a:latin typeface="Arial"/>
                <a:cs typeface="Arial"/>
              </a:rPr>
              <a:t>c</a:t>
            </a:r>
            <a:r>
              <a:rPr sz="2800" b="1" spc="-100" dirty="0" smtClean="0">
                <a:latin typeface="Arial"/>
                <a:cs typeface="Arial"/>
              </a:rPr>
              <a:t>i</a:t>
            </a:r>
            <a:r>
              <a:rPr sz="2800" b="1" spc="-110" dirty="0" smtClean="0">
                <a:latin typeface="Arial"/>
                <a:cs typeface="Arial"/>
              </a:rPr>
              <a:t>a</a:t>
            </a:r>
            <a:r>
              <a:rPr sz="2800" b="1" spc="-10" dirty="0" smtClean="0">
                <a:latin typeface="Arial"/>
                <a:cs typeface="Arial"/>
              </a:rPr>
              <a:t>l</a:t>
            </a:r>
            <a:r>
              <a:rPr sz="2800" b="1" spc="-220" dirty="0" smtClean="0">
                <a:latin typeface="Arial"/>
                <a:cs typeface="Arial"/>
              </a:rPr>
              <a:t> </a:t>
            </a:r>
            <a:r>
              <a:rPr sz="2800" b="1" spc="-120" dirty="0" smtClean="0">
                <a:latin typeface="Arial"/>
                <a:cs typeface="Arial"/>
              </a:rPr>
              <a:t>n</a:t>
            </a:r>
            <a:r>
              <a:rPr sz="2800" b="1" spc="-110" dirty="0" smtClean="0">
                <a:latin typeface="Arial"/>
                <a:cs typeface="Arial"/>
              </a:rPr>
              <a:t>e</a:t>
            </a:r>
            <a:r>
              <a:rPr sz="2800" b="1" spc="-105" dirty="0" smtClean="0">
                <a:latin typeface="Arial"/>
                <a:cs typeface="Arial"/>
              </a:rPr>
              <a:t>t</a:t>
            </a:r>
            <a:r>
              <a:rPr sz="2800" b="1" spc="-125" dirty="0" smtClean="0">
                <a:latin typeface="Arial"/>
                <a:cs typeface="Arial"/>
              </a:rPr>
              <a:t>w</a:t>
            </a:r>
            <a:r>
              <a:rPr sz="2800" b="1" spc="-120" dirty="0" smtClean="0">
                <a:latin typeface="Arial"/>
                <a:cs typeface="Arial"/>
              </a:rPr>
              <a:t>o</a:t>
            </a:r>
            <a:r>
              <a:rPr sz="2800" b="1" spc="-110" dirty="0" smtClean="0">
                <a:latin typeface="Arial"/>
                <a:cs typeface="Arial"/>
              </a:rPr>
              <a:t>rk</a:t>
            </a:r>
            <a:r>
              <a:rPr sz="2800" b="1" spc="-100" dirty="0" smtClean="0">
                <a:latin typeface="Arial"/>
                <a:cs typeface="Arial"/>
              </a:rPr>
              <a:t>i</a:t>
            </a:r>
            <a:r>
              <a:rPr sz="2800" b="1" spc="-120" dirty="0" smtClean="0">
                <a:latin typeface="Arial"/>
                <a:cs typeface="Arial"/>
              </a:rPr>
              <a:t>n</a:t>
            </a:r>
            <a:r>
              <a:rPr sz="2800" b="1" spc="-20" dirty="0" smtClean="0">
                <a:latin typeface="Arial"/>
                <a:cs typeface="Arial"/>
              </a:rPr>
              <a:t>g</a:t>
            </a:r>
            <a:r>
              <a:rPr sz="2800" b="1" spc="-204" dirty="0" smtClean="0">
                <a:latin typeface="Arial"/>
                <a:cs typeface="Arial"/>
              </a:rPr>
              <a:t> </a:t>
            </a:r>
            <a:r>
              <a:rPr sz="2800" b="1" spc="-110" dirty="0" smtClean="0">
                <a:latin typeface="Arial"/>
                <a:cs typeface="Arial"/>
              </a:rPr>
              <a:t>s</a:t>
            </a:r>
            <a:r>
              <a:rPr sz="2800" b="1" spc="-100" dirty="0" smtClean="0">
                <a:latin typeface="Arial"/>
                <a:cs typeface="Arial"/>
              </a:rPr>
              <a:t>i</a:t>
            </a:r>
            <a:r>
              <a:rPr sz="2800" b="1" spc="-105" dirty="0" smtClean="0">
                <a:latin typeface="Arial"/>
                <a:cs typeface="Arial"/>
              </a:rPr>
              <a:t>t</a:t>
            </a:r>
            <a:r>
              <a:rPr sz="2800" b="1" spc="-110" dirty="0" smtClean="0">
                <a:latin typeface="Arial"/>
                <a:cs typeface="Arial"/>
              </a:rPr>
              <a:t>e</a:t>
            </a:r>
            <a:r>
              <a:rPr sz="2800" b="1" spc="-20" dirty="0" smtClean="0">
                <a:latin typeface="Arial"/>
                <a:cs typeface="Arial"/>
              </a:rPr>
              <a:t>s</a:t>
            </a:r>
            <a:endParaRPr sz="2800">
              <a:latin typeface="Arial"/>
              <a:cs typeface="Arial"/>
            </a:endParaRPr>
          </a:p>
        </p:txBody>
      </p:sp>
      <p:sp>
        <p:nvSpPr>
          <p:cNvPr id="3" name="object 3"/>
          <p:cNvSpPr txBox="1"/>
          <p:nvPr/>
        </p:nvSpPr>
        <p:spPr>
          <a:xfrm>
            <a:off x="650240" y="1638934"/>
            <a:ext cx="7112000" cy="3667760"/>
          </a:xfrm>
          <a:prstGeom prst="rect">
            <a:avLst/>
          </a:prstGeom>
        </p:spPr>
        <p:txBody>
          <a:bodyPr vert="horz" wrap="square" lIns="0" tIns="0" rIns="0" bIns="0" rtlCol="0">
            <a:noAutofit/>
          </a:bodyPr>
          <a:lstStyle/>
          <a:p>
            <a:pPr marL="241300" indent="-228600">
              <a:lnSpc>
                <a:spcPct val="100000"/>
              </a:lnSpc>
              <a:buClr>
                <a:srgbClr val="9F2936"/>
              </a:buClr>
              <a:buFont typeface="Arial"/>
              <a:buChar char="•"/>
              <a:tabLst>
                <a:tab pos="241300" algn="l"/>
              </a:tabLst>
            </a:pPr>
            <a:r>
              <a:rPr sz="2400" spc="0" dirty="0" smtClean="0">
                <a:latin typeface="Arial"/>
                <a:cs typeface="Arial"/>
              </a:rPr>
              <a:t>E</a:t>
            </a:r>
            <a:r>
              <a:rPr sz="2400" spc="-20" dirty="0" smtClean="0">
                <a:latin typeface="Arial"/>
                <a:cs typeface="Arial"/>
              </a:rPr>
              <a:t>x</a:t>
            </a:r>
            <a:r>
              <a:rPr sz="2400" spc="0" dirty="0" smtClean="0">
                <a:latin typeface="Arial"/>
                <a:cs typeface="Arial"/>
              </a:rPr>
              <a:t>amp</a:t>
            </a:r>
            <a:r>
              <a:rPr sz="2400" spc="-10" dirty="0" smtClean="0">
                <a:latin typeface="Arial"/>
                <a:cs typeface="Arial"/>
              </a:rPr>
              <a:t>l</a:t>
            </a:r>
            <a:r>
              <a:rPr sz="2400" spc="0" dirty="0" smtClean="0">
                <a:latin typeface="Arial"/>
                <a:cs typeface="Arial"/>
              </a:rPr>
              <a:t>es:</a:t>
            </a:r>
            <a:r>
              <a:rPr sz="2400" spc="30" dirty="0" smtClean="0">
                <a:latin typeface="Arial"/>
                <a:cs typeface="Arial"/>
              </a:rPr>
              <a:t> </a:t>
            </a:r>
            <a:r>
              <a:rPr sz="2400" u="heavy" spc="0" dirty="0" smtClean="0">
                <a:solidFill>
                  <a:srgbClr val="00AF50"/>
                </a:solidFill>
                <a:latin typeface="Arial"/>
                <a:cs typeface="Arial"/>
                <a:hlinkClick r:id="rId2"/>
              </a:rPr>
              <a:t>w</a:t>
            </a:r>
            <a:r>
              <a:rPr sz="2400" u="heavy" spc="-15" dirty="0" smtClean="0">
                <a:solidFill>
                  <a:srgbClr val="00AF50"/>
                </a:solidFill>
                <a:latin typeface="Arial"/>
                <a:cs typeface="Arial"/>
                <a:hlinkClick r:id="rId2"/>
              </a:rPr>
              <a:t>w</a:t>
            </a:r>
            <a:r>
              <a:rPr sz="2400" u="heavy" spc="-140" dirty="0" smtClean="0">
                <a:solidFill>
                  <a:srgbClr val="00AF50"/>
                </a:solidFill>
                <a:latin typeface="Arial"/>
                <a:cs typeface="Arial"/>
                <a:hlinkClick r:id="rId2"/>
              </a:rPr>
              <a:t>w</a:t>
            </a:r>
            <a:r>
              <a:rPr sz="2400" u="heavy" spc="0" dirty="0" smtClean="0">
                <a:solidFill>
                  <a:srgbClr val="00AF50"/>
                </a:solidFill>
                <a:latin typeface="Arial"/>
                <a:cs typeface="Arial"/>
                <a:hlinkClick r:id="rId2"/>
              </a:rPr>
              <a:t>.Li</a:t>
            </a:r>
            <a:r>
              <a:rPr sz="2400" u="heavy" spc="-10" dirty="0" smtClean="0">
                <a:solidFill>
                  <a:srgbClr val="00AF50"/>
                </a:solidFill>
                <a:latin typeface="Arial"/>
                <a:cs typeface="Arial"/>
                <a:hlinkClick r:id="rId2"/>
              </a:rPr>
              <a:t>n</a:t>
            </a:r>
            <a:r>
              <a:rPr sz="2400" u="heavy" spc="0" dirty="0" smtClean="0">
                <a:solidFill>
                  <a:srgbClr val="00AF50"/>
                </a:solidFill>
                <a:latin typeface="Arial"/>
                <a:cs typeface="Arial"/>
                <a:hlinkClick r:id="rId2"/>
              </a:rPr>
              <a:t>ke</a:t>
            </a:r>
            <a:r>
              <a:rPr sz="2400" u="heavy" spc="-10" dirty="0" smtClean="0">
                <a:solidFill>
                  <a:srgbClr val="00AF50"/>
                </a:solidFill>
                <a:latin typeface="Arial"/>
                <a:cs typeface="Arial"/>
                <a:hlinkClick r:id="rId2"/>
              </a:rPr>
              <a:t>d</a:t>
            </a:r>
            <a:r>
              <a:rPr sz="2400" u="heavy" spc="0" dirty="0" smtClean="0">
                <a:solidFill>
                  <a:srgbClr val="00AF50"/>
                </a:solidFill>
                <a:latin typeface="Arial"/>
                <a:cs typeface="Arial"/>
                <a:hlinkClick r:id="rId2"/>
              </a:rPr>
              <a:t>In.com</a:t>
            </a:r>
            <a:r>
              <a:rPr sz="2400" spc="45" dirty="0" smtClean="0">
                <a:solidFill>
                  <a:srgbClr val="00AF50"/>
                </a:solidFill>
                <a:latin typeface="Arial"/>
                <a:cs typeface="Arial"/>
                <a:hlinkClick r:id="rId2"/>
              </a:rPr>
              <a:t> </a:t>
            </a:r>
            <a:r>
              <a:rPr sz="2400" spc="-5" dirty="0" smtClean="0">
                <a:latin typeface="Arial"/>
                <a:cs typeface="Arial"/>
              </a:rPr>
              <a:t>and</a:t>
            </a:r>
            <a:endParaRPr sz="2400" dirty="0">
              <a:latin typeface="Arial"/>
              <a:cs typeface="Arial"/>
            </a:endParaRPr>
          </a:p>
          <a:p>
            <a:pPr marL="241300">
              <a:lnSpc>
                <a:spcPct val="100000"/>
              </a:lnSpc>
            </a:pPr>
            <a:r>
              <a:rPr sz="2400" u="heavy" dirty="0" smtClean="0">
                <a:solidFill>
                  <a:srgbClr val="00AF50"/>
                </a:solidFill>
                <a:latin typeface="Arial"/>
                <a:cs typeface="Arial"/>
                <a:hlinkClick r:id="rId3"/>
              </a:rPr>
              <a:t>w</a:t>
            </a:r>
            <a:r>
              <a:rPr sz="2400" u="heavy" spc="-10" dirty="0" smtClean="0">
                <a:solidFill>
                  <a:srgbClr val="00AF50"/>
                </a:solidFill>
                <a:latin typeface="Arial"/>
                <a:cs typeface="Arial"/>
                <a:hlinkClick r:id="rId3"/>
              </a:rPr>
              <a:t>w</a:t>
            </a:r>
            <a:r>
              <a:rPr sz="2400" u="heavy" spc="-140" dirty="0" smtClean="0">
                <a:solidFill>
                  <a:srgbClr val="00AF50"/>
                </a:solidFill>
                <a:latin typeface="Arial"/>
                <a:cs typeface="Arial"/>
                <a:hlinkClick r:id="rId3"/>
              </a:rPr>
              <a:t>w</a:t>
            </a:r>
            <a:r>
              <a:rPr sz="2400" u="heavy" spc="0" dirty="0" smtClean="0">
                <a:solidFill>
                  <a:srgbClr val="00AF50"/>
                </a:solidFill>
                <a:latin typeface="Arial"/>
                <a:cs typeface="Arial"/>
                <a:hlinkClick r:id="rId3"/>
              </a:rPr>
              <a:t>.youtube.com</a:t>
            </a:r>
            <a:endParaRPr sz="2400" dirty="0">
              <a:latin typeface="Arial"/>
              <a:cs typeface="Arial"/>
            </a:endParaRPr>
          </a:p>
          <a:p>
            <a:pPr>
              <a:lnSpc>
                <a:spcPts val="550"/>
              </a:lnSpc>
              <a:spcBef>
                <a:spcPts val="25"/>
              </a:spcBef>
            </a:pPr>
            <a:endParaRPr sz="550" dirty="0"/>
          </a:p>
          <a:p>
            <a:pPr marL="241300" indent="-228600">
              <a:lnSpc>
                <a:spcPct val="100000"/>
              </a:lnSpc>
              <a:buClr>
                <a:srgbClr val="9F2936"/>
              </a:buClr>
              <a:buFont typeface="Arial"/>
              <a:buChar char="•"/>
              <a:tabLst>
                <a:tab pos="241300" algn="l"/>
              </a:tabLst>
            </a:pPr>
            <a:r>
              <a:rPr sz="2400" spc="0" dirty="0" smtClean="0">
                <a:latin typeface="Arial"/>
                <a:cs typeface="Arial"/>
              </a:rPr>
              <a:t>Us</a:t>
            </a:r>
            <a:r>
              <a:rPr sz="2400" spc="-10" dirty="0" smtClean="0">
                <a:latin typeface="Arial"/>
                <a:cs typeface="Arial"/>
              </a:rPr>
              <a:t>e</a:t>
            </a:r>
            <a:r>
              <a:rPr sz="2400" spc="0" dirty="0" smtClean="0">
                <a:latin typeface="Arial"/>
                <a:cs typeface="Arial"/>
              </a:rPr>
              <a:t>ful</a:t>
            </a:r>
            <a:r>
              <a:rPr sz="2400" spc="15" dirty="0" smtClean="0">
                <a:latin typeface="Arial"/>
                <a:cs typeface="Arial"/>
              </a:rPr>
              <a:t> </a:t>
            </a:r>
            <a:r>
              <a:rPr sz="2400" spc="0" dirty="0" smtClean="0">
                <a:latin typeface="Arial"/>
                <a:cs typeface="Arial"/>
              </a:rPr>
              <a:t>for:</a:t>
            </a:r>
            <a:endParaRPr sz="2400" dirty="0">
              <a:latin typeface="Arial"/>
              <a:cs typeface="Arial"/>
            </a:endParaRPr>
          </a:p>
          <a:p>
            <a:pPr>
              <a:lnSpc>
                <a:spcPts val="550"/>
              </a:lnSpc>
              <a:spcBef>
                <a:spcPts val="27"/>
              </a:spcBef>
              <a:buClr>
                <a:srgbClr val="9F2936"/>
              </a:buClr>
              <a:buFont typeface="Arial"/>
              <a:buChar char="•"/>
            </a:pPr>
            <a:endParaRPr sz="550" dirty="0"/>
          </a:p>
          <a:p>
            <a:pPr marL="538480" marR="264795" lvl="1" indent="-229235">
              <a:lnSpc>
                <a:spcPct val="100000"/>
              </a:lnSpc>
              <a:buClr>
                <a:srgbClr val="47365A"/>
              </a:buClr>
              <a:buFont typeface="Arial"/>
              <a:buChar char="•"/>
              <a:tabLst>
                <a:tab pos="538480" algn="l"/>
              </a:tabLst>
            </a:pPr>
            <a:r>
              <a:rPr sz="2400" spc="0" dirty="0" smtClean="0">
                <a:latin typeface="Arial"/>
                <a:cs typeface="Arial"/>
              </a:rPr>
              <a:t>Estab</a:t>
            </a:r>
            <a:r>
              <a:rPr sz="2400" spc="-5" dirty="0" smtClean="0">
                <a:latin typeface="Arial"/>
                <a:cs typeface="Arial"/>
              </a:rPr>
              <a:t>l</a:t>
            </a:r>
            <a:r>
              <a:rPr sz="2400" spc="0" dirty="0" smtClean="0">
                <a:latin typeface="Arial"/>
                <a:cs typeface="Arial"/>
              </a:rPr>
              <a:t>is</a:t>
            </a:r>
            <a:r>
              <a:rPr sz="2400" spc="-10" dirty="0" smtClean="0">
                <a:latin typeface="Arial"/>
                <a:cs typeface="Arial"/>
              </a:rPr>
              <a:t>h</a:t>
            </a:r>
            <a:r>
              <a:rPr sz="2400" spc="0" dirty="0" smtClean="0">
                <a:latin typeface="Arial"/>
                <a:cs typeface="Arial"/>
              </a:rPr>
              <a:t>i</a:t>
            </a:r>
            <a:r>
              <a:rPr sz="2400" spc="-10" dirty="0" smtClean="0">
                <a:latin typeface="Arial"/>
                <a:cs typeface="Arial"/>
              </a:rPr>
              <a:t>n</a:t>
            </a:r>
            <a:r>
              <a:rPr sz="2400" spc="0" dirty="0" smtClean="0">
                <a:latin typeface="Arial"/>
                <a:cs typeface="Arial"/>
              </a:rPr>
              <a:t>g</a:t>
            </a:r>
            <a:r>
              <a:rPr sz="2400" spc="35" dirty="0" smtClean="0">
                <a:latin typeface="Arial"/>
                <a:cs typeface="Arial"/>
              </a:rPr>
              <a:t> </a:t>
            </a:r>
            <a:r>
              <a:rPr sz="2400" spc="0" dirty="0" smtClean="0">
                <a:latin typeface="Arial"/>
                <a:cs typeface="Arial"/>
              </a:rPr>
              <a:t>and</a:t>
            </a:r>
            <a:r>
              <a:rPr sz="2400" spc="5" dirty="0" smtClean="0">
                <a:latin typeface="Arial"/>
                <a:cs typeface="Arial"/>
              </a:rPr>
              <a:t> </a:t>
            </a:r>
            <a:r>
              <a:rPr sz="2400" spc="0" dirty="0" smtClean="0">
                <a:latin typeface="Arial"/>
                <a:cs typeface="Arial"/>
              </a:rPr>
              <a:t>maintai</a:t>
            </a:r>
            <a:r>
              <a:rPr sz="2400" spc="-10" dirty="0" smtClean="0">
                <a:latin typeface="Arial"/>
                <a:cs typeface="Arial"/>
              </a:rPr>
              <a:t>n</a:t>
            </a:r>
            <a:r>
              <a:rPr sz="2400" spc="0" dirty="0" smtClean="0">
                <a:latin typeface="Arial"/>
                <a:cs typeface="Arial"/>
              </a:rPr>
              <a:t>i</a:t>
            </a:r>
            <a:r>
              <a:rPr sz="2400" spc="-10" dirty="0" smtClean="0">
                <a:latin typeface="Arial"/>
                <a:cs typeface="Arial"/>
              </a:rPr>
              <a:t>n</a:t>
            </a:r>
            <a:r>
              <a:rPr sz="2400" spc="0" dirty="0" smtClean="0">
                <a:latin typeface="Arial"/>
                <a:cs typeface="Arial"/>
              </a:rPr>
              <a:t>g</a:t>
            </a:r>
            <a:r>
              <a:rPr sz="2400" spc="35" dirty="0" smtClean="0">
                <a:latin typeface="Arial"/>
                <a:cs typeface="Arial"/>
              </a:rPr>
              <a:t> </a:t>
            </a:r>
            <a:r>
              <a:rPr sz="2400" spc="0" dirty="0" smtClean="0">
                <a:latin typeface="Arial"/>
                <a:cs typeface="Arial"/>
              </a:rPr>
              <a:t>relati</a:t>
            </a:r>
            <a:r>
              <a:rPr sz="2400" spc="-5" dirty="0" smtClean="0">
                <a:latin typeface="Arial"/>
                <a:cs typeface="Arial"/>
              </a:rPr>
              <a:t>o</a:t>
            </a:r>
            <a:r>
              <a:rPr sz="2400" spc="0" dirty="0" smtClean="0">
                <a:latin typeface="Arial"/>
                <a:cs typeface="Arial"/>
              </a:rPr>
              <a:t>nsh</a:t>
            </a:r>
            <a:r>
              <a:rPr sz="2400" spc="-10" dirty="0" smtClean="0">
                <a:latin typeface="Arial"/>
                <a:cs typeface="Arial"/>
              </a:rPr>
              <a:t>i</a:t>
            </a:r>
            <a:r>
              <a:rPr sz="2400" spc="0" dirty="0" smtClean="0">
                <a:latin typeface="Arial"/>
                <a:cs typeface="Arial"/>
              </a:rPr>
              <a:t>ps</a:t>
            </a:r>
            <a:r>
              <a:rPr sz="2400" spc="35" dirty="0" smtClean="0">
                <a:latin typeface="Arial"/>
                <a:cs typeface="Arial"/>
              </a:rPr>
              <a:t> </a:t>
            </a:r>
            <a:r>
              <a:rPr sz="2400" spc="0" dirty="0" smtClean="0">
                <a:latin typeface="Arial"/>
                <a:cs typeface="Arial"/>
              </a:rPr>
              <a:t>w</a:t>
            </a:r>
            <a:r>
              <a:rPr sz="2400" spc="-10" dirty="0" smtClean="0">
                <a:latin typeface="Arial"/>
                <a:cs typeface="Arial"/>
              </a:rPr>
              <a:t>i</a:t>
            </a:r>
            <a:r>
              <a:rPr sz="2400" spc="0" dirty="0" smtClean="0">
                <a:latin typeface="Arial"/>
                <a:cs typeface="Arial"/>
              </a:rPr>
              <a:t>th others </a:t>
            </a:r>
            <a:r>
              <a:rPr sz="2400" spc="-10" dirty="0" smtClean="0">
                <a:latin typeface="Arial"/>
                <a:cs typeface="Arial"/>
              </a:rPr>
              <a:t>i</a:t>
            </a:r>
            <a:r>
              <a:rPr sz="2400" spc="0" dirty="0" smtClean="0">
                <a:latin typeface="Arial"/>
                <a:cs typeface="Arial"/>
              </a:rPr>
              <a:t>n</a:t>
            </a:r>
            <a:r>
              <a:rPr sz="2400" spc="10" dirty="0" smtClean="0">
                <a:latin typeface="Arial"/>
                <a:cs typeface="Arial"/>
              </a:rPr>
              <a:t> </a:t>
            </a:r>
            <a:r>
              <a:rPr sz="2400" spc="0" dirty="0" smtClean="0">
                <a:latin typeface="Arial"/>
                <a:cs typeface="Arial"/>
              </a:rPr>
              <a:t>your </a:t>
            </a:r>
            <a:r>
              <a:rPr sz="2400" spc="5" dirty="0" smtClean="0">
                <a:latin typeface="Arial"/>
                <a:cs typeface="Arial"/>
              </a:rPr>
              <a:t>f</a:t>
            </a:r>
            <a:r>
              <a:rPr sz="2400" spc="0" dirty="0" smtClean="0">
                <a:latin typeface="Arial"/>
                <a:cs typeface="Arial"/>
              </a:rPr>
              <a:t>i</a:t>
            </a:r>
            <a:r>
              <a:rPr sz="2400" spc="-10" dirty="0" smtClean="0">
                <a:latin typeface="Arial"/>
                <a:cs typeface="Arial"/>
              </a:rPr>
              <a:t>e</a:t>
            </a:r>
            <a:r>
              <a:rPr sz="2400" spc="0" dirty="0" smtClean="0">
                <a:latin typeface="Arial"/>
                <a:cs typeface="Arial"/>
              </a:rPr>
              <a:t>ld</a:t>
            </a:r>
            <a:r>
              <a:rPr sz="2400" spc="5" dirty="0" smtClean="0">
                <a:latin typeface="Arial"/>
                <a:cs typeface="Arial"/>
              </a:rPr>
              <a:t> </a:t>
            </a:r>
            <a:r>
              <a:rPr sz="2400" spc="0" dirty="0" smtClean="0">
                <a:latin typeface="Arial"/>
                <a:cs typeface="Arial"/>
              </a:rPr>
              <a:t>of </a:t>
            </a:r>
            <a:r>
              <a:rPr sz="2400" spc="-10" dirty="0" smtClean="0">
                <a:latin typeface="Arial"/>
                <a:cs typeface="Arial"/>
              </a:rPr>
              <a:t>i</a:t>
            </a:r>
            <a:r>
              <a:rPr sz="2400" spc="0" dirty="0" smtClean="0">
                <a:latin typeface="Arial"/>
                <a:cs typeface="Arial"/>
              </a:rPr>
              <a:t>nterest</a:t>
            </a:r>
            <a:endParaRPr lang="en-US" sz="2400" spc="0" dirty="0" smtClean="0">
              <a:latin typeface="Arial"/>
              <a:cs typeface="Arial"/>
            </a:endParaRPr>
          </a:p>
          <a:p>
            <a:pPr marL="995680" marR="264795" lvl="2" indent="-229235">
              <a:buClr>
                <a:srgbClr val="47365A"/>
              </a:buClr>
              <a:buFont typeface="Arial"/>
              <a:buChar char="•"/>
              <a:tabLst>
                <a:tab pos="538480" algn="l"/>
              </a:tabLst>
            </a:pPr>
            <a:r>
              <a:rPr lang="en-US" sz="2400" dirty="0" smtClean="0">
                <a:latin typeface="Arial"/>
                <a:cs typeface="Arial"/>
                <a:hlinkClick r:id="rId4"/>
              </a:rPr>
              <a:t>Academia.edu</a:t>
            </a:r>
            <a:endParaRPr sz="2400" dirty="0">
              <a:latin typeface="Arial"/>
              <a:cs typeface="Arial"/>
            </a:endParaRPr>
          </a:p>
          <a:p>
            <a:pPr lvl="1">
              <a:lnSpc>
                <a:spcPts val="550"/>
              </a:lnSpc>
              <a:spcBef>
                <a:spcPts val="25"/>
              </a:spcBef>
              <a:buClr>
                <a:srgbClr val="47365A"/>
              </a:buClr>
              <a:buFont typeface="Arial"/>
              <a:buChar char="•"/>
            </a:pPr>
            <a:endParaRPr sz="550" dirty="0"/>
          </a:p>
          <a:p>
            <a:pPr marL="538480" lvl="1" indent="-229235">
              <a:lnSpc>
                <a:spcPct val="100000"/>
              </a:lnSpc>
              <a:buClr>
                <a:srgbClr val="47365A"/>
              </a:buClr>
              <a:buFont typeface="Arial"/>
              <a:buChar char="•"/>
              <a:tabLst>
                <a:tab pos="538480" algn="l"/>
              </a:tabLst>
            </a:pPr>
            <a:r>
              <a:rPr sz="2400" spc="0" dirty="0" smtClean="0">
                <a:latin typeface="Arial"/>
                <a:cs typeface="Arial"/>
              </a:rPr>
              <a:t>K</a:t>
            </a:r>
            <a:r>
              <a:rPr sz="2400" spc="-5" dirty="0" smtClean="0">
                <a:latin typeface="Arial"/>
                <a:cs typeface="Arial"/>
              </a:rPr>
              <a:t>e</a:t>
            </a:r>
            <a:r>
              <a:rPr sz="2400" spc="0" dirty="0" smtClean="0">
                <a:latin typeface="Arial"/>
                <a:cs typeface="Arial"/>
              </a:rPr>
              <a:t>ep</a:t>
            </a:r>
            <a:r>
              <a:rPr sz="2400" spc="-10" dirty="0" smtClean="0">
                <a:latin typeface="Arial"/>
                <a:cs typeface="Arial"/>
              </a:rPr>
              <a:t>i</a:t>
            </a:r>
            <a:r>
              <a:rPr sz="2400" spc="0" dirty="0" smtClean="0">
                <a:latin typeface="Arial"/>
                <a:cs typeface="Arial"/>
              </a:rPr>
              <a:t>ng</a:t>
            </a:r>
            <a:r>
              <a:rPr sz="2400" spc="35" dirty="0" smtClean="0">
                <a:latin typeface="Arial"/>
                <a:cs typeface="Arial"/>
              </a:rPr>
              <a:t> </a:t>
            </a:r>
            <a:r>
              <a:rPr sz="2400" spc="0" dirty="0" smtClean="0">
                <a:latin typeface="Arial"/>
                <a:cs typeface="Arial"/>
              </a:rPr>
              <a:t>current</a:t>
            </a:r>
            <a:r>
              <a:rPr sz="2400" spc="-5" dirty="0" smtClean="0">
                <a:latin typeface="Arial"/>
                <a:cs typeface="Arial"/>
              </a:rPr>
              <a:t> </a:t>
            </a:r>
            <a:r>
              <a:rPr sz="2400" spc="0" dirty="0" smtClean="0">
                <a:latin typeface="Arial"/>
                <a:cs typeface="Arial"/>
              </a:rPr>
              <a:t>on deve</a:t>
            </a:r>
            <a:r>
              <a:rPr sz="2400" spc="-15" dirty="0" smtClean="0">
                <a:latin typeface="Arial"/>
                <a:cs typeface="Arial"/>
              </a:rPr>
              <a:t>l</a:t>
            </a:r>
            <a:r>
              <a:rPr sz="2400" spc="0" dirty="0" smtClean="0">
                <a:latin typeface="Arial"/>
                <a:cs typeface="Arial"/>
              </a:rPr>
              <a:t>opments</a:t>
            </a:r>
            <a:r>
              <a:rPr sz="2400" spc="30" dirty="0" smtClean="0">
                <a:latin typeface="Arial"/>
                <a:cs typeface="Arial"/>
              </a:rPr>
              <a:t> </a:t>
            </a:r>
            <a:r>
              <a:rPr sz="2400" spc="0" dirty="0" smtClean="0">
                <a:latin typeface="Arial"/>
                <a:cs typeface="Arial"/>
              </a:rPr>
              <a:t>in</a:t>
            </a:r>
            <a:r>
              <a:rPr sz="2400" spc="-5" dirty="0" smtClean="0">
                <a:latin typeface="Arial"/>
                <a:cs typeface="Arial"/>
              </a:rPr>
              <a:t> </a:t>
            </a:r>
            <a:r>
              <a:rPr sz="2400" spc="0" dirty="0" smtClean="0">
                <a:latin typeface="Arial"/>
                <a:cs typeface="Arial"/>
              </a:rPr>
              <a:t>a</a:t>
            </a:r>
            <a:r>
              <a:rPr sz="2400" spc="5" dirty="0" smtClean="0">
                <a:latin typeface="Arial"/>
                <a:cs typeface="Arial"/>
              </a:rPr>
              <a:t> </a:t>
            </a:r>
            <a:r>
              <a:rPr sz="2400" spc="0" dirty="0" smtClean="0">
                <a:latin typeface="Arial"/>
                <a:cs typeface="Arial"/>
              </a:rPr>
              <a:t>topic area</a:t>
            </a:r>
            <a:endParaRPr lang="en-US" sz="2400" spc="0" dirty="0" smtClean="0">
              <a:latin typeface="Arial"/>
              <a:cs typeface="Arial"/>
            </a:endParaRPr>
          </a:p>
          <a:p>
            <a:pPr marL="995680" lvl="2" indent="-229235">
              <a:buClr>
                <a:srgbClr val="47365A"/>
              </a:buClr>
              <a:buFont typeface="Arial"/>
              <a:buChar char="•"/>
              <a:tabLst>
                <a:tab pos="538480" algn="l"/>
              </a:tabLst>
            </a:pPr>
            <a:r>
              <a:rPr lang="en-US" sz="2400" dirty="0" smtClean="0">
                <a:latin typeface="Arial"/>
                <a:cs typeface="Arial"/>
                <a:hlinkClick r:id="rId5"/>
              </a:rPr>
              <a:t>Research Gate</a:t>
            </a:r>
            <a:endParaRPr sz="2400" dirty="0" smtClean="0">
              <a:latin typeface="Arial"/>
              <a:cs typeface="Arial"/>
            </a:endParaRPr>
          </a:p>
          <a:p>
            <a:pPr lvl="1">
              <a:lnSpc>
                <a:spcPts val="550"/>
              </a:lnSpc>
              <a:spcBef>
                <a:spcPts val="28"/>
              </a:spcBef>
              <a:buClr>
                <a:srgbClr val="47365A"/>
              </a:buClr>
              <a:buFont typeface="Arial"/>
              <a:buChar char="•"/>
            </a:pPr>
            <a:endParaRPr sz="550" dirty="0"/>
          </a:p>
          <a:p>
            <a:pPr marL="538480" lvl="1" indent="-229235">
              <a:lnSpc>
                <a:spcPct val="100000"/>
              </a:lnSpc>
              <a:buClr>
                <a:srgbClr val="47365A"/>
              </a:buClr>
              <a:buFont typeface="Arial"/>
              <a:buChar char="•"/>
              <a:tabLst>
                <a:tab pos="538480" algn="l"/>
              </a:tabLst>
            </a:pPr>
            <a:r>
              <a:rPr sz="2400" spc="0" dirty="0" smtClean="0">
                <a:latin typeface="Arial"/>
                <a:cs typeface="Arial"/>
              </a:rPr>
              <a:t>Fi</a:t>
            </a:r>
            <a:r>
              <a:rPr sz="2400" spc="-10" dirty="0" smtClean="0">
                <a:latin typeface="Arial"/>
                <a:cs typeface="Arial"/>
              </a:rPr>
              <a:t>n</a:t>
            </a:r>
            <a:r>
              <a:rPr sz="2400" spc="0" dirty="0" smtClean="0">
                <a:latin typeface="Arial"/>
                <a:cs typeface="Arial"/>
              </a:rPr>
              <a:t>di</a:t>
            </a:r>
            <a:r>
              <a:rPr sz="2400" spc="-10" dirty="0" smtClean="0">
                <a:latin typeface="Arial"/>
                <a:cs typeface="Arial"/>
              </a:rPr>
              <a:t>n</a:t>
            </a:r>
            <a:r>
              <a:rPr sz="2400" spc="0" dirty="0" smtClean="0">
                <a:latin typeface="Arial"/>
                <a:cs typeface="Arial"/>
              </a:rPr>
              <a:t>g</a:t>
            </a:r>
            <a:r>
              <a:rPr sz="2400" spc="25" dirty="0" smtClean="0">
                <a:latin typeface="Arial"/>
                <a:cs typeface="Arial"/>
              </a:rPr>
              <a:t> </a:t>
            </a:r>
            <a:r>
              <a:rPr sz="2400" spc="0" dirty="0" smtClean="0">
                <a:latin typeface="Arial"/>
                <a:cs typeface="Arial"/>
              </a:rPr>
              <a:t>tu</a:t>
            </a:r>
            <a:r>
              <a:rPr sz="2400" spc="5" dirty="0" smtClean="0">
                <a:latin typeface="Arial"/>
                <a:cs typeface="Arial"/>
              </a:rPr>
              <a:t>t</a:t>
            </a:r>
            <a:r>
              <a:rPr sz="2400" spc="0" dirty="0" smtClean="0">
                <a:latin typeface="Arial"/>
                <a:cs typeface="Arial"/>
              </a:rPr>
              <a:t>oria</a:t>
            </a:r>
            <a:r>
              <a:rPr sz="2400" spc="-10" dirty="0" smtClean="0">
                <a:latin typeface="Arial"/>
                <a:cs typeface="Arial"/>
              </a:rPr>
              <a:t>l</a:t>
            </a:r>
            <a:r>
              <a:rPr sz="2400" spc="0" dirty="0" smtClean="0">
                <a:latin typeface="Arial"/>
                <a:cs typeface="Arial"/>
              </a:rPr>
              <a:t>s</a:t>
            </a:r>
            <a:r>
              <a:rPr sz="2400" spc="15" dirty="0" smtClean="0">
                <a:latin typeface="Arial"/>
                <a:cs typeface="Arial"/>
              </a:rPr>
              <a:t> </a:t>
            </a:r>
            <a:r>
              <a:rPr sz="2400" spc="0" dirty="0" smtClean="0">
                <a:latin typeface="Arial"/>
                <a:cs typeface="Arial"/>
              </a:rPr>
              <a:t>and</a:t>
            </a:r>
            <a:r>
              <a:rPr sz="2400" spc="-5" dirty="0" smtClean="0">
                <a:latin typeface="Arial"/>
                <a:cs typeface="Arial"/>
              </a:rPr>
              <a:t> </a:t>
            </a:r>
            <a:r>
              <a:rPr sz="2400" spc="5" dirty="0" smtClean="0">
                <a:latin typeface="Arial"/>
                <a:cs typeface="Arial"/>
              </a:rPr>
              <a:t>t</a:t>
            </a:r>
            <a:r>
              <a:rPr sz="2400" spc="0" dirty="0" smtClean="0">
                <a:latin typeface="Arial"/>
                <a:cs typeface="Arial"/>
              </a:rPr>
              <a:t>op</a:t>
            </a:r>
            <a:r>
              <a:rPr sz="2400" spc="-10" dirty="0" smtClean="0">
                <a:latin typeface="Arial"/>
                <a:cs typeface="Arial"/>
              </a:rPr>
              <a:t>i</a:t>
            </a:r>
            <a:r>
              <a:rPr sz="2400" spc="0" dirty="0" smtClean="0">
                <a:latin typeface="Arial"/>
                <a:cs typeface="Arial"/>
              </a:rPr>
              <a:t>c content:</a:t>
            </a:r>
            <a:endParaRPr sz="2400" dirty="0">
              <a:latin typeface="Arial"/>
              <a:cs typeface="Arial"/>
            </a:endParaRPr>
          </a:p>
          <a:p>
            <a:pPr lvl="1">
              <a:lnSpc>
                <a:spcPts val="500"/>
              </a:lnSpc>
              <a:spcBef>
                <a:spcPts val="23"/>
              </a:spcBef>
              <a:buClr>
                <a:srgbClr val="47365A"/>
              </a:buClr>
              <a:buFont typeface="Arial"/>
              <a:buChar char="•"/>
            </a:pPr>
            <a:endParaRPr sz="500" dirty="0"/>
          </a:p>
          <a:p>
            <a:pPr marL="904240" lvl="2" indent="-228600">
              <a:lnSpc>
                <a:spcPct val="100000"/>
              </a:lnSpc>
              <a:buClr>
                <a:srgbClr val="9F4DA2"/>
              </a:buClr>
              <a:buFont typeface="Arial"/>
              <a:buChar char="•"/>
              <a:tabLst>
                <a:tab pos="904240" algn="l"/>
              </a:tabLst>
            </a:pPr>
            <a:r>
              <a:rPr sz="2200" u="heavy" spc="-15" dirty="0" smtClean="0">
                <a:solidFill>
                  <a:srgbClr val="B16B01"/>
                </a:solidFill>
                <a:latin typeface="Arial"/>
                <a:cs typeface="Arial"/>
                <a:hlinkClick r:id="rId6"/>
              </a:rPr>
              <a:t>Sage</a:t>
            </a:r>
            <a:r>
              <a:rPr sz="2200" u="heavy" spc="0" dirty="0" smtClean="0">
                <a:solidFill>
                  <a:srgbClr val="B16B01"/>
                </a:solidFill>
                <a:latin typeface="Arial"/>
                <a:cs typeface="Arial"/>
                <a:hlinkClick r:id="rId6"/>
              </a:rPr>
              <a:t> </a:t>
            </a:r>
            <a:r>
              <a:rPr sz="2200" u="heavy" spc="-15" dirty="0" smtClean="0">
                <a:solidFill>
                  <a:srgbClr val="B16B01"/>
                </a:solidFill>
                <a:latin typeface="Arial"/>
                <a:cs typeface="Arial"/>
                <a:hlinkClick r:id="rId6"/>
              </a:rPr>
              <a:t>Cha</a:t>
            </a:r>
            <a:r>
              <a:rPr sz="2200" u="heavy" spc="-10" dirty="0" smtClean="0">
                <a:solidFill>
                  <a:srgbClr val="B16B01"/>
                </a:solidFill>
                <a:latin typeface="Arial"/>
                <a:cs typeface="Arial"/>
                <a:hlinkClick r:id="rId6"/>
              </a:rPr>
              <a:t>nnel</a:t>
            </a:r>
            <a:r>
              <a:rPr sz="2200" u="heavy" spc="10" dirty="0" smtClean="0">
                <a:solidFill>
                  <a:srgbClr val="B16B01"/>
                </a:solidFill>
                <a:latin typeface="Arial"/>
                <a:cs typeface="Arial"/>
                <a:hlinkClick r:id="rId6"/>
              </a:rPr>
              <a:t> </a:t>
            </a:r>
            <a:r>
              <a:rPr sz="2200" u="heavy" spc="-10" dirty="0" smtClean="0">
                <a:solidFill>
                  <a:srgbClr val="B16B01"/>
                </a:solidFill>
                <a:latin typeface="Arial"/>
                <a:cs typeface="Arial"/>
                <a:hlinkClick r:id="rId6"/>
              </a:rPr>
              <a:t>(</a:t>
            </a:r>
            <a:r>
              <a:rPr sz="2200" u="heavy" spc="-220" dirty="0" smtClean="0">
                <a:solidFill>
                  <a:srgbClr val="B16B01"/>
                </a:solidFill>
                <a:latin typeface="Arial"/>
                <a:cs typeface="Arial"/>
                <a:hlinkClick r:id="rId6"/>
              </a:rPr>
              <a:t>Y</a:t>
            </a:r>
            <a:r>
              <a:rPr sz="2200" u="heavy" spc="-15" dirty="0" smtClean="0">
                <a:solidFill>
                  <a:srgbClr val="B16B01"/>
                </a:solidFill>
                <a:latin typeface="Arial"/>
                <a:cs typeface="Arial"/>
                <a:hlinkClick r:id="rId6"/>
              </a:rPr>
              <a:t>ou</a:t>
            </a:r>
            <a:r>
              <a:rPr sz="2200" u="heavy" spc="-90" dirty="0" smtClean="0">
                <a:solidFill>
                  <a:srgbClr val="B16B01"/>
                </a:solidFill>
                <a:latin typeface="Arial"/>
                <a:cs typeface="Arial"/>
                <a:hlinkClick r:id="rId6"/>
              </a:rPr>
              <a:t>T</a:t>
            </a:r>
            <a:r>
              <a:rPr sz="2200" u="heavy" spc="-15" dirty="0" smtClean="0">
                <a:solidFill>
                  <a:srgbClr val="B16B01"/>
                </a:solidFill>
                <a:latin typeface="Arial"/>
                <a:cs typeface="Arial"/>
                <a:hlinkClick r:id="rId6"/>
              </a:rPr>
              <a:t>ub</a:t>
            </a:r>
            <a:r>
              <a:rPr sz="2200" u="heavy" spc="-10" dirty="0" smtClean="0">
                <a:solidFill>
                  <a:srgbClr val="B16B01"/>
                </a:solidFill>
                <a:latin typeface="Arial"/>
                <a:cs typeface="Arial"/>
                <a:hlinkClick r:id="rId6"/>
              </a:rPr>
              <a:t>e)</a:t>
            </a:r>
            <a:endParaRPr sz="2200" dirty="0">
              <a:latin typeface="Arial"/>
              <a:cs typeface="Arial"/>
            </a:endParaRPr>
          </a:p>
          <a:p>
            <a:pPr lvl="2">
              <a:lnSpc>
                <a:spcPts val="500"/>
              </a:lnSpc>
              <a:spcBef>
                <a:spcPts val="28"/>
              </a:spcBef>
              <a:buClr>
                <a:srgbClr val="9F4DA2"/>
              </a:buClr>
              <a:buFont typeface="Arial"/>
              <a:buChar char="•"/>
            </a:pPr>
            <a:endParaRPr sz="500" dirty="0"/>
          </a:p>
          <a:p>
            <a:pPr marL="904240" lvl="2" indent="-228600">
              <a:lnSpc>
                <a:spcPct val="100000"/>
              </a:lnSpc>
              <a:buClr>
                <a:srgbClr val="9F4DA2"/>
              </a:buClr>
              <a:buFont typeface="Arial"/>
              <a:buChar char="•"/>
              <a:tabLst>
                <a:tab pos="904240" algn="l"/>
              </a:tabLst>
            </a:pPr>
            <a:r>
              <a:rPr sz="2200" u="heavy" spc="-15" dirty="0" smtClean="0">
                <a:solidFill>
                  <a:srgbClr val="00AF50"/>
                </a:solidFill>
                <a:latin typeface="Arial"/>
                <a:cs typeface="Arial"/>
                <a:hlinkClick r:id="rId7"/>
              </a:rPr>
              <a:t>Sub</a:t>
            </a:r>
            <a:r>
              <a:rPr sz="2200" u="heavy" spc="-5" dirty="0" smtClean="0">
                <a:solidFill>
                  <a:srgbClr val="00AF50"/>
                </a:solidFill>
                <a:latin typeface="Arial"/>
                <a:cs typeface="Arial"/>
                <a:hlinkClick r:id="rId7"/>
              </a:rPr>
              <a:t>s</a:t>
            </a:r>
            <a:r>
              <a:rPr sz="2200" u="heavy" spc="-10" dirty="0" smtClean="0">
                <a:solidFill>
                  <a:srgbClr val="00AF50"/>
                </a:solidFill>
                <a:latin typeface="Arial"/>
                <a:cs typeface="Arial"/>
                <a:hlinkClick r:id="rId7"/>
              </a:rPr>
              <a:t>criptio</a:t>
            </a:r>
            <a:r>
              <a:rPr sz="2200" u="heavy" spc="-15" dirty="0" smtClean="0">
                <a:solidFill>
                  <a:srgbClr val="00AF50"/>
                </a:solidFill>
                <a:latin typeface="Arial"/>
                <a:cs typeface="Arial"/>
                <a:hlinkClick r:id="rId7"/>
              </a:rPr>
              <a:t>n </a:t>
            </a:r>
            <a:r>
              <a:rPr sz="2200" u="heavy" spc="-10" dirty="0" smtClean="0">
                <a:solidFill>
                  <a:srgbClr val="00AF50"/>
                </a:solidFill>
                <a:latin typeface="Arial"/>
                <a:cs typeface="Arial"/>
                <a:hlinkClick r:id="rId7"/>
              </a:rPr>
              <a:t>to</a:t>
            </a:r>
            <a:r>
              <a:rPr sz="2200" u="heavy" spc="5" dirty="0" smtClean="0">
                <a:solidFill>
                  <a:srgbClr val="00AF50"/>
                </a:solidFill>
                <a:latin typeface="Arial"/>
                <a:cs typeface="Arial"/>
                <a:hlinkClick r:id="rId7"/>
              </a:rPr>
              <a:t> </a:t>
            </a:r>
            <a:r>
              <a:rPr sz="2200" u="heavy" spc="-10" dirty="0" smtClean="0">
                <a:solidFill>
                  <a:srgbClr val="00AF50"/>
                </a:solidFill>
                <a:latin typeface="Arial"/>
                <a:cs typeface="Arial"/>
                <a:hlinkClick r:id="rId7"/>
              </a:rPr>
              <a:t>Stat</a:t>
            </a:r>
            <a:r>
              <a:rPr sz="2200" u="heavy" spc="5" dirty="0" smtClean="0">
                <a:solidFill>
                  <a:srgbClr val="00AF50"/>
                </a:solidFill>
                <a:latin typeface="Arial"/>
                <a:cs typeface="Arial"/>
                <a:hlinkClick r:id="rId7"/>
              </a:rPr>
              <a:t>i</a:t>
            </a:r>
            <a:r>
              <a:rPr sz="2200" u="heavy" spc="-15" dirty="0" smtClean="0">
                <a:solidFill>
                  <a:srgbClr val="00AF50"/>
                </a:solidFill>
                <a:latin typeface="Arial"/>
                <a:cs typeface="Arial"/>
                <a:hlinkClick r:id="rId7"/>
              </a:rPr>
              <a:t>s</a:t>
            </a:r>
            <a:r>
              <a:rPr sz="2200" u="heavy" spc="-5" dirty="0" smtClean="0">
                <a:solidFill>
                  <a:srgbClr val="00AF50"/>
                </a:solidFill>
                <a:latin typeface="Arial"/>
                <a:cs typeface="Arial"/>
                <a:hlinkClick r:id="rId7"/>
              </a:rPr>
              <a:t>ti</a:t>
            </a:r>
            <a:r>
              <a:rPr sz="2200" u="heavy" spc="-10" dirty="0" smtClean="0">
                <a:solidFill>
                  <a:srgbClr val="00AF50"/>
                </a:solidFill>
                <a:latin typeface="Arial"/>
                <a:cs typeface="Arial"/>
                <a:hlinkClick r:id="rId7"/>
              </a:rPr>
              <a:t>c</a:t>
            </a:r>
            <a:r>
              <a:rPr sz="2200" u="heavy" spc="-15" dirty="0" smtClean="0">
                <a:solidFill>
                  <a:srgbClr val="00AF50"/>
                </a:solidFill>
                <a:latin typeface="Arial"/>
                <a:cs typeface="Arial"/>
                <a:hlinkClick r:id="rId7"/>
              </a:rPr>
              <a:t>s</a:t>
            </a:r>
            <a:r>
              <a:rPr sz="2200" u="heavy" spc="-30" dirty="0" smtClean="0">
                <a:solidFill>
                  <a:srgbClr val="00AF50"/>
                </a:solidFill>
                <a:latin typeface="Arial"/>
                <a:cs typeface="Arial"/>
                <a:hlinkClick r:id="rId7"/>
              </a:rPr>
              <a:t> </a:t>
            </a:r>
            <a:r>
              <a:rPr sz="2200" u="heavy" spc="-10" dirty="0" smtClean="0">
                <a:solidFill>
                  <a:srgbClr val="00AF50"/>
                </a:solidFill>
                <a:latin typeface="Arial"/>
                <a:cs typeface="Arial"/>
                <a:hlinkClick r:id="rId7"/>
              </a:rPr>
              <a:t>(</a:t>
            </a:r>
            <a:r>
              <a:rPr sz="2200" u="heavy" spc="-220" dirty="0" smtClean="0">
                <a:solidFill>
                  <a:srgbClr val="00AF50"/>
                </a:solidFill>
                <a:latin typeface="Arial"/>
                <a:cs typeface="Arial"/>
                <a:hlinkClick r:id="rId7"/>
              </a:rPr>
              <a:t>Y</a:t>
            </a:r>
            <a:r>
              <a:rPr sz="2200" u="heavy" spc="-15" dirty="0" smtClean="0">
                <a:solidFill>
                  <a:srgbClr val="00AF50"/>
                </a:solidFill>
                <a:latin typeface="Arial"/>
                <a:cs typeface="Arial"/>
                <a:hlinkClick r:id="rId7"/>
              </a:rPr>
              <a:t>ou</a:t>
            </a:r>
            <a:r>
              <a:rPr sz="2200" u="heavy" spc="-90" dirty="0" smtClean="0">
                <a:solidFill>
                  <a:srgbClr val="00AF50"/>
                </a:solidFill>
                <a:latin typeface="Arial"/>
                <a:cs typeface="Arial"/>
                <a:hlinkClick r:id="rId7"/>
              </a:rPr>
              <a:t>T</a:t>
            </a:r>
            <a:r>
              <a:rPr sz="2200" u="heavy" spc="-15" dirty="0" smtClean="0">
                <a:solidFill>
                  <a:srgbClr val="00AF50"/>
                </a:solidFill>
                <a:latin typeface="Arial"/>
                <a:cs typeface="Arial"/>
                <a:hlinkClick r:id="rId7"/>
              </a:rPr>
              <a:t>ub</a:t>
            </a:r>
            <a:r>
              <a:rPr sz="2200" u="heavy" spc="-10" dirty="0" smtClean="0">
                <a:solidFill>
                  <a:srgbClr val="00AF50"/>
                </a:solidFill>
                <a:latin typeface="Arial"/>
                <a:cs typeface="Arial"/>
                <a:hlinkClick r:id="rId7"/>
              </a:rPr>
              <a:t>e)</a:t>
            </a:r>
            <a:endParaRPr sz="2200" dirty="0">
              <a:latin typeface="Arial"/>
              <a:cs typeface="Arial"/>
            </a:endParaRPr>
          </a:p>
        </p:txBody>
      </p:sp>
      <p:sp>
        <p:nvSpPr>
          <p:cNvPr id="4" name="object 4"/>
          <p:cNvSpPr/>
          <p:nvPr/>
        </p:nvSpPr>
        <p:spPr>
          <a:xfrm>
            <a:off x="8531225" y="5649608"/>
            <a:ext cx="71247" cy="395591"/>
          </a:xfrm>
          <a:custGeom>
            <a:avLst/>
            <a:gdLst/>
            <a:ahLst/>
            <a:cxnLst/>
            <a:rect l="l" t="t" r="r" b="b"/>
            <a:pathLst>
              <a:path w="71247" h="395591">
                <a:moveTo>
                  <a:pt x="71247" y="395591"/>
                </a:moveTo>
                <a:lnTo>
                  <a:pt x="31115" y="383231"/>
                </a:lnTo>
                <a:lnTo>
                  <a:pt x="5325" y="351436"/>
                </a:lnTo>
                <a:lnTo>
                  <a:pt x="0" y="69950"/>
                </a:lnTo>
                <a:lnTo>
                  <a:pt x="1470" y="55476"/>
                </a:lnTo>
                <a:lnTo>
                  <a:pt x="21187" y="19253"/>
                </a:lnTo>
                <a:lnTo>
                  <a:pt x="44154" y="4043"/>
                </a:lnTo>
                <a:lnTo>
                  <a:pt x="57706" y="0"/>
                </a:lnTo>
              </a:path>
            </a:pathLst>
          </a:custGeom>
          <a:ln w="19050">
            <a:solidFill>
              <a:srgbClr val="FFFFFF"/>
            </a:solidFill>
          </a:ln>
        </p:spPr>
        <p:txBody>
          <a:bodyPr wrap="square" lIns="0" tIns="0" rIns="0" bIns="0" rtlCol="0">
            <a:noAutofit/>
          </a:bodyPr>
          <a:lstStyle/>
          <a:p>
            <a:endParaRPr/>
          </a:p>
        </p:txBody>
      </p:sp>
      <p:sp>
        <p:nvSpPr>
          <p:cNvPr id="5" name="object 5"/>
          <p:cNvSpPr/>
          <p:nvPr/>
        </p:nvSpPr>
        <p:spPr>
          <a:xfrm>
            <a:off x="9009253" y="5648325"/>
            <a:ext cx="71247" cy="395591"/>
          </a:xfrm>
          <a:custGeom>
            <a:avLst/>
            <a:gdLst/>
            <a:ahLst/>
            <a:cxnLst/>
            <a:rect l="l" t="t" r="r" b="b"/>
            <a:pathLst>
              <a:path w="71247" h="395591">
                <a:moveTo>
                  <a:pt x="0" y="0"/>
                </a:moveTo>
                <a:lnTo>
                  <a:pt x="40131" y="12360"/>
                </a:lnTo>
                <a:lnTo>
                  <a:pt x="65921" y="44154"/>
                </a:lnTo>
                <a:lnTo>
                  <a:pt x="71247" y="325640"/>
                </a:lnTo>
                <a:lnTo>
                  <a:pt x="69776" y="340115"/>
                </a:lnTo>
                <a:lnTo>
                  <a:pt x="50059" y="376337"/>
                </a:lnTo>
                <a:lnTo>
                  <a:pt x="27092" y="391548"/>
                </a:lnTo>
                <a:lnTo>
                  <a:pt x="13540" y="395591"/>
                </a:lnTo>
              </a:path>
            </a:pathLst>
          </a:custGeom>
          <a:ln w="19049">
            <a:solidFill>
              <a:srgbClr val="FFFFFF"/>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88900">
              <a:lnSpc>
                <a:spcPct val="100000"/>
              </a:lnSpc>
            </a:pPr>
            <a:fld id="{81D60167-4931-47E6-BA6A-407CBD079E47}" type="slidenum">
              <a:rPr sz="1800" b="1" dirty="0" smtClean="0">
                <a:solidFill>
                  <a:srgbClr val="FFFFFF"/>
                </a:solidFill>
                <a:latin typeface="Arial"/>
                <a:cs typeface="Arial"/>
              </a:rPr>
              <a:t>3</a:t>
            </a:fld>
            <a:endParaRPr sz="18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13359" rIns="0" bIns="0" rtlCol="0">
            <a:noAutofit/>
          </a:bodyPr>
          <a:lstStyle/>
          <a:p>
            <a:pPr marL="12700">
              <a:lnSpc>
                <a:spcPct val="100000"/>
              </a:lnSpc>
            </a:pPr>
            <a:r>
              <a:rPr sz="2800" b="1" spc="-325" dirty="0" smtClean="0">
                <a:latin typeface="Arial"/>
                <a:cs typeface="Arial"/>
              </a:rPr>
              <a:t>T</a:t>
            </a:r>
            <a:r>
              <a:rPr sz="2800" b="1" spc="-150" dirty="0" smtClean="0">
                <a:latin typeface="Arial"/>
                <a:cs typeface="Arial"/>
              </a:rPr>
              <a:t>y</a:t>
            </a:r>
            <a:r>
              <a:rPr sz="2800" b="1" spc="-120" dirty="0" smtClean="0">
                <a:latin typeface="Arial"/>
                <a:cs typeface="Arial"/>
              </a:rPr>
              <a:t>p</a:t>
            </a:r>
            <a:r>
              <a:rPr sz="2800" b="1" spc="-110" dirty="0" smtClean="0">
                <a:latin typeface="Arial"/>
                <a:cs typeface="Arial"/>
              </a:rPr>
              <a:t>e</a:t>
            </a:r>
            <a:r>
              <a:rPr sz="2800" b="1" spc="-20" dirty="0" smtClean="0">
                <a:latin typeface="Arial"/>
                <a:cs typeface="Arial"/>
              </a:rPr>
              <a:t>s</a:t>
            </a:r>
            <a:r>
              <a:rPr sz="2800" b="1" spc="-160" dirty="0" smtClean="0">
                <a:latin typeface="Arial"/>
                <a:cs typeface="Arial"/>
              </a:rPr>
              <a:t> </a:t>
            </a:r>
            <a:r>
              <a:rPr sz="2800" b="1" spc="-120" dirty="0" smtClean="0">
                <a:latin typeface="Arial"/>
                <a:cs typeface="Arial"/>
              </a:rPr>
              <a:t>o</a:t>
            </a:r>
            <a:r>
              <a:rPr sz="2800" b="1" spc="-10" dirty="0" smtClean="0">
                <a:latin typeface="Arial"/>
                <a:cs typeface="Arial"/>
              </a:rPr>
              <a:t>f</a:t>
            </a:r>
            <a:r>
              <a:rPr sz="2800" b="1" spc="-185" dirty="0" smtClean="0">
                <a:latin typeface="Arial"/>
                <a:cs typeface="Arial"/>
              </a:rPr>
              <a:t> </a:t>
            </a:r>
            <a:r>
              <a:rPr sz="2800" b="1" spc="-100" dirty="0" smtClean="0">
                <a:latin typeface="Arial"/>
                <a:cs typeface="Arial"/>
              </a:rPr>
              <a:t>I</a:t>
            </a:r>
            <a:r>
              <a:rPr sz="2800" b="1" spc="-120" dirty="0" smtClean="0">
                <a:latin typeface="Arial"/>
                <a:cs typeface="Arial"/>
              </a:rPr>
              <a:t>n</a:t>
            </a:r>
            <a:r>
              <a:rPr sz="2800" b="1" spc="-105" dirty="0" smtClean="0">
                <a:latin typeface="Arial"/>
                <a:cs typeface="Arial"/>
              </a:rPr>
              <a:t>f</a:t>
            </a:r>
            <a:r>
              <a:rPr sz="2800" b="1" spc="-120" dirty="0" smtClean="0">
                <a:latin typeface="Arial"/>
                <a:cs typeface="Arial"/>
              </a:rPr>
              <a:t>o</a:t>
            </a:r>
            <a:r>
              <a:rPr sz="2800" b="1" spc="-10" dirty="0" smtClean="0">
                <a:latin typeface="Arial"/>
                <a:cs typeface="Arial"/>
              </a:rPr>
              <a:t>.</a:t>
            </a:r>
            <a:r>
              <a:rPr sz="2800" b="1" spc="-210" dirty="0" smtClean="0">
                <a:latin typeface="Arial"/>
                <a:cs typeface="Arial"/>
              </a:rPr>
              <a:t> </a:t>
            </a:r>
            <a:r>
              <a:rPr sz="2800" b="1" spc="-120" dirty="0" smtClean="0">
                <a:latin typeface="Arial"/>
                <a:cs typeface="Arial"/>
              </a:rPr>
              <a:t>Sou</a:t>
            </a:r>
            <a:r>
              <a:rPr sz="2800" b="1" spc="-110" dirty="0" smtClean="0">
                <a:latin typeface="Arial"/>
                <a:cs typeface="Arial"/>
              </a:rPr>
              <a:t>rces</a:t>
            </a:r>
            <a:r>
              <a:rPr sz="2800" b="1" spc="-10" dirty="0" smtClean="0">
                <a:latin typeface="Arial"/>
                <a:cs typeface="Arial"/>
              </a:rPr>
              <a:t>:</a:t>
            </a:r>
            <a:r>
              <a:rPr sz="2800" b="1" spc="-200" dirty="0" smtClean="0">
                <a:latin typeface="Arial"/>
                <a:cs typeface="Arial"/>
              </a:rPr>
              <a:t> </a:t>
            </a:r>
            <a:r>
              <a:rPr sz="2800" b="1" spc="-120" dirty="0" smtClean="0">
                <a:latin typeface="Arial"/>
                <a:cs typeface="Arial"/>
              </a:rPr>
              <a:t>En</a:t>
            </a:r>
            <a:r>
              <a:rPr sz="2800" b="1" spc="-110" dirty="0" smtClean="0">
                <a:latin typeface="Arial"/>
                <a:cs typeface="Arial"/>
              </a:rPr>
              <a:t>c</a:t>
            </a:r>
            <a:r>
              <a:rPr sz="2800" b="1" spc="-150" dirty="0" smtClean="0">
                <a:latin typeface="Arial"/>
                <a:cs typeface="Arial"/>
              </a:rPr>
              <a:t>y</a:t>
            </a:r>
            <a:r>
              <a:rPr sz="2800" b="1" spc="-110" dirty="0" smtClean="0">
                <a:latin typeface="Arial"/>
                <a:cs typeface="Arial"/>
              </a:rPr>
              <a:t>c</a:t>
            </a:r>
            <a:r>
              <a:rPr sz="2800" b="1" spc="-100" dirty="0" smtClean="0">
                <a:latin typeface="Arial"/>
                <a:cs typeface="Arial"/>
              </a:rPr>
              <a:t>l</a:t>
            </a:r>
            <a:r>
              <a:rPr sz="2800" b="1" spc="-120" dirty="0" smtClean="0">
                <a:latin typeface="Arial"/>
                <a:cs typeface="Arial"/>
              </a:rPr>
              <a:t>op</a:t>
            </a:r>
            <a:r>
              <a:rPr sz="2800" b="1" spc="-110" dirty="0" smtClean="0">
                <a:latin typeface="Arial"/>
                <a:cs typeface="Arial"/>
              </a:rPr>
              <a:t>e</a:t>
            </a:r>
            <a:r>
              <a:rPr sz="2800" b="1" spc="-120" dirty="0" smtClean="0">
                <a:latin typeface="Arial"/>
                <a:cs typeface="Arial"/>
              </a:rPr>
              <a:t>d</a:t>
            </a:r>
            <a:r>
              <a:rPr sz="2800" b="1" spc="-100" dirty="0" smtClean="0">
                <a:latin typeface="Arial"/>
                <a:cs typeface="Arial"/>
              </a:rPr>
              <a:t>i</a:t>
            </a:r>
            <a:r>
              <a:rPr sz="2800" b="1" spc="-110" dirty="0" smtClean="0">
                <a:latin typeface="Arial"/>
                <a:cs typeface="Arial"/>
              </a:rPr>
              <a:t>a</a:t>
            </a:r>
            <a:r>
              <a:rPr sz="2800" b="1" spc="-20" dirty="0" smtClean="0">
                <a:latin typeface="Arial"/>
                <a:cs typeface="Arial"/>
              </a:rPr>
              <a:t>s</a:t>
            </a:r>
            <a:endParaRPr sz="2800">
              <a:latin typeface="Arial"/>
              <a:cs typeface="Arial"/>
            </a:endParaRPr>
          </a:p>
        </p:txBody>
      </p:sp>
      <p:sp>
        <p:nvSpPr>
          <p:cNvPr id="3" name="object 3"/>
          <p:cNvSpPr txBox="1"/>
          <p:nvPr/>
        </p:nvSpPr>
        <p:spPr>
          <a:xfrm>
            <a:off x="650240" y="1600200"/>
            <a:ext cx="7336155" cy="4529455"/>
          </a:xfrm>
          <a:prstGeom prst="rect">
            <a:avLst/>
          </a:prstGeom>
        </p:spPr>
        <p:txBody>
          <a:bodyPr vert="horz" wrap="square" lIns="0" tIns="0" rIns="0" bIns="0" rtlCol="0">
            <a:noAutofit/>
          </a:bodyPr>
          <a:lstStyle/>
          <a:p>
            <a:pPr marL="241300" indent="-228600">
              <a:lnSpc>
                <a:spcPct val="100000"/>
              </a:lnSpc>
              <a:buClr>
                <a:srgbClr val="9F2936"/>
              </a:buClr>
              <a:buFont typeface="Arial"/>
              <a:buChar char="•"/>
              <a:tabLst>
                <a:tab pos="240665" algn="l"/>
              </a:tabLst>
            </a:pPr>
            <a:r>
              <a:rPr sz="2200" spc="-15" dirty="0" smtClean="0">
                <a:latin typeface="Arial"/>
                <a:cs typeface="Arial"/>
              </a:rPr>
              <a:t>Non-ac</a:t>
            </a:r>
            <a:r>
              <a:rPr sz="2200" spc="-10" dirty="0" smtClean="0">
                <a:latin typeface="Arial"/>
                <a:cs typeface="Arial"/>
              </a:rPr>
              <a:t>a</a:t>
            </a:r>
            <a:r>
              <a:rPr sz="2200" spc="-15" dirty="0" smtClean="0">
                <a:latin typeface="Arial"/>
                <a:cs typeface="Arial"/>
              </a:rPr>
              <a:t>demic</a:t>
            </a:r>
            <a:r>
              <a:rPr sz="2200" spc="15" dirty="0" smtClean="0">
                <a:latin typeface="Arial"/>
                <a:cs typeface="Arial"/>
              </a:rPr>
              <a:t> </a:t>
            </a:r>
            <a:r>
              <a:rPr sz="2200" spc="-15" dirty="0" smtClean="0">
                <a:latin typeface="Arial"/>
                <a:cs typeface="Arial"/>
              </a:rPr>
              <a:t>exa</a:t>
            </a:r>
            <a:r>
              <a:rPr sz="2200" spc="-35" dirty="0" smtClean="0">
                <a:latin typeface="Arial"/>
                <a:cs typeface="Arial"/>
              </a:rPr>
              <a:t>m</a:t>
            </a:r>
            <a:r>
              <a:rPr sz="2200" spc="-10" dirty="0" smtClean="0">
                <a:latin typeface="Arial"/>
                <a:cs typeface="Arial"/>
              </a:rPr>
              <a:t>ple:</a:t>
            </a:r>
            <a:r>
              <a:rPr sz="2200" spc="35" dirty="0" smtClean="0">
                <a:latin typeface="Arial"/>
                <a:cs typeface="Arial"/>
              </a:rPr>
              <a:t> </a:t>
            </a:r>
            <a:r>
              <a:rPr sz="2200" u="heavy" spc="-20" dirty="0" smtClean="0">
                <a:solidFill>
                  <a:srgbClr val="B16B01"/>
                </a:solidFill>
                <a:latin typeface="Arial"/>
                <a:cs typeface="Arial"/>
                <a:hlinkClick r:id="rId2"/>
              </a:rPr>
              <a:t>ww</a:t>
            </a:r>
            <a:r>
              <a:rPr sz="2200" u="heavy" spc="-150" dirty="0" smtClean="0">
                <a:solidFill>
                  <a:srgbClr val="B16B01"/>
                </a:solidFill>
                <a:latin typeface="Arial"/>
                <a:cs typeface="Arial"/>
                <a:hlinkClick r:id="rId2"/>
              </a:rPr>
              <a:t>w</a:t>
            </a:r>
            <a:r>
              <a:rPr sz="2200" u="heavy" spc="-10" dirty="0" smtClean="0">
                <a:solidFill>
                  <a:srgbClr val="B16B01"/>
                </a:solidFill>
                <a:latin typeface="Arial"/>
                <a:cs typeface="Arial"/>
                <a:hlinkClick r:id="rId2"/>
              </a:rPr>
              <a:t>.wik</a:t>
            </a:r>
            <a:r>
              <a:rPr sz="2200" u="heavy" spc="5" dirty="0" smtClean="0">
                <a:solidFill>
                  <a:srgbClr val="B16B01"/>
                </a:solidFill>
                <a:latin typeface="Arial"/>
                <a:cs typeface="Arial"/>
                <a:hlinkClick r:id="rId2"/>
              </a:rPr>
              <a:t>i</a:t>
            </a:r>
            <a:r>
              <a:rPr sz="2200" u="heavy" spc="-15" dirty="0" smtClean="0">
                <a:solidFill>
                  <a:srgbClr val="B16B01"/>
                </a:solidFill>
                <a:latin typeface="Arial"/>
                <a:cs typeface="Arial"/>
                <a:hlinkClick r:id="rId2"/>
              </a:rPr>
              <a:t>ped</a:t>
            </a:r>
            <a:r>
              <a:rPr sz="2200" u="heavy" spc="0" dirty="0" smtClean="0">
                <a:solidFill>
                  <a:srgbClr val="B16B01"/>
                </a:solidFill>
                <a:latin typeface="Arial"/>
                <a:cs typeface="Arial"/>
                <a:hlinkClick r:id="rId2"/>
              </a:rPr>
              <a:t>i</a:t>
            </a:r>
            <a:r>
              <a:rPr sz="2200" u="heavy" spc="-10" dirty="0" smtClean="0">
                <a:solidFill>
                  <a:srgbClr val="B16B01"/>
                </a:solidFill>
                <a:latin typeface="Arial"/>
                <a:cs typeface="Arial"/>
                <a:hlinkClick r:id="rId2"/>
              </a:rPr>
              <a:t>a.c</a:t>
            </a:r>
            <a:r>
              <a:rPr sz="2200" u="heavy" spc="-20" dirty="0" smtClean="0">
                <a:solidFill>
                  <a:srgbClr val="B16B01"/>
                </a:solidFill>
                <a:latin typeface="Arial"/>
                <a:cs typeface="Arial"/>
                <a:hlinkClick r:id="rId2"/>
              </a:rPr>
              <a:t>om</a:t>
            </a:r>
            <a:endParaRPr sz="2200" dirty="0">
              <a:latin typeface="Arial"/>
              <a:cs typeface="Arial"/>
            </a:endParaRPr>
          </a:p>
          <a:p>
            <a:pPr marL="538480" marR="12700" lvl="1" indent="-229235">
              <a:lnSpc>
                <a:spcPct val="100000"/>
              </a:lnSpc>
              <a:spcBef>
                <a:spcPts val="484"/>
              </a:spcBef>
              <a:buClr>
                <a:srgbClr val="47365A"/>
              </a:buClr>
              <a:buFont typeface="Arial"/>
              <a:buChar char="•"/>
              <a:tabLst>
                <a:tab pos="538480" algn="l"/>
              </a:tabLst>
            </a:pPr>
            <a:r>
              <a:rPr sz="2000" dirty="0" smtClean="0">
                <a:latin typeface="Arial"/>
                <a:cs typeface="Arial"/>
              </a:rPr>
              <a:t>U</a:t>
            </a:r>
            <a:r>
              <a:rPr sz="2000" spc="10" dirty="0" smtClean="0">
                <a:latin typeface="Arial"/>
                <a:cs typeface="Arial"/>
              </a:rPr>
              <a:t>s</a:t>
            </a:r>
            <a:r>
              <a:rPr sz="2000" spc="0" dirty="0" smtClean="0">
                <a:latin typeface="Arial"/>
                <a:cs typeface="Arial"/>
              </a:rPr>
              <a:t>eful</a:t>
            </a:r>
            <a:r>
              <a:rPr sz="2000" spc="-15" dirty="0" smtClean="0">
                <a:latin typeface="Arial"/>
                <a:cs typeface="Arial"/>
              </a:rPr>
              <a:t> </a:t>
            </a:r>
            <a:r>
              <a:rPr sz="2000" spc="0" dirty="0" smtClean="0">
                <a:latin typeface="Arial"/>
                <a:cs typeface="Arial"/>
              </a:rPr>
              <a:t>for</a:t>
            </a:r>
            <a:r>
              <a:rPr sz="2000" spc="-25" dirty="0" smtClean="0">
                <a:latin typeface="Arial"/>
                <a:cs typeface="Arial"/>
              </a:rPr>
              <a:t> </a:t>
            </a:r>
            <a:r>
              <a:rPr sz="2000" spc="0" dirty="0" smtClean="0">
                <a:latin typeface="Arial"/>
                <a:cs typeface="Arial"/>
              </a:rPr>
              <a:t>broad</a:t>
            </a:r>
            <a:r>
              <a:rPr sz="2000" spc="-25" dirty="0" smtClean="0">
                <a:latin typeface="Arial"/>
                <a:cs typeface="Arial"/>
              </a:rPr>
              <a:t> </a:t>
            </a:r>
            <a:r>
              <a:rPr sz="2000" spc="0" dirty="0" smtClean="0">
                <a:latin typeface="Arial"/>
                <a:cs typeface="Arial"/>
              </a:rPr>
              <a:t>v</a:t>
            </a:r>
            <a:r>
              <a:rPr sz="2000" spc="-10" dirty="0" smtClean="0">
                <a:latin typeface="Arial"/>
                <a:cs typeface="Arial"/>
              </a:rPr>
              <a:t>i</a:t>
            </a:r>
            <a:r>
              <a:rPr sz="2000" spc="0" dirty="0" smtClean="0">
                <a:latin typeface="Arial"/>
                <a:cs typeface="Arial"/>
              </a:rPr>
              <a:t>ew</a:t>
            </a:r>
            <a:r>
              <a:rPr sz="2000" spc="5" dirty="0" smtClean="0">
                <a:latin typeface="Arial"/>
                <a:cs typeface="Arial"/>
              </a:rPr>
              <a:t> </a:t>
            </a:r>
            <a:r>
              <a:rPr sz="2000" spc="0" dirty="0" smtClean="0">
                <a:latin typeface="Arial"/>
                <a:cs typeface="Arial"/>
              </a:rPr>
              <a:t>of</a:t>
            </a:r>
            <a:r>
              <a:rPr sz="2000" spc="-5" dirty="0" smtClean="0">
                <a:latin typeface="Arial"/>
                <a:cs typeface="Arial"/>
              </a:rPr>
              <a:t> </a:t>
            </a:r>
            <a:r>
              <a:rPr sz="2000" spc="0" dirty="0" smtClean="0">
                <a:latin typeface="Arial"/>
                <a:cs typeface="Arial"/>
              </a:rPr>
              <a:t>general</a:t>
            </a:r>
            <a:r>
              <a:rPr sz="2000" spc="-25" dirty="0" smtClean="0">
                <a:latin typeface="Arial"/>
                <a:cs typeface="Arial"/>
              </a:rPr>
              <a:t> </a:t>
            </a:r>
            <a:r>
              <a:rPr sz="2000" spc="0" dirty="0" smtClean="0">
                <a:latin typeface="Arial"/>
                <a:cs typeface="Arial"/>
              </a:rPr>
              <a:t>topic</a:t>
            </a:r>
            <a:r>
              <a:rPr sz="2000" spc="10" dirty="0" smtClean="0">
                <a:latin typeface="Arial"/>
                <a:cs typeface="Arial"/>
              </a:rPr>
              <a:t>s</a:t>
            </a:r>
            <a:r>
              <a:rPr sz="2000" spc="0" dirty="0" smtClean="0">
                <a:latin typeface="Arial"/>
                <a:cs typeface="Arial"/>
              </a:rPr>
              <a:t>,</a:t>
            </a:r>
            <a:r>
              <a:rPr sz="2000" spc="-30" dirty="0" smtClean="0">
                <a:latin typeface="Arial"/>
                <a:cs typeface="Arial"/>
              </a:rPr>
              <a:t> </a:t>
            </a:r>
            <a:r>
              <a:rPr sz="2000" spc="0" dirty="0" smtClean="0">
                <a:latin typeface="Arial"/>
                <a:cs typeface="Arial"/>
              </a:rPr>
              <a:t>though</a:t>
            </a:r>
            <a:r>
              <a:rPr sz="2000" spc="-25" dirty="0" smtClean="0">
                <a:latin typeface="Arial"/>
                <a:cs typeface="Arial"/>
              </a:rPr>
              <a:t> </a:t>
            </a:r>
            <a:r>
              <a:rPr sz="2000" spc="0" dirty="0" smtClean="0">
                <a:latin typeface="Arial"/>
                <a:cs typeface="Arial"/>
              </a:rPr>
              <a:t>not</a:t>
            </a:r>
            <a:r>
              <a:rPr sz="2000" spc="-15" dirty="0" smtClean="0">
                <a:latin typeface="Arial"/>
                <a:cs typeface="Arial"/>
              </a:rPr>
              <a:t> </a:t>
            </a:r>
            <a:r>
              <a:rPr sz="2000" spc="0" dirty="0" smtClean="0">
                <a:latin typeface="Arial"/>
                <a:cs typeface="Arial"/>
              </a:rPr>
              <a:t>a prima</a:t>
            </a:r>
            <a:r>
              <a:rPr sz="2000" spc="5" dirty="0" smtClean="0">
                <a:latin typeface="Arial"/>
                <a:cs typeface="Arial"/>
              </a:rPr>
              <a:t>r</a:t>
            </a:r>
            <a:r>
              <a:rPr sz="2000" spc="0" dirty="0" smtClean="0">
                <a:latin typeface="Arial"/>
                <a:cs typeface="Arial"/>
              </a:rPr>
              <a:t>y citation</a:t>
            </a:r>
            <a:r>
              <a:rPr sz="2000" spc="-15" dirty="0" smtClean="0">
                <a:latin typeface="Arial"/>
                <a:cs typeface="Arial"/>
              </a:rPr>
              <a:t> </a:t>
            </a:r>
            <a:r>
              <a:rPr sz="2000" spc="0" dirty="0" smtClean="0">
                <a:latin typeface="Arial"/>
                <a:cs typeface="Arial"/>
              </a:rPr>
              <a:t>for</a:t>
            </a:r>
            <a:r>
              <a:rPr sz="2000" spc="-15" dirty="0" smtClean="0">
                <a:latin typeface="Arial"/>
                <a:cs typeface="Arial"/>
              </a:rPr>
              <a:t> </a:t>
            </a:r>
            <a:r>
              <a:rPr sz="2000" spc="0" dirty="0" smtClean="0">
                <a:latin typeface="Arial"/>
                <a:cs typeface="Arial"/>
              </a:rPr>
              <a:t>pap</a:t>
            </a:r>
            <a:r>
              <a:rPr sz="2000" spc="5" dirty="0" smtClean="0">
                <a:latin typeface="Arial"/>
                <a:cs typeface="Arial"/>
              </a:rPr>
              <a:t>e</a:t>
            </a:r>
            <a:r>
              <a:rPr sz="2000" spc="0" dirty="0" smtClean="0">
                <a:latin typeface="Arial"/>
                <a:cs typeface="Arial"/>
              </a:rPr>
              <a:t>rs</a:t>
            </a:r>
            <a:endParaRPr sz="2000" dirty="0">
              <a:latin typeface="Arial"/>
              <a:cs typeface="Arial"/>
            </a:endParaRPr>
          </a:p>
          <a:p>
            <a:pPr marL="538480" lvl="1" indent="-229235">
              <a:lnSpc>
                <a:spcPct val="100000"/>
              </a:lnSpc>
              <a:spcBef>
                <a:spcPts val="480"/>
              </a:spcBef>
              <a:buClr>
                <a:srgbClr val="47365A"/>
              </a:buClr>
              <a:buFont typeface="Arial"/>
              <a:buChar char="•"/>
              <a:tabLst>
                <a:tab pos="538480" algn="l"/>
              </a:tabLst>
            </a:pPr>
            <a:r>
              <a:rPr sz="2000" dirty="0" smtClean="0">
                <a:latin typeface="Arial"/>
                <a:cs typeface="Arial"/>
              </a:rPr>
              <a:t>Can</a:t>
            </a:r>
            <a:r>
              <a:rPr sz="2000" spc="-15" dirty="0" smtClean="0">
                <a:latin typeface="Arial"/>
                <a:cs typeface="Arial"/>
              </a:rPr>
              <a:t> </a:t>
            </a:r>
            <a:r>
              <a:rPr sz="2000" spc="0" dirty="0" smtClean="0">
                <a:latin typeface="Arial"/>
                <a:cs typeface="Arial"/>
              </a:rPr>
              <a:t>be</a:t>
            </a:r>
            <a:r>
              <a:rPr sz="2000" spc="-15" dirty="0" smtClean="0">
                <a:latin typeface="Arial"/>
                <a:cs typeface="Arial"/>
              </a:rPr>
              <a:t> </a:t>
            </a:r>
            <a:r>
              <a:rPr sz="2000" spc="0" dirty="0" smtClean="0">
                <a:latin typeface="Arial"/>
                <a:cs typeface="Arial"/>
              </a:rPr>
              <a:t>good</a:t>
            </a:r>
            <a:r>
              <a:rPr sz="2000" spc="-10" dirty="0" smtClean="0">
                <a:latin typeface="Arial"/>
                <a:cs typeface="Arial"/>
              </a:rPr>
              <a:t> </a:t>
            </a:r>
            <a:r>
              <a:rPr sz="2000" spc="0" dirty="0" smtClean="0">
                <a:latin typeface="Arial"/>
                <a:cs typeface="Arial"/>
              </a:rPr>
              <a:t>site</a:t>
            </a:r>
            <a:r>
              <a:rPr sz="2000" spc="-15" dirty="0" smtClean="0">
                <a:latin typeface="Arial"/>
                <a:cs typeface="Arial"/>
              </a:rPr>
              <a:t> </a:t>
            </a:r>
            <a:r>
              <a:rPr sz="2000" spc="0" dirty="0" smtClean="0">
                <a:latin typeface="Arial"/>
                <a:cs typeface="Arial"/>
              </a:rPr>
              <a:t>for</a:t>
            </a:r>
            <a:r>
              <a:rPr sz="2000" spc="-15" dirty="0" smtClean="0">
                <a:latin typeface="Arial"/>
                <a:cs typeface="Arial"/>
              </a:rPr>
              <a:t> </a:t>
            </a:r>
            <a:r>
              <a:rPr sz="2000" spc="0" dirty="0" smtClean="0">
                <a:latin typeface="Arial"/>
                <a:cs typeface="Arial"/>
              </a:rPr>
              <a:t>finding</a:t>
            </a:r>
            <a:r>
              <a:rPr sz="2000" spc="-15" dirty="0" smtClean="0">
                <a:latin typeface="Arial"/>
                <a:cs typeface="Arial"/>
              </a:rPr>
              <a:t> </a:t>
            </a:r>
            <a:r>
              <a:rPr sz="2000" spc="0" dirty="0" smtClean="0">
                <a:latin typeface="Arial"/>
                <a:cs typeface="Arial"/>
              </a:rPr>
              <a:t>links</a:t>
            </a:r>
            <a:r>
              <a:rPr sz="2000" spc="10" dirty="0" smtClean="0">
                <a:latin typeface="Arial"/>
                <a:cs typeface="Arial"/>
              </a:rPr>
              <a:t> </a:t>
            </a:r>
            <a:r>
              <a:rPr sz="2000" spc="-10" dirty="0" smtClean="0">
                <a:latin typeface="Arial"/>
                <a:cs typeface="Arial"/>
              </a:rPr>
              <a:t>t</a:t>
            </a:r>
            <a:r>
              <a:rPr sz="2000" spc="0" dirty="0" smtClean="0">
                <a:latin typeface="Arial"/>
                <a:cs typeface="Arial"/>
              </a:rPr>
              <a:t>o</a:t>
            </a:r>
            <a:r>
              <a:rPr sz="2000" spc="-15" dirty="0" smtClean="0">
                <a:latin typeface="Arial"/>
                <a:cs typeface="Arial"/>
              </a:rPr>
              <a:t> </a:t>
            </a:r>
            <a:r>
              <a:rPr sz="2000" spc="0" dirty="0" smtClean="0">
                <a:latin typeface="Arial"/>
                <a:cs typeface="Arial"/>
              </a:rPr>
              <a:t>s</a:t>
            </a:r>
            <a:r>
              <a:rPr sz="2000" spc="5" dirty="0" smtClean="0">
                <a:latin typeface="Arial"/>
                <a:cs typeface="Arial"/>
              </a:rPr>
              <a:t>o</a:t>
            </a:r>
            <a:r>
              <a:rPr sz="2000" spc="0" dirty="0" smtClean="0">
                <a:latin typeface="Arial"/>
                <a:cs typeface="Arial"/>
              </a:rPr>
              <a:t>urce</a:t>
            </a:r>
            <a:r>
              <a:rPr sz="2000" spc="-35" dirty="0" smtClean="0">
                <a:latin typeface="Arial"/>
                <a:cs typeface="Arial"/>
              </a:rPr>
              <a:t> </a:t>
            </a:r>
            <a:r>
              <a:rPr sz="2000" spc="0" dirty="0" smtClean="0">
                <a:latin typeface="Arial"/>
                <a:cs typeface="Arial"/>
              </a:rPr>
              <a:t>materials</a:t>
            </a:r>
            <a:endParaRPr sz="2000" dirty="0">
              <a:latin typeface="Arial"/>
              <a:cs typeface="Arial"/>
            </a:endParaRPr>
          </a:p>
          <a:p>
            <a:pPr marL="538480" lvl="1" indent="-229235">
              <a:lnSpc>
                <a:spcPct val="100000"/>
              </a:lnSpc>
              <a:spcBef>
                <a:spcPts val="480"/>
              </a:spcBef>
              <a:buClr>
                <a:srgbClr val="47365A"/>
              </a:buClr>
              <a:buFont typeface="Arial"/>
              <a:buChar char="•"/>
              <a:tabLst>
                <a:tab pos="538480" algn="l"/>
              </a:tabLst>
            </a:pPr>
            <a:r>
              <a:rPr sz="2000" spc="-5" dirty="0" smtClean="0">
                <a:latin typeface="Arial"/>
                <a:cs typeface="Arial"/>
              </a:rPr>
              <a:t>B</a:t>
            </a:r>
            <a:r>
              <a:rPr sz="2000" spc="0" dirty="0" smtClean="0">
                <a:latin typeface="Arial"/>
                <a:cs typeface="Arial"/>
              </a:rPr>
              <a:t>u</a:t>
            </a:r>
            <a:r>
              <a:rPr sz="2000" spc="-10" dirty="0" smtClean="0">
                <a:latin typeface="Arial"/>
                <a:cs typeface="Arial"/>
              </a:rPr>
              <a:t>y</a:t>
            </a:r>
            <a:r>
              <a:rPr sz="2000" spc="0" dirty="0" smtClean="0">
                <a:latin typeface="Arial"/>
                <a:cs typeface="Arial"/>
              </a:rPr>
              <a:t>er</a:t>
            </a:r>
            <a:r>
              <a:rPr sz="2000" spc="-15" dirty="0" smtClean="0">
                <a:latin typeface="Arial"/>
                <a:cs typeface="Arial"/>
              </a:rPr>
              <a:t> </a:t>
            </a:r>
            <a:r>
              <a:rPr sz="2000" spc="0" dirty="0" smtClean="0">
                <a:latin typeface="Arial"/>
                <a:cs typeface="Arial"/>
              </a:rPr>
              <a:t>bewa</a:t>
            </a:r>
            <a:r>
              <a:rPr sz="2000" spc="5" dirty="0" smtClean="0">
                <a:latin typeface="Arial"/>
                <a:cs typeface="Arial"/>
              </a:rPr>
              <a:t>r</a:t>
            </a:r>
            <a:r>
              <a:rPr sz="2000" spc="0" dirty="0" smtClean="0">
                <a:latin typeface="Arial"/>
                <a:cs typeface="Arial"/>
              </a:rPr>
              <a:t>e</a:t>
            </a:r>
            <a:r>
              <a:rPr sz="2000" spc="-25" dirty="0" smtClean="0">
                <a:latin typeface="Arial"/>
                <a:cs typeface="Arial"/>
              </a:rPr>
              <a:t> </a:t>
            </a:r>
            <a:r>
              <a:rPr sz="2000" spc="0" dirty="0" smtClean="0">
                <a:latin typeface="Arial"/>
                <a:cs typeface="Arial"/>
              </a:rPr>
              <a:t>– anony</a:t>
            </a:r>
            <a:r>
              <a:rPr sz="2000" spc="-10" dirty="0" smtClean="0">
                <a:latin typeface="Arial"/>
                <a:cs typeface="Arial"/>
              </a:rPr>
              <a:t>m</a:t>
            </a:r>
            <a:r>
              <a:rPr sz="2000" spc="0" dirty="0" smtClean="0">
                <a:latin typeface="Arial"/>
                <a:cs typeface="Arial"/>
              </a:rPr>
              <a:t>ous</a:t>
            </a:r>
            <a:r>
              <a:rPr sz="2000" spc="-35" dirty="0" smtClean="0">
                <a:latin typeface="Arial"/>
                <a:cs typeface="Arial"/>
              </a:rPr>
              <a:t> </a:t>
            </a:r>
            <a:r>
              <a:rPr sz="2000" spc="0" dirty="0" smtClean="0">
                <a:latin typeface="Arial"/>
                <a:cs typeface="Arial"/>
              </a:rPr>
              <a:t>authors</a:t>
            </a:r>
            <a:r>
              <a:rPr sz="2000" spc="-35" dirty="0" smtClean="0">
                <a:latin typeface="Arial"/>
                <a:cs typeface="Arial"/>
              </a:rPr>
              <a:t> </a:t>
            </a:r>
            <a:r>
              <a:rPr sz="2000" spc="0" dirty="0" smtClean="0">
                <a:latin typeface="Arial"/>
                <a:cs typeface="Arial"/>
              </a:rPr>
              <a:t>and</a:t>
            </a:r>
            <a:r>
              <a:rPr sz="2000" spc="-15" dirty="0" smtClean="0">
                <a:latin typeface="Arial"/>
                <a:cs typeface="Arial"/>
              </a:rPr>
              <a:t> </a:t>
            </a:r>
            <a:r>
              <a:rPr sz="2000" spc="0" dirty="0" smtClean="0">
                <a:latin typeface="Arial"/>
                <a:cs typeface="Arial"/>
              </a:rPr>
              <a:t>content;</a:t>
            </a:r>
            <a:r>
              <a:rPr sz="2000" spc="-45" dirty="0" smtClean="0">
                <a:latin typeface="Arial"/>
                <a:cs typeface="Arial"/>
              </a:rPr>
              <a:t> </a:t>
            </a:r>
            <a:r>
              <a:rPr sz="2000" spc="0" dirty="0" smtClean="0">
                <a:latin typeface="Arial"/>
                <a:cs typeface="Arial"/>
              </a:rPr>
              <a:t>poten</a:t>
            </a:r>
            <a:r>
              <a:rPr sz="2000" spc="-10" dirty="0" smtClean="0">
                <a:latin typeface="Arial"/>
                <a:cs typeface="Arial"/>
              </a:rPr>
              <a:t>t</a:t>
            </a:r>
            <a:r>
              <a:rPr sz="2000" spc="0" dirty="0" smtClean="0">
                <a:latin typeface="Arial"/>
                <a:cs typeface="Arial"/>
              </a:rPr>
              <a:t>ial</a:t>
            </a:r>
            <a:endParaRPr sz="2000" dirty="0">
              <a:latin typeface="Arial"/>
              <a:cs typeface="Arial"/>
            </a:endParaRPr>
          </a:p>
          <a:p>
            <a:pPr marL="538480">
              <a:lnSpc>
                <a:spcPct val="100000"/>
              </a:lnSpc>
            </a:pPr>
            <a:r>
              <a:rPr sz="2000" dirty="0" smtClean="0">
                <a:latin typeface="Arial"/>
                <a:cs typeface="Arial"/>
              </a:rPr>
              <a:t>for</a:t>
            </a:r>
            <a:r>
              <a:rPr sz="2000" spc="-15" dirty="0" smtClean="0">
                <a:latin typeface="Arial"/>
                <a:cs typeface="Arial"/>
              </a:rPr>
              <a:t> </a:t>
            </a:r>
            <a:r>
              <a:rPr sz="2000" spc="0" dirty="0" smtClean="0">
                <a:latin typeface="Arial"/>
                <a:cs typeface="Arial"/>
              </a:rPr>
              <a:t>errors</a:t>
            </a:r>
            <a:r>
              <a:rPr sz="2000" spc="-40" dirty="0" smtClean="0">
                <a:latin typeface="Arial"/>
                <a:cs typeface="Arial"/>
              </a:rPr>
              <a:t> </a:t>
            </a:r>
            <a:r>
              <a:rPr sz="2000" spc="0" dirty="0" smtClean="0">
                <a:latin typeface="Arial"/>
                <a:cs typeface="Arial"/>
              </a:rPr>
              <a:t>and</a:t>
            </a:r>
            <a:r>
              <a:rPr sz="2000" spc="-10" dirty="0" smtClean="0">
                <a:latin typeface="Arial"/>
                <a:cs typeface="Arial"/>
              </a:rPr>
              <a:t> </a:t>
            </a:r>
            <a:r>
              <a:rPr sz="2000" spc="0" dirty="0" smtClean="0">
                <a:latin typeface="Arial"/>
                <a:cs typeface="Arial"/>
              </a:rPr>
              <a:t>misinform</a:t>
            </a:r>
            <a:r>
              <a:rPr sz="2000" spc="5" dirty="0" smtClean="0">
                <a:latin typeface="Arial"/>
                <a:cs typeface="Arial"/>
              </a:rPr>
              <a:t>a</a:t>
            </a:r>
            <a:r>
              <a:rPr sz="2000" spc="0" dirty="0" smtClean="0">
                <a:latin typeface="Arial"/>
                <a:cs typeface="Arial"/>
              </a:rPr>
              <a:t>tion</a:t>
            </a:r>
            <a:endParaRPr sz="2000" dirty="0">
              <a:latin typeface="Arial"/>
              <a:cs typeface="Arial"/>
            </a:endParaRPr>
          </a:p>
          <a:p>
            <a:pPr>
              <a:lnSpc>
                <a:spcPts val="500"/>
              </a:lnSpc>
              <a:spcBef>
                <a:spcPts val="19"/>
              </a:spcBef>
            </a:pPr>
            <a:endParaRPr lang="en-US" sz="500" dirty="0" smtClean="0"/>
          </a:p>
          <a:p>
            <a:endParaRPr lang="en-US" b="1" dirty="0" smtClean="0">
              <a:latin typeface="Arial"/>
              <a:cs typeface="Arial"/>
            </a:endParaRPr>
          </a:p>
          <a:p>
            <a:r>
              <a:rPr lang="en-US" b="1" dirty="0" smtClean="0">
                <a:latin typeface="Arial"/>
                <a:cs typeface="Arial"/>
              </a:rPr>
              <a:t>Think</a:t>
            </a:r>
            <a:endParaRPr lang="en-US" sz="2000" dirty="0" smtClean="0">
              <a:latin typeface="Arial"/>
              <a:cs typeface="Arial"/>
            </a:endParaRPr>
          </a:p>
          <a:p>
            <a:r>
              <a:rPr lang="en-US" sz="2000" dirty="0" smtClean="0">
                <a:latin typeface="Arial"/>
                <a:cs typeface="Arial"/>
              </a:rPr>
              <a:t>Why </a:t>
            </a:r>
            <a:r>
              <a:rPr lang="en-US" sz="2000" dirty="0">
                <a:latin typeface="Arial"/>
                <a:cs typeface="Arial"/>
              </a:rPr>
              <a:t>do you think some university teachers advise so strongly against using </a:t>
            </a:r>
            <a:r>
              <a:rPr lang="en-US" sz="2000" i="1" dirty="0">
                <a:latin typeface="Arial"/>
                <a:cs typeface="Arial"/>
              </a:rPr>
              <a:t>Wikipedia</a:t>
            </a:r>
            <a:r>
              <a:rPr lang="en-US" sz="2000" dirty="0">
                <a:latin typeface="Arial"/>
                <a:cs typeface="Arial"/>
              </a:rPr>
              <a:t> for academic work? </a:t>
            </a:r>
            <a:endParaRPr lang="en-US" sz="2000" dirty="0" smtClean="0">
              <a:latin typeface="Arial"/>
              <a:cs typeface="Arial"/>
            </a:endParaRPr>
          </a:p>
          <a:p>
            <a:endParaRPr lang="en-US" sz="2000" dirty="0" smtClean="0">
              <a:latin typeface="Arial"/>
              <a:cs typeface="Arial"/>
            </a:endParaRPr>
          </a:p>
          <a:p>
            <a:r>
              <a:rPr lang="en-US" sz="2000" dirty="0" smtClean="0">
                <a:latin typeface="Arial"/>
                <a:cs typeface="Arial"/>
              </a:rPr>
              <a:t>Do </a:t>
            </a:r>
            <a:r>
              <a:rPr lang="en-US" sz="2000" dirty="0">
                <a:latin typeface="Arial"/>
                <a:cs typeface="Arial"/>
              </a:rPr>
              <a:t>you agree with them? </a:t>
            </a:r>
            <a:endParaRPr lang="en-US" sz="2000" dirty="0" smtClean="0">
              <a:latin typeface="Arial"/>
              <a:cs typeface="Arial"/>
            </a:endParaRPr>
          </a:p>
          <a:p>
            <a:endParaRPr lang="en-US" sz="2000" dirty="0">
              <a:latin typeface="Arial"/>
              <a:cs typeface="Arial"/>
            </a:endParaRPr>
          </a:p>
          <a:p>
            <a:r>
              <a:rPr lang="en-US" sz="2000" dirty="0" smtClean="0">
                <a:latin typeface="Arial"/>
                <a:cs typeface="Arial"/>
              </a:rPr>
              <a:t>Is </a:t>
            </a:r>
            <a:r>
              <a:rPr lang="en-US" sz="2000" dirty="0">
                <a:latin typeface="Arial"/>
                <a:cs typeface="Arial"/>
              </a:rPr>
              <a:t>there any way </a:t>
            </a:r>
            <a:r>
              <a:rPr lang="en-US" sz="2000" i="1" dirty="0">
                <a:latin typeface="Arial"/>
                <a:cs typeface="Arial"/>
              </a:rPr>
              <a:t>Wikipedia</a:t>
            </a:r>
            <a:r>
              <a:rPr lang="en-US" sz="2000" dirty="0">
                <a:latin typeface="Arial"/>
                <a:cs typeface="Arial"/>
              </a:rPr>
              <a:t> can be helpful for academic work?</a:t>
            </a:r>
          </a:p>
          <a:p>
            <a:pPr>
              <a:lnSpc>
                <a:spcPts val="500"/>
              </a:lnSpc>
              <a:spcBef>
                <a:spcPts val="19"/>
              </a:spcBef>
            </a:pPr>
            <a:endParaRPr sz="500" dirty="0"/>
          </a:p>
        </p:txBody>
      </p:sp>
      <p:sp>
        <p:nvSpPr>
          <p:cNvPr id="4" name="object 4"/>
          <p:cNvSpPr/>
          <p:nvPr/>
        </p:nvSpPr>
        <p:spPr>
          <a:xfrm>
            <a:off x="8531225" y="5649608"/>
            <a:ext cx="71247" cy="395591"/>
          </a:xfrm>
          <a:custGeom>
            <a:avLst/>
            <a:gdLst/>
            <a:ahLst/>
            <a:cxnLst/>
            <a:rect l="l" t="t" r="r" b="b"/>
            <a:pathLst>
              <a:path w="71247" h="395591">
                <a:moveTo>
                  <a:pt x="71247" y="395591"/>
                </a:moveTo>
                <a:lnTo>
                  <a:pt x="31115" y="383231"/>
                </a:lnTo>
                <a:lnTo>
                  <a:pt x="5325" y="351436"/>
                </a:lnTo>
                <a:lnTo>
                  <a:pt x="0" y="69950"/>
                </a:lnTo>
                <a:lnTo>
                  <a:pt x="1470" y="55476"/>
                </a:lnTo>
                <a:lnTo>
                  <a:pt x="21187" y="19253"/>
                </a:lnTo>
                <a:lnTo>
                  <a:pt x="44154" y="4043"/>
                </a:lnTo>
                <a:lnTo>
                  <a:pt x="57706" y="0"/>
                </a:lnTo>
              </a:path>
            </a:pathLst>
          </a:custGeom>
          <a:ln w="19050">
            <a:solidFill>
              <a:srgbClr val="FFFFFF"/>
            </a:solidFill>
          </a:ln>
        </p:spPr>
        <p:txBody>
          <a:bodyPr wrap="square" lIns="0" tIns="0" rIns="0" bIns="0" rtlCol="0">
            <a:noAutofit/>
          </a:bodyPr>
          <a:lstStyle/>
          <a:p>
            <a:endParaRPr/>
          </a:p>
        </p:txBody>
      </p:sp>
      <p:sp>
        <p:nvSpPr>
          <p:cNvPr id="5" name="object 5"/>
          <p:cNvSpPr/>
          <p:nvPr/>
        </p:nvSpPr>
        <p:spPr>
          <a:xfrm>
            <a:off x="9009253" y="5648325"/>
            <a:ext cx="71247" cy="395591"/>
          </a:xfrm>
          <a:custGeom>
            <a:avLst/>
            <a:gdLst/>
            <a:ahLst/>
            <a:cxnLst/>
            <a:rect l="l" t="t" r="r" b="b"/>
            <a:pathLst>
              <a:path w="71247" h="395591">
                <a:moveTo>
                  <a:pt x="0" y="0"/>
                </a:moveTo>
                <a:lnTo>
                  <a:pt x="40131" y="12360"/>
                </a:lnTo>
                <a:lnTo>
                  <a:pt x="65921" y="44154"/>
                </a:lnTo>
                <a:lnTo>
                  <a:pt x="71247" y="325640"/>
                </a:lnTo>
                <a:lnTo>
                  <a:pt x="69776" y="340115"/>
                </a:lnTo>
                <a:lnTo>
                  <a:pt x="50059" y="376337"/>
                </a:lnTo>
                <a:lnTo>
                  <a:pt x="27092" y="391548"/>
                </a:lnTo>
                <a:lnTo>
                  <a:pt x="13540" y="395591"/>
                </a:lnTo>
              </a:path>
            </a:pathLst>
          </a:custGeom>
          <a:ln w="19049">
            <a:solidFill>
              <a:srgbClr val="FFFFFF"/>
            </a:solidFill>
          </a:ln>
        </p:spPr>
        <p:txBody>
          <a:bodyPr wrap="square" lIns="0" tIns="0" rIns="0" bIns="0" rtlCol="0">
            <a:noAutofit/>
          </a:bodyPr>
          <a:lstStyle/>
          <a:p>
            <a:endParaRPr/>
          </a:p>
        </p:txBody>
      </p:sp>
      <p:sp>
        <p:nvSpPr>
          <p:cNvPr id="6" name="object 6"/>
          <p:cNvSpPr txBox="1"/>
          <p:nvPr/>
        </p:nvSpPr>
        <p:spPr>
          <a:xfrm>
            <a:off x="8731757" y="5704941"/>
            <a:ext cx="153035" cy="285115"/>
          </a:xfrm>
          <a:prstGeom prst="rect">
            <a:avLst/>
          </a:prstGeom>
        </p:spPr>
        <p:txBody>
          <a:bodyPr vert="horz" wrap="square" lIns="0" tIns="0" rIns="0" bIns="0" rtlCol="0">
            <a:noAutofit/>
          </a:bodyPr>
          <a:lstStyle/>
          <a:p>
            <a:pPr marL="12700">
              <a:lnSpc>
                <a:spcPct val="100000"/>
              </a:lnSpc>
            </a:pPr>
            <a:r>
              <a:rPr sz="1800" b="1" dirty="0" smtClean="0">
                <a:solidFill>
                  <a:srgbClr val="FFFFFF"/>
                </a:solidFill>
                <a:latin typeface="Arial"/>
                <a:cs typeface="Arial"/>
              </a:rPr>
              <a:t>6</a:t>
            </a:r>
            <a:endParaRPr sz="18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13359" rIns="0" bIns="0" rtlCol="0">
            <a:noAutofit/>
          </a:bodyPr>
          <a:lstStyle/>
          <a:p>
            <a:pPr marL="12700">
              <a:lnSpc>
                <a:spcPct val="100000"/>
              </a:lnSpc>
            </a:pPr>
            <a:r>
              <a:rPr sz="2800" b="1" spc="-325" dirty="0" smtClean="0">
                <a:latin typeface="Arial"/>
                <a:cs typeface="Arial"/>
              </a:rPr>
              <a:t>T</a:t>
            </a:r>
            <a:r>
              <a:rPr sz="2800" b="1" spc="-150" dirty="0" smtClean="0">
                <a:latin typeface="Arial"/>
                <a:cs typeface="Arial"/>
              </a:rPr>
              <a:t>y</a:t>
            </a:r>
            <a:r>
              <a:rPr sz="2800" b="1" spc="-120" dirty="0" smtClean="0">
                <a:latin typeface="Arial"/>
                <a:cs typeface="Arial"/>
              </a:rPr>
              <a:t>p</a:t>
            </a:r>
            <a:r>
              <a:rPr sz="2800" b="1" spc="-110" dirty="0" smtClean="0">
                <a:latin typeface="Arial"/>
                <a:cs typeface="Arial"/>
              </a:rPr>
              <a:t>e</a:t>
            </a:r>
            <a:r>
              <a:rPr sz="2800" b="1" spc="-20" dirty="0" smtClean="0">
                <a:latin typeface="Arial"/>
                <a:cs typeface="Arial"/>
              </a:rPr>
              <a:t>s</a:t>
            </a:r>
            <a:r>
              <a:rPr sz="2800" b="1" spc="-160" dirty="0" smtClean="0">
                <a:latin typeface="Arial"/>
                <a:cs typeface="Arial"/>
              </a:rPr>
              <a:t> </a:t>
            </a:r>
            <a:r>
              <a:rPr sz="2800" b="1" spc="-120" dirty="0" smtClean="0">
                <a:latin typeface="Arial"/>
                <a:cs typeface="Arial"/>
              </a:rPr>
              <a:t>o</a:t>
            </a:r>
            <a:r>
              <a:rPr sz="2800" b="1" spc="-10" dirty="0" smtClean="0">
                <a:latin typeface="Arial"/>
                <a:cs typeface="Arial"/>
              </a:rPr>
              <a:t>f</a:t>
            </a:r>
            <a:r>
              <a:rPr sz="2800" b="1" spc="-185" dirty="0" smtClean="0">
                <a:latin typeface="Arial"/>
                <a:cs typeface="Arial"/>
              </a:rPr>
              <a:t> </a:t>
            </a:r>
            <a:r>
              <a:rPr sz="2800" b="1" spc="-100" dirty="0" smtClean="0">
                <a:latin typeface="Arial"/>
                <a:cs typeface="Arial"/>
              </a:rPr>
              <a:t>I</a:t>
            </a:r>
            <a:r>
              <a:rPr sz="2800" b="1" spc="-120" dirty="0" smtClean="0">
                <a:latin typeface="Arial"/>
                <a:cs typeface="Arial"/>
              </a:rPr>
              <a:t>n</a:t>
            </a:r>
            <a:r>
              <a:rPr sz="2800" b="1" spc="-105" dirty="0" smtClean="0">
                <a:latin typeface="Arial"/>
                <a:cs typeface="Arial"/>
              </a:rPr>
              <a:t>f</a:t>
            </a:r>
            <a:r>
              <a:rPr sz="2800" b="1" spc="-120" dirty="0" smtClean="0">
                <a:latin typeface="Arial"/>
                <a:cs typeface="Arial"/>
              </a:rPr>
              <a:t>o</a:t>
            </a:r>
            <a:r>
              <a:rPr sz="2800" b="1" spc="-10" dirty="0" smtClean="0">
                <a:latin typeface="Arial"/>
                <a:cs typeface="Arial"/>
              </a:rPr>
              <a:t>.</a:t>
            </a:r>
            <a:r>
              <a:rPr sz="2800" b="1" spc="-210" dirty="0" smtClean="0">
                <a:latin typeface="Arial"/>
                <a:cs typeface="Arial"/>
              </a:rPr>
              <a:t> </a:t>
            </a:r>
            <a:r>
              <a:rPr sz="2800" b="1" spc="-120" dirty="0" smtClean="0">
                <a:latin typeface="Arial"/>
                <a:cs typeface="Arial"/>
              </a:rPr>
              <a:t>Sou</a:t>
            </a:r>
            <a:r>
              <a:rPr sz="2800" b="1" spc="-110" dirty="0" smtClean="0">
                <a:latin typeface="Arial"/>
                <a:cs typeface="Arial"/>
              </a:rPr>
              <a:t>rces</a:t>
            </a:r>
            <a:r>
              <a:rPr sz="2800" b="1" spc="-10" dirty="0" smtClean="0">
                <a:latin typeface="Arial"/>
                <a:cs typeface="Arial"/>
              </a:rPr>
              <a:t>:</a:t>
            </a:r>
            <a:r>
              <a:rPr sz="2800" b="1" spc="-200" dirty="0" smtClean="0">
                <a:latin typeface="Arial"/>
                <a:cs typeface="Arial"/>
              </a:rPr>
              <a:t> </a:t>
            </a:r>
            <a:r>
              <a:rPr sz="2800" b="1" spc="-120" dirty="0" smtClean="0">
                <a:latin typeface="Arial"/>
                <a:cs typeface="Arial"/>
              </a:rPr>
              <a:t>En</a:t>
            </a:r>
            <a:r>
              <a:rPr sz="2800" b="1" spc="-110" dirty="0" smtClean="0">
                <a:latin typeface="Arial"/>
                <a:cs typeface="Arial"/>
              </a:rPr>
              <a:t>c</a:t>
            </a:r>
            <a:r>
              <a:rPr sz="2800" b="1" spc="-150" dirty="0" smtClean="0">
                <a:latin typeface="Arial"/>
                <a:cs typeface="Arial"/>
              </a:rPr>
              <a:t>y</a:t>
            </a:r>
            <a:r>
              <a:rPr sz="2800" b="1" spc="-110" dirty="0" smtClean="0">
                <a:latin typeface="Arial"/>
                <a:cs typeface="Arial"/>
              </a:rPr>
              <a:t>c</a:t>
            </a:r>
            <a:r>
              <a:rPr sz="2800" b="1" spc="-100" dirty="0" smtClean="0">
                <a:latin typeface="Arial"/>
                <a:cs typeface="Arial"/>
              </a:rPr>
              <a:t>l</a:t>
            </a:r>
            <a:r>
              <a:rPr sz="2800" b="1" spc="-120" dirty="0" smtClean="0">
                <a:latin typeface="Arial"/>
                <a:cs typeface="Arial"/>
              </a:rPr>
              <a:t>op</a:t>
            </a:r>
            <a:r>
              <a:rPr sz="2800" b="1" spc="-110" dirty="0" smtClean="0">
                <a:latin typeface="Arial"/>
                <a:cs typeface="Arial"/>
              </a:rPr>
              <a:t>e</a:t>
            </a:r>
            <a:r>
              <a:rPr sz="2800" b="1" spc="-120" dirty="0" smtClean="0">
                <a:latin typeface="Arial"/>
                <a:cs typeface="Arial"/>
              </a:rPr>
              <a:t>d</a:t>
            </a:r>
            <a:r>
              <a:rPr sz="2800" b="1" spc="-100" dirty="0" smtClean="0">
                <a:latin typeface="Arial"/>
                <a:cs typeface="Arial"/>
              </a:rPr>
              <a:t>i</a:t>
            </a:r>
            <a:r>
              <a:rPr sz="2800" b="1" spc="-110" dirty="0" smtClean="0">
                <a:latin typeface="Arial"/>
                <a:cs typeface="Arial"/>
              </a:rPr>
              <a:t>a</a:t>
            </a:r>
            <a:r>
              <a:rPr sz="2800" b="1" spc="-20" dirty="0" smtClean="0">
                <a:latin typeface="Arial"/>
                <a:cs typeface="Arial"/>
              </a:rPr>
              <a:t>s</a:t>
            </a:r>
            <a:endParaRPr sz="2800">
              <a:latin typeface="Arial"/>
              <a:cs typeface="Arial"/>
            </a:endParaRPr>
          </a:p>
        </p:txBody>
      </p:sp>
      <p:sp>
        <p:nvSpPr>
          <p:cNvPr id="3" name="object 3"/>
          <p:cNvSpPr txBox="1"/>
          <p:nvPr/>
        </p:nvSpPr>
        <p:spPr>
          <a:xfrm>
            <a:off x="650240" y="1638427"/>
            <a:ext cx="7336155" cy="4529455"/>
          </a:xfrm>
          <a:prstGeom prst="rect">
            <a:avLst/>
          </a:prstGeom>
        </p:spPr>
        <p:txBody>
          <a:bodyPr vert="horz" wrap="square" lIns="0" tIns="0" rIns="0" bIns="0" rtlCol="0">
            <a:noAutofit/>
          </a:bodyPr>
          <a:lstStyle/>
          <a:p>
            <a:pPr>
              <a:lnSpc>
                <a:spcPts val="500"/>
              </a:lnSpc>
              <a:spcBef>
                <a:spcPts val="19"/>
              </a:spcBef>
            </a:pPr>
            <a:endParaRPr sz="500" dirty="0"/>
          </a:p>
          <a:p>
            <a:pPr marL="241300" indent="-228600">
              <a:lnSpc>
                <a:spcPct val="100000"/>
              </a:lnSpc>
              <a:buClr>
                <a:srgbClr val="9F2936"/>
              </a:buClr>
              <a:buFont typeface="Arial"/>
              <a:buChar char="•"/>
              <a:tabLst>
                <a:tab pos="240665" algn="l"/>
              </a:tabLst>
            </a:pPr>
            <a:r>
              <a:rPr sz="2200" spc="-15" dirty="0" smtClean="0">
                <a:latin typeface="Arial"/>
                <a:cs typeface="Arial"/>
              </a:rPr>
              <a:t>Ac</a:t>
            </a:r>
            <a:r>
              <a:rPr sz="2200" spc="-10" dirty="0" smtClean="0">
                <a:latin typeface="Arial"/>
                <a:cs typeface="Arial"/>
              </a:rPr>
              <a:t>a</a:t>
            </a:r>
            <a:r>
              <a:rPr sz="2200" spc="-15" dirty="0" smtClean="0">
                <a:latin typeface="Arial"/>
                <a:cs typeface="Arial"/>
              </a:rPr>
              <a:t>demic</a:t>
            </a:r>
            <a:r>
              <a:rPr sz="2200" spc="5" dirty="0" smtClean="0">
                <a:latin typeface="Arial"/>
                <a:cs typeface="Arial"/>
              </a:rPr>
              <a:t> </a:t>
            </a:r>
            <a:r>
              <a:rPr sz="2200" spc="-15" dirty="0" smtClean="0">
                <a:latin typeface="Arial"/>
                <a:cs typeface="Arial"/>
              </a:rPr>
              <a:t>and</a:t>
            </a:r>
            <a:r>
              <a:rPr sz="2200" spc="15" dirty="0" smtClean="0">
                <a:latin typeface="Arial"/>
                <a:cs typeface="Arial"/>
              </a:rPr>
              <a:t> </a:t>
            </a:r>
            <a:r>
              <a:rPr sz="2200" spc="-15" dirty="0" smtClean="0">
                <a:latin typeface="Arial"/>
                <a:cs typeface="Arial"/>
              </a:rPr>
              <a:t>s</a:t>
            </a:r>
            <a:r>
              <a:rPr sz="2200" spc="-10" dirty="0" smtClean="0">
                <a:latin typeface="Arial"/>
                <a:cs typeface="Arial"/>
              </a:rPr>
              <a:t>p</a:t>
            </a:r>
            <a:r>
              <a:rPr sz="2200" spc="-15" dirty="0" smtClean="0">
                <a:latin typeface="Arial"/>
                <a:cs typeface="Arial"/>
              </a:rPr>
              <a:t>e</a:t>
            </a:r>
            <a:r>
              <a:rPr sz="2200" spc="-10" dirty="0" smtClean="0">
                <a:latin typeface="Arial"/>
                <a:cs typeface="Arial"/>
              </a:rPr>
              <a:t>cial</a:t>
            </a:r>
            <a:r>
              <a:rPr sz="2200" spc="0" dirty="0" smtClean="0">
                <a:latin typeface="Arial"/>
                <a:cs typeface="Arial"/>
              </a:rPr>
              <a:t>i</a:t>
            </a:r>
            <a:r>
              <a:rPr sz="2200" spc="-15" dirty="0" smtClean="0">
                <a:latin typeface="Arial"/>
                <a:cs typeface="Arial"/>
              </a:rPr>
              <a:t>z</a:t>
            </a:r>
            <a:r>
              <a:rPr sz="2200" spc="-10" dirty="0" smtClean="0">
                <a:latin typeface="Arial"/>
                <a:cs typeface="Arial"/>
              </a:rPr>
              <a:t>e</a:t>
            </a:r>
            <a:r>
              <a:rPr sz="2200" spc="-15" dirty="0" smtClean="0">
                <a:latin typeface="Arial"/>
                <a:cs typeface="Arial"/>
              </a:rPr>
              <a:t>d</a:t>
            </a:r>
            <a:endParaRPr sz="2200" dirty="0">
              <a:latin typeface="Arial"/>
              <a:cs typeface="Arial"/>
            </a:endParaRPr>
          </a:p>
          <a:p>
            <a:pPr marL="538480" lvl="1" indent="-229235">
              <a:lnSpc>
                <a:spcPct val="100000"/>
              </a:lnSpc>
              <a:spcBef>
                <a:spcPts val="490"/>
              </a:spcBef>
              <a:buClr>
                <a:srgbClr val="47365A"/>
              </a:buClr>
              <a:buFont typeface="Arial"/>
              <a:buChar char="•"/>
              <a:tabLst>
                <a:tab pos="538480" algn="l"/>
              </a:tabLst>
            </a:pPr>
            <a:r>
              <a:rPr sz="2000" spc="-5" dirty="0" smtClean="0">
                <a:latin typeface="Arial"/>
                <a:cs typeface="Arial"/>
              </a:rPr>
              <a:t>S</a:t>
            </a:r>
            <a:r>
              <a:rPr sz="2000" spc="0" dirty="0" smtClean="0">
                <a:latin typeface="Arial"/>
                <a:cs typeface="Arial"/>
              </a:rPr>
              <a:t>ome</a:t>
            </a:r>
            <a:r>
              <a:rPr sz="2000" spc="-20" dirty="0" smtClean="0">
                <a:latin typeface="Arial"/>
                <a:cs typeface="Arial"/>
              </a:rPr>
              <a:t> </a:t>
            </a:r>
            <a:r>
              <a:rPr sz="2000" spc="0" dirty="0" smtClean="0">
                <a:latin typeface="Arial"/>
                <a:cs typeface="Arial"/>
              </a:rPr>
              <a:t>are</a:t>
            </a:r>
            <a:r>
              <a:rPr sz="2000" spc="-10" dirty="0" smtClean="0">
                <a:latin typeface="Arial"/>
                <a:cs typeface="Arial"/>
              </a:rPr>
              <a:t> </a:t>
            </a:r>
            <a:r>
              <a:rPr sz="2000" spc="0" dirty="0" smtClean="0">
                <a:latin typeface="Arial"/>
                <a:cs typeface="Arial"/>
              </a:rPr>
              <a:t>free,</a:t>
            </a:r>
            <a:r>
              <a:rPr sz="2000" spc="-30" dirty="0" smtClean="0">
                <a:latin typeface="Arial"/>
                <a:cs typeface="Arial"/>
              </a:rPr>
              <a:t> </a:t>
            </a:r>
            <a:r>
              <a:rPr sz="2000" spc="0" dirty="0" smtClean="0">
                <a:latin typeface="Arial"/>
                <a:cs typeface="Arial"/>
              </a:rPr>
              <a:t>some</a:t>
            </a:r>
            <a:r>
              <a:rPr sz="2000" spc="-25" dirty="0" smtClean="0">
                <a:latin typeface="Arial"/>
                <a:cs typeface="Arial"/>
              </a:rPr>
              <a:t> </a:t>
            </a:r>
            <a:r>
              <a:rPr sz="2000" spc="0" dirty="0" smtClean="0">
                <a:latin typeface="Arial"/>
                <a:cs typeface="Arial"/>
              </a:rPr>
              <a:t>are</a:t>
            </a:r>
            <a:r>
              <a:rPr sz="2000" spc="-25" dirty="0" smtClean="0">
                <a:latin typeface="Arial"/>
                <a:cs typeface="Arial"/>
              </a:rPr>
              <a:t> </a:t>
            </a:r>
            <a:r>
              <a:rPr sz="2000" spc="0" dirty="0" smtClean="0">
                <a:latin typeface="Arial"/>
                <a:cs typeface="Arial"/>
              </a:rPr>
              <a:t>by</a:t>
            </a:r>
            <a:r>
              <a:rPr sz="2000" spc="-5" dirty="0" smtClean="0">
                <a:latin typeface="Arial"/>
                <a:cs typeface="Arial"/>
              </a:rPr>
              <a:t> </a:t>
            </a:r>
            <a:r>
              <a:rPr sz="2000" spc="-10" dirty="0" smtClean="0">
                <a:latin typeface="Arial"/>
                <a:cs typeface="Arial"/>
              </a:rPr>
              <a:t>l</a:t>
            </a:r>
            <a:r>
              <a:rPr sz="2000" spc="0" dirty="0" smtClean="0">
                <a:latin typeface="Arial"/>
                <a:cs typeface="Arial"/>
              </a:rPr>
              <a:t>ibra</a:t>
            </a:r>
            <a:r>
              <a:rPr sz="2000" spc="5" dirty="0" smtClean="0">
                <a:latin typeface="Arial"/>
                <a:cs typeface="Arial"/>
              </a:rPr>
              <a:t>r</a:t>
            </a:r>
            <a:r>
              <a:rPr sz="2000" spc="0" dirty="0" smtClean="0">
                <a:latin typeface="Arial"/>
                <a:cs typeface="Arial"/>
              </a:rPr>
              <a:t>y</a:t>
            </a:r>
            <a:r>
              <a:rPr sz="2000" spc="-25" dirty="0" smtClean="0">
                <a:latin typeface="Arial"/>
                <a:cs typeface="Arial"/>
              </a:rPr>
              <a:t> </a:t>
            </a:r>
            <a:r>
              <a:rPr sz="2000" spc="0" dirty="0" smtClean="0">
                <a:latin typeface="Arial"/>
                <a:cs typeface="Arial"/>
              </a:rPr>
              <a:t>sub</a:t>
            </a:r>
            <a:r>
              <a:rPr sz="2000" spc="5" dirty="0" smtClean="0">
                <a:latin typeface="Arial"/>
                <a:cs typeface="Arial"/>
              </a:rPr>
              <a:t>s</a:t>
            </a:r>
            <a:r>
              <a:rPr sz="2000" spc="0" dirty="0" smtClean="0">
                <a:latin typeface="Arial"/>
                <a:cs typeface="Arial"/>
              </a:rPr>
              <a:t>c</a:t>
            </a:r>
            <a:r>
              <a:rPr sz="2000" spc="5" dirty="0" smtClean="0">
                <a:latin typeface="Arial"/>
                <a:cs typeface="Arial"/>
              </a:rPr>
              <a:t>r</a:t>
            </a:r>
            <a:r>
              <a:rPr sz="2000" spc="0" dirty="0" smtClean="0">
                <a:latin typeface="Arial"/>
                <a:cs typeface="Arial"/>
              </a:rPr>
              <a:t>ip</a:t>
            </a:r>
            <a:r>
              <a:rPr sz="2000" spc="-5" dirty="0" smtClean="0">
                <a:latin typeface="Arial"/>
                <a:cs typeface="Arial"/>
              </a:rPr>
              <a:t>t</a:t>
            </a:r>
            <a:r>
              <a:rPr sz="2000" spc="0" dirty="0" smtClean="0">
                <a:latin typeface="Arial"/>
                <a:cs typeface="Arial"/>
              </a:rPr>
              <a:t>ion</a:t>
            </a:r>
            <a:endParaRPr sz="2000" dirty="0">
              <a:latin typeface="Arial"/>
              <a:cs typeface="Arial"/>
            </a:endParaRPr>
          </a:p>
          <a:p>
            <a:pPr marL="538480" marR="528320" lvl="1" indent="-229235">
              <a:lnSpc>
                <a:spcPct val="100000"/>
              </a:lnSpc>
              <a:spcBef>
                <a:spcPts val="480"/>
              </a:spcBef>
              <a:buClr>
                <a:srgbClr val="47365A"/>
              </a:buClr>
              <a:buFont typeface="Arial"/>
              <a:buChar char="•"/>
              <a:tabLst>
                <a:tab pos="538480" algn="l"/>
              </a:tabLst>
            </a:pPr>
            <a:r>
              <a:rPr sz="2000" dirty="0" smtClean="0">
                <a:latin typeface="Arial"/>
                <a:cs typeface="Arial"/>
              </a:rPr>
              <a:t>Dynamically</a:t>
            </a:r>
            <a:r>
              <a:rPr sz="2000" spc="-10" dirty="0" smtClean="0">
                <a:latin typeface="Arial"/>
                <a:cs typeface="Arial"/>
              </a:rPr>
              <a:t> </a:t>
            </a:r>
            <a:r>
              <a:rPr sz="2000" spc="0" dirty="0" smtClean="0">
                <a:latin typeface="Arial"/>
                <a:cs typeface="Arial"/>
              </a:rPr>
              <a:t>upd</a:t>
            </a:r>
            <a:r>
              <a:rPr sz="2000" spc="5" dirty="0" smtClean="0">
                <a:latin typeface="Arial"/>
                <a:cs typeface="Arial"/>
              </a:rPr>
              <a:t>a</a:t>
            </a:r>
            <a:r>
              <a:rPr sz="2000" spc="0" dirty="0" smtClean="0">
                <a:latin typeface="Arial"/>
                <a:cs typeface="Arial"/>
              </a:rPr>
              <a:t>ted</a:t>
            </a:r>
            <a:r>
              <a:rPr sz="2000" spc="-25" dirty="0" smtClean="0">
                <a:latin typeface="Arial"/>
                <a:cs typeface="Arial"/>
              </a:rPr>
              <a:t> </a:t>
            </a:r>
            <a:r>
              <a:rPr sz="2000" spc="0" dirty="0" smtClean="0">
                <a:latin typeface="Arial"/>
                <a:cs typeface="Arial"/>
              </a:rPr>
              <a:t>and</a:t>
            </a:r>
            <a:r>
              <a:rPr sz="2000" spc="-10" dirty="0" smtClean="0">
                <a:latin typeface="Arial"/>
                <a:cs typeface="Arial"/>
              </a:rPr>
              <a:t> </a:t>
            </a:r>
            <a:r>
              <a:rPr sz="2000" spc="0" dirty="0" smtClean="0">
                <a:latin typeface="Arial"/>
                <a:cs typeface="Arial"/>
              </a:rPr>
              <a:t>s</a:t>
            </a:r>
            <a:r>
              <a:rPr sz="2000" spc="10" dirty="0" smtClean="0">
                <a:latin typeface="Arial"/>
                <a:cs typeface="Arial"/>
              </a:rPr>
              <a:t>c</a:t>
            </a:r>
            <a:r>
              <a:rPr sz="2000" spc="0" dirty="0" smtClean="0">
                <a:latin typeface="Arial"/>
                <a:cs typeface="Arial"/>
              </a:rPr>
              <a:t>hed</a:t>
            </a:r>
            <a:r>
              <a:rPr sz="2000" spc="5" dirty="0" smtClean="0">
                <a:latin typeface="Arial"/>
                <a:cs typeface="Arial"/>
              </a:rPr>
              <a:t>u</a:t>
            </a:r>
            <a:r>
              <a:rPr sz="2000" spc="0" dirty="0" smtClean="0">
                <a:latin typeface="Arial"/>
                <a:cs typeface="Arial"/>
              </a:rPr>
              <a:t>led</a:t>
            </a:r>
            <a:r>
              <a:rPr sz="2000" spc="-35" dirty="0" smtClean="0">
                <a:latin typeface="Arial"/>
                <a:cs typeface="Arial"/>
              </a:rPr>
              <a:t> </a:t>
            </a:r>
            <a:r>
              <a:rPr sz="2000" spc="0" dirty="0" smtClean="0">
                <a:latin typeface="Arial"/>
                <a:cs typeface="Arial"/>
              </a:rPr>
              <a:t>upd</a:t>
            </a:r>
            <a:r>
              <a:rPr sz="2000" spc="5" dirty="0" smtClean="0">
                <a:latin typeface="Arial"/>
                <a:cs typeface="Arial"/>
              </a:rPr>
              <a:t>a</a:t>
            </a:r>
            <a:r>
              <a:rPr sz="2000" spc="0" dirty="0" smtClean="0">
                <a:latin typeface="Arial"/>
                <a:cs typeface="Arial"/>
              </a:rPr>
              <a:t>tes</a:t>
            </a:r>
            <a:r>
              <a:rPr sz="2000" spc="-25" dirty="0" smtClean="0">
                <a:latin typeface="Arial"/>
                <a:cs typeface="Arial"/>
              </a:rPr>
              <a:t> </a:t>
            </a:r>
            <a:r>
              <a:rPr sz="2000" spc="0" dirty="0" smtClean="0">
                <a:latin typeface="Arial"/>
                <a:cs typeface="Arial"/>
              </a:rPr>
              <a:t>by</a:t>
            </a:r>
            <a:r>
              <a:rPr sz="2000" spc="-20" dirty="0" smtClean="0">
                <a:latin typeface="Arial"/>
                <a:cs typeface="Arial"/>
              </a:rPr>
              <a:t> </a:t>
            </a:r>
            <a:r>
              <a:rPr sz="2000" spc="0" dirty="0" smtClean="0">
                <a:latin typeface="Arial"/>
                <a:cs typeface="Arial"/>
              </a:rPr>
              <a:t>s</a:t>
            </a:r>
            <a:r>
              <a:rPr sz="2000" spc="5" dirty="0" smtClean="0">
                <a:latin typeface="Arial"/>
                <a:cs typeface="Arial"/>
              </a:rPr>
              <a:t>u</a:t>
            </a:r>
            <a:r>
              <a:rPr sz="2000" spc="0" dirty="0" smtClean="0">
                <a:latin typeface="Arial"/>
                <a:cs typeface="Arial"/>
              </a:rPr>
              <a:t>bje</a:t>
            </a:r>
            <a:r>
              <a:rPr sz="2000" spc="5" dirty="0" smtClean="0">
                <a:latin typeface="Arial"/>
                <a:cs typeface="Arial"/>
              </a:rPr>
              <a:t>c</a:t>
            </a:r>
            <a:r>
              <a:rPr sz="2000" spc="0" dirty="0" smtClean="0">
                <a:latin typeface="Arial"/>
                <a:cs typeface="Arial"/>
              </a:rPr>
              <a:t>t mat</a:t>
            </a:r>
            <a:r>
              <a:rPr sz="2000" spc="-10" dirty="0" smtClean="0">
                <a:latin typeface="Arial"/>
                <a:cs typeface="Arial"/>
              </a:rPr>
              <a:t>t</a:t>
            </a:r>
            <a:r>
              <a:rPr sz="2000" spc="0" dirty="0" smtClean="0">
                <a:latin typeface="Arial"/>
                <a:cs typeface="Arial"/>
              </a:rPr>
              <a:t>er</a:t>
            </a:r>
            <a:r>
              <a:rPr sz="2000" spc="-25" dirty="0" smtClean="0">
                <a:latin typeface="Arial"/>
                <a:cs typeface="Arial"/>
              </a:rPr>
              <a:t> </a:t>
            </a:r>
            <a:r>
              <a:rPr sz="2000" spc="0" dirty="0" smtClean="0">
                <a:latin typeface="Arial"/>
                <a:cs typeface="Arial"/>
              </a:rPr>
              <a:t>experts</a:t>
            </a:r>
            <a:r>
              <a:rPr sz="2000" spc="-35" dirty="0" smtClean="0">
                <a:latin typeface="Arial"/>
                <a:cs typeface="Arial"/>
              </a:rPr>
              <a:t> </a:t>
            </a:r>
            <a:r>
              <a:rPr sz="2000" spc="0" dirty="0" smtClean="0">
                <a:latin typeface="Arial"/>
                <a:cs typeface="Arial"/>
              </a:rPr>
              <a:t>(SME</a:t>
            </a:r>
            <a:r>
              <a:rPr sz="2000" spc="-45" dirty="0" smtClean="0">
                <a:latin typeface="Arial"/>
                <a:cs typeface="Arial"/>
              </a:rPr>
              <a:t>’</a:t>
            </a:r>
            <a:r>
              <a:rPr sz="2000" spc="0" dirty="0" smtClean="0">
                <a:latin typeface="Arial"/>
                <a:cs typeface="Arial"/>
              </a:rPr>
              <a:t>s)</a:t>
            </a:r>
            <a:endParaRPr sz="2000" dirty="0">
              <a:latin typeface="Arial"/>
              <a:cs typeface="Arial"/>
            </a:endParaRPr>
          </a:p>
          <a:p>
            <a:pPr marL="538480" lvl="1" indent="-229235">
              <a:lnSpc>
                <a:spcPct val="100000"/>
              </a:lnSpc>
              <a:spcBef>
                <a:spcPts val="480"/>
              </a:spcBef>
              <a:buClr>
                <a:srgbClr val="47365A"/>
              </a:buClr>
              <a:buFont typeface="Arial"/>
              <a:buChar char="•"/>
              <a:tabLst>
                <a:tab pos="538480" algn="l"/>
              </a:tabLst>
            </a:pPr>
            <a:r>
              <a:rPr sz="2000" dirty="0" smtClean="0">
                <a:latin typeface="Arial"/>
                <a:cs typeface="Arial"/>
              </a:rPr>
              <a:t>Pee</a:t>
            </a:r>
            <a:r>
              <a:rPr sz="2000" spc="5" dirty="0" smtClean="0">
                <a:latin typeface="Arial"/>
                <a:cs typeface="Arial"/>
              </a:rPr>
              <a:t>r</a:t>
            </a:r>
            <a:r>
              <a:rPr sz="2000" spc="0" dirty="0" smtClean="0">
                <a:latin typeface="Arial"/>
                <a:cs typeface="Arial"/>
              </a:rPr>
              <a:t>-rev</a:t>
            </a:r>
            <a:r>
              <a:rPr sz="2000" spc="-10" dirty="0" smtClean="0">
                <a:latin typeface="Arial"/>
                <a:cs typeface="Arial"/>
              </a:rPr>
              <a:t>i</a:t>
            </a:r>
            <a:r>
              <a:rPr sz="2000" spc="0" dirty="0" smtClean="0">
                <a:latin typeface="Arial"/>
                <a:cs typeface="Arial"/>
              </a:rPr>
              <a:t>ewed</a:t>
            </a:r>
            <a:endParaRPr sz="2000" dirty="0">
              <a:latin typeface="Arial"/>
              <a:cs typeface="Arial"/>
            </a:endParaRPr>
          </a:p>
          <a:p>
            <a:pPr marL="538480" lvl="1" indent="-229235">
              <a:lnSpc>
                <a:spcPct val="100000"/>
              </a:lnSpc>
              <a:spcBef>
                <a:spcPts val="480"/>
              </a:spcBef>
              <a:buClr>
                <a:srgbClr val="47365A"/>
              </a:buClr>
              <a:buFont typeface="Arial"/>
              <a:buChar char="•"/>
              <a:tabLst>
                <a:tab pos="538480" algn="l"/>
              </a:tabLst>
            </a:pPr>
            <a:r>
              <a:rPr sz="2000" spc="-5" dirty="0" smtClean="0">
                <a:latin typeface="Arial"/>
                <a:cs typeface="Arial"/>
              </a:rPr>
              <a:t>E</a:t>
            </a:r>
            <a:r>
              <a:rPr sz="2000" spc="-10" dirty="0" smtClean="0">
                <a:latin typeface="Arial"/>
                <a:cs typeface="Arial"/>
              </a:rPr>
              <a:t>x</a:t>
            </a:r>
            <a:r>
              <a:rPr sz="2000" spc="0" dirty="0" smtClean="0">
                <a:latin typeface="Arial"/>
                <a:cs typeface="Arial"/>
              </a:rPr>
              <a:t>amples:</a:t>
            </a:r>
            <a:r>
              <a:rPr sz="2000" spc="-20" dirty="0" smtClean="0">
                <a:latin typeface="Arial"/>
                <a:cs typeface="Arial"/>
              </a:rPr>
              <a:t> </a:t>
            </a:r>
            <a:r>
              <a:rPr sz="2000" u="heavy" spc="-5" dirty="0" smtClean="0">
                <a:solidFill>
                  <a:srgbClr val="B16B01"/>
                </a:solidFill>
                <a:latin typeface="Arial"/>
                <a:cs typeface="Arial"/>
                <a:hlinkClick r:id="rId2"/>
              </a:rPr>
              <a:t>S</a:t>
            </a:r>
            <a:r>
              <a:rPr sz="2000" u="heavy" spc="0" dirty="0" smtClean="0">
                <a:solidFill>
                  <a:srgbClr val="B16B01"/>
                </a:solidFill>
                <a:latin typeface="Arial"/>
                <a:cs typeface="Arial"/>
                <a:hlinkClick r:id="rId2"/>
              </a:rPr>
              <a:t>tan</a:t>
            </a:r>
            <a:r>
              <a:rPr sz="2000" u="heavy" spc="-10" dirty="0" smtClean="0">
                <a:solidFill>
                  <a:srgbClr val="B16B01"/>
                </a:solidFill>
                <a:latin typeface="Arial"/>
                <a:cs typeface="Arial"/>
                <a:hlinkClick r:id="rId2"/>
              </a:rPr>
              <a:t>f</a:t>
            </a:r>
            <a:r>
              <a:rPr sz="2000" u="heavy" spc="0" dirty="0" smtClean="0">
                <a:solidFill>
                  <a:srgbClr val="B16B01"/>
                </a:solidFill>
                <a:latin typeface="Arial"/>
                <a:cs typeface="Arial"/>
                <a:hlinkClick r:id="rId2"/>
              </a:rPr>
              <a:t>ord</a:t>
            </a:r>
            <a:r>
              <a:rPr sz="2000" u="heavy" spc="-25" dirty="0" smtClean="0">
                <a:solidFill>
                  <a:srgbClr val="B16B01"/>
                </a:solidFill>
                <a:latin typeface="Arial"/>
                <a:cs typeface="Arial"/>
                <a:hlinkClick r:id="rId2"/>
              </a:rPr>
              <a:t> </a:t>
            </a:r>
            <a:r>
              <a:rPr sz="2000" u="heavy" spc="-5" dirty="0" smtClean="0">
                <a:solidFill>
                  <a:srgbClr val="B16B01"/>
                </a:solidFill>
                <a:latin typeface="Arial"/>
                <a:cs typeface="Arial"/>
                <a:hlinkClick r:id="rId2"/>
              </a:rPr>
              <a:t>E</a:t>
            </a:r>
            <a:r>
              <a:rPr sz="2000" u="heavy" spc="0" dirty="0" smtClean="0">
                <a:solidFill>
                  <a:srgbClr val="B16B01"/>
                </a:solidFill>
                <a:latin typeface="Arial"/>
                <a:cs typeface="Arial"/>
                <a:hlinkClick r:id="rId2"/>
              </a:rPr>
              <a:t>ncyclopedia</a:t>
            </a:r>
            <a:r>
              <a:rPr sz="2000" u="heavy" spc="-15" dirty="0" smtClean="0">
                <a:solidFill>
                  <a:srgbClr val="B16B01"/>
                </a:solidFill>
                <a:latin typeface="Arial"/>
                <a:cs typeface="Arial"/>
                <a:hlinkClick r:id="rId2"/>
              </a:rPr>
              <a:t> </a:t>
            </a:r>
            <a:r>
              <a:rPr sz="2000" u="heavy" spc="0" dirty="0" smtClean="0">
                <a:solidFill>
                  <a:srgbClr val="B16B01"/>
                </a:solidFill>
                <a:latin typeface="Arial"/>
                <a:cs typeface="Arial"/>
                <a:hlinkClick r:id="rId2"/>
              </a:rPr>
              <a:t>of</a:t>
            </a:r>
            <a:r>
              <a:rPr sz="2000" u="heavy" spc="-20" dirty="0" smtClean="0">
                <a:solidFill>
                  <a:srgbClr val="B16B01"/>
                </a:solidFill>
                <a:latin typeface="Arial"/>
                <a:cs typeface="Arial"/>
                <a:hlinkClick r:id="rId2"/>
              </a:rPr>
              <a:t> </a:t>
            </a:r>
            <a:r>
              <a:rPr sz="2000" u="heavy" spc="-5" dirty="0" smtClean="0">
                <a:solidFill>
                  <a:srgbClr val="B16B01"/>
                </a:solidFill>
                <a:latin typeface="Arial"/>
                <a:cs typeface="Arial"/>
                <a:hlinkClick r:id="rId2"/>
              </a:rPr>
              <a:t>P</a:t>
            </a:r>
            <a:r>
              <a:rPr sz="2000" u="heavy" spc="0" dirty="0" smtClean="0">
                <a:solidFill>
                  <a:srgbClr val="B16B01"/>
                </a:solidFill>
                <a:latin typeface="Arial"/>
                <a:cs typeface="Arial"/>
                <a:hlinkClick r:id="rId2"/>
              </a:rPr>
              <a:t>hilosoph</a:t>
            </a:r>
            <a:r>
              <a:rPr sz="2000" u="heavy" spc="-145" dirty="0" smtClean="0">
                <a:solidFill>
                  <a:srgbClr val="B16B01"/>
                </a:solidFill>
                <a:latin typeface="Arial"/>
                <a:cs typeface="Arial"/>
                <a:hlinkClick r:id="rId2"/>
              </a:rPr>
              <a:t>y</a:t>
            </a:r>
            <a:r>
              <a:rPr sz="2000" spc="0" dirty="0" smtClean="0">
                <a:latin typeface="Arial"/>
                <a:cs typeface="Arial"/>
              </a:rPr>
              <a:t>,</a:t>
            </a:r>
            <a:endParaRPr sz="2000" dirty="0">
              <a:latin typeface="Arial"/>
              <a:cs typeface="Arial"/>
            </a:endParaRPr>
          </a:p>
          <a:p>
            <a:pPr marL="538480">
              <a:lnSpc>
                <a:spcPct val="100000"/>
              </a:lnSpc>
            </a:pPr>
            <a:r>
              <a:rPr sz="2000" u="heavy" dirty="0" smtClean="0">
                <a:solidFill>
                  <a:srgbClr val="B16B01"/>
                </a:solidFill>
                <a:latin typeface="Arial"/>
                <a:cs typeface="Arial"/>
                <a:hlinkClick r:id="rId3"/>
              </a:rPr>
              <a:t>Encyclop</a:t>
            </a:r>
            <a:r>
              <a:rPr sz="2000" u="heavy" spc="5" dirty="0" smtClean="0">
                <a:solidFill>
                  <a:srgbClr val="B16B01"/>
                </a:solidFill>
                <a:latin typeface="Arial"/>
                <a:cs typeface="Arial"/>
                <a:hlinkClick r:id="rId3"/>
              </a:rPr>
              <a:t>e</a:t>
            </a:r>
            <a:r>
              <a:rPr sz="2000" u="heavy" spc="0" dirty="0" smtClean="0">
                <a:solidFill>
                  <a:srgbClr val="B16B01"/>
                </a:solidFill>
                <a:latin typeface="Arial"/>
                <a:cs typeface="Arial"/>
                <a:hlinkClick r:id="rId3"/>
              </a:rPr>
              <a:t>dia</a:t>
            </a:r>
            <a:r>
              <a:rPr sz="2000" u="heavy" spc="-15" dirty="0" smtClean="0">
                <a:solidFill>
                  <a:srgbClr val="B16B01"/>
                </a:solidFill>
                <a:latin typeface="Arial"/>
                <a:cs typeface="Arial"/>
                <a:hlinkClick r:id="rId3"/>
              </a:rPr>
              <a:t> </a:t>
            </a:r>
            <a:r>
              <a:rPr sz="2000" u="heavy" spc="0" dirty="0" smtClean="0">
                <a:solidFill>
                  <a:srgbClr val="B16B01"/>
                </a:solidFill>
                <a:latin typeface="Arial"/>
                <a:cs typeface="Arial"/>
                <a:hlinkClick r:id="rId3"/>
              </a:rPr>
              <a:t>Britannic</a:t>
            </a:r>
            <a:r>
              <a:rPr sz="2000" u="heavy" spc="10" dirty="0" smtClean="0">
                <a:solidFill>
                  <a:srgbClr val="B16B01"/>
                </a:solidFill>
                <a:latin typeface="Arial"/>
                <a:cs typeface="Arial"/>
                <a:hlinkClick r:id="rId3"/>
              </a:rPr>
              <a:t>a</a:t>
            </a:r>
            <a:r>
              <a:rPr sz="2000" spc="0" dirty="0" smtClean="0">
                <a:latin typeface="Arial"/>
                <a:cs typeface="Arial"/>
              </a:rPr>
              <a:t>,</a:t>
            </a:r>
            <a:r>
              <a:rPr sz="2000" spc="-30" dirty="0" smtClean="0">
                <a:latin typeface="Arial"/>
                <a:cs typeface="Arial"/>
              </a:rPr>
              <a:t> </a:t>
            </a:r>
            <a:r>
              <a:rPr sz="2000" u="heavy" spc="0" dirty="0" smtClean="0">
                <a:solidFill>
                  <a:srgbClr val="B16B01"/>
                </a:solidFill>
                <a:latin typeface="Arial"/>
                <a:cs typeface="Arial"/>
                <a:hlinkClick r:id="rId3"/>
              </a:rPr>
              <a:t>U</a:t>
            </a:r>
            <a:r>
              <a:rPr sz="2000" u="heavy" spc="5" dirty="0" smtClean="0">
                <a:solidFill>
                  <a:srgbClr val="B16B01"/>
                </a:solidFill>
                <a:latin typeface="Arial"/>
                <a:cs typeface="Arial"/>
                <a:hlinkClick r:id="rId3"/>
              </a:rPr>
              <a:t>N</a:t>
            </a:r>
            <a:r>
              <a:rPr sz="2000" u="heavy" spc="0" dirty="0" smtClean="0">
                <a:solidFill>
                  <a:srgbClr val="B16B01"/>
                </a:solidFill>
                <a:latin typeface="Arial"/>
                <a:cs typeface="Arial"/>
                <a:hlinkClick r:id="rId3"/>
              </a:rPr>
              <a:t>C</a:t>
            </a:r>
            <a:r>
              <a:rPr sz="2000" u="heavy" spc="-10" dirty="0" smtClean="0">
                <a:solidFill>
                  <a:srgbClr val="B16B01"/>
                </a:solidFill>
                <a:latin typeface="Arial"/>
                <a:cs typeface="Arial"/>
                <a:hlinkClick r:id="rId3"/>
              </a:rPr>
              <a:t> </a:t>
            </a:r>
            <a:r>
              <a:rPr sz="2000" u="heavy" spc="0" dirty="0" smtClean="0">
                <a:solidFill>
                  <a:srgbClr val="B16B01"/>
                </a:solidFill>
                <a:latin typeface="Arial"/>
                <a:cs typeface="Arial"/>
                <a:hlinkClick r:id="rId3"/>
              </a:rPr>
              <a:t>Lib</a:t>
            </a:r>
            <a:r>
              <a:rPr sz="2000" u="heavy" spc="5" dirty="0" smtClean="0">
                <a:solidFill>
                  <a:srgbClr val="B16B01"/>
                </a:solidFill>
                <a:latin typeface="Arial"/>
                <a:cs typeface="Arial"/>
                <a:hlinkClick r:id="rId3"/>
              </a:rPr>
              <a:t>r</a:t>
            </a:r>
            <a:r>
              <a:rPr sz="2000" u="heavy" spc="0" dirty="0" smtClean="0">
                <a:solidFill>
                  <a:srgbClr val="B16B01"/>
                </a:solidFill>
                <a:latin typeface="Arial"/>
                <a:cs typeface="Arial"/>
                <a:hlinkClick r:id="rId3"/>
              </a:rPr>
              <a:t>aries</a:t>
            </a:r>
            <a:endParaRPr sz="2000" dirty="0">
              <a:latin typeface="Arial"/>
              <a:cs typeface="Arial"/>
            </a:endParaRPr>
          </a:p>
        </p:txBody>
      </p:sp>
      <p:sp>
        <p:nvSpPr>
          <p:cNvPr id="4" name="object 4"/>
          <p:cNvSpPr/>
          <p:nvPr/>
        </p:nvSpPr>
        <p:spPr>
          <a:xfrm>
            <a:off x="8531225" y="5649608"/>
            <a:ext cx="71247" cy="395591"/>
          </a:xfrm>
          <a:custGeom>
            <a:avLst/>
            <a:gdLst/>
            <a:ahLst/>
            <a:cxnLst/>
            <a:rect l="l" t="t" r="r" b="b"/>
            <a:pathLst>
              <a:path w="71247" h="395591">
                <a:moveTo>
                  <a:pt x="71247" y="395591"/>
                </a:moveTo>
                <a:lnTo>
                  <a:pt x="31115" y="383231"/>
                </a:lnTo>
                <a:lnTo>
                  <a:pt x="5325" y="351436"/>
                </a:lnTo>
                <a:lnTo>
                  <a:pt x="0" y="69950"/>
                </a:lnTo>
                <a:lnTo>
                  <a:pt x="1470" y="55476"/>
                </a:lnTo>
                <a:lnTo>
                  <a:pt x="21187" y="19253"/>
                </a:lnTo>
                <a:lnTo>
                  <a:pt x="44154" y="4043"/>
                </a:lnTo>
                <a:lnTo>
                  <a:pt x="57706" y="0"/>
                </a:lnTo>
              </a:path>
            </a:pathLst>
          </a:custGeom>
          <a:ln w="19050">
            <a:solidFill>
              <a:srgbClr val="FFFFFF"/>
            </a:solidFill>
          </a:ln>
        </p:spPr>
        <p:txBody>
          <a:bodyPr wrap="square" lIns="0" tIns="0" rIns="0" bIns="0" rtlCol="0">
            <a:noAutofit/>
          </a:bodyPr>
          <a:lstStyle/>
          <a:p>
            <a:endParaRPr/>
          </a:p>
        </p:txBody>
      </p:sp>
      <p:sp>
        <p:nvSpPr>
          <p:cNvPr id="5" name="object 5"/>
          <p:cNvSpPr/>
          <p:nvPr/>
        </p:nvSpPr>
        <p:spPr>
          <a:xfrm>
            <a:off x="9009253" y="5648325"/>
            <a:ext cx="71247" cy="395591"/>
          </a:xfrm>
          <a:custGeom>
            <a:avLst/>
            <a:gdLst/>
            <a:ahLst/>
            <a:cxnLst/>
            <a:rect l="l" t="t" r="r" b="b"/>
            <a:pathLst>
              <a:path w="71247" h="395591">
                <a:moveTo>
                  <a:pt x="0" y="0"/>
                </a:moveTo>
                <a:lnTo>
                  <a:pt x="40131" y="12360"/>
                </a:lnTo>
                <a:lnTo>
                  <a:pt x="65921" y="44154"/>
                </a:lnTo>
                <a:lnTo>
                  <a:pt x="71247" y="325640"/>
                </a:lnTo>
                <a:lnTo>
                  <a:pt x="69776" y="340115"/>
                </a:lnTo>
                <a:lnTo>
                  <a:pt x="50059" y="376337"/>
                </a:lnTo>
                <a:lnTo>
                  <a:pt x="27092" y="391548"/>
                </a:lnTo>
                <a:lnTo>
                  <a:pt x="13540" y="395591"/>
                </a:lnTo>
              </a:path>
            </a:pathLst>
          </a:custGeom>
          <a:ln w="19049">
            <a:solidFill>
              <a:srgbClr val="FFFFFF"/>
            </a:solidFill>
          </a:ln>
        </p:spPr>
        <p:txBody>
          <a:bodyPr wrap="square" lIns="0" tIns="0" rIns="0" bIns="0" rtlCol="0">
            <a:noAutofit/>
          </a:bodyPr>
          <a:lstStyle/>
          <a:p>
            <a:endParaRPr/>
          </a:p>
        </p:txBody>
      </p:sp>
      <p:sp>
        <p:nvSpPr>
          <p:cNvPr id="6" name="object 6"/>
          <p:cNvSpPr txBox="1"/>
          <p:nvPr/>
        </p:nvSpPr>
        <p:spPr>
          <a:xfrm>
            <a:off x="8731757" y="5704941"/>
            <a:ext cx="153035" cy="285115"/>
          </a:xfrm>
          <a:prstGeom prst="rect">
            <a:avLst/>
          </a:prstGeom>
        </p:spPr>
        <p:txBody>
          <a:bodyPr vert="horz" wrap="square" lIns="0" tIns="0" rIns="0" bIns="0" rtlCol="0">
            <a:noAutofit/>
          </a:bodyPr>
          <a:lstStyle/>
          <a:p>
            <a:pPr marL="12700">
              <a:lnSpc>
                <a:spcPct val="100000"/>
              </a:lnSpc>
            </a:pPr>
            <a:r>
              <a:rPr sz="1800" b="1" dirty="0" smtClean="0">
                <a:solidFill>
                  <a:srgbClr val="FFFFFF"/>
                </a:solidFill>
                <a:latin typeface="Arial"/>
                <a:cs typeface="Arial"/>
              </a:rPr>
              <a:t>6</a:t>
            </a:r>
            <a:endParaRPr sz="1800">
              <a:latin typeface="Arial"/>
              <a:cs typeface="Arial"/>
            </a:endParaRPr>
          </a:p>
        </p:txBody>
      </p:sp>
    </p:spTree>
    <p:extLst>
      <p:ext uri="{BB962C8B-B14F-4D97-AF65-F5344CB8AC3E}">
        <p14:creationId xmlns:p14="http://schemas.microsoft.com/office/powerpoint/2010/main" val="225025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13359" rIns="0" bIns="0" rtlCol="0">
            <a:noAutofit/>
          </a:bodyPr>
          <a:lstStyle/>
          <a:p>
            <a:pPr marL="12700">
              <a:lnSpc>
                <a:spcPct val="100000"/>
              </a:lnSpc>
            </a:pPr>
            <a:r>
              <a:rPr sz="2800" b="1" spc="-325" dirty="0" smtClean="0">
                <a:latin typeface="Arial"/>
                <a:cs typeface="Arial"/>
              </a:rPr>
              <a:t>T</a:t>
            </a:r>
            <a:r>
              <a:rPr sz="2800" b="1" spc="-150" dirty="0" smtClean="0">
                <a:latin typeface="Arial"/>
                <a:cs typeface="Arial"/>
              </a:rPr>
              <a:t>y</a:t>
            </a:r>
            <a:r>
              <a:rPr sz="2800" b="1" spc="-120" dirty="0" smtClean="0">
                <a:latin typeface="Arial"/>
                <a:cs typeface="Arial"/>
              </a:rPr>
              <a:t>p</a:t>
            </a:r>
            <a:r>
              <a:rPr sz="2800" b="1" spc="-110" dirty="0" smtClean="0">
                <a:latin typeface="Arial"/>
                <a:cs typeface="Arial"/>
              </a:rPr>
              <a:t>e</a:t>
            </a:r>
            <a:r>
              <a:rPr sz="2800" b="1" spc="-20" dirty="0" smtClean="0">
                <a:latin typeface="Arial"/>
                <a:cs typeface="Arial"/>
              </a:rPr>
              <a:t>s</a:t>
            </a:r>
            <a:r>
              <a:rPr sz="2800" b="1" spc="-160" dirty="0" smtClean="0">
                <a:latin typeface="Arial"/>
                <a:cs typeface="Arial"/>
              </a:rPr>
              <a:t> </a:t>
            </a:r>
            <a:r>
              <a:rPr sz="2800" b="1" spc="-120" dirty="0" smtClean="0">
                <a:latin typeface="Arial"/>
                <a:cs typeface="Arial"/>
              </a:rPr>
              <a:t>o</a:t>
            </a:r>
            <a:r>
              <a:rPr sz="2800" b="1" spc="-10" dirty="0" smtClean="0">
                <a:latin typeface="Arial"/>
                <a:cs typeface="Arial"/>
              </a:rPr>
              <a:t>f</a:t>
            </a:r>
            <a:r>
              <a:rPr sz="2800" b="1" spc="-185" dirty="0" smtClean="0">
                <a:latin typeface="Arial"/>
                <a:cs typeface="Arial"/>
              </a:rPr>
              <a:t> </a:t>
            </a:r>
            <a:r>
              <a:rPr sz="2800" b="1" spc="-100" dirty="0" smtClean="0">
                <a:latin typeface="Arial"/>
                <a:cs typeface="Arial"/>
              </a:rPr>
              <a:t>I</a:t>
            </a:r>
            <a:r>
              <a:rPr sz="2800" b="1" spc="-120" dirty="0" smtClean="0">
                <a:latin typeface="Arial"/>
                <a:cs typeface="Arial"/>
              </a:rPr>
              <a:t>n</a:t>
            </a:r>
            <a:r>
              <a:rPr sz="2800" b="1" spc="-105" dirty="0" smtClean="0">
                <a:latin typeface="Arial"/>
                <a:cs typeface="Arial"/>
              </a:rPr>
              <a:t>f</a:t>
            </a:r>
            <a:r>
              <a:rPr sz="2800" b="1" spc="-120" dirty="0" smtClean="0">
                <a:latin typeface="Arial"/>
                <a:cs typeface="Arial"/>
              </a:rPr>
              <a:t>o</a:t>
            </a:r>
            <a:r>
              <a:rPr sz="2800" b="1" spc="-10" dirty="0" smtClean="0">
                <a:latin typeface="Arial"/>
                <a:cs typeface="Arial"/>
              </a:rPr>
              <a:t>.</a:t>
            </a:r>
            <a:r>
              <a:rPr sz="2800" b="1" spc="-210" dirty="0" smtClean="0">
                <a:latin typeface="Arial"/>
                <a:cs typeface="Arial"/>
              </a:rPr>
              <a:t> </a:t>
            </a:r>
            <a:r>
              <a:rPr sz="2800" b="1" spc="-120" dirty="0" smtClean="0">
                <a:latin typeface="Arial"/>
                <a:cs typeface="Arial"/>
              </a:rPr>
              <a:t>Sou</a:t>
            </a:r>
            <a:r>
              <a:rPr sz="2800" b="1" spc="-110" dirty="0" smtClean="0">
                <a:latin typeface="Arial"/>
                <a:cs typeface="Arial"/>
              </a:rPr>
              <a:t>rces</a:t>
            </a:r>
            <a:r>
              <a:rPr sz="2800" b="1" spc="-10" dirty="0" smtClean="0">
                <a:latin typeface="Arial"/>
                <a:cs typeface="Arial"/>
              </a:rPr>
              <a:t>:</a:t>
            </a:r>
            <a:r>
              <a:rPr sz="2800" b="1" spc="-200" dirty="0" smtClean="0">
                <a:latin typeface="Arial"/>
                <a:cs typeface="Arial"/>
              </a:rPr>
              <a:t> </a:t>
            </a:r>
            <a:r>
              <a:rPr sz="2800" b="1" spc="-125" dirty="0" smtClean="0">
                <a:latin typeface="Arial"/>
                <a:cs typeface="Arial"/>
              </a:rPr>
              <a:t>H</a:t>
            </a:r>
            <a:r>
              <a:rPr sz="2800" b="1" spc="-110" dirty="0" smtClean="0">
                <a:latin typeface="Arial"/>
                <a:cs typeface="Arial"/>
              </a:rPr>
              <a:t>a</a:t>
            </a:r>
            <a:r>
              <a:rPr sz="2800" b="1" spc="-120" dirty="0" smtClean="0">
                <a:latin typeface="Arial"/>
                <a:cs typeface="Arial"/>
              </a:rPr>
              <a:t>ndboo</a:t>
            </a:r>
            <a:r>
              <a:rPr sz="2800" b="1" spc="-110" dirty="0" smtClean="0">
                <a:latin typeface="Arial"/>
                <a:cs typeface="Arial"/>
              </a:rPr>
              <a:t>k</a:t>
            </a:r>
            <a:r>
              <a:rPr sz="2800" b="1" spc="-20" dirty="0" smtClean="0">
                <a:latin typeface="Arial"/>
                <a:cs typeface="Arial"/>
              </a:rPr>
              <a:t>s</a:t>
            </a:r>
            <a:r>
              <a:rPr sz="2800" b="1" spc="-170" dirty="0" smtClean="0">
                <a:latin typeface="Arial"/>
                <a:cs typeface="Arial"/>
              </a:rPr>
              <a:t> </a:t>
            </a:r>
            <a:r>
              <a:rPr sz="2800" b="1" spc="-25" dirty="0" smtClean="0">
                <a:latin typeface="Arial"/>
                <a:cs typeface="Arial"/>
              </a:rPr>
              <a:t>&amp;</a:t>
            </a:r>
            <a:r>
              <a:rPr sz="2800" b="1" spc="-204" dirty="0" smtClean="0">
                <a:latin typeface="Arial"/>
                <a:cs typeface="Arial"/>
              </a:rPr>
              <a:t> </a:t>
            </a:r>
            <a:r>
              <a:rPr sz="2800" b="1" spc="-125" dirty="0" smtClean="0">
                <a:latin typeface="Arial"/>
                <a:cs typeface="Arial"/>
              </a:rPr>
              <a:t>m</a:t>
            </a:r>
            <a:r>
              <a:rPr sz="2800" b="1" spc="-110" dirty="0" smtClean="0">
                <a:latin typeface="Arial"/>
                <a:cs typeface="Arial"/>
              </a:rPr>
              <a:t>a</a:t>
            </a:r>
            <a:r>
              <a:rPr sz="2800" b="1" spc="-120" dirty="0" smtClean="0">
                <a:latin typeface="Arial"/>
                <a:cs typeface="Arial"/>
              </a:rPr>
              <a:t>nu</a:t>
            </a:r>
            <a:r>
              <a:rPr sz="2800" b="1" spc="-110" dirty="0" smtClean="0">
                <a:latin typeface="Arial"/>
                <a:cs typeface="Arial"/>
              </a:rPr>
              <a:t>a</a:t>
            </a:r>
            <a:r>
              <a:rPr sz="2800" b="1" spc="-100" dirty="0" smtClean="0">
                <a:latin typeface="Arial"/>
                <a:cs typeface="Arial"/>
              </a:rPr>
              <a:t>l</a:t>
            </a:r>
            <a:r>
              <a:rPr sz="2800" b="1" spc="-20" dirty="0" smtClean="0">
                <a:latin typeface="Arial"/>
                <a:cs typeface="Arial"/>
              </a:rPr>
              <a:t>s</a:t>
            </a:r>
            <a:endParaRPr sz="2800">
              <a:latin typeface="Arial"/>
              <a:cs typeface="Arial"/>
            </a:endParaRPr>
          </a:p>
        </p:txBody>
      </p:sp>
      <p:sp>
        <p:nvSpPr>
          <p:cNvPr id="3" name="object 3"/>
          <p:cNvSpPr txBox="1"/>
          <p:nvPr/>
        </p:nvSpPr>
        <p:spPr>
          <a:xfrm>
            <a:off x="650240" y="1636903"/>
            <a:ext cx="6951345" cy="3253104"/>
          </a:xfrm>
          <a:prstGeom prst="rect">
            <a:avLst/>
          </a:prstGeom>
        </p:spPr>
        <p:txBody>
          <a:bodyPr vert="horz" wrap="square" lIns="0" tIns="0" rIns="0" bIns="0" rtlCol="0">
            <a:noAutofit/>
          </a:bodyPr>
          <a:lstStyle/>
          <a:p>
            <a:pPr marL="241300" marR="118745" indent="-228600">
              <a:lnSpc>
                <a:spcPct val="100000"/>
              </a:lnSpc>
              <a:buClr>
                <a:srgbClr val="9F2936"/>
              </a:buClr>
              <a:buFont typeface="Arial"/>
              <a:buChar char="•"/>
              <a:tabLst>
                <a:tab pos="241300" algn="l"/>
              </a:tabLst>
            </a:pPr>
            <a:r>
              <a:rPr sz="2800" spc="-180" dirty="0" smtClean="0">
                <a:latin typeface="Arial"/>
                <a:cs typeface="Arial"/>
              </a:rPr>
              <a:t>T</a:t>
            </a:r>
            <a:r>
              <a:rPr sz="2800" spc="-15" dirty="0" smtClean="0">
                <a:latin typeface="Arial"/>
                <a:cs typeface="Arial"/>
              </a:rPr>
              <a:t>yp</a:t>
            </a:r>
            <a:r>
              <a:rPr sz="2800" spc="-10" dirty="0" smtClean="0">
                <a:latin typeface="Arial"/>
                <a:cs typeface="Arial"/>
              </a:rPr>
              <a:t>ic</a:t>
            </a:r>
            <a:r>
              <a:rPr sz="2800" spc="-15" dirty="0" smtClean="0">
                <a:latin typeface="Arial"/>
                <a:cs typeface="Arial"/>
              </a:rPr>
              <a:t>a</a:t>
            </a:r>
            <a:r>
              <a:rPr sz="2800" spc="-10" dirty="0" smtClean="0">
                <a:latin typeface="Arial"/>
                <a:cs typeface="Arial"/>
              </a:rPr>
              <a:t>lly</a:t>
            </a:r>
            <a:r>
              <a:rPr sz="2800" spc="10" dirty="0" smtClean="0">
                <a:latin typeface="Arial"/>
                <a:cs typeface="Arial"/>
              </a:rPr>
              <a:t> </a:t>
            </a:r>
            <a:r>
              <a:rPr sz="2800" spc="-15" dirty="0" smtClean="0">
                <a:latin typeface="Arial"/>
                <a:cs typeface="Arial"/>
              </a:rPr>
              <a:t>s</a:t>
            </a:r>
            <a:r>
              <a:rPr sz="2800" spc="-5" dirty="0" smtClean="0">
                <a:latin typeface="Arial"/>
                <a:cs typeface="Arial"/>
              </a:rPr>
              <a:t>i</a:t>
            </a:r>
            <a:r>
              <a:rPr sz="2800" spc="-20" dirty="0" smtClean="0">
                <a:latin typeface="Arial"/>
                <a:cs typeface="Arial"/>
              </a:rPr>
              <a:t>ng</a:t>
            </a:r>
            <a:r>
              <a:rPr sz="2800" spc="-5" dirty="0" smtClean="0">
                <a:latin typeface="Arial"/>
                <a:cs typeface="Arial"/>
              </a:rPr>
              <a:t>l</a:t>
            </a:r>
            <a:r>
              <a:rPr sz="2800" spc="-20" dirty="0" smtClean="0">
                <a:latin typeface="Arial"/>
                <a:cs typeface="Arial"/>
              </a:rPr>
              <a:t>e </a:t>
            </a:r>
            <a:r>
              <a:rPr sz="2800" spc="-10" dirty="0" smtClean="0">
                <a:latin typeface="Arial"/>
                <a:cs typeface="Arial"/>
              </a:rPr>
              <a:t>v</a:t>
            </a:r>
            <a:r>
              <a:rPr sz="2800" spc="-15" dirty="0" smtClean="0">
                <a:latin typeface="Arial"/>
                <a:cs typeface="Arial"/>
              </a:rPr>
              <a:t>olu</a:t>
            </a:r>
            <a:r>
              <a:rPr sz="2800" spc="-20" dirty="0" smtClean="0">
                <a:latin typeface="Arial"/>
                <a:cs typeface="Arial"/>
              </a:rPr>
              <a:t>me,</a:t>
            </a:r>
            <a:r>
              <a:rPr sz="2800" spc="5" dirty="0" smtClean="0">
                <a:latin typeface="Arial"/>
                <a:cs typeface="Arial"/>
              </a:rPr>
              <a:t> </a:t>
            </a:r>
            <a:r>
              <a:rPr sz="2800" spc="-10" dirty="0" smtClean="0">
                <a:latin typeface="Arial"/>
                <a:cs typeface="Arial"/>
              </a:rPr>
              <a:t>c</a:t>
            </a:r>
            <a:r>
              <a:rPr sz="2800" spc="-20" dirty="0" smtClean="0">
                <a:latin typeface="Arial"/>
                <a:cs typeface="Arial"/>
              </a:rPr>
              <a:t>omp</a:t>
            </a:r>
            <a:r>
              <a:rPr sz="2800" spc="-5" dirty="0" smtClean="0">
                <a:latin typeface="Arial"/>
                <a:cs typeface="Arial"/>
              </a:rPr>
              <a:t>r</a:t>
            </a:r>
            <a:r>
              <a:rPr sz="2800" spc="-20" dirty="0" smtClean="0">
                <a:latin typeface="Arial"/>
                <a:cs typeface="Arial"/>
              </a:rPr>
              <a:t>eh</a:t>
            </a:r>
            <a:r>
              <a:rPr sz="2800" spc="-15" dirty="0" smtClean="0">
                <a:latin typeface="Arial"/>
                <a:cs typeface="Arial"/>
              </a:rPr>
              <a:t>e</a:t>
            </a:r>
            <a:r>
              <a:rPr sz="2800" spc="-20" dirty="0" smtClean="0">
                <a:latin typeface="Arial"/>
                <a:cs typeface="Arial"/>
              </a:rPr>
              <a:t>n</a:t>
            </a:r>
            <a:r>
              <a:rPr sz="2800" spc="-10" dirty="0" smtClean="0">
                <a:latin typeface="Arial"/>
                <a:cs typeface="Arial"/>
              </a:rPr>
              <a:t>s</a:t>
            </a:r>
            <a:r>
              <a:rPr sz="2800" spc="-15" dirty="0" smtClean="0">
                <a:latin typeface="Arial"/>
                <a:cs typeface="Arial"/>
              </a:rPr>
              <a:t>ive</a:t>
            </a:r>
            <a:r>
              <a:rPr sz="2800" spc="-10" dirty="0" smtClean="0">
                <a:latin typeface="Arial"/>
                <a:cs typeface="Arial"/>
              </a:rPr>
              <a:t> “c</a:t>
            </a:r>
            <a:r>
              <a:rPr sz="2800" spc="-20" dirty="0" smtClean="0">
                <a:latin typeface="Arial"/>
                <a:cs typeface="Arial"/>
              </a:rPr>
              <a:t>om</a:t>
            </a:r>
            <a:r>
              <a:rPr sz="2800" spc="-15" dirty="0" smtClean="0">
                <a:latin typeface="Arial"/>
                <a:cs typeface="Arial"/>
              </a:rPr>
              <a:t>p</a:t>
            </a:r>
            <a:r>
              <a:rPr sz="2800" spc="-20" dirty="0" smtClean="0">
                <a:latin typeface="Arial"/>
                <a:cs typeface="Arial"/>
              </a:rPr>
              <a:t>e</a:t>
            </a:r>
            <a:r>
              <a:rPr sz="2800" spc="-15" dirty="0" smtClean="0">
                <a:latin typeface="Arial"/>
                <a:cs typeface="Arial"/>
              </a:rPr>
              <a:t>n</a:t>
            </a:r>
            <a:r>
              <a:rPr sz="2800" spc="-20" dirty="0" smtClean="0">
                <a:latin typeface="Arial"/>
                <a:cs typeface="Arial"/>
              </a:rPr>
              <a:t>d</a:t>
            </a:r>
            <a:r>
              <a:rPr sz="2800" spc="-5" dirty="0" smtClean="0">
                <a:latin typeface="Arial"/>
                <a:cs typeface="Arial"/>
              </a:rPr>
              <a:t>i</a:t>
            </a:r>
            <a:r>
              <a:rPr sz="2800" spc="-20" dirty="0" smtClean="0">
                <a:latin typeface="Arial"/>
                <a:cs typeface="Arial"/>
              </a:rPr>
              <a:t>um”</a:t>
            </a:r>
            <a:r>
              <a:rPr sz="2800" spc="30" dirty="0" smtClean="0">
                <a:latin typeface="Arial"/>
                <a:cs typeface="Arial"/>
              </a:rPr>
              <a:t> </a:t>
            </a:r>
            <a:r>
              <a:rPr sz="2800" spc="-15" dirty="0" smtClean="0">
                <a:latin typeface="Arial"/>
                <a:cs typeface="Arial"/>
              </a:rPr>
              <a:t>of</a:t>
            </a:r>
            <a:r>
              <a:rPr sz="2800" spc="10" dirty="0" smtClean="0">
                <a:latin typeface="Arial"/>
                <a:cs typeface="Arial"/>
              </a:rPr>
              <a:t> </a:t>
            </a:r>
            <a:r>
              <a:rPr sz="2800" spc="-10" dirty="0" smtClean="0">
                <a:latin typeface="Arial"/>
                <a:cs typeface="Arial"/>
              </a:rPr>
              <a:t>i</a:t>
            </a:r>
            <a:r>
              <a:rPr sz="2800" spc="-15" dirty="0" smtClean="0">
                <a:latin typeface="Arial"/>
                <a:cs typeface="Arial"/>
              </a:rPr>
              <a:t>nfo</a:t>
            </a:r>
            <a:r>
              <a:rPr sz="2800" spc="0" dirty="0" smtClean="0">
                <a:latin typeface="Arial"/>
                <a:cs typeface="Arial"/>
              </a:rPr>
              <a:t>r</a:t>
            </a:r>
            <a:r>
              <a:rPr sz="2800" spc="-20" dirty="0" smtClean="0">
                <a:latin typeface="Arial"/>
                <a:cs typeface="Arial"/>
              </a:rPr>
              <a:t>mat</a:t>
            </a:r>
            <a:r>
              <a:rPr sz="2800" spc="-5" dirty="0" smtClean="0">
                <a:latin typeface="Arial"/>
                <a:cs typeface="Arial"/>
              </a:rPr>
              <a:t>i</a:t>
            </a:r>
            <a:r>
              <a:rPr sz="2800" spc="-20" dirty="0" smtClean="0">
                <a:latin typeface="Arial"/>
                <a:cs typeface="Arial"/>
              </a:rPr>
              <a:t>on</a:t>
            </a:r>
            <a:r>
              <a:rPr sz="2800" spc="20" dirty="0" smtClean="0">
                <a:latin typeface="Arial"/>
                <a:cs typeface="Arial"/>
              </a:rPr>
              <a:t> </a:t>
            </a:r>
            <a:r>
              <a:rPr sz="2800" spc="-20" dirty="0" smtClean="0">
                <a:latin typeface="Arial"/>
                <a:cs typeface="Arial"/>
              </a:rPr>
              <a:t>on</a:t>
            </a:r>
            <a:r>
              <a:rPr sz="2800" spc="10" dirty="0" smtClean="0">
                <a:latin typeface="Arial"/>
                <a:cs typeface="Arial"/>
              </a:rPr>
              <a:t> </a:t>
            </a:r>
            <a:r>
              <a:rPr sz="2800" spc="-20" dirty="0" smtClean="0">
                <a:latin typeface="Arial"/>
                <a:cs typeface="Arial"/>
              </a:rPr>
              <a:t>p</a:t>
            </a:r>
            <a:r>
              <a:rPr sz="2800" spc="-10" dirty="0" smtClean="0">
                <a:latin typeface="Arial"/>
                <a:cs typeface="Arial"/>
              </a:rPr>
              <a:t>art</a:t>
            </a:r>
            <a:r>
              <a:rPr sz="2800" spc="-5" dirty="0" smtClean="0">
                <a:latin typeface="Arial"/>
                <a:cs typeface="Arial"/>
              </a:rPr>
              <a:t>i</a:t>
            </a:r>
            <a:r>
              <a:rPr sz="2800" spc="-15" dirty="0" smtClean="0">
                <a:latin typeface="Arial"/>
                <a:cs typeface="Arial"/>
              </a:rPr>
              <a:t>cu</a:t>
            </a:r>
            <a:r>
              <a:rPr sz="2800" spc="-10" dirty="0" smtClean="0">
                <a:latin typeface="Arial"/>
                <a:cs typeface="Arial"/>
              </a:rPr>
              <a:t>l</a:t>
            </a:r>
            <a:r>
              <a:rPr sz="2800" spc="-15" dirty="0" smtClean="0">
                <a:latin typeface="Arial"/>
                <a:cs typeface="Arial"/>
              </a:rPr>
              <a:t>a</a:t>
            </a:r>
            <a:r>
              <a:rPr sz="2800" spc="-10" dirty="0" smtClean="0">
                <a:latin typeface="Arial"/>
                <a:cs typeface="Arial"/>
              </a:rPr>
              <a:t>r </a:t>
            </a:r>
            <a:r>
              <a:rPr sz="2800" spc="-15" dirty="0" smtClean="0">
                <a:latin typeface="Arial"/>
                <a:cs typeface="Arial"/>
              </a:rPr>
              <a:t>to</a:t>
            </a:r>
            <a:r>
              <a:rPr sz="2800" spc="-10" dirty="0" smtClean="0">
                <a:latin typeface="Arial"/>
                <a:cs typeface="Arial"/>
              </a:rPr>
              <a:t>pic</a:t>
            </a:r>
            <a:endParaRPr sz="2800">
              <a:latin typeface="Arial"/>
              <a:cs typeface="Arial"/>
            </a:endParaRPr>
          </a:p>
          <a:p>
            <a:pPr>
              <a:lnSpc>
                <a:spcPts val="650"/>
              </a:lnSpc>
              <a:spcBef>
                <a:spcPts val="23"/>
              </a:spcBef>
              <a:buClr>
                <a:srgbClr val="9F2936"/>
              </a:buClr>
              <a:buFont typeface="Arial"/>
              <a:buChar char="•"/>
            </a:pPr>
            <a:endParaRPr sz="650"/>
          </a:p>
          <a:p>
            <a:pPr marL="241300" indent="-228600">
              <a:lnSpc>
                <a:spcPct val="100000"/>
              </a:lnSpc>
              <a:buClr>
                <a:srgbClr val="9F2936"/>
              </a:buClr>
              <a:buFont typeface="Arial"/>
              <a:buChar char="•"/>
              <a:tabLst>
                <a:tab pos="241300" algn="l"/>
              </a:tabLst>
            </a:pPr>
            <a:r>
              <a:rPr sz="2800" spc="-15" dirty="0" smtClean="0">
                <a:latin typeface="Arial"/>
                <a:cs typeface="Arial"/>
              </a:rPr>
              <a:t>Prov</a:t>
            </a:r>
            <a:r>
              <a:rPr sz="2800" spc="-5" dirty="0" smtClean="0">
                <a:latin typeface="Arial"/>
                <a:cs typeface="Arial"/>
              </a:rPr>
              <a:t>i</a:t>
            </a:r>
            <a:r>
              <a:rPr sz="2800" spc="-20" dirty="0" smtClean="0">
                <a:latin typeface="Arial"/>
                <a:cs typeface="Arial"/>
              </a:rPr>
              <a:t>de</a:t>
            </a:r>
            <a:r>
              <a:rPr sz="2800" spc="10" dirty="0" smtClean="0">
                <a:latin typeface="Arial"/>
                <a:cs typeface="Arial"/>
              </a:rPr>
              <a:t> </a:t>
            </a:r>
            <a:r>
              <a:rPr sz="2800" spc="-15" dirty="0" smtClean="0">
                <a:latin typeface="Arial"/>
                <a:cs typeface="Arial"/>
              </a:rPr>
              <a:t>ready</a:t>
            </a:r>
            <a:r>
              <a:rPr sz="2800" spc="5" dirty="0" smtClean="0">
                <a:latin typeface="Arial"/>
                <a:cs typeface="Arial"/>
              </a:rPr>
              <a:t> </a:t>
            </a:r>
            <a:r>
              <a:rPr sz="2800" spc="-10" dirty="0" smtClean="0">
                <a:latin typeface="Arial"/>
                <a:cs typeface="Arial"/>
              </a:rPr>
              <a:t>r</a:t>
            </a:r>
            <a:r>
              <a:rPr sz="2800" spc="-15" dirty="0" smtClean="0">
                <a:latin typeface="Arial"/>
                <a:cs typeface="Arial"/>
              </a:rPr>
              <a:t>efe</a:t>
            </a:r>
            <a:r>
              <a:rPr sz="2800" spc="0" dirty="0" smtClean="0">
                <a:latin typeface="Arial"/>
                <a:cs typeface="Arial"/>
              </a:rPr>
              <a:t>r</a:t>
            </a:r>
            <a:r>
              <a:rPr sz="2800" spc="-20" dirty="0" smtClean="0">
                <a:latin typeface="Arial"/>
                <a:cs typeface="Arial"/>
              </a:rPr>
              <a:t>en</a:t>
            </a:r>
            <a:r>
              <a:rPr sz="2800" spc="-5" dirty="0" smtClean="0">
                <a:latin typeface="Arial"/>
                <a:cs typeface="Arial"/>
              </a:rPr>
              <a:t>c</a:t>
            </a:r>
            <a:r>
              <a:rPr sz="2800" spc="-20" dirty="0" smtClean="0">
                <a:latin typeface="Arial"/>
                <a:cs typeface="Arial"/>
              </a:rPr>
              <a:t>e</a:t>
            </a:r>
            <a:endParaRPr sz="2800">
              <a:latin typeface="Arial"/>
              <a:cs typeface="Arial"/>
            </a:endParaRPr>
          </a:p>
          <a:p>
            <a:pPr>
              <a:lnSpc>
                <a:spcPts val="650"/>
              </a:lnSpc>
              <a:spcBef>
                <a:spcPts val="22"/>
              </a:spcBef>
              <a:buClr>
                <a:srgbClr val="9F2936"/>
              </a:buClr>
              <a:buFont typeface="Arial"/>
              <a:buChar char="•"/>
            </a:pPr>
            <a:endParaRPr sz="650"/>
          </a:p>
          <a:p>
            <a:pPr marL="241300" indent="-228600">
              <a:lnSpc>
                <a:spcPct val="100000"/>
              </a:lnSpc>
              <a:buClr>
                <a:srgbClr val="9F2936"/>
              </a:buClr>
              <a:buFont typeface="Arial"/>
              <a:buChar char="•"/>
              <a:tabLst>
                <a:tab pos="241300" algn="l"/>
              </a:tabLst>
            </a:pPr>
            <a:r>
              <a:rPr sz="2800" spc="-20" dirty="0" smtClean="0">
                <a:latin typeface="Arial"/>
                <a:cs typeface="Arial"/>
              </a:rPr>
              <a:t>Han</a:t>
            </a:r>
            <a:r>
              <a:rPr sz="2800" spc="-10" dirty="0" smtClean="0">
                <a:latin typeface="Arial"/>
                <a:cs typeface="Arial"/>
              </a:rPr>
              <a:t>d</a:t>
            </a:r>
            <a:r>
              <a:rPr sz="2800" spc="-20" dirty="0" smtClean="0">
                <a:latin typeface="Arial"/>
                <a:cs typeface="Arial"/>
              </a:rPr>
              <a:t>b</a:t>
            </a:r>
            <a:r>
              <a:rPr sz="2800" spc="-15" dirty="0" smtClean="0">
                <a:latin typeface="Arial"/>
                <a:cs typeface="Arial"/>
              </a:rPr>
              <a:t>ook</a:t>
            </a:r>
            <a:r>
              <a:rPr sz="2800" spc="20" dirty="0" smtClean="0">
                <a:latin typeface="Arial"/>
                <a:cs typeface="Arial"/>
              </a:rPr>
              <a:t> </a:t>
            </a:r>
            <a:r>
              <a:rPr sz="2800" spc="-10" dirty="0" smtClean="0">
                <a:latin typeface="Arial"/>
                <a:cs typeface="Arial"/>
              </a:rPr>
              <a:t>is</a:t>
            </a:r>
            <a:r>
              <a:rPr sz="2800" spc="5" dirty="0" smtClean="0">
                <a:latin typeface="Arial"/>
                <a:cs typeface="Arial"/>
              </a:rPr>
              <a:t> </a:t>
            </a:r>
            <a:r>
              <a:rPr sz="2800" spc="-20" dirty="0" smtClean="0">
                <a:latin typeface="Arial"/>
                <a:cs typeface="Arial"/>
              </a:rPr>
              <a:t>g</a:t>
            </a:r>
            <a:r>
              <a:rPr sz="2800" spc="-10" dirty="0" smtClean="0">
                <a:latin typeface="Arial"/>
                <a:cs typeface="Arial"/>
              </a:rPr>
              <a:t>e</a:t>
            </a:r>
            <a:r>
              <a:rPr sz="2800" spc="-20" dirty="0" smtClean="0">
                <a:latin typeface="Arial"/>
                <a:cs typeface="Arial"/>
              </a:rPr>
              <a:t>n</a:t>
            </a:r>
            <a:r>
              <a:rPr sz="2800" spc="-15" dirty="0" smtClean="0">
                <a:latin typeface="Arial"/>
                <a:cs typeface="Arial"/>
              </a:rPr>
              <a:t>e</a:t>
            </a:r>
            <a:r>
              <a:rPr sz="2800" spc="-10" dirty="0" smtClean="0">
                <a:latin typeface="Arial"/>
                <a:cs typeface="Arial"/>
              </a:rPr>
              <a:t>r</a:t>
            </a:r>
            <a:r>
              <a:rPr sz="2800" spc="-15" dirty="0" smtClean="0">
                <a:latin typeface="Arial"/>
                <a:cs typeface="Arial"/>
              </a:rPr>
              <a:t>a</a:t>
            </a:r>
            <a:r>
              <a:rPr sz="2800" spc="-10" dirty="0" smtClean="0">
                <a:latin typeface="Arial"/>
                <a:cs typeface="Arial"/>
              </a:rPr>
              <a:t>lly</a:t>
            </a:r>
            <a:r>
              <a:rPr sz="2800" spc="10" dirty="0" smtClean="0">
                <a:latin typeface="Arial"/>
                <a:cs typeface="Arial"/>
              </a:rPr>
              <a:t> </a:t>
            </a:r>
            <a:r>
              <a:rPr sz="2800" spc="-10" dirty="0" smtClean="0">
                <a:latin typeface="Arial"/>
                <a:cs typeface="Arial"/>
              </a:rPr>
              <a:t>for </a:t>
            </a:r>
            <a:r>
              <a:rPr sz="2800" spc="-5" dirty="0" smtClean="0">
                <a:latin typeface="Arial"/>
                <a:cs typeface="Arial"/>
              </a:rPr>
              <a:t>r</a:t>
            </a:r>
            <a:r>
              <a:rPr sz="2800" spc="-15" dirty="0" smtClean="0">
                <a:latin typeface="Arial"/>
                <a:cs typeface="Arial"/>
              </a:rPr>
              <a:t>ef</a:t>
            </a:r>
            <a:r>
              <a:rPr sz="2800" spc="-10" dirty="0" smtClean="0">
                <a:latin typeface="Arial"/>
                <a:cs typeface="Arial"/>
              </a:rPr>
              <a:t>er</a:t>
            </a:r>
            <a:r>
              <a:rPr sz="2800" spc="-15" dirty="0" smtClean="0">
                <a:latin typeface="Arial"/>
                <a:cs typeface="Arial"/>
              </a:rPr>
              <a:t>e</a:t>
            </a:r>
            <a:r>
              <a:rPr sz="2800" spc="-20" dirty="0" smtClean="0">
                <a:latin typeface="Arial"/>
                <a:cs typeface="Arial"/>
              </a:rPr>
              <a:t>n</a:t>
            </a:r>
            <a:r>
              <a:rPr sz="2800" spc="-10" dirty="0" smtClean="0">
                <a:latin typeface="Arial"/>
                <a:cs typeface="Arial"/>
              </a:rPr>
              <a:t>c</a:t>
            </a:r>
            <a:r>
              <a:rPr sz="2800" spc="-20" dirty="0" smtClean="0">
                <a:latin typeface="Arial"/>
                <a:cs typeface="Arial"/>
              </a:rPr>
              <a:t>e</a:t>
            </a:r>
            <a:endParaRPr sz="2800">
              <a:latin typeface="Arial"/>
              <a:cs typeface="Arial"/>
            </a:endParaRPr>
          </a:p>
          <a:p>
            <a:pPr>
              <a:lnSpc>
                <a:spcPts val="650"/>
              </a:lnSpc>
              <a:spcBef>
                <a:spcPts val="25"/>
              </a:spcBef>
              <a:buClr>
                <a:srgbClr val="9F2936"/>
              </a:buClr>
              <a:buFont typeface="Arial"/>
              <a:buChar char="•"/>
            </a:pPr>
            <a:endParaRPr sz="650"/>
          </a:p>
          <a:p>
            <a:pPr marL="241300" marR="12700" indent="-228600">
              <a:lnSpc>
                <a:spcPct val="100000"/>
              </a:lnSpc>
              <a:buClr>
                <a:srgbClr val="9F2936"/>
              </a:buClr>
              <a:buFont typeface="Arial"/>
              <a:buChar char="•"/>
              <a:tabLst>
                <a:tab pos="241300" algn="l"/>
              </a:tabLst>
            </a:pPr>
            <a:r>
              <a:rPr sz="2800" spc="-20" dirty="0" smtClean="0">
                <a:latin typeface="Arial"/>
                <a:cs typeface="Arial"/>
              </a:rPr>
              <a:t>Ma</a:t>
            </a:r>
            <a:r>
              <a:rPr sz="2800" spc="-15" dirty="0" smtClean="0">
                <a:latin typeface="Arial"/>
                <a:cs typeface="Arial"/>
              </a:rPr>
              <a:t>n</a:t>
            </a:r>
            <a:r>
              <a:rPr sz="2800" spc="-20" dirty="0" smtClean="0">
                <a:latin typeface="Arial"/>
                <a:cs typeface="Arial"/>
              </a:rPr>
              <a:t>u</a:t>
            </a:r>
            <a:r>
              <a:rPr sz="2800" spc="-15" dirty="0" smtClean="0">
                <a:latin typeface="Arial"/>
                <a:cs typeface="Arial"/>
              </a:rPr>
              <a:t>a</a:t>
            </a:r>
            <a:r>
              <a:rPr sz="2800" spc="-10" dirty="0" smtClean="0">
                <a:latin typeface="Arial"/>
                <a:cs typeface="Arial"/>
              </a:rPr>
              <a:t>l</a:t>
            </a:r>
            <a:r>
              <a:rPr sz="2800" spc="15" dirty="0" smtClean="0">
                <a:latin typeface="Arial"/>
                <a:cs typeface="Arial"/>
              </a:rPr>
              <a:t> </a:t>
            </a:r>
            <a:r>
              <a:rPr sz="2800" spc="-10" dirty="0" smtClean="0">
                <a:latin typeface="Arial"/>
                <a:cs typeface="Arial"/>
              </a:rPr>
              <a:t>is</a:t>
            </a:r>
            <a:r>
              <a:rPr sz="2800" spc="5" dirty="0" smtClean="0">
                <a:latin typeface="Arial"/>
                <a:cs typeface="Arial"/>
              </a:rPr>
              <a:t> </a:t>
            </a:r>
            <a:r>
              <a:rPr sz="2800" spc="-10" dirty="0" smtClean="0">
                <a:latin typeface="Arial"/>
                <a:cs typeface="Arial"/>
              </a:rPr>
              <a:t>ty</a:t>
            </a:r>
            <a:r>
              <a:rPr sz="2800" spc="-20" dirty="0" smtClean="0">
                <a:latin typeface="Arial"/>
                <a:cs typeface="Arial"/>
              </a:rPr>
              <a:t>p</a:t>
            </a:r>
            <a:r>
              <a:rPr sz="2800" spc="-5" dirty="0" smtClean="0">
                <a:latin typeface="Arial"/>
                <a:cs typeface="Arial"/>
              </a:rPr>
              <a:t>i</a:t>
            </a:r>
            <a:r>
              <a:rPr sz="2800" spc="-15" dirty="0" smtClean="0">
                <a:latin typeface="Arial"/>
                <a:cs typeface="Arial"/>
              </a:rPr>
              <a:t>ca</a:t>
            </a:r>
            <a:r>
              <a:rPr sz="2800" spc="-10" dirty="0" smtClean="0">
                <a:latin typeface="Arial"/>
                <a:cs typeface="Arial"/>
              </a:rPr>
              <a:t>lly</a:t>
            </a:r>
            <a:r>
              <a:rPr sz="2800" spc="-15" dirty="0" smtClean="0">
                <a:latin typeface="Arial"/>
                <a:cs typeface="Arial"/>
              </a:rPr>
              <a:t> </a:t>
            </a:r>
            <a:r>
              <a:rPr sz="2800" spc="-20" dirty="0" smtClean="0">
                <a:latin typeface="Arial"/>
                <a:cs typeface="Arial"/>
              </a:rPr>
              <a:t>a </a:t>
            </a:r>
            <a:r>
              <a:rPr sz="2800" spc="-5" dirty="0" smtClean="0">
                <a:latin typeface="Arial"/>
                <a:cs typeface="Arial"/>
              </a:rPr>
              <a:t>‘</a:t>
            </a:r>
            <a:r>
              <a:rPr sz="2800" spc="-20" dirty="0" smtClean="0">
                <a:latin typeface="Arial"/>
                <a:cs typeface="Arial"/>
              </a:rPr>
              <a:t>h</a:t>
            </a:r>
            <a:r>
              <a:rPr sz="2800" spc="-15" dirty="0" smtClean="0">
                <a:latin typeface="Arial"/>
                <a:cs typeface="Arial"/>
              </a:rPr>
              <a:t>o</a:t>
            </a:r>
            <a:r>
              <a:rPr sz="2800" spc="10" dirty="0" smtClean="0">
                <a:latin typeface="Arial"/>
                <a:cs typeface="Arial"/>
              </a:rPr>
              <a:t>w</a:t>
            </a:r>
            <a:r>
              <a:rPr sz="2800" spc="-5" dirty="0" smtClean="0">
                <a:latin typeface="Arial"/>
                <a:cs typeface="Arial"/>
              </a:rPr>
              <a:t>-</a:t>
            </a:r>
            <a:r>
              <a:rPr sz="2800" spc="-10" dirty="0" smtClean="0">
                <a:latin typeface="Arial"/>
                <a:cs typeface="Arial"/>
              </a:rPr>
              <a:t>to’</a:t>
            </a:r>
            <a:r>
              <a:rPr sz="2800" spc="-85" dirty="0" smtClean="0">
                <a:latin typeface="Arial"/>
                <a:cs typeface="Arial"/>
              </a:rPr>
              <a:t> </a:t>
            </a:r>
            <a:r>
              <a:rPr sz="2800" spc="-15" dirty="0" smtClean="0">
                <a:latin typeface="Arial"/>
                <a:cs typeface="Arial"/>
              </a:rPr>
              <a:t>or</a:t>
            </a:r>
            <a:r>
              <a:rPr sz="2800" spc="10" dirty="0" smtClean="0">
                <a:latin typeface="Arial"/>
                <a:cs typeface="Arial"/>
              </a:rPr>
              <a:t> </a:t>
            </a:r>
            <a:r>
              <a:rPr sz="2800" spc="-20" dirty="0" smtClean="0">
                <a:latin typeface="Arial"/>
                <a:cs typeface="Arial"/>
              </a:rPr>
              <a:t>p</a:t>
            </a:r>
            <a:r>
              <a:rPr sz="2800" spc="0" dirty="0" smtClean="0">
                <a:latin typeface="Arial"/>
                <a:cs typeface="Arial"/>
              </a:rPr>
              <a:t>r</a:t>
            </a:r>
            <a:r>
              <a:rPr sz="2800" spc="-20" dirty="0" smtClean="0">
                <a:latin typeface="Arial"/>
                <a:cs typeface="Arial"/>
              </a:rPr>
              <a:t>o</a:t>
            </a:r>
            <a:r>
              <a:rPr sz="2800" spc="-10" dirty="0" smtClean="0">
                <a:latin typeface="Arial"/>
                <a:cs typeface="Arial"/>
              </a:rPr>
              <a:t>c</a:t>
            </a:r>
            <a:r>
              <a:rPr sz="2800" spc="-20" dirty="0" smtClean="0">
                <a:latin typeface="Arial"/>
                <a:cs typeface="Arial"/>
              </a:rPr>
              <a:t>e</a:t>
            </a:r>
            <a:r>
              <a:rPr sz="2800" spc="-15" dirty="0" smtClean="0">
                <a:latin typeface="Arial"/>
                <a:cs typeface="Arial"/>
              </a:rPr>
              <a:t>d</a:t>
            </a:r>
            <a:r>
              <a:rPr sz="2800" spc="-20" dirty="0" smtClean="0">
                <a:latin typeface="Arial"/>
                <a:cs typeface="Arial"/>
              </a:rPr>
              <a:t>u</a:t>
            </a:r>
            <a:r>
              <a:rPr sz="2800" spc="-5" dirty="0" smtClean="0">
                <a:latin typeface="Arial"/>
                <a:cs typeface="Arial"/>
              </a:rPr>
              <a:t>r</a:t>
            </a:r>
            <a:r>
              <a:rPr sz="2800" spc="-15" dirty="0" smtClean="0">
                <a:latin typeface="Arial"/>
                <a:cs typeface="Arial"/>
              </a:rPr>
              <a:t>al</a:t>
            </a:r>
            <a:r>
              <a:rPr sz="2800" spc="-10" dirty="0" smtClean="0">
                <a:latin typeface="Arial"/>
                <a:cs typeface="Arial"/>
              </a:rPr>
              <a:t> </a:t>
            </a:r>
            <a:r>
              <a:rPr sz="2800" spc="-15" dirty="0" smtClean="0">
                <a:latin typeface="Arial"/>
                <a:cs typeface="Arial"/>
              </a:rPr>
              <a:t>te</a:t>
            </a:r>
            <a:r>
              <a:rPr sz="2800" spc="-5" dirty="0" smtClean="0">
                <a:latin typeface="Arial"/>
                <a:cs typeface="Arial"/>
              </a:rPr>
              <a:t>x</a:t>
            </a:r>
            <a:r>
              <a:rPr sz="2800" spc="-10" dirty="0" smtClean="0">
                <a:latin typeface="Arial"/>
                <a:cs typeface="Arial"/>
              </a:rPr>
              <a:t>t</a:t>
            </a:r>
            <a:endParaRPr sz="2800">
              <a:latin typeface="Arial"/>
              <a:cs typeface="Arial"/>
            </a:endParaRPr>
          </a:p>
        </p:txBody>
      </p:sp>
      <p:sp>
        <p:nvSpPr>
          <p:cNvPr id="4" name="object 4"/>
          <p:cNvSpPr/>
          <p:nvPr/>
        </p:nvSpPr>
        <p:spPr>
          <a:xfrm>
            <a:off x="8531225" y="5649608"/>
            <a:ext cx="71247" cy="395591"/>
          </a:xfrm>
          <a:custGeom>
            <a:avLst/>
            <a:gdLst/>
            <a:ahLst/>
            <a:cxnLst/>
            <a:rect l="l" t="t" r="r" b="b"/>
            <a:pathLst>
              <a:path w="71247" h="395591">
                <a:moveTo>
                  <a:pt x="71247" y="395591"/>
                </a:moveTo>
                <a:lnTo>
                  <a:pt x="31115" y="383231"/>
                </a:lnTo>
                <a:lnTo>
                  <a:pt x="5325" y="351436"/>
                </a:lnTo>
                <a:lnTo>
                  <a:pt x="0" y="69950"/>
                </a:lnTo>
                <a:lnTo>
                  <a:pt x="1470" y="55476"/>
                </a:lnTo>
                <a:lnTo>
                  <a:pt x="21187" y="19253"/>
                </a:lnTo>
                <a:lnTo>
                  <a:pt x="44154" y="4043"/>
                </a:lnTo>
                <a:lnTo>
                  <a:pt x="57706" y="0"/>
                </a:lnTo>
              </a:path>
            </a:pathLst>
          </a:custGeom>
          <a:ln w="19050">
            <a:solidFill>
              <a:srgbClr val="FFFFFF"/>
            </a:solidFill>
          </a:ln>
        </p:spPr>
        <p:txBody>
          <a:bodyPr wrap="square" lIns="0" tIns="0" rIns="0" bIns="0" rtlCol="0">
            <a:noAutofit/>
          </a:bodyPr>
          <a:lstStyle/>
          <a:p>
            <a:endParaRPr/>
          </a:p>
        </p:txBody>
      </p:sp>
      <p:sp>
        <p:nvSpPr>
          <p:cNvPr id="5" name="object 5"/>
          <p:cNvSpPr/>
          <p:nvPr/>
        </p:nvSpPr>
        <p:spPr>
          <a:xfrm>
            <a:off x="9009253" y="5648325"/>
            <a:ext cx="71247" cy="395591"/>
          </a:xfrm>
          <a:custGeom>
            <a:avLst/>
            <a:gdLst/>
            <a:ahLst/>
            <a:cxnLst/>
            <a:rect l="l" t="t" r="r" b="b"/>
            <a:pathLst>
              <a:path w="71247" h="395591">
                <a:moveTo>
                  <a:pt x="0" y="0"/>
                </a:moveTo>
                <a:lnTo>
                  <a:pt x="40131" y="12360"/>
                </a:lnTo>
                <a:lnTo>
                  <a:pt x="65921" y="44154"/>
                </a:lnTo>
                <a:lnTo>
                  <a:pt x="71247" y="325640"/>
                </a:lnTo>
                <a:lnTo>
                  <a:pt x="69776" y="340115"/>
                </a:lnTo>
                <a:lnTo>
                  <a:pt x="50059" y="376337"/>
                </a:lnTo>
                <a:lnTo>
                  <a:pt x="27092" y="391548"/>
                </a:lnTo>
                <a:lnTo>
                  <a:pt x="13540" y="395591"/>
                </a:lnTo>
              </a:path>
            </a:pathLst>
          </a:custGeom>
          <a:ln w="19049">
            <a:solidFill>
              <a:srgbClr val="FFFFFF"/>
            </a:solidFill>
          </a:ln>
        </p:spPr>
        <p:txBody>
          <a:bodyPr wrap="square" lIns="0" tIns="0" rIns="0" bIns="0" rtlCol="0">
            <a:noAutofit/>
          </a:bodyPr>
          <a:lstStyle/>
          <a:p>
            <a:endParaRPr/>
          </a:p>
        </p:txBody>
      </p:sp>
      <p:sp>
        <p:nvSpPr>
          <p:cNvPr id="6" name="object 6"/>
          <p:cNvSpPr txBox="1"/>
          <p:nvPr/>
        </p:nvSpPr>
        <p:spPr>
          <a:xfrm>
            <a:off x="8731757" y="5704941"/>
            <a:ext cx="153035" cy="285115"/>
          </a:xfrm>
          <a:prstGeom prst="rect">
            <a:avLst/>
          </a:prstGeom>
        </p:spPr>
        <p:txBody>
          <a:bodyPr vert="horz" wrap="square" lIns="0" tIns="0" rIns="0" bIns="0" rtlCol="0">
            <a:noAutofit/>
          </a:bodyPr>
          <a:lstStyle/>
          <a:p>
            <a:pPr marL="12700">
              <a:lnSpc>
                <a:spcPct val="100000"/>
              </a:lnSpc>
            </a:pPr>
            <a:r>
              <a:rPr sz="1800" b="1" dirty="0" smtClean="0">
                <a:solidFill>
                  <a:srgbClr val="FFFFFF"/>
                </a:solidFill>
                <a:latin typeface="Arial"/>
                <a:cs typeface="Arial"/>
              </a:rPr>
              <a:t>7</a:t>
            </a:r>
            <a:endParaRPr sz="18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13359" rIns="0" bIns="0" rtlCol="0">
            <a:noAutofit/>
          </a:bodyPr>
          <a:lstStyle/>
          <a:p>
            <a:pPr marL="12700">
              <a:lnSpc>
                <a:spcPct val="100000"/>
              </a:lnSpc>
            </a:pPr>
            <a:r>
              <a:rPr sz="2800" b="1" spc="-325" dirty="0" smtClean="0">
                <a:latin typeface="Arial"/>
                <a:cs typeface="Arial"/>
              </a:rPr>
              <a:t>T</a:t>
            </a:r>
            <a:r>
              <a:rPr sz="2800" b="1" spc="-150" dirty="0" smtClean="0">
                <a:latin typeface="Arial"/>
                <a:cs typeface="Arial"/>
              </a:rPr>
              <a:t>y</a:t>
            </a:r>
            <a:r>
              <a:rPr sz="2800" b="1" spc="-120" dirty="0" smtClean="0">
                <a:latin typeface="Arial"/>
                <a:cs typeface="Arial"/>
              </a:rPr>
              <a:t>p</a:t>
            </a:r>
            <a:r>
              <a:rPr sz="2800" b="1" spc="-110" dirty="0" smtClean="0">
                <a:latin typeface="Arial"/>
                <a:cs typeface="Arial"/>
              </a:rPr>
              <a:t>e</a:t>
            </a:r>
            <a:r>
              <a:rPr sz="2800" b="1" spc="-20" dirty="0" smtClean="0">
                <a:latin typeface="Arial"/>
                <a:cs typeface="Arial"/>
              </a:rPr>
              <a:t>s</a:t>
            </a:r>
            <a:r>
              <a:rPr sz="2800" b="1" spc="-160" dirty="0" smtClean="0">
                <a:latin typeface="Arial"/>
                <a:cs typeface="Arial"/>
              </a:rPr>
              <a:t> </a:t>
            </a:r>
            <a:r>
              <a:rPr sz="2800" b="1" spc="-120" dirty="0" smtClean="0">
                <a:latin typeface="Arial"/>
                <a:cs typeface="Arial"/>
              </a:rPr>
              <a:t>o</a:t>
            </a:r>
            <a:r>
              <a:rPr sz="2800" b="1" spc="-10" dirty="0" smtClean="0">
                <a:latin typeface="Arial"/>
                <a:cs typeface="Arial"/>
              </a:rPr>
              <a:t>f</a:t>
            </a:r>
            <a:r>
              <a:rPr sz="2800" b="1" spc="-185" dirty="0" smtClean="0">
                <a:latin typeface="Arial"/>
                <a:cs typeface="Arial"/>
              </a:rPr>
              <a:t> </a:t>
            </a:r>
            <a:r>
              <a:rPr sz="2800" b="1" spc="-100" dirty="0" smtClean="0">
                <a:latin typeface="Arial"/>
                <a:cs typeface="Arial"/>
              </a:rPr>
              <a:t>I</a:t>
            </a:r>
            <a:r>
              <a:rPr sz="2800" b="1" spc="-120" dirty="0" smtClean="0">
                <a:latin typeface="Arial"/>
                <a:cs typeface="Arial"/>
              </a:rPr>
              <a:t>n</a:t>
            </a:r>
            <a:r>
              <a:rPr sz="2800" b="1" spc="-105" dirty="0" smtClean="0">
                <a:latin typeface="Arial"/>
                <a:cs typeface="Arial"/>
              </a:rPr>
              <a:t>f</a:t>
            </a:r>
            <a:r>
              <a:rPr sz="2800" b="1" spc="-120" dirty="0" smtClean="0">
                <a:latin typeface="Arial"/>
                <a:cs typeface="Arial"/>
              </a:rPr>
              <a:t>o</a:t>
            </a:r>
            <a:r>
              <a:rPr sz="2800" b="1" spc="-10" dirty="0" smtClean="0">
                <a:latin typeface="Arial"/>
                <a:cs typeface="Arial"/>
              </a:rPr>
              <a:t>.</a:t>
            </a:r>
            <a:r>
              <a:rPr sz="2800" b="1" spc="-210" dirty="0" smtClean="0">
                <a:latin typeface="Arial"/>
                <a:cs typeface="Arial"/>
              </a:rPr>
              <a:t> </a:t>
            </a:r>
            <a:r>
              <a:rPr sz="2800" b="1" spc="-120" dirty="0" smtClean="0">
                <a:latin typeface="Arial"/>
                <a:cs typeface="Arial"/>
              </a:rPr>
              <a:t>Sou</a:t>
            </a:r>
            <a:r>
              <a:rPr sz="2800" b="1" spc="-110" dirty="0" smtClean="0">
                <a:latin typeface="Arial"/>
                <a:cs typeface="Arial"/>
              </a:rPr>
              <a:t>rces</a:t>
            </a:r>
            <a:r>
              <a:rPr sz="2800" b="1" spc="-10" dirty="0" smtClean="0">
                <a:latin typeface="Arial"/>
                <a:cs typeface="Arial"/>
              </a:rPr>
              <a:t>:</a:t>
            </a:r>
            <a:r>
              <a:rPr sz="2800" b="1" spc="-200" dirty="0" smtClean="0">
                <a:latin typeface="Arial"/>
                <a:cs typeface="Arial"/>
              </a:rPr>
              <a:t> </a:t>
            </a:r>
            <a:r>
              <a:rPr sz="2800" b="1" spc="-110" dirty="0" smtClean="0">
                <a:latin typeface="Arial"/>
                <a:cs typeface="Arial"/>
              </a:rPr>
              <a:t>J</a:t>
            </a:r>
            <a:r>
              <a:rPr sz="2800" b="1" spc="-120" dirty="0" smtClean="0">
                <a:latin typeface="Arial"/>
                <a:cs typeface="Arial"/>
              </a:rPr>
              <a:t>ou</a:t>
            </a:r>
            <a:r>
              <a:rPr sz="2800" b="1" spc="-110" dirty="0" smtClean="0">
                <a:latin typeface="Arial"/>
                <a:cs typeface="Arial"/>
              </a:rPr>
              <a:t>r</a:t>
            </a:r>
            <a:r>
              <a:rPr sz="2800" b="1" spc="-120" dirty="0" smtClean="0">
                <a:latin typeface="Arial"/>
                <a:cs typeface="Arial"/>
              </a:rPr>
              <a:t>n</a:t>
            </a:r>
            <a:r>
              <a:rPr sz="2800" b="1" spc="-110" dirty="0" smtClean="0">
                <a:latin typeface="Arial"/>
                <a:cs typeface="Arial"/>
              </a:rPr>
              <a:t>a</a:t>
            </a:r>
            <a:r>
              <a:rPr sz="2800" b="1" spc="-10" dirty="0" smtClean="0">
                <a:latin typeface="Arial"/>
                <a:cs typeface="Arial"/>
              </a:rPr>
              <a:t>l</a:t>
            </a:r>
            <a:r>
              <a:rPr sz="2800" b="1" spc="-210" dirty="0" smtClean="0">
                <a:latin typeface="Arial"/>
                <a:cs typeface="Arial"/>
              </a:rPr>
              <a:t> </a:t>
            </a:r>
            <a:r>
              <a:rPr sz="2800" b="1" spc="-110" dirty="0" smtClean="0">
                <a:latin typeface="Arial"/>
                <a:cs typeface="Arial"/>
              </a:rPr>
              <a:t>ar</a:t>
            </a:r>
            <a:r>
              <a:rPr sz="2800" b="1" spc="-105" dirty="0" smtClean="0">
                <a:latin typeface="Arial"/>
                <a:cs typeface="Arial"/>
              </a:rPr>
              <a:t>t</a:t>
            </a:r>
            <a:r>
              <a:rPr sz="2800" b="1" spc="-100" dirty="0" smtClean="0">
                <a:latin typeface="Arial"/>
                <a:cs typeface="Arial"/>
              </a:rPr>
              <a:t>i</a:t>
            </a:r>
            <a:r>
              <a:rPr sz="2800" b="1" spc="-110" dirty="0" smtClean="0">
                <a:latin typeface="Arial"/>
                <a:cs typeface="Arial"/>
              </a:rPr>
              <a:t>c</a:t>
            </a:r>
            <a:r>
              <a:rPr sz="2800" b="1" spc="-100" dirty="0" smtClean="0">
                <a:latin typeface="Arial"/>
                <a:cs typeface="Arial"/>
              </a:rPr>
              <a:t>l</a:t>
            </a:r>
            <a:r>
              <a:rPr sz="2800" b="1" spc="-110" dirty="0" smtClean="0">
                <a:latin typeface="Arial"/>
                <a:cs typeface="Arial"/>
              </a:rPr>
              <a:t>e</a:t>
            </a:r>
            <a:r>
              <a:rPr sz="2800" b="1" spc="-20" dirty="0" smtClean="0">
                <a:latin typeface="Arial"/>
                <a:cs typeface="Arial"/>
              </a:rPr>
              <a:t>s</a:t>
            </a:r>
            <a:endParaRPr sz="2800">
              <a:latin typeface="Arial"/>
              <a:cs typeface="Arial"/>
            </a:endParaRPr>
          </a:p>
        </p:txBody>
      </p:sp>
      <p:sp>
        <p:nvSpPr>
          <p:cNvPr id="3" name="object 3"/>
          <p:cNvSpPr txBox="1"/>
          <p:nvPr/>
        </p:nvSpPr>
        <p:spPr>
          <a:xfrm>
            <a:off x="650240" y="1638427"/>
            <a:ext cx="7025005" cy="3698875"/>
          </a:xfrm>
          <a:prstGeom prst="rect">
            <a:avLst/>
          </a:prstGeom>
        </p:spPr>
        <p:txBody>
          <a:bodyPr vert="horz" wrap="square" lIns="0" tIns="0" rIns="0" bIns="0" rtlCol="0">
            <a:noAutofit/>
          </a:bodyPr>
          <a:lstStyle/>
          <a:p>
            <a:pPr marL="241300" indent="-228600">
              <a:lnSpc>
                <a:spcPct val="100000"/>
              </a:lnSpc>
              <a:buClr>
                <a:srgbClr val="9F2936"/>
              </a:buClr>
              <a:buFont typeface="Arial"/>
              <a:buChar char="•"/>
              <a:tabLst>
                <a:tab pos="240665" algn="l"/>
              </a:tabLst>
            </a:pPr>
            <a:r>
              <a:rPr sz="2200" spc="-15" dirty="0" smtClean="0">
                <a:latin typeface="Arial"/>
                <a:cs typeface="Arial"/>
              </a:rPr>
              <a:t>Used </a:t>
            </a:r>
            <a:r>
              <a:rPr sz="2200" spc="-5" dirty="0" smtClean="0">
                <a:latin typeface="Arial"/>
                <a:cs typeface="Arial"/>
              </a:rPr>
              <a:t>f</a:t>
            </a:r>
            <a:r>
              <a:rPr sz="2200" spc="-10" dirty="0" smtClean="0">
                <a:latin typeface="Arial"/>
                <a:cs typeface="Arial"/>
              </a:rPr>
              <a:t>or</a:t>
            </a:r>
            <a:r>
              <a:rPr sz="2200" spc="15" dirty="0" smtClean="0">
                <a:latin typeface="Arial"/>
                <a:cs typeface="Arial"/>
              </a:rPr>
              <a:t> </a:t>
            </a:r>
            <a:r>
              <a:rPr sz="2200" spc="-30" dirty="0" smtClean="0">
                <a:latin typeface="Arial"/>
                <a:cs typeface="Arial"/>
              </a:rPr>
              <a:t>m</a:t>
            </a:r>
            <a:r>
              <a:rPr sz="2200" spc="-15" dirty="0" smtClean="0">
                <a:latin typeface="Arial"/>
                <a:cs typeface="Arial"/>
              </a:rPr>
              <a:t>ore</a:t>
            </a:r>
            <a:r>
              <a:rPr sz="2200" spc="25" dirty="0" smtClean="0">
                <a:latin typeface="Arial"/>
                <a:cs typeface="Arial"/>
              </a:rPr>
              <a:t> </a:t>
            </a:r>
            <a:r>
              <a:rPr sz="2200" spc="-15" dirty="0" smtClean="0">
                <a:latin typeface="Arial"/>
                <a:cs typeface="Arial"/>
              </a:rPr>
              <a:t>advance</a:t>
            </a:r>
            <a:r>
              <a:rPr sz="2200" spc="-10" dirty="0" smtClean="0">
                <a:latin typeface="Arial"/>
                <a:cs typeface="Arial"/>
              </a:rPr>
              <a:t>d,</a:t>
            </a:r>
            <a:r>
              <a:rPr sz="2200" spc="15" dirty="0" smtClean="0">
                <a:latin typeface="Arial"/>
                <a:cs typeface="Arial"/>
              </a:rPr>
              <a:t> </a:t>
            </a:r>
            <a:r>
              <a:rPr sz="2200" spc="-5" dirty="0" smtClean="0">
                <a:latin typeface="Arial"/>
                <a:cs typeface="Arial"/>
              </a:rPr>
              <a:t>i</a:t>
            </a:r>
            <a:r>
              <a:rPr sz="2200" spc="0" dirty="0" smtClean="0">
                <a:latin typeface="Arial"/>
                <a:cs typeface="Arial"/>
              </a:rPr>
              <a:t>n</a:t>
            </a:r>
            <a:r>
              <a:rPr sz="2200" spc="-15" dirty="0" smtClean="0">
                <a:latin typeface="Arial"/>
                <a:cs typeface="Arial"/>
              </a:rPr>
              <a:t>-depth</a:t>
            </a:r>
            <a:r>
              <a:rPr sz="2200" spc="5" dirty="0" smtClean="0">
                <a:latin typeface="Arial"/>
                <a:cs typeface="Arial"/>
              </a:rPr>
              <a:t> </a:t>
            </a:r>
            <a:r>
              <a:rPr sz="2200" spc="-10" dirty="0" smtClean="0">
                <a:latin typeface="Arial"/>
                <a:cs typeface="Arial"/>
              </a:rPr>
              <a:t>levels</a:t>
            </a:r>
            <a:r>
              <a:rPr sz="2200" spc="5" dirty="0" smtClean="0">
                <a:latin typeface="Arial"/>
                <a:cs typeface="Arial"/>
              </a:rPr>
              <a:t> </a:t>
            </a:r>
            <a:r>
              <a:rPr sz="2200" spc="-10" dirty="0" smtClean="0">
                <a:latin typeface="Arial"/>
                <a:cs typeface="Arial"/>
              </a:rPr>
              <a:t>of res</a:t>
            </a:r>
            <a:r>
              <a:rPr sz="2200" spc="-15" dirty="0" smtClean="0">
                <a:latin typeface="Arial"/>
                <a:cs typeface="Arial"/>
              </a:rPr>
              <a:t>ear</a:t>
            </a:r>
            <a:r>
              <a:rPr sz="2200" spc="-10" dirty="0" smtClean="0">
                <a:latin typeface="Arial"/>
                <a:cs typeface="Arial"/>
              </a:rPr>
              <a:t>c</a:t>
            </a:r>
            <a:r>
              <a:rPr sz="2200" spc="-15" dirty="0" smtClean="0">
                <a:latin typeface="Arial"/>
                <a:cs typeface="Arial"/>
              </a:rPr>
              <a:t>h</a:t>
            </a:r>
            <a:endParaRPr sz="2200">
              <a:latin typeface="Arial"/>
              <a:cs typeface="Arial"/>
            </a:endParaRPr>
          </a:p>
          <a:p>
            <a:pPr marL="241300">
              <a:lnSpc>
                <a:spcPct val="100000"/>
              </a:lnSpc>
            </a:pPr>
            <a:r>
              <a:rPr sz="2200" spc="-15" dirty="0" smtClean="0">
                <a:latin typeface="Arial"/>
                <a:cs typeface="Arial"/>
              </a:rPr>
              <a:t>(beyond</a:t>
            </a:r>
            <a:r>
              <a:rPr sz="2200" spc="25" dirty="0" smtClean="0">
                <a:latin typeface="Arial"/>
                <a:cs typeface="Arial"/>
              </a:rPr>
              <a:t> </a:t>
            </a:r>
            <a:r>
              <a:rPr sz="2200" spc="-15" dirty="0" smtClean="0">
                <a:latin typeface="Arial"/>
                <a:cs typeface="Arial"/>
              </a:rPr>
              <a:t>what</a:t>
            </a:r>
            <a:r>
              <a:rPr sz="2200" spc="5" dirty="0" smtClean="0">
                <a:latin typeface="Arial"/>
                <a:cs typeface="Arial"/>
              </a:rPr>
              <a:t> </a:t>
            </a:r>
            <a:r>
              <a:rPr sz="2200" spc="-15" dirty="0" smtClean="0">
                <a:latin typeface="Arial"/>
                <a:cs typeface="Arial"/>
              </a:rPr>
              <a:t>you</a:t>
            </a:r>
            <a:r>
              <a:rPr sz="2200" spc="10" dirty="0" smtClean="0">
                <a:latin typeface="Arial"/>
                <a:cs typeface="Arial"/>
              </a:rPr>
              <a:t> </a:t>
            </a:r>
            <a:r>
              <a:rPr sz="2200" spc="-10" dirty="0" smtClean="0">
                <a:latin typeface="Arial"/>
                <a:cs typeface="Arial"/>
              </a:rPr>
              <a:t>fou</a:t>
            </a:r>
            <a:r>
              <a:rPr sz="2200" spc="-15" dirty="0" smtClean="0">
                <a:latin typeface="Arial"/>
                <a:cs typeface="Arial"/>
              </a:rPr>
              <a:t>nd</a:t>
            </a:r>
            <a:r>
              <a:rPr sz="2200" spc="5" dirty="0" smtClean="0">
                <a:latin typeface="Arial"/>
                <a:cs typeface="Arial"/>
              </a:rPr>
              <a:t> </a:t>
            </a:r>
            <a:r>
              <a:rPr sz="2200" spc="-10" dirty="0" smtClean="0">
                <a:latin typeface="Arial"/>
                <a:cs typeface="Arial"/>
              </a:rPr>
              <a:t>in</a:t>
            </a:r>
            <a:r>
              <a:rPr sz="2200" spc="5" dirty="0" smtClean="0">
                <a:latin typeface="Arial"/>
                <a:cs typeface="Arial"/>
              </a:rPr>
              <a:t> </a:t>
            </a:r>
            <a:r>
              <a:rPr sz="2200" spc="-15" dirty="0" smtClean="0">
                <a:latin typeface="Arial"/>
                <a:cs typeface="Arial"/>
              </a:rPr>
              <a:t>encyc</a:t>
            </a:r>
            <a:r>
              <a:rPr sz="2200" spc="0" dirty="0" smtClean="0">
                <a:latin typeface="Arial"/>
                <a:cs typeface="Arial"/>
              </a:rPr>
              <a:t>l</a:t>
            </a:r>
            <a:r>
              <a:rPr sz="2200" spc="-15" dirty="0" smtClean="0">
                <a:latin typeface="Arial"/>
                <a:cs typeface="Arial"/>
              </a:rPr>
              <a:t>op</a:t>
            </a:r>
            <a:r>
              <a:rPr sz="2200" spc="-10" dirty="0" smtClean="0">
                <a:latin typeface="Arial"/>
                <a:cs typeface="Arial"/>
              </a:rPr>
              <a:t>edias, </a:t>
            </a:r>
            <a:r>
              <a:rPr sz="2200" spc="-15" dirty="0" smtClean="0">
                <a:latin typeface="Arial"/>
                <a:cs typeface="Arial"/>
              </a:rPr>
              <a:t>e</a:t>
            </a:r>
            <a:r>
              <a:rPr sz="2200" spc="-5" dirty="0" smtClean="0">
                <a:latin typeface="Arial"/>
                <a:cs typeface="Arial"/>
              </a:rPr>
              <a:t>t</a:t>
            </a:r>
            <a:r>
              <a:rPr sz="2200" spc="-15" dirty="0" smtClean="0">
                <a:latin typeface="Arial"/>
                <a:cs typeface="Arial"/>
              </a:rPr>
              <a:t>c</a:t>
            </a:r>
            <a:r>
              <a:rPr sz="2200" spc="-5" dirty="0" smtClean="0">
                <a:latin typeface="Arial"/>
                <a:cs typeface="Arial"/>
              </a:rPr>
              <a:t>.</a:t>
            </a:r>
            <a:r>
              <a:rPr sz="2200" spc="-10" dirty="0" smtClean="0">
                <a:latin typeface="Arial"/>
                <a:cs typeface="Arial"/>
              </a:rPr>
              <a:t>)</a:t>
            </a:r>
            <a:endParaRPr sz="2200">
              <a:latin typeface="Arial"/>
              <a:cs typeface="Arial"/>
            </a:endParaRPr>
          </a:p>
          <a:p>
            <a:pPr>
              <a:lnSpc>
                <a:spcPts val="500"/>
              </a:lnSpc>
              <a:spcBef>
                <a:spcPts val="27"/>
              </a:spcBef>
            </a:pPr>
            <a:endParaRPr sz="500"/>
          </a:p>
          <a:p>
            <a:pPr marL="241300" marR="12700" indent="-228600">
              <a:lnSpc>
                <a:spcPct val="100000"/>
              </a:lnSpc>
              <a:buClr>
                <a:srgbClr val="9F2936"/>
              </a:buClr>
              <a:buFont typeface="Arial"/>
              <a:buChar char="•"/>
              <a:tabLst>
                <a:tab pos="240665" algn="l"/>
              </a:tabLst>
            </a:pPr>
            <a:r>
              <a:rPr sz="2200" spc="-15" dirty="0" smtClean="0">
                <a:latin typeface="Arial"/>
                <a:cs typeface="Arial"/>
              </a:rPr>
              <a:t>Hig</a:t>
            </a:r>
            <a:r>
              <a:rPr sz="2200" spc="-10" dirty="0" smtClean="0">
                <a:latin typeface="Arial"/>
                <a:cs typeface="Arial"/>
              </a:rPr>
              <a:t>h</a:t>
            </a:r>
            <a:r>
              <a:rPr sz="2200" spc="-15" dirty="0" smtClean="0">
                <a:latin typeface="Arial"/>
                <a:cs typeface="Arial"/>
              </a:rPr>
              <a:t>e</a:t>
            </a:r>
            <a:r>
              <a:rPr sz="2200" spc="-10" dirty="0" smtClean="0">
                <a:latin typeface="Arial"/>
                <a:cs typeface="Arial"/>
              </a:rPr>
              <a:t>st </a:t>
            </a:r>
            <a:r>
              <a:rPr sz="2200" spc="-15" dirty="0" smtClean="0">
                <a:latin typeface="Arial"/>
                <a:cs typeface="Arial"/>
              </a:rPr>
              <a:t>q</a:t>
            </a:r>
            <a:r>
              <a:rPr sz="2200" spc="-10" dirty="0" smtClean="0">
                <a:latin typeface="Arial"/>
                <a:cs typeface="Arial"/>
              </a:rPr>
              <a:t>ualit</a:t>
            </a:r>
            <a:r>
              <a:rPr sz="2200" spc="-185" dirty="0" smtClean="0">
                <a:latin typeface="Arial"/>
                <a:cs typeface="Arial"/>
              </a:rPr>
              <a:t>y</a:t>
            </a:r>
            <a:r>
              <a:rPr sz="2200" spc="-10" dirty="0" smtClean="0">
                <a:latin typeface="Arial"/>
                <a:cs typeface="Arial"/>
              </a:rPr>
              <a:t>,</a:t>
            </a:r>
            <a:r>
              <a:rPr sz="2200" spc="15" dirty="0" smtClean="0">
                <a:latin typeface="Arial"/>
                <a:cs typeface="Arial"/>
              </a:rPr>
              <a:t> </a:t>
            </a:r>
            <a:r>
              <a:rPr sz="2200" spc="-10" dirty="0" smtClean="0">
                <a:latin typeface="Arial"/>
                <a:cs typeface="Arial"/>
              </a:rPr>
              <a:t>res</a:t>
            </a:r>
            <a:r>
              <a:rPr sz="2200" spc="-15" dirty="0" smtClean="0">
                <a:latin typeface="Arial"/>
                <a:cs typeface="Arial"/>
              </a:rPr>
              <a:t>earc</a:t>
            </a:r>
            <a:r>
              <a:rPr sz="2200" spc="15" dirty="0" smtClean="0">
                <a:latin typeface="Arial"/>
                <a:cs typeface="Arial"/>
              </a:rPr>
              <a:t>h</a:t>
            </a:r>
            <a:r>
              <a:rPr sz="2200" spc="-15" dirty="0" smtClean="0">
                <a:latin typeface="Arial"/>
                <a:cs typeface="Arial"/>
              </a:rPr>
              <a:t>-ba</a:t>
            </a:r>
            <a:r>
              <a:rPr sz="2200" spc="-10" dirty="0" smtClean="0">
                <a:latin typeface="Arial"/>
                <a:cs typeface="Arial"/>
              </a:rPr>
              <a:t>s</a:t>
            </a:r>
            <a:r>
              <a:rPr sz="2200" spc="-15" dirty="0" smtClean="0">
                <a:latin typeface="Arial"/>
                <a:cs typeface="Arial"/>
              </a:rPr>
              <a:t>ed</a:t>
            </a:r>
            <a:r>
              <a:rPr sz="2200" spc="15" dirty="0" smtClean="0">
                <a:latin typeface="Arial"/>
                <a:cs typeface="Arial"/>
              </a:rPr>
              <a:t> </a:t>
            </a:r>
            <a:r>
              <a:rPr sz="2200" spc="-10" dirty="0" smtClean="0">
                <a:latin typeface="Arial"/>
                <a:cs typeface="Arial"/>
              </a:rPr>
              <a:t>informat</a:t>
            </a:r>
            <a:r>
              <a:rPr sz="2200" spc="5" dirty="0" smtClean="0">
                <a:latin typeface="Arial"/>
                <a:cs typeface="Arial"/>
              </a:rPr>
              <a:t>i</a:t>
            </a:r>
            <a:r>
              <a:rPr sz="2200" spc="-15" dirty="0" smtClean="0">
                <a:latin typeface="Arial"/>
                <a:cs typeface="Arial"/>
              </a:rPr>
              <a:t>on</a:t>
            </a:r>
            <a:r>
              <a:rPr sz="2200" spc="15" dirty="0" smtClean="0">
                <a:latin typeface="Arial"/>
                <a:cs typeface="Arial"/>
              </a:rPr>
              <a:t> </a:t>
            </a:r>
            <a:r>
              <a:rPr sz="2200" spc="-15" dirty="0" smtClean="0">
                <a:latin typeface="Arial"/>
                <a:cs typeface="Arial"/>
              </a:rPr>
              <a:t>ab</a:t>
            </a:r>
            <a:r>
              <a:rPr sz="2200" spc="-10" dirty="0" smtClean="0">
                <a:latin typeface="Arial"/>
                <a:cs typeface="Arial"/>
              </a:rPr>
              <a:t>out </a:t>
            </a:r>
            <a:r>
              <a:rPr sz="2200" spc="-15" dirty="0" smtClean="0">
                <a:latin typeface="Arial"/>
                <a:cs typeface="Arial"/>
              </a:rPr>
              <a:t>your</a:t>
            </a:r>
            <a:r>
              <a:rPr sz="2200" spc="-10" dirty="0" smtClean="0">
                <a:latin typeface="Arial"/>
                <a:cs typeface="Arial"/>
              </a:rPr>
              <a:t> top</a:t>
            </a:r>
            <a:r>
              <a:rPr sz="2200" spc="-5" dirty="0" smtClean="0">
                <a:latin typeface="Arial"/>
                <a:cs typeface="Arial"/>
              </a:rPr>
              <a:t>i</a:t>
            </a:r>
            <a:r>
              <a:rPr sz="2200" spc="-10" dirty="0" smtClean="0">
                <a:latin typeface="Arial"/>
                <a:cs typeface="Arial"/>
              </a:rPr>
              <a:t>c. </a:t>
            </a:r>
            <a:r>
              <a:rPr sz="2200" spc="-15" dirty="0" smtClean="0">
                <a:latin typeface="Arial"/>
                <a:cs typeface="Arial"/>
              </a:rPr>
              <a:t>Often</a:t>
            </a:r>
            <a:r>
              <a:rPr sz="2200" spc="20" dirty="0" smtClean="0">
                <a:latin typeface="Arial"/>
                <a:cs typeface="Arial"/>
              </a:rPr>
              <a:t> </a:t>
            </a:r>
            <a:r>
              <a:rPr sz="2200" spc="-15" dirty="0" smtClean="0">
                <a:latin typeface="Arial"/>
                <a:cs typeface="Arial"/>
              </a:rPr>
              <a:t>s</a:t>
            </a:r>
            <a:r>
              <a:rPr sz="2200" spc="-10" dirty="0" smtClean="0">
                <a:latin typeface="Arial"/>
                <a:cs typeface="Arial"/>
              </a:rPr>
              <a:t>u</a:t>
            </a:r>
            <a:r>
              <a:rPr sz="2200" spc="-15" dirty="0" smtClean="0">
                <a:latin typeface="Arial"/>
                <a:cs typeface="Arial"/>
              </a:rPr>
              <a:t>b</a:t>
            </a:r>
            <a:r>
              <a:rPr sz="2200" spc="-10" dirty="0" smtClean="0">
                <a:latin typeface="Arial"/>
                <a:cs typeface="Arial"/>
              </a:rPr>
              <a:t>scriptio</a:t>
            </a:r>
            <a:r>
              <a:rPr sz="2200" spc="15" dirty="0" smtClean="0">
                <a:latin typeface="Arial"/>
                <a:cs typeface="Arial"/>
              </a:rPr>
              <a:t>n</a:t>
            </a:r>
            <a:r>
              <a:rPr sz="2200" spc="-15" dirty="0" smtClean="0">
                <a:latin typeface="Arial"/>
                <a:cs typeface="Arial"/>
              </a:rPr>
              <a:t>-ba</a:t>
            </a:r>
            <a:r>
              <a:rPr sz="2200" spc="-10" dirty="0" smtClean="0">
                <a:latin typeface="Arial"/>
                <a:cs typeface="Arial"/>
              </a:rPr>
              <a:t>s</a:t>
            </a:r>
            <a:r>
              <a:rPr sz="2200" spc="-15" dirty="0" smtClean="0">
                <a:latin typeface="Arial"/>
                <a:cs typeface="Arial"/>
              </a:rPr>
              <a:t>ed</a:t>
            </a:r>
            <a:endParaRPr sz="2200">
              <a:latin typeface="Arial"/>
              <a:cs typeface="Arial"/>
            </a:endParaRPr>
          </a:p>
          <a:p>
            <a:pPr>
              <a:lnSpc>
                <a:spcPts val="500"/>
              </a:lnSpc>
              <a:spcBef>
                <a:spcPts val="30"/>
              </a:spcBef>
              <a:buClr>
                <a:srgbClr val="9F2936"/>
              </a:buClr>
              <a:buFont typeface="Arial"/>
              <a:buChar char="•"/>
            </a:pPr>
            <a:endParaRPr sz="500"/>
          </a:p>
          <a:p>
            <a:pPr marL="241300" indent="-228600">
              <a:lnSpc>
                <a:spcPct val="100000"/>
              </a:lnSpc>
              <a:buClr>
                <a:srgbClr val="9F2936"/>
              </a:buClr>
              <a:buFont typeface="Arial"/>
              <a:buChar char="•"/>
              <a:tabLst>
                <a:tab pos="240665" algn="l"/>
              </a:tabLst>
            </a:pPr>
            <a:r>
              <a:rPr sz="2200" spc="-30" dirty="0" smtClean="0">
                <a:latin typeface="Arial"/>
                <a:cs typeface="Arial"/>
              </a:rPr>
              <a:t>M</a:t>
            </a:r>
            <a:r>
              <a:rPr sz="2200" spc="-10" dirty="0" smtClean="0">
                <a:latin typeface="Arial"/>
                <a:cs typeface="Arial"/>
              </a:rPr>
              <a:t>ost</a:t>
            </a:r>
            <a:r>
              <a:rPr sz="2200" spc="15" dirty="0" smtClean="0">
                <a:latin typeface="Arial"/>
                <a:cs typeface="Arial"/>
              </a:rPr>
              <a:t> </a:t>
            </a:r>
            <a:r>
              <a:rPr sz="2200" spc="-10" dirty="0" smtClean="0">
                <a:latin typeface="Arial"/>
                <a:cs typeface="Arial"/>
              </a:rPr>
              <a:t>current</a:t>
            </a:r>
            <a:r>
              <a:rPr sz="2200" spc="15" dirty="0" smtClean="0">
                <a:latin typeface="Arial"/>
                <a:cs typeface="Arial"/>
              </a:rPr>
              <a:t> </a:t>
            </a:r>
            <a:r>
              <a:rPr sz="2200" spc="-10" dirty="0" smtClean="0">
                <a:latin typeface="Arial"/>
                <a:cs typeface="Arial"/>
              </a:rPr>
              <a:t>infor</a:t>
            </a:r>
            <a:r>
              <a:rPr sz="2200" spc="-30" dirty="0" smtClean="0">
                <a:latin typeface="Arial"/>
                <a:cs typeface="Arial"/>
              </a:rPr>
              <a:t>m</a:t>
            </a:r>
            <a:r>
              <a:rPr sz="2200" spc="-10" dirty="0" smtClean="0">
                <a:latin typeface="Arial"/>
                <a:cs typeface="Arial"/>
              </a:rPr>
              <a:t>ation,</a:t>
            </a:r>
            <a:r>
              <a:rPr sz="2200" spc="15" dirty="0" smtClean="0">
                <a:latin typeface="Arial"/>
                <a:cs typeface="Arial"/>
              </a:rPr>
              <a:t> </a:t>
            </a:r>
            <a:r>
              <a:rPr sz="2200" spc="-15" dirty="0" smtClean="0">
                <a:latin typeface="Arial"/>
                <a:cs typeface="Arial"/>
              </a:rPr>
              <a:t>thou</a:t>
            </a:r>
            <a:r>
              <a:rPr sz="2200" spc="-10" dirty="0" smtClean="0">
                <a:latin typeface="Arial"/>
                <a:cs typeface="Arial"/>
              </a:rPr>
              <a:t>g</a:t>
            </a:r>
            <a:r>
              <a:rPr sz="2200" spc="-15" dirty="0" smtClean="0">
                <a:latin typeface="Arial"/>
                <a:cs typeface="Arial"/>
              </a:rPr>
              <a:t>h</a:t>
            </a:r>
            <a:r>
              <a:rPr sz="2200" spc="15" dirty="0" smtClean="0">
                <a:latin typeface="Arial"/>
                <a:cs typeface="Arial"/>
              </a:rPr>
              <a:t> </a:t>
            </a:r>
            <a:r>
              <a:rPr sz="2200" spc="-15" dirty="0" smtClean="0">
                <a:latin typeface="Arial"/>
                <a:cs typeface="Arial"/>
              </a:rPr>
              <a:t>ever</a:t>
            </a:r>
            <a:r>
              <a:rPr sz="2200" spc="-30" dirty="0" smtClean="0">
                <a:latin typeface="Arial"/>
                <a:cs typeface="Arial"/>
              </a:rPr>
              <a:t>y</a:t>
            </a:r>
            <a:r>
              <a:rPr sz="2200" spc="-15" dirty="0" smtClean="0">
                <a:latin typeface="Arial"/>
                <a:cs typeface="Arial"/>
              </a:rPr>
              <a:t>one</a:t>
            </a:r>
            <a:r>
              <a:rPr sz="2200" spc="30" dirty="0" smtClean="0">
                <a:latin typeface="Arial"/>
                <a:cs typeface="Arial"/>
              </a:rPr>
              <a:t> </a:t>
            </a:r>
            <a:r>
              <a:rPr sz="2200" spc="-10" dirty="0" smtClean="0">
                <a:latin typeface="Arial"/>
                <a:cs typeface="Arial"/>
              </a:rPr>
              <a:t>in </a:t>
            </a:r>
            <a:r>
              <a:rPr sz="2200" spc="-5" dirty="0" smtClean="0">
                <a:latin typeface="Arial"/>
                <a:cs typeface="Arial"/>
              </a:rPr>
              <a:t>t</a:t>
            </a:r>
            <a:r>
              <a:rPr sz="2200" spc="-15" dirty="0" smtClean="0">
                <a:latin typeface="Arial"/>
                <a:cs typeface="Arial"/>
              </a:rPr>
              <a:t>he </a:t>
            </a:r>
            <a:r>
              <a:rPr sz="2200" spc="-10" dirty="0" smtClean="0">
                <a:latin typeface="Arial"/>
                <a:cs typeface="Arial"/>
              </a:rPr>
              <a:t>topic</a:t>
            </a:r>
            <a:endParaRPr sz="2200">
              <a:latin typeface="Arial"/>
              <a:cs typeface="Arial"/>
            </a:endParaRPr>
          </a:p>
          <a:p>
            <a:pPr marL="241300">
              <a:lnSpc>
                <a:spcPct val="100000"/>
              </a:lnSpc>
            </a:pPr>
            <a:r>
              <a:rPr sz="2200" spc="-10" dirty="0" smtClean="0">
                <a:latin typeface="Arial"/>
                <a:cs typeface="Arial"/>
              </a:rPr>
              <a:t>discipl</a:t>
            </a:r>
            <a:r>
              <a:rPr sz="2200" spc="0" dirty="0" smtClean="0">
                <a:latin typeface="Arial"/>
                <a:cs typeface="Arial"/>
              </a:rPr>
              <a:t>i</a:t>
            </a:r>
            <a:r>
              <a:rPr sz="2200" spc="-15" dirty="0" smtClean="0">
                <a:latin typeface="Arial"/>
                <a:cs typeface="Arial"/>
              </a:rPr>
              <a:t>ne may</a:t>
            </a:r>
            <a:r>
              <a:rPr sz="2200" spc="15" dirty="0" smtClean="0">
                <a:latin typeface="Arial"/>
                <a:cs typeface="Arial"/>
              </a:rPr>
              <a:t> </a:t>
            </a:r>
            <a:r>
              <a:rPr sz="2200" spc="-15" dirty="0" smtClean="0">
                <a:latin typeface="Arial"/>
                <a:cs typeface="Arial"/>
              </a:rPr>
              <a:t>not</a:t>
            </a:r>
            <a:r>
              <a:rPr sz="2200" spc="5" dirty="0" smtClean="0">
                <a:latin typeface="Arial"/>
                <a:cs typeface="Arial"/>
              </a:rPr>
              <a:t> </a:t>
            </a:r>
            <a:r>
              <a:rPr sz="2200" spc="-15" dirty="0" smtClean="0">
                <a:latin typeface="Arial"/>
                <a:cs typeface="Arial"/>
              </a:rPr>
              <a:t>agree</a:t>
            </a:r>
            <a:r>
              <a:rPr sz="2200" spc="15" dirty="0" smtClean="0">
                <a:latin typeface="Arial"/>
                <a:cs typeface="Arial"/>
              </a:rPr>
              <a:t> </a:t>
            </a:r>
            <a:r>
              <a:rPr sz="2200" spc="-10" dirty="0" smtClean="0">
                <a:latin typeface="Arial"/>
                <a:cs typeface="Arial"/>
              </a:rPr>
              <a:t>with</a:t>
            </a:r>
            <a:r>
              <a:rPr sz="2200" spc="5" dirty="0" smtClean="0">
                <a:latin typeface="Arial"/>
                <a:cs typeface="Arial"/>
              </a:rPr>
              <a:t> </a:t>
            </a:r>
            <a:r>
              <a:rPr sz="2200" spc="-10" dirty="0" smtClean="0">
                <a:latin typeface="Arial"/>
                <a:cs typeface="Arial"/>
              </a:rPr>
              <a:t>it</a:t>
            </a:r>
            <a:r>
              <a:rPr sz="2200" spc="5" dirty="0" smtClean="0">
                <a:latin typeface="Arial"/>
                <a:cs typeface="Arial"/>
              </a:rPr>
              <a:t> </a:t>
            </a:r>
            <a:r>
              <a:rPr sz="2200" spc="-10" dirty="0" smtClean="0">
                <a:latin typeface="Arial"/>
                <a:cs typeface="Arial"/>
              </a:rPr>
              <a:t>or</a:t>
            </a:r>
            <a:r>
              <a:rPr sz="2200" spc="15" dirty="0" smtClean="0">
                <a:latin typeface="Arial"/>
                <a:cs typeface="Arial"/>
              </a:rPr>
              <a:t> </a:t>
            </a:r>
            <a:r>
              <a:rPr sz="2200" spc="-15" dirty="0" smtClean="0">
                <a:latin typeface="Arial"/>
                <a:cs typeface="Arial"/>
              </a:rPr>
              <a:t>a</a:t>
            </a:r>
            <a:r>
              <a:rPr sz="2200" spc="-10" dirty="0" smtClean="0">
                <a:latin typeface="Arial"/>
                <a:cs typeface="Arial"/>
              </a:rPr>
              <a:t>c</a:t>
            </a:r>
            <a:r>
              <a:rPr sz="2200" spc="-15" dirty="0" smtClean="0">
                <a:latin typeface="Arial"/>
                <a:cs typeface="Arial"/>
              </a:rPr>
              <a:t>c</a:t>
            </a:r>
            <a:r>
              <a:rPr sz="2200" spc="-10" dirty="0" smtClean="0">
                <a:latin typeface="Arial"/>
                <a:cs typeface="Arial"/>
              </a:rPr>
              <a:t>ept it</a:t>
            </a:r>
            <a:endParaRPr sz="2200">
              <a:latin typeface="Arial"/>
              <a:cs typeface="Arial"/>
            </a:endParaRPr>
          </a:p>
          <a:p>
            <a:pPr>
              <a:lnSpc>
                <a:spcPts val="500"/>
              </a:lnSpc>
              <a:spcBef>
                <a:spcPts val="28"/>
              </a:spcBef>
            </a:pPr>
            <a:endParaRPr sz="500"/>
          </a:p>
          <a:p>
            <a:pPr marL="241300" indent="-228600">
              <a:lnSpc>
                <a:spcPct val="100000"/>
              </a:lnSpc>
              <a:buClr>
                <a:srgbClr val="9F2936"/>
              </a:buClr>
              <a:buFont typeface="Arial"/>
              <a:buChar char="•"/>
              <a:tabLst>
                <a:tab pos="240665" algn="l"/>
              </a:tabLst>
            </a:pPr>
            <a:r>
              <a:rPr sz="2200" spc="-15" dirty="0" smtClean="0">
                <a:latin typeface="Arial"/>
                <a:cs typeface="Arial"/>
              </a:rPr>
              <a:t>Often</a:t>
            </a:r>
            <a:r>
              <a:rPr sz="2200" spc="20" dirty="0" smtClean="0">
                <a:latin typeface="Arial"/>
                <a:cs typeface="Arial"/>
              </a:rPr>
              <a:t> </a:t>
            </a:r>
            <a:r>
              <a:rPr sz="2200" spc="-15" dirty="0" smtClean="0">
                <a:latin typeface="Arial"/>
                <a:cs typeface="Arial"/>
              </a:rPr>
              <a:t>are</a:t>
            </a:r>
            <a:r>
              <a:rPr sz="2200" spc="15" dirty="0" smtClean="0">
                <a:latin typeface="Arial"/>
                <a:cs typeface="Arial"/>
              </a:rPr>
              <a:t> </a:t>
            </a:r>
            <a:r>
              <a:rPr sz="2200" spc="-15" dirty="0" smtClean="0">
                <a:latin typeface="Arial"/>
                <a:cs typeface="Arial"/>
              </a:rPr>
              <a:t>reviewed</a:t>
            </a:r>
            <a:r>
              <a:rPr sz="2200" spc="15" dirty="0" smtClean="0">
                <a:latin typeface="Arial"/>
                <a:cs typeface="Arial"/>
              </a:rPr>
              <a:t> </a:t>
            </a:r>
            <a:r>
              <a:rPr sz="2200" spc="-15" dirty="0" smtClean="0">
                <a:latin typeface="Arial"/>
                <a:cs typeface="Arial"/>
              </a:rPr>
              <a:t>by</a:t>
            </a:r>
            <a:r>
              <a:rPr sz="2200" spc="5" dirty="0" smtClean="0">
                <a:latin typeface="Arial"/>
                <a:cs typeface="Arial"/>
              </a:rPr>
              <a:t> </a:t>
            </a:r>
            <a:r>
              <a:rPr sz="2200" spc="-15" dirty="0" smtClean="0">
                <a:latin typeface="Arial"/>
                <a:cs typeface="Arial"/>
              </a:rPr>
              <a:t>s</a:t>
            </a:r>
            <a:r>
              <a:rPr sz="2200" spc="-10" dirty="0" smtClean="0">
                <a:latin typeface="Arial"/>
                <a:cs typeface="Arial"/>
              </a:rPr>
              <a:t>c</a:t>
            </a:r>
            <a:r>
              <a:rPr sz="2200" spc="-15" dirty="0" smtClean="0">
                <a:latin typeface="Arial"/>
                <a:cs typeface="Arial"/>
              </a:rPr>
              <a:t>ho</a:t>
            </a:r>
            <a:r>
              <a:rPr sz="2200" spc="0" dirty="0" smtClean="0">
                <a:latin typeface="Arial"/>
                <a:cs typeface="Arial"/>
              </a:rPr>
              <a:t>l</a:t>
            </a:r>
            <a:r>
              <a:rPr sz="2200" spc="-10" dirty="0" smtClean="0">
                <a:latin typeface="Arial"/>
                <a:cs typeface="Arial"/>
              </a:rPr>
              <a:t>ar p</a:t>
            </a:r>
            <a:r>
              <a:rPr sz="2200" spc="-15" dirty="0" smtClean="0">
                <a:latin typeface="Arial"/>
                <a:cs typeface="Arial"/>
              </a:rPr>
              <a:t>eers</a:t>
            </a:r>
            <a:r>
              <a:rPr sz="2200" spc="5" dirty="0" smtClean="0">
                <a:latin typeface="Arial"/>
                <a:cs typeface="Arial"/>
              </a:rPr>
              <a:t> </a:t>
            </a:r>
            <a:r>
              <a:rPr sz="2200" spc="-10" dirty="0" smtClean="0">
                <a:latin typeface="Arial"/>
                <a:cs typeface="Arial"/>
              </a:rPr>
              <a:t>(called </a:t>
            </a:r>
            <a:r>
              <a:rPr sz="2200" spc="-15" dirty="0" smtClean="0">
                <a:latin typeface="Arial"/>
                <a:cs typeface="Arial"/>
              </a:rPr>
              <a:t>pee</a:t>
            </a:r>
            <a:r>
              <a:rPr sz="2200" spc="40" dirty="0" smtClean="0">
                <a:latin typeface="Arial"/>
                <a:cs typeface="Arial"/>
              </a:rPr>
              <a:t>r</a:t>
            </a:r>
            <a:r>
              <a:rPr sz="2200" spc="-10" dirty="0" smtClean="0">
                <a:latin typeface="Arial"/>
                <a:cs typeface="Arial"/>
              </a:rPr>
              <a:t>-</a:t>
            </a:r>
            <a:endParaRPr sz="2200">
              <a:latin typeface="Arial"/>
              <a:cs typeface="Arial"/>
            </a:endParaRPr>
          </a:p>
          <a:p>
            <a:pPr marL="241300">
              <a:lnSpc>
                <a:spcPct val="100000"/>
              </a:lnSpc>
            </a:pPr>
            <a:r>
              <a:rPr sz="2200" spc="-15" dirty="0" smtClean="0">
                <a:latin typeface="Arial"/>
                <a:cs typeface="Arial"/>
              </a:rPr>
              <a:t>reviewed)</a:t>
            </a:r>
            <a:endParaRPr sz="2200">
              <a:latin typeface="Arial"/>
              <a:cs typeface="Arial"/>
            </a:endParaRPr>
          </a:p>
          <a:p>
            <a:pPr>
              <a:lnSpc>
                <a:spcPts val="500"/>
              </a:lnSpc>
              <a:spcBef>
                <a:spcPts val="28"/>
              </a:spcBef>
            </a:pPr>
            <a:endParaRPr sz="500"/>
          </a:p>
          <a:p>
            <a:pPr marL="241300" indent="-228600">
              <a:lnSpc>
                <a:spcPct val="100000"/>
              </a:lnSpc>
              <a:buClr>
                <a:srgbClr val="9F2936"/>
              </a:buClr>
              <a:buFont typeface="Arial"/>
              <a:buChar char="•"/>
              <a:tabLst>
                <a:tab pos="240665" algn="l"/>
              </a:tabLst>
            </a:pPr>
            <a:r>
              <a:rPr sz="2200" spc="-15" dirty="0" smtClean="0">
                <a:latin typeface="Arial"/>
                <a:cs typeface="Arial"/>
              </a:rPr>
              <a:t>Range</a:t>
            </a:r>
            <a:r>
              <a:rPr sz="2200" spc="15" dirty="0" smtClean="0">
                <a:latin typeface="Arial"/>
                <a:cs typeface="Arial"/>
              </a:rPr>
              <a:t> </a:t>
            </a:r>
            <a:r>
              <a:rPr sz="2200" spc="-15" dirty="0" smtClean="0">
                <a:latin typeface="Arial"/>
                <a:cs typeface="Arial"/>
              </a:rPr>
              <a:t>from</a:t>
            </a:r>
            <a:r>
              <a:rPr sz="2200" spc="10" dirty="0" smtClean="0">
                <a:latin typeface="Arial"/>
                <a:cs typeface="Arial"/>
              </a:rPr>
              <a:t> </a:t>
            </a:r>
            <a:r>
              <a:rPr sz="2200" spc="-15" dirty="0" smtClean="0">
                <a:latin typeface="Arial"/>
                <a:cs typeface="Arial"/>
              </a:rPr>
              <a:t>more</a:t>
            </a:r>
            <a:r>
              <a:rPr sz="2200" spc="25" dirty="0" smtClean="0">
                <a:latin typeface="Arial"/>
                <a:cs typeface="Arial"/>
              </a:rPr>
              <a:t> </a:t>
            </a:r>
            <a:r>
              <a:rPr sz="2200" spc="-15" dirty="0" smtClean="0">
                <a:latin typeface="Arial"/>
                <a:cs typeface="Arial"/>
              </a:rPr>
              <a:t>ge</a:t>
            </a:r>
            <a:r>
              <a:rPr sz="2200" spc="-10" dirty="0" smtClean="0">
                <a:latin typeface="Arial"/>
                <a:cs typeface="Arial"/>
              </a:rPr>
              <a:t>neral</a:t>
            </a:r>
            <a:r>
              <a:rPr sz="2200" spc="15" dirty="0" smtClean="0">
                <a:latin typeface="Arial"/>
                <a:cs typeface="Arial"/>
              </a:rPr>
              <a:t> </a:t>
            </a:r>
            <a:r>
              <a:rPr sz="2200" spc="-10" dirty="0" smtClean="0">
                <a:latin typeface="Arial"/>
                <a:cs typeface="Arial"/>
              </a:rPr>
              <a:t>to highly </a:t>
            </a:r>
            <a:r>
              <a:rPr sz="2200" spc="-15" dirty="0" smtClean="0">
                <a:latin typeface="Arial"/>
                <a:cs typeface="Arial"/>
              </a:rPr>
              <a:t>spec</a:t>
            </a:r>
            <a:r>
              <a:rPr sz="2200" spc="0" dirty="0" smtClean="0">
                <a:latin typeface="Arial"/>
                <a:cs typeface="Arial"/>
              </a:rPr>
              <a:t>i</a:t>
            </a:r>
            <a:r>
              <a:rPr sz="2200" spc="-10" dirty="0" smtClean="0">
                <a:latin typeface="Arial"/>
                <a:cs typeface="Arial"/>
              </a:rPr>
              <a:t>fic</a:t>
            </a:r>
            <a:endParaRPr sz="2200">
              <a:latin typeface="Arial"/>
              <a:cs typeface="Arial"/>
            </a:endParaRPr>
          </a:p>
          <a:p>
            <a:pPr>
              <a:lnSpc>
                <a:spcPts val="500"/>
              </a:lnSpc>
              <a:spcBef>
                <a:spcPts val="27"/>
              </a:spcBef>
              <a:buClr>
                <a:srgbClr val="9F2936"/>
              </a:buClr>
              <a:buFont typeface="Arial"/>
              <a:buChar char="•"/>
            </a:pPr>
            <a:endParaRPr sz="500"/>
          </a:p>
          <a:p>
            <a:pPr marL="241300" indent="-228600">
              <a:lnSpc>
                <a:spcPct val="100000"/>
              </a:lnSpc>
              <a:buClr>
                <a:srgbClr val="9F2936"/>
              </a:buClr>
              <a:buFont typeface="Arial"/>
              <a:buChar char="•"/>
              <a:tabLst>
                <a:tab pos="240665" algn="l"/>
              </a:tabLst>
            </a:pPr>
            <a:r>
              <a:rPr sz="2200" spc="-15" dirty="0" smtClean="0">
                <a:latin typeface="Arial"/>
                <a:cs typeface="Arial"/>
              </a:rPr>
              <a:t>E</a:t>
            </a:r>
            <a:r>
              <a:rPr sz="2200" spc="-20" dirty="0" smtClean="0">
                <a:latin typeface="Arial"/>
                <a:cs typeface="Arial"/>
              </a:rPr>
              <a:t>x</a:t>
            </a:r>
            <a:r>
              <a:rPr sz="2200" spc="-15" dirty="0" smtClean="0">
                <a:latin typeface="Arial"/>
                <a:cs typeface="Arial"/>
              </a:rPr>
              <a:t>ampl</a:t>
            </a:r>
            <a:r>
              <a:rPr sz="2200" spc="-10" dirty="0" smtClean="0">
                <a:latin typeface="Arial"/>
                <a:cs typeface="Arial"/>
              </a:rPr>
              <a:t>es:</a:t>
            </a:r>
            <a:r>
              <a:rPr sz="2200" spc="25" dirty="0" smtClean="0">
                <a:latin typeface="Arial"/>
                <a:cs typeface="Arial"/>
              </a:rPr>
              <a:t> </a:t>
            </a:r>
            <a:r>
              <a:rPr sz="2200" u="heavy" spc="-20" dirty="0" smtClean="0">
                <a:solidFill>
                  <a:srgbClr val="00AF50"/>
                </a:solidFill>
                <a:latin typeface="Arial"/>
                <a:cs typeface="Arial"/>
                <a:hlinkClick r:id="rId2"/>
              </a:rPr>
              <a:t>UNC</a:t>
            </a:r>
            <a:r>
              <a:rPr sz="2200" u="heavy" spc="-5" dirty="0" smtClean="0">
                <a:solidFill>
                  <a:srgbClr val="00AF50"/>
                </a:solidFill>
                <a:latin typeface="Arial"/>
                <a:cs typeface="Arial"/>
                <a:hlinkClick r:id="rId2"/>
              </a:rPr>
              <a:t> </a:t>
            </a:r>
            <a:r>
              <a:rPr sz="2200" u="heavy" spc="-10" dirty="0" smtClean="0">
                <a:solidFill>
                  <a:srgbClr val="00AF50"/>
                </a:solidFill>
                <a:latin typeface="Arial"/>
                <a:cs typeface="Arial"/>
                <a:hlinkClick r:id="rId2"/>
              </a:rPr>
              <a:t>Li</a:t>
            </a:r>
            <a:r>
              <a:rPr sz="2200" u="heavy" spc="-15" dirty="0" smtClean="0">
                <a:solidFill>
                  <a:srgbClr val="00AF50"/>
                </a:solidFill>
                <a:latin typeface="Arial"/>
                <a:cs typeface="Arial"/>
                <a:hlinkClick r:id="rId2"/>
              </a:rPr>
              <a:t>bra</a:t>
            </a:r>
            <a:r>
              <a:rPr sz="2200" u="heavy" spc="-10" dirty="0" smtClean="0">
                <a:solidFill>
                  <a:srgbClr val="00AF50"/>
                </a:solidFill>
                <a:latin typeface="Arial"/>
                <a:cs typeface="Arial"/>
                <a:hlinkClick r:id="rId2"/>
              </a:rPr>
              <a:t>rie</a:t>
            </a:r>
            <a:r>
              <a:rPr sz="2200" u="heavy" spc="-15" dirty="0" smtClean="0">
                <a:solidFill>
                  <a:srgbClr val="00AF50"/>
                </a:solidFill>
                <a:latin typeface="Arial"/>
                <a:cs typeface="Arial"/>
                <a:hlinkClick r:id="rId2"/>
              </a:rPr>
              <a:t>s</a:t>
            </a:r>
            <a:endParaRPr sz="2200">
              <a:latin typeface="Arial"/>
              <a:cs typeface="Arial"/>
            </a:endParaRPr>
          </a:p>
        </p:txBody>
      </p:sp>
      <p:sp>
        <p:nvSpPr>
          <p:cNvPr id="4" name="object 4"/>
          <p:cNvSpPr/>
          <p:nvPr/>
        </p:nvSpPr>
        <p:spPr>
          <a:xfrm>
            <a:off x="8531225" y="5649608"/>
            <a:ext cx="71247" cy="395591"/>
          </a:xfrm>
          <a:custGeom>
            <a:avLst/>
            <a:gdLst/>
            <a:ahLst/>
            <a:cxnLst/>
            <a:rect l="l" t="t" r="r" b="b"/>
            <a:pathLst>
              <a:path w="71247" h="395591">
                <a:moveTo>
                  <a:pt x="71247" y="395591"/>
                </a:moveTo>
                <a:lnTo>
                  <a:pt x="31115" y="383231"/>
                </a:lnTo>
                <a:lnTo>
                  <a:pt x="5325" y="351436"/>
                </a:lnTo>
                <a:lnTo>
                  <a:pt x="0" y="69950"/>
                </a:lnTo>
                <a:lnTo>
                  <a:pt x="1470" y="55476"/>
                </a:lnTo>
                <a:lnTo>
                  <a:pt x="21187" y="19253"/>
                </a:lnTo>
                <a:lnTo>
                  <a:pt x="44154" y="4043"/>
                </a:lnTo>
                <a:lnTo>
                  <a:pt x="57706" y="0"/>
                </a:lnTo>
              </a:path>
            </a:pathLst>
          </a:custGeom>
          <a:ln w="19050">
            <a:solidFill>
              <a:srgbClr val="FFFFFF"/>
            </a:solidFill>
          </a:ln>
        </p:spPr>
        <p:txBody>
          <a:bodyPr wrap="square" lIns="0" tIns="0" rIns="0" bIns="0" rtlCol="0">
            <a:noAutofit/>
          </a:bodyPr>
          <a:lstStyle/>
          <a:p>
            <a:endParaRPr/>
          </a:p>
        </p:txBody>
      </p:sp>
      <p:sp>
        <p:nvSpPr>
          <p:cNvPr id="5" name="object 5"/>
          <p:cNvSpPr/>
          <p:nvPr/>
        </p:nvSpPr>
        <p:spPr>
          <a:xfrm>
            <a:off x="9009253" y="5648325"/>
            <a:ext cx="71247" cy="395591"/>
          </a:xfrm>
          <a:custGeom>
            <a:avLst/>
            <a:gdLst/>
            <a:ahLst/>
            <a:cxnLst/>
            <a:rect l="l" t="t" r="r" b="b"/>
            <a:pathLst>
              <a:path w="71247" h="395591">
                <a:moveTo>
                  <a:pt x="0" y="0"/>
                </a:moveTo>
                <a:lnTo>
                  <a:pt x="40131" y="12360"/>
                </a:lnTo>
                <a:lnTo>
                  <a:pt x="65921" y="44154"/>
                </a:lnTo>
                <a:lnTo>
                  <a:pt x="71247" y="325640"/>
                </a:lnTo>
                <a:lnTo>
                  <a:pt x="69776" y="340115"/>
                </a:lnTo>
                <a:lnTo>
                  <a:pt x="50059" y="376337"/>
                </a:lnTo>
                <a:lnTo>
                  <a:pt x="27092" y="391548"/>
                </a:lnTo>
                <a:lnTo>
                  <a:pt x="13540" y="395591"/>
                </a:lnTo>
              </a:path>
            </a:pathLst>
          </a:custGeom>
          <a:ln w="19049">
            <a:solidFill>
              <a:srgbClr val="FFFFFF"/>
            </a:solidFill>
          </a:ln>
        </p:spPr>
        <p:txBody>
          <a:bodyPr wrap="square" lIns="0" tIns="0" rIns="0" bIns="0" rtlCol="0">
            <a:noAutofit/>
          </a:bodyPr>
          <a:lstStyle/>
          <a:p>
            <a:endParaRPr/>
          </a:p>
        </p:txBody>
      </p:sp>
      <p:sp>
        <p:nvSpPr>
          <p:cNvPr id="6" name="object 6"/>
          <p:cNvSpPr txBox="1"/>
          <p:nvPr/>
        </p:nvSpPr>
        <p:spPr>
          <a:xfrm>
            <a:off x="8731757" y="5704941"/>
            <a:ext cx="153035" cy="285115"/>
          </a:xfrm>
          <a:prstGeom prst="rect">
            <a:avLst/>
          </a:prstGeom>
        </p:spPr>
        <p:txBody>
          <a:bodyPr vert="horz" wrap="square" lIns="0" tIns="0" rIns="0" bIns="0" rtlCol="0">
            <a:noAutofit/>
          </a:bodyPr>
          <a:lstStyle/>
          <a:p>
            <a:pPr marL="12700">
              <a:lnSpc>
                <a:spcPct val="100000"/>
              </a:lnSpc>
            </a:pPr>
            <a:r>
              <a:rPr sz="1800" b="1" dirty="0" smtClean="0">
                <a:solidFill>
                  <a:srgbClr val="FFFFFF"/>
                </a:solidFill>
                <a:latin typeface="Arial"/>
                <a:cs typeface="Arial"/>
              </a:rPr>
              <a:t>9</a:t>
            </a:r>
            <a:endParaRPr sz="180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13359" rIns="0" bIns="0" rtlCol="0">
            <a:noAutofit/>
          </a:bodyPr>
          <a:lstStyle/>
          <a:p>
            <a:pPr marL="12700">
              <a:lnSpc>
                <a:spcPct val="100000"/>
              </a:lnSpc>
            </a:pPr>
            <a:r>
              <a:rPr sz="2800" b="1" spc="-325" dirty="0" smtClean="0">
                <a:latin typeface="Arial"/>
                <a:cs typeface="Arial"/>
              </a:rPr>
              <a:t>T</a:t>
            </a:r>
            <a:r>
              <a:rPr sz="2800" b="1" spc="-150" dirty="0" smtClean="0">
                <a:latin typeface="Arial"/>
                <a:cs typeface="Arial"/>
              </a:rPr>
              <a:t>y</a:t>
            </a:r>
            <a:r>
              <a:rPr sz="2800" b="1" spc="-120" dirty="0" smtClean="0">
                <a:latin typeface="Arial"/>
                <a:cs typeface="Arial"/>
              </a:rPr>
              <a:t>p</a:t>
            </a:r>
            <a:r>
              <a:rPr sz="2800" b="1" spc="-110" dirty="0" smtClean="0">
                <a:latin typeface="Arial"/>
                <a:cs typeface="Arial"/>
              </a:rPr>
              <a:t>e</a:t>
            </a:r>
            <a:r>
              <a:rPr sz="2800" b="1" spc="-20" dirty="0" smtClean="0">
                <a:latin typeface="Arial"/>
                <a:cs typeface="Arial"/>
              </a:rPr>
              <a:t>s</a:t>
            </a:r>
            <a:r>
              <a:rPr sz="2800" b="1" spc="-160" dirty="0" smtClean="0">
                <a:latin typeface="Arial"/>
                <a:cs typeface="Arial"/>
              </a:rPr>
              <a:t> </a:t>
            </a:r>
            <a:r>
              <a:rPr sz="2800" b="1" spc="-120" dirty="0" smtClean="0">
                <a:latin typeface="Arial"/>
                <a:cs typeface="Arial"/>
              </a:rPr>
              <a:t>o</a:t>
            </a:r>
            <a:r>
              <a:rPr sz="2800" b="1" spc="-10" dirty="0" smtClean="0">
                <a:latin typeface="Arial"/>
                <a:cs typeface="Arial"/>
              </a:rPr>
              <a:t>f</a:t>
            </a:r>
            <a:r>
              <a:rPr sz="2800" b="1" spc="-185" dirty="0" smtClean="0">
                <a:latin typeface="Arial"/>
                <a:cs typeface="Arial"/>
              </a:rPr>
              <a:t> </a:t>
            </a:r>
            <a:r>
              <a:rPr sz="2800" b="1" spc="-100" dirty="0" smtClean="0">
                <a:latin typeface="Arial"/>
                <a:cs typeface="Arial"/>
              </a:rPr>
              <a:t>I</a:t>
            </a:r>
            <a:r>
              <a:rPr sz="2800" b="1" spc="-120" dirty="0" smtClean="0">
                <a:latin typeface="Arial"/>
                <a:cs typeface="Arial"/>
              </a:rPr>
              <a:t>n</a:t>
            </a:r>
            <a:r>
              <a:rPr sz="2800" b="1" spc="-105" dirty="0" smtClean="0">
                <a:latin typeface="Arial"/>
                <a:cs typeface="Arial"/>
              </a:rPr>
              <a:t>f</a:t>
            </a:r>
            <a:r>
              <a:rPr sz="2800" b="1" spc="-120" dirty="0" smtClean="0">
                <a:latin typeface="Arial"/>
                <a:cs typeface="Arial"/>
              </a:rPr>
              <a:t>o</a:t>
            </a:r>
            <a:r>
              <a:rPr sz="2800" b="1" spc="-10" dirty="0" smtClean="0">
                <a:latin typeface="Arial"/>
                <a:cs typeface="Arial"/>
              </a:rPr>
              <a:t>.</a:t>
            </a:r>
            <a:r>
              <a:rPr sz="2800" b="1" spc="-210" dirty="0" smtClean="0">
                <a:latin typeface="Arial"/>
                <a:cs typeface="Arial"/>
              </a:rPr>
              <a:t> </a:t>
            </a:r>
            <a:r>
              <a:rPr sz="2800" b="1" spc="-120" dirty="0" smtClean="0">
                <a:latin typeface="Arial"/>
                <a:cs typeface="Arial"/>
              </a:rPr>
              <a:t>Sou</a:t>
            </a:r>
            <a:r>
              <a:rPr sz="2800" b="1" spc="-110" dirty="0" smtClean="0">
                <a:latin typeface="Arial"/>
                <a:cs typeface="Arial"/>
              </a:rPr>
              <a:t>rces</a:t>
            </a:r>
            <a:r>
              <a:rPr sz="2800" b="1" spc="-10" dirty="0" smtClean="0">
                <a:latin typeface="Arial"/>
                <a:cs typeface="Arial"/>
              </a:rPr>
              <a:t>:</a:t>
            </a:r>
            <a:r>
              <a:rPr sz="2800" b="1" spc="-200" dirty="0" smtClean="0">
                <a:latin typeface="Arial"/>
                <a:cs typeface="Arial"/>
              </a:rPr>
              <a:t> </a:t>
            </a:r>
            <a:r>
              <a:rPr sz="2800" b="1" spc="-125" dirty="0" smtClean="0">
                <a:latin typeface="Arial"/>
                <a:cs typeface="Arial"/>
              </a:rPr>
              <a:t>R</a:t>
            </a:r>
            <a:r>
              <a:rPr sz="2800" b="1" spc="-110" dirty="0" smtClean="0">
                <a:latin typeface="Arial"/>
                <a:cs typeface="Arial"/>
              </a:rPr>
              <a:t>esearc</a:t>
            </a:r>
            <a:r>
              <a:rPr sz="2800" b="1" spc="-20" dirty="0" smtClean="0">
                <a:latin typeface="Arial"/>
                <a:cs typeface="Arial"/>
              </a:rPr>
              <a:t>h</a:t>
            </a:r>
            <a:r>
              <a:rPr sz="2800" b="1" spc="-215" dirty="0" smtClean="0">
                <a:latin typeface="Arial"/>
                <a:cs typeface="Arial"/>
              </a:rPr>
              <a:t> </a:t>
            </a:r>
            <a:r>
              <a:rPr sz="2800" b="1" spc="-110" dirty="0" smtClean="0">
                <a:latin typeface="Arial"/>
                <a:cs typeface="Arial"/>
              </a:rPr>
              <a:t>rev</a:t>
            </a:r>
            <a:r>
              <a:rPr sz="2800" b="1" spc="-100" dirty="0" smtClean="0">
                <a:latin typeface="Arial"/>
                <a:cs typeface="Arial"/>
              </a:rPr>
              <a:t>i</a:t>
            </a:r>
            <a:r>
              <a:rPr sz="2800" b="1" spc="-110" dirty="0" smtClean="0">
                <a:latin typeface="Arial"/>
                <a:cs typeface="Arial"/>
              </a:rPr>
              <a:t>e</a:t>
            </a:r>
            <a:r>
              <a:rPr sz="2800" b="1" spc="-125" dirty="0" smtClean="0">
                <a:latin typeface="Arial"/>
                <a:cs typeface="Arial"/>
              </a:rPr>
              <a:t>w</a:t>
            </a:r>
            <a:r>
              <a:rPr sz="2800" b="1" spc="-20" dirty="0" smtClean="0">
                <a:latin typeface="Arial"/>
                <a:cs typeface="Arial"/>
              </a:rPr>
              <a:t>s</a:t>
            </a:r>
            <a:endParaRPr sz="2800">
              <a:latin typeface="Arial"/>
              <a:cs typeface="Arial"/>
            </a:endParaRPr>
          </a:p>
        </p:txBody>
      </p:sp>
      <p:sp>
        <p:nvSpPr>
          <p:cNvPr id="3" name="object 3"/>
          <p:cNvSpPr txBox="1"/>
          <p:nvPr/>
        </p:nvSpPr>
        <p:spPr>
          <a:xfrm>
            <a:off x="650240" y="1638427"/>
            <a:ext cx="6889115" cy="3290570"/>
          </a:xfrm>
          <a:prstGeom prst="rect">
            <a:avLst/>
          </a:prstGeom>
        </p:spPr>
        <p:txBody>
          <a:bodyPr vert="horz" wrap="square" lIns="0" tIns="0" rIns="0" bIns="0" rtlCol="0">
            <a:noAutofit/>
          </a:bodyPr>
          <a:lstStyle/>
          <a:p>
            <a:pPr marL="241300" indent="-228600">
              <a:lnSpc>
                <a:spcPct val="100000"/>
              </a:lnSpc>
              <a:buClr>
                <a:srgbClr val="9F2936"/>
              </a:buClr>
              <a:buFont typeface="Arial"/>
              <a:buChar char="•"/>
              <a:tabLst>
                <a:tab pos="240665" algn="l"/>
              </a:tabLst>
            </a:pPr>
            <a:r>
              <a:rPr sz="2200" spc="-15" dirty="0" smtClean="0">
                <a:latin typeface="Arial"/>
                <a:cs typeface="Arial"/>
              </a:rPr>
              <a:t>Can be</a:t>
            </a:r>
            <a:r>
              <a:rPr sz="2200" spc="15" dirty="0" smtClean="0">
                <a:latin typeface="Arial"/>
                <a:cs typeface="Arial"/>
              </a:rPr>
              <a:t> </a:t>
            </a:r>
            <a:r>
              <a:rPr sz="2200" spc="-15" dirty="0" smtClean="0">
                <a:latin typeface="Arial"/>
                <a:cs typeface="Arial"/>
              </a:rPr>
              <a:t>sp</a:t>
            </a:r>
            <a:r>
              <a:rPr sz="2200" spc="-10" dirty="0" smtClean="0">
                <a:latin typeface="Arial"/>
                <a:cs typeface="Arial"/>
              </a:rPr>
              <a:t>e</a:t>
            </a:r>
            <a:r>
              <a:rPr sz="2200" spc="-15" dirty="0" smtClean="0">
                <a:latin typeface="Arial"/>
                <a:cs typeface="Arial"/>
              </a:rPr>
              <a:t>c</a:t>
            </a:r>
            <a:r>
              <a:rPr sz="2200" spc="0" dirty="0" smtClean="0">
                <a:latin typeface="Arial"/>
                <a:cs typeface="Arial"/>
              </a:rPr>
              <a:t>i</a:t>
            </a:r>
            <a:r>
              <a:rPr sz="2200" spc="-10" dirty="0" smtClean="0">
                <a:latin typeface="Arial"/>
                <a:cs typeface="Arial"/>
              </a:rPr>
              <a:t>al</a:t>
            </a:r>
            <a:r>
              <a:rPr sz="2200" spc="0" dirty="0" smtClean="0">
                <a:latin typeface="Arial"/>
                <a:cs typeface="Arial"/>
              </a:rPr>
              <a:t>i</a:t>
            </a:r>
            <a:r>
              <a:rPr sz="2200" spc="-15" dirty="0" smtClean="0">
                <a:latin typeface="Arial"/>
                <a:cs typeface="Arial"/>
              </a:rPr>
              <a:t>zed</a:t>
            </a:r>
            <a:r>
              <a:rPr sz="2200" spc="-20" dirty="0" smtClean="0">
                <a:latin typeface="Arial"/>
                <a:cs typeface="Arial"/>
              </a:rPr>
              <a:t> </a:t>
            </a:r>
            <a:r>
              <a:rPr sz="2200" spc="-15" dirty="0" smtClean="0">
                <a:latin typeface="Arial"/>
                <a:cs typeface="Arial"/>
              </a:rPr>
              <a:t>type</a:t>
            </a:r>
            <a:r>
              <a:rPr sz="2200" spc="10" dirty="0" smtClean="0">
                <a:latin typeface="Arial"/>
                <a:cs typeface="Arial"/>
              </a:rPr>
              <a:t> </a:t>
            </a:r>
            <a:r>
              <a:rPr sz="2200" spc="-10" dirty="0" smtClean="0">
                <a:latin typeface="Arial"/>
                <a:cs typeface="Arial"/>
              </a:rPr>
              <a:t>of journal ar</a:t>
            </a:r>
            <a:r>
              <a:rPr sz="2200" spc="-5" dirty="0" smtClean="0">
                <a:latin typeface="Arial"/>
                <a:cs typeface="Arial"/>
              </a:rPr>
              <a:t>ti</a:t>
            </a:r>
            <a:r>
              <a:rPr sz="2200" spc="-10" dirty="0" smtClean="0">
                <a:latin typeface="Arial"/>
                <a:cs typeface="Arial"/>
              </a:rPr>
              <a:t>cle cal</a:t>
            </a:r>
            <a:r>
              <a:rPr sz="2200" spc="0" dirty="0" smtClean="0">
                <a:latin typeface="Arial"/>
                <a:cs typeface="Arial"/>
              </a:rPr>
              <a:t>l</a:t>
            </a:r>
            <a:r>
              <a:rPr sz="2200" spc="-15" dirty="0" smtClean="0">
                <a:latin typeface="Arial"/>
                <a:cs typeface="Arial"/>
              </a:rPr>
              <a:t>ed</a:t>
            </a:r>
            <a:r>
              <a:rPr sz="2200" spc="-10" dirty="0" smtClean="0">
                <a:latin typeface="Arial"/>
                <a:cs typeface="Arial"/>
              </a:rPr>
              <a:t> </a:t>
            </a:r>
            <a:r>
              <a:rPr sz="2200" spc="-15" dirty="0" smtClean="0">
                <a:latin typeface="Arial"/>
                <a:cs typeface="Arial"/>
              </a:rPr>
              <a:t>a</a:t>
            </a:r>
            <a:endParaRPr sz="2200">
              <a:latin typeface="Arial"/>
              <a:cs typeface="Arial"/>
            </a:endParaRPr>
          </a:p>
          <a:p>
            <a:pPr marL="241300">
              <a:lnSpc>
                <a:spcPct val="100000"/>
              </a:lnSpc>
            </a:pPr>
            <a:r>
              <a:rPr sz="2200" spc="-5" dirty="0" smtClean="0">
                <a:latin typeface="Arial"/>
                <a:cs typeface="Arial"/>
              </a:rPr>
              <a:t>l</a:t>
            </a:r>
            <a:r>
              <a:rPr sz="2200" spc="0" dirty="0" smtClean="0">
                <a:latin typeface="Arial"/>
                <a:cs typeface="Arial"/>
              </a:rPr>
              <a:t>i</a:t>
            </a:r>
            <a:r>
              <a:rPr sz="2200" spc="-10" dirty="0" smtClean="0">
                <a:latin typeface="Arial"/>
                <a:cs typeface="Arial"/>
              </a:rPr>
              <a:t>terature</a:t>
            </a:r>
            <a:r>
              <a:rPr sz="2200" spc="20" dirty="0" smtClean="0">
                <a:latin typeface="Arial"/>
                <a:cs typeface="Arial"/>
              </a:rPr>
              <a:t> </a:t>
            </a:r>
            <a:r>
              <a:rPr sz="2200" spc="-15" dirty="0" smtClean="0">
                <a:latin typeface="Arial"/>
                <a:cs typeface="Arial"/>
              </a:rPr>
              <a:t>review</a:t>
            </a:r>
            <a:r>
              <a:rPr sz="2200" spc="15" dirty="0" smtClean="0">
                <a:latin typeface="Arial"/>
                <a:cs typeface="Arial"/>
              </a:rPr>
              <a:t> </a:t>
            </a:r>
            <a:r>
              <a:rPr sz="2200" spc="-10" dirty="0" smtClean="0">
                <a:latin typeface="Arial"/>
                <a:cs typeface="Arial"/>
              </a:rPr>
              <a:t>or a</a:t>
            </a:r>
            <a:r>
              <a:rPr sz="2200" spc="-5" dirty="0" smtClean="0">
                <a:latin typeface="Arial"/>
                <a:cs typeface="Arial"/>
              </a:rPr>
              <a:t>l</a:t>
            </a:r>
            <a:r>
              <a:rPr sz="2200" spc="-10" dirty="0" smtClean="0">
                <a:latin typeface="Arial"/>
                <a:cs typeface="Arial"/>
              </a:rPr>
              <a:t>s</a:t>
            </a:r>
            <a:r>
              <a:rPr sz="2200" spc="-15" dirty="0" smtClean="0">
                <a:latin typeface="Arial"/>
                <a:cs typeface="Arial"/>
              </a:rPr>
              <a:t>o </a:t>
            </a:r>
            <a:r>
              <a:rPr sz="2200" spc="-10" dirty="0" smtClean="0">
                <a:latin typeface="Arial"/>
                <a:cs typeface="Arial"/>
              </a:rPr>
              <a:t>c</a:t>
            </a:r>
            <a:r>
              <a:rPr sz="2200" spc="-15" dirty="0" smtClean="0">
                <a:latin typeface="Arial"/>
                <a:cs typeface="Arial"/>
              </a:rPr>
              <a:t>omprehen</a:t>
            </a:r>
            <a:r>
              <a:rPr sz="2200" spc="-10" dirty="0" smtClean="0">
                <a:latin typeface="Arial"/>
                <a:cs typeface="Arial"/>
              </a:rPr>
              <a:t>sive</a:t>
            </a:r>
            <a:r>
              <a:rPr sz="2200" spc="25" dirty="0" smtClean="0">
                <a:latin typeface="Arial"/>
                <a:cs typeface="Arial"/>
              </a:rPr>
              <a:t> </a:t>
            </a:r>
            <a:r>
              <a:rPr sz="2200" spc="-15" dirty="0" smtClean="0">
                <a:latin typeface="Arial"/>
                <a:cs typeface="Arial"/>
              </a:rPr>
              <a:t>review</a:t>
            </a:r>
            <a:endParaRPr sz="2200">
              <a:latin typeface="Arial"/>
              <a:cs typeface="Arial"/>
            </a:endParaRPr>
          </a:p>
          <a:p>
            <a:pPr marL="538480" marR="4441190" lvl="1" indent="-229235" algn="ctr">
              <a:lnSpc>
                <a:spcPct val="100000"/>
              </a:lnSpc>
              <a:spcBef>
                <a:spcPts val="484"/>
              </a:spcBef>
              <a:buClr>
                <a:srgbClr val="47365A"/>
              </a:buClr>
              <a:buFont typeface="Arial"/>
              <a:buChar char="•"/>
              <a:tabLst>
                <a:tab pos="228600" algn="l"/>
                <a:tab pos="538480" algn="l"/>
              </a:tabLst>
            </a:pPr>
            <a:r>
              <a:rPr sz="2000" u="heavy" dirty="0" smtClean="0">
                <a:solidFill>
                  <a:srgbClr val="00AF50"/>
                </a:solidFill>
                <a:latin typeface="Arial"/>
                <a:cs typeface="Arial"/>
                <a:hlinkClick r:id="rId2"/>
              </a:rPr>
              <a:t>U</a:t>
            </a:r>
            <a:r>
              <a:rPr sz="2000" u="heavy" spc="5" dirty="0" smtClean="0">
                <a:solidFill>
                  <a:srgbClr val="00AF50"/>
                </a:solidFill>
                <a:latin typeface="Arial"/>
                <a:cs typeface="Arial"/>
                <a:hlinkClick r:id="rId2"/>
              </a:rPr>
              <a:t>N</a:t>
            </a:r>
            <a:r>
              <a:rPr sz="2000" u="heavy" spc="0" dirty="0" smtClean="0">
                <a:solidFill>
                  <a:srgbClr val="00AF50"/>
                </a:solidFill>
                <a:latin typeface="Arial"/>
                <a:cs typeface="Arial"/>
                <a:hlinkClick r:id="rId2"/>
              </a:rPr>
              <a:t>C</a:t>
            </a:r>
            <a:r>
              <a:rPr sz="2000" u="heavy" spc="-10" dirty="0" smtClean="0">
                <a:solidFill>
                  <a:srgbClr val="00AF50"/>
                </a:solidFill>
                <a:latin typeface="Arial"/>
                <a:cs typeface="Arial"/>
                <a:hlinkClick r:id="rId2"/>
              </a:rPr>
              <a:t> </a:t>
            </a:r>
            <a:r>
              <a:rPr sz="2000" u="heavy" spc="0" dirty="0" smtClean="0">
                <a:solidFill>
                  <a:srgbClr val="00AF50"/>
                </a:solidFill>
                <a:latin typeface="Arial"/>
                <a:cs typeface="Arial"/>
                <a:hlinkClick r:id="rId2"/>
              </a:rPr>
              <a:t>Lib</a:t>
            </a:r>
            <a:r>
              <a:rPr sz="2000" u="heavy" spc="5" dirty="0" smtClean="0">
                <a:solidFill>
                  <a:srgbClr val="00AF50"/>
                </a:solidFill>
                <a:latin typeface="Arial"/>
                <a:cs typeface="Arial"/>
                <a:hlinkClick r:id="rId2"/>
              </a:rPr>
              <a:t>r</a:t>
            </a:r>
            <a:r>
              <a:rPr sz="2000" u="heavy" spc="0" dirty="0" smtClean="0">
                <a:solidFill>
                  <a:srgbClr val="00AF50"/>
                </a:solidFill>
                <a:latin typeface="Arial"/>
                <a:cs typeface="Arial"/>
                <a:hlinkClick r:id="rId2"/>
              </a:rPr>
              <a:t>aries</a:t>
            </a:r>
            <a:endParaRPr sz="2000">
              <a:latin typeface="Arial"/>
              <a:cs typeface="Arial"/>
            </a:endParaRPr>
          </a:p>
          <a:p>
            <a:pPr lvl="1">
              <a:lnSpc>
                <a:spcPts val="500"/>
              </a:lnSpc>
              <a:spcBef>
                <a:spcPts val="17"/>
              </a:spcBef>
              <a:buClr>
                <a:srgbClr val="47365A"/>
              </a:buClr>
              <a:buFont typeface="Arial"/>
              <a:buChar char="•"/>
            </a:pPr>
            <a:endParaRPr sz="500"/>
          </a:p>
          <a:p>
            <a:pPr marL="241300" marR="12700" indent="-228600">
              <a:lnSpc>
                <a:spcPct val="100099"/>
              </a:lnSpc>
              <a:buClr>
                <a:srgbClr val="9F2936"/>
              </a:buClr>
              <a:buFont typeface="Arial"/>
              <a:buChar char="•"/>
              <a:tabLst>
                <a:tab pos="240665" algn="l"/>
              </a:tabLst>
            </a:pPr>
            <a:r>
              <a:rPr sz="2200" spc="-15" dirty="0" smtClean="0">
                <a:latin typeface="Arial"/>
                <a:cs typeface="Arial"/>
              </a:rPr>
              <a:t>Can </a:t>
            </a:r>
            <a:r>
              <a:rPr sz="2200" spc="-10" dirty="0" smtClean="0">
                <a:latin typeface="Arial"/>
                <a:cs typeface="Arial"/>
              </a:rPr>
              <a:t>b</a:t>
            </a:r>
            <a:r>
              <a:rPr sz="2200" spc="-15" dirty="0" smtClean="0">
                <a:latin typeface="Arial"/>
                <a:cs typeface="Arial"/>
              </a:rPr>
              <a:t>e</a:t>
            </a:r>
            <a:r>
              <a:rPr sz="2200" spc="15" dirty="0" smtClean="0">
                <a:latin typeface="Arial"/>
                <a:cs typeface="Arial"/>
              </a:rPr>
              <a:t> </a:t>
            </a:r>
            <a:r>
              <a:rPr sz="2200" spc="-15" dirty="0" smtClean="0">
                <a:latin typeface="Arial"/>
                <a:cs typeface="Arial"/>
              </a:rPr>
              <a:t>a </a:t>
            </a:r>
            <a:r>
              <a:rPr sz="2200" spc="0" dirty="0" smtClean="0">
                <a:latin typeface="Arial"/>
                <a:cs typeface="Arial"/>
              </a:rPr>
              <a:t>l</a:t>
            </a:r>
            <a:r>
              <a:rPr sz="2200" spc="-15" dirty="0" smtClean="0">
                <a:latin typeface="Arial"/>
                <a:cs typeface="Arial"/>
              </a:rPr>
              <a:t>on</a:t>
            </a:r>
            <a:r>
              <a:rPr sz="2200" spc="-10" dirty="0" smtClean="0">
                <a:latin typeface="Arial"/>
                <a:cs typeface="Arial"/>
              </a:rPr>
              <a:t>ger artic</a:t>
            </a:r>
            <a:r>
              <a:rPr sz="2200" spc="0" dirty="0" smtClean="0">
                <a:latin typeface="Arial"/>
                <a:cs typeface="Arial"/>
              </a:rPr>
              <a:t>l</a:t>
            </a:r>
            <a:r>
              <a:rPr sz="2200" spc="-15" dirty="0" smtClean="0">
                <a:latin typeface="Arial"/>
                <a:cs typeface="Arial"/>
              </a:rPr>
              <a:t>e </a:t>
            </a:r>
            <a:r>
              <a:rPr sz="2200" spc="-10" dirty="0" smtClean="0">
                <a:latin typeface="Arial"/>
                <a:cs typeface="Arial"/>
              </a:rPr>
              <a:t>fo</a:t>
            </a:r>
            <a:r>
              <a:rPr sz="2200" spc="-15" dirty="0" smtClean="0">
                <a:latin typeface="Arial"/>
                <a:cs typeface="Arial"/>
              </a:rPr>
              <a:t>und</a:t>
            </a:r>
            <a:r>
              <a:rPr sz="2200" spc="5" dirty="0" smtClean="0">
                <a:latin typeface="Arial"/>
                <a:cs typeface="Arial"/>
              </a:rPr>
              <a:t> </a:t>
            </a:r>
            <a:r>
              <a:rPr sz="2200" spc="-10" dirty="0" smtClean="0">
                <a:latin typeface="Arial"/>
                <a:cs typeface="Arial"/>
              </a:rPr>
              <a:t>in</a:t>
            </a:r>
            <a:r>
              <a:rPr sz="2200" spc="5" dirty="0" smtClean="0">
                <a:latin typeface="Arial"/>
                <a:cs typeface="Arial"/>
              </a:rPr>
              <a:t> </a:t>
            </a:r>
            <a:r>
              <a:rPr sz="2200" spc="-15" dirty="0" smtClean="0">
                <a:latin typeface="Arial"/>
                <a:cs typeface="Arial"/>
              </a:rPr>
              <a:t>a volume</a:t>
            </a:r>
            <a:r>
              <a:rPr sz="2200" spc="25" dirty="0" smtClean="0">
                <a:latin typeface="Arial"/>
                <a:cs typeface="Arial"/>
              </a:rPr>
              <a:t> </a:t>
            </a:r>
            <a:r>
              <a:rPr sz="2200" spc="-10" dirty="0" smtClean="0">
                <a:latin typeface="Arial"/>
                <a:cs typeface="Arial"/>
              </a:rPr>
              <a:t>of </a:t>
            </a:r>
            <a:r>
              <a:rPr sz="2200" spc="0" dirty="0" smtClean="0">
                <a:latin typeface="Arial"/>
                <a:cs typeface="Arial"/>
              </a:rPr>
              <a:t>‘</a:t>
            </a:r>
            <a:r>
              <a:rPr sz="2200" spc="-10" dirty="0" smtClean="0">
                <a:latin typeface="Arial"/>
                <a:cs typeface="Arial"/>
              </a:rPr>
              <a:t>res</a:t>
            </a:r>
            <a:r>
              <a:rPr sz="2200" spc="-15" dirty="0" smtClean="0">
                <a:latin typeface="Arial"/>
                <a:cs typeface="Arial"/>
              </a:rPr>
              <a:t>earch</a:t>
            </a:r>
            <a:r>
              <a:rPr sz="2200" spc="-10" dirty="0" smtClean="0">
                <a:latin typeface="Arial"/>
                <a:cs typeface="Arial"/>
              </a:rPr>
              <a:t> reviews</a:t>
            </a:r>
            <a:r>
              <a:rPr sz="2200" spc="0" dirty="0" smtClean="0">
                <a:latin typeface="Arial"/>
                <a:cs typeface="Arial"/>
              </a:rPr>
              <a:t>’,</a:t>
            </a:r>
            <a:r>
              <a:rPr sz="2200" spc="15" dirty="0" smtClean="0">
                <a:latin typeface="Arial"/>
                <a:cs typeface="Arial"/>
              </a:rPr>
              <a:t> </a:t>
            </a:r>
            <a:r>
              <a:rPr sz="2200" spc="-10" dirty="0" smtClean="0">
                <a:latin typeface="Arial"/>
                <a:cs typeface="Arial"/>
              </a:rPr>
              <a:t>re</a:t>
            </a:r>
            <a:r>
              <a:rPr sz="2200" spc="0" dirty="0" smtClean="0">
                <a:latin typeface="Arial"/>
                <a:cs typeface="Arial"/>
              </a:rPr>
              <a:t>l</a:t>
            </a:r>
            <a:r>
              <a:rPr sz="2200" spc="-15" dirty="0" smtClean="0">
                <a:latin typeface="Arial"/>
                <a:cs typeface="Arial"/>
              </a:rPr>
              <a:t>ated </a:t>
            </a:r>
            <a:r>
              <a:rPr sz="2200" spc="-10" dirty="0" smtClean="0">
                <a:latin typeface="Arial"/>
                <a:cs typeface="Arial"/>
              </a:rPr>
              <a:t>to</a:t>
            </a:r>
            <a:r>
              <a:rPr sz="2200" spc="5" dirty="0" smtClean="0">
                <a:latin typeface="Arial"/>
                <a:cs typeface="Arial"/>
              </a:rPr>
              <a:t> </a:t>
            </a:r>
            <a:r>
              <a:rPr sz="2200" spc="-15" dirty="0" smtClean="0">
                <a:latin typeface="Arial"/>
                <a:cs typeface="Arial"/>
              </a:rPr>
              <a:t>a </a:t>
            </a:r>
            <a:r>
              <a:rPr sz="2200" spc="-10" dirty="0" smtClean="0">
                <a:latin typeface="Arial"/>
                <a:cs typeface="Arial"/>
              </a:rPr>
              <a:t>s</a:t>
            </a:r>
            <a:r>
              <a:rPr sz="2200" spc="-15" dirty="0" smtClean="0">
                <a:latin typeface="Arial"/>
                <a:cs typeface="Arial"/>
              </a:rPr>
              <a:t>pe</a:t>
            </a:r>
            <a:r>
              <a:rPr sz="2200" spc="-10" dirty="0" smtClean="0">
                <a:latin typeface="Arial"/>
                <a:cs typeface="Arial"/>
              </a:rPr>
              <a:t>cif</a:t>
            </a:r>
            <a:r>
              <a:rPr sz="2200" spc="0" dirty="0" smtClean="0">
                <a:latin typeface="Arial"/>
                <a:cs typeface="Arial"/>
              </a:rPr>
              <a:t>i</a:t>
            </a:r>
            <a:r>
              <a:rPr sz="2200" spc="-15" dirty="0" smtClean="0">
                <a:latin typeface="Arial"/>
                <a:cs typeface="Arial"/>
              </a:rPr>
              <a:t>c </a:t>
            </a:r>
            <a:r>
              <a:rPr sz="2200" spc="-10" dirty="0" smtClean="0">
                <a:latin typeface="Arial"/>
                <a:cs typeface="Arial"/>
              </a:rPr>
              <a:t>topic</a:t>
            </a:r>
            <a:endParaRPr sz="2200">
              <a:latin typeface="Arial"/>
              <a:cs typeface="Arial"/>
            </a:endParaRPr>
          </a:p>
          <a:p>
            <a:pPr marL="538480" marR="4441190" lvl="1" indent="-229235" algn="ctr">
              <a:lnSpc>
                <a:spcPct val="100000"/>
              </a:lnSpc>
              <a:spcBef>
                <a:spcPts val="484"/>
              </a:spcBef>
              <a:buClr>
                <a:srgbClr val="47365A"/>
              </a:buClr>
              <a:buFont typeface="Arial"/>
              <a:buChar char="•"/>
              <a:tabLst>
                <a:tab pos="228600" algn="l"/>
                <a:tab pos="538480" algn="l"/>
              </a:tabLst>
            </a:pPr>
            <a:r>
              <a:rPr sz="2000" u="heavy" dirty="0" smtClean="0">
                <a:solidFill>
                  <a:srgbClr val="00AF50"/>
                </a:solidFill>
                <a:latin typeface="Arial"/>
                <a:cs typeface="Arial"/>
                <a:hlinkClick r:id="rId2"/>
              </a:rPr>
              <a:t>U</a:t>
            </a:r>
            <a:r>
              <a:rPr sz="2000" u="heavy" spc="5" dirty="0" smtClean="0">
                <a:solidFill>
                  <a:srgbClr val="00AF50"/>
                </a:solidFill>
                <a:latin typeface="Arial"/>
                <a:cs typeface="Arial"/>
                <a:hlinkClick r:id="rId2"/>
              </a:rPr>
              <a:t>N</a:t>
            </a:r>
            <a:r>
              <a:rPr sz="2000" u="heavy" spc="0" dirty="0" smtClean="0">
                <a:solidFill>
                  <a:srgbClr val="00AF50"/>
                </a:solidFill>
                <a:latin typeface="Arial"/>
                <a:cs typeface="Arial"/>
                <a:hlinkClick r:id="rId2"/>
              </a:rPr>
              <a:t>C</a:t>
            </a:r>
            <a:r>
              <a:rPr sz="2000" u="heavy" spc="-10" dirty="0" smtClean="0">
                <a:solidFill>
                  <a:srgbClr val="00AF50"/>
                </a:solidFill>
                <a:latin typeface="Arial"/>
                <a:cs typeface="Arial"/>
                <a:hlinkClick r:id="rId2"/>
              </a:rPr>
              <a:t> </a:t>
            </a:r>
            <a:r>
              <a:rPr sz="2000" u="heavy" spc="0" dirty="0" smtClean="0">
                <a:solidFill>
                  <a:srgbClr val="00AF50"/>
                </a:solidFill>
                <a:latin typeface="Arial"/>
                <a:cs typeface="Arial"/>
                <a:hlinkClick r:id="rId2"/>
              </a:rPr>
              <a:t>Lib</a:t>
            </a:r>
            <a:r>
              <a:rPr sz="2000" u="heavy" spc="5" dirty="0" smtClean="0">
                <a:solidFill>
                  <a:srgbClr val="00AF50"/>
                </a:solidFill>
                <a:latin typeface="Arial"/>
                <a:cs typeface="Arial"/>
                <a:hlinkClick r:id="rId2"/>
              </a:rPr>
              <a:t>r</a:t>
            </a:r>
            <a:r>
              <a:rPr sz="2000" u="heavy" spc="0" dirty="0" smtClean="0">
                <a:solidFill>
                  <a:srgbClr val="00AF50"/>
                </a:solidFill>
                <a:latin typeface="Arial"/>
                <a:cs typeface="Arial"/>
                <a:hlinkClick r:id="rId2"/>
              </a:rPr>
              <a:t>aries</a:t>
            </a:r>
            <a:endParaRPr sz="2000">
              <a:latin typeface="Arial"/>
              <a:cs typeface="Arial"/>
            </a:endParaRPr>
          </a:p>
          <a:p>
            <a:pPr lvl="1">
              <a:lnSpc>
                <a:spcPts val="500"/>
              </a:lnSpc>
              <a:spcBef>
                <a:spcPts val="19"/>
              </a:spcBef>
              <a:buClr>
                <a:srgbClr val="47365A"/>
              </a:buClr>
              <a:buFont typeface="Arial"/>
              <a:buChar char="•"/>
            </a:pPr>
            <a:endParaRPr sz="500"/>
          </a:p>
          <a:p>
            <a:pPr marL="241300" indent="-228600">
              <a:lnSpc>
                <a:spcPct val="100000"/>
              </a:lnSpc>
              <a:buClr>
                <a:srgbClr val="9F2936"/>
              </a:buClr>
              <a:buFont typeface="Arial"/>
              <a:buChar char="•"/>
              <a:tabLst>
                <a:tab pos="240665" algn="l"/>
              </a:tabLst>
            </a:pPr>
            <a:r>
              <a:rPr sz="2200" spc="-15" dirty="0" smtClean="0">
                <a:latin typeface="Arial"/>
                <a:cs typeface="Arial"/>
              </a:rPr>
              <a:t>Advan</a:t>
            </a:r>
            <a:r>
              <a:rPr sz="2200" spc="-10" dirty="0" smtClean="0">
                <a:latin typeface="Arial"/>
                <a:cs typeface="Arial"/>
              </a:rPr>
              <a:t>c</a:t>
            </a:r>
            <a:r>
              <a:rPr sz="2200" spc="-15" dirty="0" smtClean="0">
                <a:latin typeface="Arial"/>
                <a:cs typeface="Arial"/>
              </a:rPr>
              <a:t>ed</a:t>
            </a:r>
            <a:r>
              <a:rPr sz="2200" spc="15" dirty="0" smtClean="0">
                <a:latin typeface="Arial"/>
                <a:cs typeface="Arial"/>
              </a:rPr>
              <a:t> </a:t>
            </a:r>
            <a:r>
              <a:rPr sz="2200" spc="-15" dirty="0" smtClean="0">
                <a:latin typeface="Arial"/>
                <a:cs typeface="Arial"/>
              </a:rPr>
              <a:t>c</a:t>
            </a:r>
            <a:r>
              <a:rPr sz="2200" spc="-10" dirty="0" smtClean="0">
                <a:latin typeface="Arial"/>
                <a:cs typeface="Arial"/>
              </a:rPr>
              <a:t>ontent</a:t>
            </a:r>
            <a:endParaRPr sz="2200">
              <a:latin typeface="Arial"/>
              <a:cs typeface="Arial"/>
            </a:endParaRPr>
          </a:p>
          <a:p>
            <a:pPr>
              <a:lnSpc>
                <a:spcPts val="500"/>
              </a:lnSpc>
              <a:spcBef>
                <a:spcPts val="31"/>
              </a:spcBef>
              <a:buClr>
                <a:srgbClr val="9F2936"/>
              </a:buClr>
              <a:buFont typeface="Arial"/>
              <a:buChar char="•"/>
            </a:pPr>
            <a:endParaRPr sz="500"/>
          </a:p>
          <a:p>
            <a:pPr marL="241300" indent="-228600">
              <a:lnSpc>
                <a:spcPct val="100000"/>
              </a:lnSpc>
              <a:buClr>
                <a:srgbClr val="9F2936"/>
              </a:buClr>
              <a:buFont typeface="Arial"/>
              <a:buChar char="•"/>
              <a:tabLst>
                <a:tab pos="240665" algn="l"/>
              </a:tabLst>
            </a:pPr>
            <a:r>
              <a:rPr sz="2200" spc="-15" dirty="0" smtClean="0">
                <a:latin typeface="Arial"/>
                <a:cs typeface="Arial"/>
              </a:rPr>
              <a:t>Not </a:t>
            </a:r>
            <a:r>
              <a:rPr sz="2200" spc="-10" dirty="0" smtClean="0">
                <a:latin typeface="Arial"/>
                <a:cs typeface="Arial"/>
              </a:rPr>
              <a:t>all</a:t>
            </a:r>
            <a:r>
              <a:rPr sz="2200" spc="5" dirty="0" smtClean="0">
                <a:latin typeface="Arial"/>
                <a:cs typeface="Arial"/>
              </a:rPr>
              <a:t> </a:t>
            </a:r>
            <a:r>
              <a:rPr sz="2200" spc="-10" dirty="0" smtClean="0">
                <a:latin typeface="Arial"/>
                <a:cs typeface="Arial"/>
              </a:rPr>
              <a:t>dis</a:t>
            </a:r>
            <a:r>
              <a:rPr sz="2200" spc="-15" dirty="0" smtClean="0">
                <a:latin typeface="Arial"/>
                <a:cs typeface="Arial"/>
              </a:rPr>
              <a:t>c</a:t>
            </a:r>
            <a:r>
              <a:rPr sz="2200" spc="0" dirty="0" smtClean="0">
                <a:latin typeface="Arial"/>
                <a:cs typeface="Arial"/>
              </a:rPr>
              <a:t>i</a:t>
            </a:r>
            <a:r>
              <a:rPr sz="2200" spc="-10" dirty="0" smtClean="0">
                <a:latin typeface="Arial"/>
                <a:cs typeface="Arial"/>
              </a:rPr>
              <a:t>pl</a:t>
            </a:r>
            <a:r>
              <a:rPr sz="2200" spc="0" dirty="0" smtClean="0">
                <a:latin typeface="Arial"/>
                <a:cs typeface="Arial"/>
              </a:rPr>
              <a:t>i</a:t>
            </a:r>
            <a:r>
              <a:rPr sz="2200" spc="-15" dirty="0" smtClean="0">
                <a:latin typeface="Arial"/>
                <a:cs typeface="Arial"/>
              </a:rPr>
              <a:t>nes</a:t>
            </a:r>
            <a:r>
              <a:rPr sz="2200" spc="-20" dirty="0" smtClean="0">
                <a:latin typeface="Arial"/>
                <a:cs typeface="Arial"/>
              </a:rPr>
              <a:t> </a:t>
            </a:r>
            <a:r>
              <a:rPr sz="2200" spc="-15" dirty="0" smtClean="0">
                <a:latin typeface="Arial"/>
                <a:cs typeface="Arial"/>
              </a:rPr>
              <a:t>provide</a:t>
            </a:r>
            <a:r>
              <a:rPr sz="2200" spc="15" dirty="0" smtClean="0">
                <a:latin typeface="Arial"/>
                <a:cs typeface="Arial"/>
              </a:rPr>
              <a:t> </a:t>
            </a:r>
            <a:r>
              <a:rPr sz="2200" spc="-15" dirty="0" smtClean="0">
                <a:latin typeface="Arial"/>
                <a:cs typeface="Arial"/>
              </a:rPr>
              <a:t>res</a:t>
            </a:r>
            <a:r>
              <a:rPr sz="2200" spc="-10" dirty="0" smtClean="0">
                <a:latin typeface="Arial"/>
                <a:cs typeface="Arial"/>
              </a:rPr>
              <a:t>e</a:t>
            </a:r>
            <a:r>
              <a:rPr sz="2200" spc="-15" dirty="0" smtClean="0">
                <a:latin typeface="Arial"/>
                <a:cs typeface="Arial"/>
              </a:rPr>
              <a:t>arch</a:t>
            </a:r>
            <a:r>
              <a:rPr sz="2200" spc="5" dirty="0" smtClean="0">
                <a:latin typeface="Arial"/>
                <a:cs typeface="Arial"/>
              </a:rPr>
              <a:t> </a:t>
            </a:r>
            <a:r>
              <a:rPr sz="2200" spc="-15" dirty="0" smtClean="0">
                <a:latin typeface="Arial"/>
                <a:cs typeface="Arial"/>
              </a:rPr>
              <a:t>reviews</a:t>
            </a:r>
            <a:r>
              <a:rPr sz="2200" spc="15" dirty="0" smtClean="0">
                <a:latin typeface="Arial"/>
                <a:cs typeface="Arial"/>
              </a:rPr>
              <a:t> </a:t>
            </a:r>
            <a:r>
              <a:rPr sz="2200" spc="-15" dirty="0" smtClean="0">
                <a:latin typeface="Arial"/>
                <a:cs typeface="Arial"/>
              </a:rPr>
              <a:t>but</a:t>
            </a:r>
            <a:r>
              <a:rPr sz="2200" spc="15" dirty="0" smtClean="0">
                <a:latin typeface="Arial"/>
                <a:cs typeface="Arial"/>
              </a:rPr>
              <a:t> </a:t>
            </a:r>
            <a:r>
              <a:rPr sz="2200" spc="-30" dirty="0" smtClean="0">
                <a:latin typeface="Arial"/>
                <a:cs typeface="Arial"/>
              </a:rPr>
              <a:t>m</a:t>
            </a:r>
            <a:r>
              <a:rPr sz="2200" spc="-10" dirty="0" smtClean="0">
                <a:latin typeface="Arial"/>
                <a:cs typeface="Arial"/>
              </a:rPr>
              <a:t>ost</a:t>
            </a:r>
            <a:endParaRPr sz="2200">
              <a:latin typeface="Arial"/>
              <a:cs typeface="Arial"/>
            </a:endParaRPr>
          </a:p>
          <a:p>
            <a:pPr marL="241300">
              <a:lnSpc>
                <a:spcPct val="100000"/>
              </a:lnSpc>
            </a:pPr>
            <a:r>
              <a:rPr sz="2200" spc="-15" dirty="0" smtClean="0">
                <a:latin typeface="Arial"/>
                <a:cs typeface="Arial"/>
              </a:rPr>
              <a:t>provide</a:t>
            </a:r>
            <a:r>
              <a:rPr sz="2200" spc="15" dirty="0" smtClean="0">
                <a:latin typeface="Arial"/>
                <a:cs typeface="Arial"/>
              </a:rPr>
              <a:t> </a:t>
            </a:r>
            <a:r>
              <a:rPr sz="2200" spc="-5" dirty="0" smtClean="0">
                <a:latin typeface="Arial"/>
                <a:cs typeface="Arial"/>
              </a:rPr>
              <a:t>l</a:t>
            </a:r>
            <a:r>
              <a:rPr sz="2200" spc="0" dirty="0" smtClean="0">
                <a:latin typeface="Arial"/>
                <a:cs typeface="Arial"/>
              </a:rPr>
              <a:t>i</a:t>
            </a:r>
            <a:r>
              <a:rPr sz="2200" spc="-10" dirty="0" smtClean="0">
                <a:latin typeface="Arial"/>
                <a:cs typeface="Arial"/>
              </a:rPr>
              <a:t>terature</a:t>
            </a:r>
            <a:r>
              <a:rPr sz="2200" spc="20" dirty="0" smtClean="0">
                <a:latin typeface="Arial"/>
                <a:cs typeface="Arial"/>
              </a:rPr>
              <a:t> </a:t>
            </a:r>
            <a:r>
              <a:rPr sz="2200" spc="-15" dirty="0" smtClean="0">
                <a:latin typeface="Arial"/>
                <a:cs typeface="Arial"/>
              </a:rPr>
              <a:t>reviews</a:t>
            </a:r>
            <a:endParaRPr sz="2200">
              <a:latin typeface="Arial"/>
              <a:cs typeface="Arial"/>
            </a:endParaRPr>
          </a:p>
        </p:txBody>
      </p:sp>
      <p:sp>
        <p:nvSpPr>
          <p:cNvPr id="4" name="object 4"/>
          <p:cNvSpPr/>
          <p:nvPr/>
        </p:nvSpPr>
        <p:spPr>
          <a:xfrm>
            <a:off x="8531225" y="5649608"/>
            <a:ext cx="71247" cy="395591"/>
          </a:xfrm>
          <a:custGeom>
            <a:avLst/>
            <a:gdLst/>
            <a:ahLst/>
            <a:cxnLst/>
            <a:rect l="l" t="t" r="r" b="b"/>
            <a:pathLst>
              <a:path w="71247" h="395591">
                <a:moveTo>
                  <a:pt x="71247" y="395591"/>
                </a:moveTo>
                <a:lnTo>
                  <a:pt x="31115" y="383231"/>
                </a:lnTo>
                <a:lnTo>
                  <a:pt x="5325" y="351436"/>
                </a:lnTo>
                <a:lnTo>
                  <a:pt x="0" y="69950"/>
                </a:lnTo>
                <a:lnTo>
                  <a:pt x="1470" y="55476"/>
                </a:lnTo>
                <a:lnTo>
                  <a:pt x="21187" y="19253"/>
                </a:lnTo>
                <a:lnTo>
                  <a:pt x="44154" y="4043"/>
                </a:lnTo>
                <a:lnTo>
                  <a:pt x="57706" y="0"/>
                </a:lnTo>
              </a:path>
            </a:pathLst>
          </a:custGeom>
          <a:ln w="19050">
            <a:solidFill>
              <a:srgbClr val="FFFFFF"/>
            </a:solidFill>
          </a:ln>
        </p:spPr>
        <p:txBody>
          <a:bodyPr wrap="square" lIns="0" tIns="0" rIns="0" bIns="0" rtlCol="0">
            <a:noAutofit/>
          </a:bodyPr>
          <a:lstStyle/>
          <a:p>
            <a:endParaRPr/>
          </a:p>
        </p:txBody>
      </p:sp>
      <p:sp>
        <p:nvSpPr>
          <p:cNvPr id="5" name="object 5"/>
          <p:cNvSpPr/>
          <p:nvPr/>
        </p:nvSpPr>
        <p:spPr>
          <a:xfrm>
            <a:off x="9009253" y="5648325"/>
            <a:ext cx="71247" cy="395591"/>
          </a:xfrm>
          <a:custGeom>
            <a:avLst/>
            <a:gdLst/>
            <a:ahLst/>
            <a:cxnLst/>
            <a:rect l="l" t="t" r="r" b="b"/>
            <a:pathLst>
              <a:path w="71247" h="395591">
                <a:moveTo>
                  <a:pt x="0" y="0"/>
                </a:moveTo>
                <a:lnTo>
                  <a:pt x="40131" y="12360"/>
                </a:lnTo>
                <a:lnTo>
                  <a:pt x="65921" y="44154"/>
                </a:lnTo>
                <a:lnTo>
                  <a:pt x="71247" y="325640"/>
                </a:lnTo>
                <a:lnTo>
                  <a:pt x="69776" y="340115"/>
                </a:lnTo>
                <a:lnTo>
                  <a:pt x="50059" y="376337"/>
                </a:lnTo>
                <a:lnTo>
                  <a:pt x="27092" y="391548"/>
                </a:lnTo>
                <a:lnTo>
                  <a:pt x="13540" y="395591"/>
                </a:lnTo>
              </a:path>
            </a:pathLst>
          </a:custGeom>
          <a:ln w="19049">
            <a:solidFill>
              <a:srgbClr val="FFFFFF"/>
            </a:solidFill>
          </a:ln>
        </p:spPr>
        <p:txBody>
          <a:bodyPr wrap="square" lIns="0" tIns="0" rIns="0" bIns="0" rtlCol="0">
            <a:noAutofit/>
          </a:bodyPr>
          <a:lstStyle/>
          <a:p>
            <a:endParaRPr/>
          </a:p>
        </p:txBody>
      </p:sp>
      <p:sp>
        <p:nvSpPr>
          <p:cNvPr id="6" name="object 6"/>
          <p:cNvSpPr txBox="1"/>
          <p:nvPr/>
        </p:nvSpPr>
        <p:spPr>
          <a:xfrm>
            <a:off x="8667750" y="5704941"/>
            <a:ext cx="278765" cy="285115"/>
          </a:xfrm>
          <a:prstGeom prst="rect">
            <a:avLst/>
          </a:prstGeom>
        </p:spPr>
        <p:txBody>
          <a:bodyPr vert="horz" wrap="square" lIns="0" tIns="0" rIns="0" bIns="0" rtlCol="0">
            <a:noAutofit/>
          </a:bodyPr>
          <a:lstStyle/>
          <a:p>
            <a:pPr marL="12700">
              <a:lnSpc>
                <a:spcPct val="100000"/>
              </a:lnSpc>
            </a:pPr>
            <a:r>
              <a:rPr sz="1800" b="1" spc="-5" dirty="0" smtClean="0">
                <a:solidFill>
                  <a:srgbClr val="FFFFFF"/>
                </a:solidFill>
                <a:latin typeface="Arial"/>
                <a:cs typeface="Arial"/>
              </a:rPr>
              <a:t>10</a:t>
            </a:r>
            <a:endParaRPr sz="180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13359" rIns="0" bIns="0" rtlCol="0">
            <a:noAutofit/>
          </a:bodyPr>
          <a:lstStyle/>
          <a:p>
            <a:pPr marL="12700">
              <a:lnSpc>
                <a:spcPct val="100000"/>
              </a:lnSpc>
            </a:pPr>
            <a:r>
              <a:rPr sz="2800" b="1" spc="-325" dirty="0" smtClean="0">
                <a:latin typeface="Arial"/>
                <a:cs typeface="Arial"/>
              </a:rPr>
              <a:t>T</a:t>
            </a:r>
            <a:r>
              <a:rPr sz="2800" b="1" spc="-150" dirty="0" smtClean="0">
                <a:latin typeface="Arial"/>
                <a:cs typeface="Arial"/>
              </a:rPr>
              <a:t>y</a:t>
            </a:r>
            <a:r>
              <a:rPr sz="2800" b="1" spc="-120" dirty="0" smtClean="0">
                <a:latin typeface="Arial"/>
                <a:cs typeface="Arial"/>
              </a:rPr>
              <a:t>p</a:t>
            </a:r>
            <a:r>
              <a:rPr sz="2800" b="1" spc="-110" dirty="0" smtClean="0">
                <a:latin typeface="Arial"/>
                <a:cs typeface="Arial"/>
              </a:rPr>
              <a:t>e</a:t>
            </a:r>
            <a:r>
              <a:rPr sz="2800" b="1" spc="-20" dirty="0" smtClean="0">
                <a:latin typeface="Arial"/>
                <a:cs typeface="Arial"/>
              </a:rPr>
              <a:t>s</a:t>
            </a:r>
            <a:r>
              <a:rPr sz="2800" b="1" spc="-160" dirty="0" smtClean="0">
                <a:latin typeface="Arial"/>
                <a:cs typeface="Arial"/>
              </a:rPr>
              <a:t> </a:t>
            </a:r>
            <a:r>
              <a:rPr sz="2800" b="1" spc="-120" dirty="0" smtClean="0">
                <a:latin typeface="Arial"/>
                <a:cs typeface="Arial"/>
              </a:rPr>
              <a:t>o</a:t>
            </a:r>
            <a:r>
              <a:rPr sz="2800" b="1" spc="-10" dirty="0" smtClean="0">
                <a:latin typeface="Arial"/>
                <a:cs typeface="Arial"/>
              </a:rPr>
              <a:t>f</a:t>
            </a:r>
            <a:r>
              <a:rPr sz="2800" b="1" spc="-185" dirty="0" smtClean="0">
                <a:latin typeface="Arial"/>
                <a:cs typeface="Arial"/>
              </a:rPr>
              <a:t> </a:t>
            </a:r>
            <a:r>
              <a:rPr sz="2800" b="1" spc="-100" dirty="0" smtClean="0">
                <a:latin typeface="Arial"/>
                <a:cs typeface="Arial"/>
              </a:rPr>
              <a:t>I</a:t>
            </a:r>
            <a:r>
              <a:rPr sz="2800" b="1" spc="-120" dirty="0" smtClean="0">
                <a:latin typeface="Arial"/>
                <a:cs typeface="Arial"/>
              </a:rPr>
              <a:t>n</a:t>
            </a:r>
            <a:r>
              <a:rPr sz="2800" b="1" spc="-105" dirty="0" smtClean="0">
                <a:latin typeface="Arial"/>
                <a:cs typeface="Arial"/>
              </a:rPr>
              <a:t>f</a:t>
            </a:r>
            <a:r>
              <a:rPr sz="2800" b="1" spc="-120" dirty="0" smtClean="0">
                <a:latin typeface="Arial"/>
                <a:cs typeface="Arial"/>
              </a:rPr>
              <a:t>o</a:t>
            </a:r>
            <a:r>
              <a:rPr sz="2800" b="1" spc="-10" dirty="0" smtClean="0">
                <a:latin typeface="Arial"/>
                <a:cs typeface="Arial"/>
              </a:rPr>
              <a:t>.</a:t>
            </a:r>
            <a:r>
              <a:rPr sz="2800" b="1" spc="-210" dirty="0" smtClean="0">
                <a:latin typeface="Arial"/>
                <a:cs typeface="Arial"/>
              </a:rPr>
              <a:t> </a:t>
            </a:r>
            <a:r>
              <a:rPr sz="2800" b="1" spc="-120" dirty="0" smtClean="0">
                <a:latin typeface="Arial"/>
                <a:cs typeface="Arial"/>
              </a:rPr>
              <a:t>Sou</a:t>
            </a:r>
            <a:r>
              <a:rPr sz="2800" b="1" spc="-110" dirty="0" smtClean="0">
                <a:latin typeface="Arial"/>
                <a:cs typeface="Arial"/>
              </a:rPr>
              <a:t>rces</a:t>
            </a:r>
            <a:r>
              <a:rPr sz="2800" b="1" spc="-10" dirty="0" smtClean="0">
                <a:latin typeface="Arial"/>
                <a:cs typeface="Arial"/>
              </a:rPr>
              <a:t>:</a:t>
            </a:r>
            <a:r>
              <a:rPr sz="2800" b="1" spc="-200" dirty="0" smtClean="0">
                <a:latin typeface="Arial"/>
                <a:cs typeface="Arial"/>
              </a:rPr>
              <a:t> </a:t>
            </a:r>
            <a:r>
              <a:rPr sz="2800" b="1" spc="-125" dirty="0" smtClean="0">
                <a:latin typeface="Arial"/>
                <a:cs typeface="Arial"/>
              </a:rPr>
              <a:t>C</a:t>
            </a:r>
            <a:r>
              <a:rPr sz="2800" b="1" spc="-120" dirty="0" smtClean="0">
                <a:latin typeface="Arial"/>
                <a:cs typeface="Arial"/>
              </a:rPr>
              <a:t>on</a:t>
            </a:r>
            <a:r>
              <a:rPr sz="2800" b="1" spc="-105" dirty="0" smtClean="0">
                <a:latin typeface="Arial"/>
                <a:cs typeface="Arial"/>
              </a:rPr>
              <a:t>f</a:t>
            </a:r>
            <a:r>
              <a:rPr sz="2800" b="1" spc="-110" dirty="0" smtClean="0">
                <a:latin typeface="Arial"/>
                <a:cs typeface="Arial"/>
              </a:rPr>
              <a:t>ere</a:t>
            </a:r>
            <a:r>
              <a:rPr sz="2800" b="1" spc="-120" dirty="0" smtClean="0">
                <a:latin typeface="Arial"/>
                <a:cs typeface="Arial"/>
              </a:rPr>
              <a:t>n</a:t>
            </a:r>
            <a:r>
              <a:rPr sz="2800" b="1" spc="-110" dirty="0" smtClean="0">
                <a:latin typeface="Arial"/>
                <a:cs typeface="Arial"/>
              </a:rPr>
              <a:t>c</a:t>
            </a:r>
            <a:r>
              <a:rPr sz="2800" b="1" spc="-20" dirty="0" smtClean="0">
                <a:latin typeface="Arial"/>
                <a:cs typeface="Arial"/>
              </a:rPr>
              <a:t>e</a:t>
            </a:r>
            <a:r>
              <a:rPr sz="2800" b="1" spc="-195" dirty="0" smtClean="0">
                <a:latin typeface="Arial"/>
                <a:cs typeface="Arial"/>
              </a:rPr>
              <a:t> </a:t>
            </a:r>
            <a:r>
              <a:rPr sz="2800" b="1" spc="-120" dirty="0" smtClean="0">
                <a:latin typeface="Arial"/>
                <a:cs typeface="Arial"/>
              </a:rPr>
              <a:t>P</a:t>
            </a:r>
            <a:r>
              <a:rPr sz="2800" b="1" spc="-110" dirty="0" smtClean="0">
                <a:latin typeface="Arial"/>
                <a:cs typeface="Arial"/>
              </a:rPr>
              <a:t>a</a:t>
            </a:r>
            <a:r>
              <a:rPr sz="2800" b="1" spc="-120" dirty="0" smtClean="0">
                <a:latin typeface="Arial"/>
                <a:cs typeface="Arial"/>
              </a:rPr>
              <a:t>p</a:t>
            </a:r>
            <a:r>
              <a:rPr sz="2800" b="1" spc="-110" dirty="0" smtClean="0">
                <a:latin typeface="Arial"/>
                <a:cs typeface="Arial"/>
              </a:rPr>
              <a:t>er</a:t>
            </a:r>
            <a:r>
              <a:rPr sz="2800" b="1" spc="-20" dirty="0" smtClean="0">
                <a:latin typeface="Arial"/>
                <a:cs typeface="Arial"/>
              </a:rPr>
              <a:t>s</a:t>
            </a:r>
            <a:endParaRPr sz="2800">
              <a:latin typeface="Arial"/>
              <a:cs typeface="Arial"/>
            </a:endParaRPr>
          </a:p>
        </p:txBody>
      </p:sp>
      <p:sp>
        <p:nvSpPr>
          <p:cNvPr id="3" name="object 3"/>
          <p:cNvSpPr txBox="1"/>
          <p:nvPr/>
        </p:nvSpPr>
        <p:spPr>
          <a:xfrm>
            <a:off x="650240" y="1634871"/>
            <a:ext cx="5558790" cy="2740025"/>
          </a:xfrm>
          <a:prstGeom prst="rect">
            <a:avLst/>
          </a:prstGeom>
        </p:spPr>
        <p:txBody>
          <a:bodyPr vert="horz" wrap="square" lIns="0" tIns="0" rIns="0" bIns="0" rtlCol="0">
            <a:noAutofit/>
          </a:bodyPr>
          <a:lstStyle/>
          <a:p>
            <a:pPr marL="241300" indent="-228600">
              <a:lnSpc>
                <a:spcPct val="100000"/>
              </a:lnSpc>
              <a:buClr>
                <a:srgbClr val="9F2936"/>
              </a:buClr>
              <a:buFont typeface="Arial"/>
              <a:buChar char="•"/>
              <a:tabLst>
                <a:tab pos="241300" algn="l"/>
              </a:tabLst>
            </a:pPr>
            <a:r>
              <a:rPr sz="3200" spc="0" dirty="0" smtClean="0">
                <a:latin typeface="Arial"/>
                <a:cs typeface="Arial"/>
              </a:rPr>
              <a:t>L</a:t>
            </a:r>
            <a:r>
              <a:rPr sz="3200" spc="-15" dirty="0" smtClean="0">
                <a:latin typeface="Arial"/>
                <a:cs typeface="Arial"/>
              </a:rPr>
              <a:t>e</a:t>
            </a:r>
            <a:r>
              <a:rPr sz="3200" spc="0" dirty="0" smtClean="0">
                <a:latin typeface="Arial"/>
                <a:cs typeface="Arial"/>
              </a:rPr>
              <a:t>a</a:t>
            </a:r>
            <a:r>
              <a:rPr sz="3200" spc="-15" dirty="0" smtClean="0">
                <a:latin typeface="Arial"/>
                <a:cs typeface="Arial"/>
              </a:rPr>
              <a:t>d</a:t>
            </a:r>
            <a:r>
              <a:rPr sz="3200" spc="0" dirty="0" smtClean="0">
                <a:latin typeface="Arial"/>
                <a:cs typeface="Arial"/>
              </a:rPr>
              <a:t>i</a:t>
            </a:r>
            <a:r>
              <a:rPr sz="3200" spc="-10" dirty="0" smtClean="0">
                <a:latin typeface="Arial"/>
                <a:cs typeface="Arial"/>
              </a:rPr>
              <a:t>n</a:t>
            </a:r>
            <a:r>
              <a:rPr sz="3200" spc="0" dirty="0" smtClean="0">
                <a:latin typeface="Arial"/>
                <a:cs typeface="Arial"/>
              </a:rPr>
              <a:t>g</a:t>
            </a:r>
            <a:r>
              <a:rPr sz="3200" spc="-5" dirty="0" smtClean="0">
                <a:latin typeface="Arial"/>
                <a:cs typeface="Arial"/>
              </a:rPr>
              <a:t> </a:t>
            </a:r>
            <a:r>
              <a:rPr sz="3200" spc="0" dirty="0" smtClean="0">
                <a:latin typeface="Arial"/>
                <a:cs typeface="Arial"/>
              </a:rPr>
              <a:t>e</a:t>
            </a:r>
            <a:r>
              <a:rPr sz="3200" spc="-15" dirty="0" smtClean="0">
                <a:latin typeface="Arial"/>
                <a:cs typeface="Arial"/>
              </a:rPr>
              <a:t>d</a:t>
            </a:r>
            <a:r>
              <a:rPr sz="3200" spc="0" dirty="0" smtClean="0">
                <a:latin typeface="Arial"/>
                <a:cs typeface="Arial"/>
              </a:rPr>
              <a:t>ge</a:t>
            </a:r>
            <a:r>
              <a:rPr sz="3200" spc="-25" dirty="0" smtClean="0">
                <a:latin typeface="Arial"/>
                <a:cs typeface="Arial"/>
              </a:rPr>
              <a:t> </a:t>
            </a:r>
            <a:r>
              <a:rPr sz="3200" spc="0" dirty="0" smtClean="0">
                <a:latin typeface="Arial"/>
                <a:cs typeface="Arial"/>
              </a:rPr>
              <a:t>rese</a:t>
            </a:r>
            <a:r>
              <a:rPr sz="3200" spc="-20" dirty="0" smtClean="0">
                <a:latin typeface="Arial"/>
                <a:cs typeface="Arial"/>
              </a:rPr>
              <a:t>a</a:t>
            </a:r>
            <a:r>
              <a:rPr sz="3200" spc="0" dirty="0" smtClean="0">
                <a:latin typeface="Arial"/>
                <a:cs typeface="Arial"/>
              </a:rPr>
              <a:t>rch</a:t>
            </a:r>
            <a:endParaRPr sz="3200">
              <a:latin typeface="Arial"/>
              <a:cs typeface="Arial"/>
            </a:endParaRPr>
          </a:p>
          <a:p>
            <a:pPr>
              <a:lnSpc>
                <a:spcPts val="750"/>
              </a:lnSpc>
              <a:spcBef>
                <a:spcPts val="17"/>
              </a:spcBef>
              <a:buClr>
                <a:srgbClr val="9F2936"/>
              </a:buClr>
              <a:buFont typeface="Arial"/>
              <a:buChar char="•"/>
            </a:pPr>
            <a:endParaRPr sz="750"/>
          </a:p>
          <a:p>
            <a:pPr marL="241300" indent="-228600">
              <a:lnSpc>
                <a:spcPct val="100000"/>
              </a:lnSpc>
              <a:buClr>
                <a:srgbClr val="9F2936"/>
              </a:buClr>
              <a:buFont typeface="Arial"/>
              <a:buChar char="•"/>
              <a:tabLst>
                <a:tab pos="241300" algn="l"/>
              </a:tabLst>
            </a:pPr>
            <a:r>
              <a:rPr sz="3200" spc="0" dirty="0" smtClean="0">
                <a:latin typeface="Arial"/>
                <a:cs typeface="Arial"/>
              </a:rPr>
              <a:t>Sp</a:t>
            </a:r>
            <a:r>
              <a:rPr sz="3200" spc="-10" dirty="0" smtClean="0">
                <a:latin typeface="Arial"/>
                <a:cs typeface="Arial"/>
              </a:rPr>
              <a:t>e</a:t>
            </a:r>
            <a:r>
              <a:rPr sz="3200" spc="0" dirty="0" smtClean="0">
                <a:latin typeface="Arial"/>
                <a:cs typeface="Arial"/>
              </a:rPr>
              <a:t>cialized</a:t>
            </a:r>
            <a:r>
              <a:rPr sz="3200" spc="-25" dirty="0" smtClean="0">
                <a:latin typeface="Arial"/>
                <a:cs typeface="Arial"/>
              </a:rPr>
              <a:t> </a:t>
            </a:r>
            <a:r>
              <a:rPr sz="3200" spc="0" dirty="0" smtClean="0">
                <a:latin typeface="Arial"/>
                <a:cs typeface="Arial"/>
              </a:rPr>
              <a:t>to</a:t>
            </a:r>
            <a:r>
              <a:rPr sz="3200" spc="-10" dirty="0" smtClean="0">
                <a:latin typeface="Arial"/>
                <a:cs typeface="Arial"/>
              </a:rPr>
              <a:t>p</a:t>
            </a:r>
            <a:r>
              <a:rPr sz="3200" spc="0" dirty="0" smtClean="0">
                <a:latin typeface="Arial"/>
                <a:cs typeface="Arial"/>
              </a:rPr>
              <a:t>ics </a:t>
            </a:r>
            <a:r>
              <a:rPr sz="3200" spc="-15" dirty="0" smtClean="0">
                <a:latin typeface="Arial"/>
                <a:cs typeface="Arial"/>
              </a:rPr>
              <a:t>b</a:t>
            </a:r>
            <a:r>
              <a:rPr sz="3200" spc="0" dirty="0" smtClean="0">
                <a:latin typeface="Arial"/>
                <a:cs typeface="Arial"/>
              </a:rPr>
              <a:t>y sp</a:t>
            </a:r>
            <a:r>
              <a:rPr sz="3200" spc="-15" dirty="0" smtClean="0">
                <a:latin typeface="Arial"/>
                <a:cs typeface="Arial"/>
              </a:rPr>
              <a:t>e</a:t>
            </a:r>
            <a:r>
              <a:rPr sz="3200" spc="0" dirty="0" smtClean="0">
                <a:latin typeface="Arial"/>
                <a:cs typeface="Arial"/>
              </a:rPr>
              <a:t>cific</a:t>
            </a:r>
            <a:endParaRPr sz="3200">
              <a:latin typeface="Arial"/>
              <a:cs typeface="Arial"/>
            </a:endParaRPr>
          </a:p>
          <a:p>
            <a:pPr marL="241300">
              <a:lnSpc>
                <a:spcPct val="100000"/>
              </a:lnSpc>
            </a:pPr>
            <a:r>
              <a:rPr sz="3200" dirty="0" smtClean="0">
                <a:latin typeface="Arial"/>
                <a:cs typeface="Arial"/>
              </a:rPr>
              <a:t>rese</a:t>
            </a:r>
            <a:r>
              <a:rPr sz="3200" spc="-20" dirty="0" smtClean="0">
                <a:latin typeface="Arial"/>
                <a:cs typeface="Arial"/>
              </a:rPr>
              <a:t>a</a:t>
            </a:r>
            <a:r>
              <a:rPr sz="3200" spc="0" dirty="0" smtClean="0">
                <a:latin typeface="Arial"/>
                <a:cs typeface="Arial"/>
              </a:rPr>
              <a:t>rchers</a:t>
            </a:r>
            <a:endParaRPr sz="3200">
              <a:latin typeface="Arial"/>
              <a:cs typeface="Arial"/>
            </a:endParaRPr>
          </a:p>
          <a:p>
            <a:pPr>
              <a:lnSpc>
                <a:spcPts val="750"/>
              </a:lnSpc>
              <a:spcBef>
                <a:spcPts val="17"/>
              </a:spcBef>
            </a:pPr>
            <a:endParaRPr sz="750"/>
          </a:p>
          <a:p>
            <a:pPr marL="241300" indent="-228600">
              <a:lnSpc>
                <a:spcPct val="100000"/>
              </a:lnSpc>
              <a:buClr>
                <a:srgbClr val="9F2936"/>
              </a:buClr>
              <a:buFont typeface="Arial"/>
              <a:buChar char="•"/>
              <a:tabLst>
                <a:tab pos="241300" algn="l"/>
              </a:tabLst>
            </a:pPr>
            <a:r>
              <a:rPr sz="3200" spc="0" dirty="0" smtClean="0">
                <a:latin typeface="Arial"/>
                <a:cs typeface="Arial"/>
              </a:rPr>
              <a:t>Adva</a:t>
            </a:r>
            <a:r>
              <a:rPr sz="3200" spc="-10" dirty="0" smtClean="0">
                <a:latin typeface="Arial"/>
                <a:cs typeface="Arial"/>
              </a:rPr>
              <a:t>n</a:t>
            </a:r>
            <a:r>
              <a:rPr sz="3200" spc="0" dirty="0" smtClean="0">
                <a:latin typeface="Arial"/>
                <a:cs typeface="Arial"/>
              </a:rPr>
              <a:t>ced</a:t>
            </a:r>
            <a:r>
              <a:rPr sz="3200" spc="-30" dirty="0" smtClean="0">
                <a:latin typeface="Arial"/>
                <a:cs typeface="Arial"/>
              </a:rPr>
              <a:t> </a:t>
            </a:r>
            <a:r>
              <a:rPr sz="3200" spc="0" dirty="0" smtClean="0">
                <a:latin typeface="Arial"/>
                <a:cs typeface="Arial"/>
              </a:rPr>
              <a:t>to</a:t>
            </a:r>
            <a:r>
              <a:rPr sz="3200" spc="-5" dirty="0" smtClean="0">
                <a:latin typeface="Arial"/>
                <a:cs typeface="Arial"/>
              </a:rPr>
              <a:t> </a:t>
            </a:r>
            <a:r>
              <a:rPr sz="3200" spc="0" dirty="0" smtClean="0">
                <a:latin typeface="Arial"/>
                <a:cs typeface="Arial"/>
              </a:rPr>
              <a:t>hi</a:t>
            </a:r>
            <a:r>
              <a:rPr sz="3200" spc="-15" dirty="0" smtClean="0">
                <a:latin typeface="Arial"/>
                <a:cs typeface="Arial"/>
              </a:rPr>
              <a:t>g</a:t>
            </a:r>
            <a:r>
              <a:rPr sz="3200" spc="0" dirty="0" smtClean="0">
                <a:latin typeface="Arial"/>
                <a:cs typeface="Arial"/>
              </a:rPr>
              <a:t>hly </a:t>
            </a:r>
            <a:r>
              <a:rPr sz="3200" spc="-10" dirty="0" smtClean="0">
                <a:latin typeface="Arial"/>
                <a:cs typeface="Arial"/>
              </a:rPr>
              <a:t>a</a:t>
            </a:r>
            <a:r>
              <a:rPr sz="3200" spc="0" dirty="0" smtClean="0">
                <a:latin typeface="Arial"/>
                <a:cs typeface="Arial"/>
              </a:rPr>
              <a:t>dva</a:t>
            </a:r>
            <a:r>
              <a:rPr sz="3200" spc="-10" dirty="0" smtClean="0">
                <a:latin typeface="Arial"/>
                <a:cs typeface="Arial"/>
              </a:rPr>
              <a:t>n</a:t>
            </a:r>
            <a:r>
              <a:rPr sz="3200" spc="0" dirty="0" smtClean="0">
                <a:latin typeface="Arial"/>
                <a:cs typeface="Arial"/>
              </a:rPr>
              <a:t>ced</a:t>
            </a:r>
            <a:endParaRPr sz="3200">
              <a:latin typeface="Arial"/>
              <a:cs typeface="Arial"/>
            </a:endParaRPr>
          </a:p>
          <a:p>
            <a:pPr>
              <a:lnSpc>
                <a:spcPts val="750"/>
              </a:lnSpc>
              <a:spcBef>
                <a:spcPts val="18"/>
              </a:spcBef>
              <a:buClr>
                <a:srgbClr val="9F2936"/>
              </a:buClr>
              <a:buFont typeface="Arial"/>
              <a:buChar char="•"/>
            </a:pPr>
            <a:endParaRPr sz="750"/>
          </a:p>
          <a:p>
            <a:pPr marL="241300" indent="-228600">
              <a:lnSpc>
                <a:spcPct val="100000"/>
              </a:lnSpc>
              <a:buClr>
                <a:srgbClr val="9F2936"/>
              </a:buClr>
              <a:buFont typeface="Arial"/>
              <a:buChar char="•"/>
              <a:tabLst>
                <a:tab pos="241300" algn="l"/>
              </a:tabLst>
            </a:pPr>
            <a:r>
              <a:rPr sz="3200" u="heavy" spc="0" dirty="0" smtClean="0">
                <a:solidFill>
                  <a:srgbClr val="00AF50"/>
                </a:solidFill>
                <a:latin typeface="Arial"/>
                <a:cs typeface="Arial"/>
                <a:hlinkClick r:id="rId2"/>
              </a:rPr>
              <a:t>UNC </a:t>
            </a:r>
            <a:r>
              <a:rPr sz="3200" u="heavy" spc="-15" dirty="0" smtClean="0">
                <a:solidFill>
                  <a:srgbClr val="00AF50"/>
                </a:solidFill>
                <a:latin typeface="Arial"/>
                <a:cs typeface="Arial"/>
                <a:hlinkClick r:id="rId2"/>
              </a:rPr>
              <a:t>L</a:t>
            </a:r>
            <a:r>
              <a:rPr sz="3200" u="heavy" spc="0" dirty="0" smtClean="0">
                <a:solidFill>
                  <a:srgbClr val="00AF50"/>
                </a:solidFill>
                <a:latin typeface="Arial"/>
                <a:cs typeface="Arial"/>
                <a:hlinkClick r:id="rId2"/>
              </a:rPr>
              <a:t>ibr</a:t>
            </a:r>
            <a:r>
              <a:rPr sz="3200" u="heavy" spc="-15" dirty="0" smtClean="0">
                <a:solidFill>
                  <a:srgbClr val="00AF50"/>
                </a:solidFill>
                <a:latin typeface="Arial"/>
                <a:cs typeface="Arial"/>
                <a:hlinkClick r:id="rId2"/>
              </a:rPr>
              <a:t>a</a:t>
            </a:r>
            <a:r>
              <a:rPr sz="3200" u="heavy" spc="0" dirty="0" smtClean="0">
                <a:solidFill>
                  <a:srgbClr val="00AF50"/>
                </a:solidFill>
                <a:latin typeface="Arial"/>
                <a:cs typeface="Arial"/>
                <a:hlinkClick r:id="rId2"/>
              </a:rPr>
              <a:t>ries</a:t>
            </a:r>
            <a:endParaRPr sz="3200">
              <a:latin typeface="Arial"/>
              <a:cs typeface="Arial"/>
            </a:endParaRPr>
          </a:p>
        </p:txBody>
      </p:sp>
      <p:sp>
        <p:nvSpPr>
          <p:cNvPr id="4" name="object 4"/>
          <p:cNvSpPr/>
          <p:nvPr/>
        </p:nvSpPr>
        <p:spPr>
          <a:xfrm>
            <a:off x="8531225" y="5649608"/>
            <a:ext cx="71247" cy="395591"/>
          </a:xfrm>
          <a:custGeom>
            <a:avLst/>
            <a:gdLst/>
            <a:ahLst/>
            <a:cxnLst/>
            <a:rect l="l" t="t" r="r" b="b"/>
            <a:pathLst>
              <a:path w="71247" h="395591">
                <a:moveTo>
                  <a:pt x="71247" y="395591"/>
                </a:moveTo>
                <a:lnTo>
                  <a:pt x="31115" y="383231"/>
                </a:lnTo>
                <a:lnTo>
                  <a:pt x="5325" y="351436"/>
                </a:lnTo>
                <a:lnTo>
                  <a:pt x="0" y="69950"/>
                </a:lnTo>
                <a:lnTo>
                  <a:pt x="1470" y="55476"/>
                </a:lnTo>
                <a:lnTo>
                  <a:pt x="21187" y="19253"/>
                </a:lnTo>
                <a:lnTo>
                  <a:pt x="44154" y="4043"/>
                </a:lnTo>
                <a:lnTo>
                  <a:pt x="57706" y="0"/>
                </a:lnTo>
              </a:path>
            </a:pathLst>
          </a:custGeom>
          <a:ln w="19050">
            <a:solidFill>
              <a:srgbClr val="FFFFFF"/>
            </a:solidFill>
          </a:ln>
        </p:spPr>
        <p:txBody>
          <a:bodyPr wrap="square" lIns="0" tIns="0" rIns="0" bIns="0" rtlCol="0">
            <a:noAutofit/>
          </a:bodyPr>
          <a:lstStyle/>
          <a:p>
            <a:endParaRPr/>
          </a:p>
        </p:txBody>
      </p:sp>
      <p:sp>
        <p:nvSpPr>
          <p:cNvPr id="5" name="object 5"/>
          <p:cNvSpPr/>
          <p:nvPr/>
        </p:nvSpPr>
        <p:spPr>
          <a:xfrm>
            <a:off x="9009253" y="5648325"/>
            <a:ext cx="71247" cy="395591"/>
          </a:xfrm>
          <a:custGeom>
            <a:avLst/>
            <a:gdLst/>
            <a:ahLst/>
            <a:cxnLst/>
            <a:rect l="l" t="t" r="r" b="b"/>
            <a:pathLst>
              <a:path w="71247" h="395591">
                <a:moveTo>
                  <a:pt x="0" y="0"/>
                </a:moveTo>
                <a:lnTo>
                  <a:pt x="40131" y="12360"/>
                </a:lnTo>
                <a:lnTo>
                  <a:pt x="65921" y="44154"/>
                </a:lnTo>
                <a:lnTo>
                  <a:pt x="71247" y="325640"/>
                </a:lnTo>
                <a:lnTo>
                  <a:pt x="69776" y="340115"/>
                </a:lnTo>
                <a:lnTo>
                  <a:pt x="50059" y="376337"/>
                </a:lnTo>
                <a:lnTo>
                  <a:pt x="27092" y="391548"/>
                </a:lnTo>
                <a:lnTo>
                  <a:pt x="13540" y="395591"/>
                </a:lnTo>
              </a:path>
            </a:pathLst>
          </a:custGeom>
          <a:ln w="19049">
            <a:solidFill>
              <a:srgbClr val="FFFFFF"/>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fld id="{81D60167-4931-47E6-BA6A-407CBD079E47}" type="slidenum">
              <a:rPr sz="1800" b="1" dirty="0" smtClean="0">
                <a:solidFill>
                  <a:srgbClr val="FFFFFF"/>
                </a:solidFill>
                <a:latin typeface="Arial"/>
                <a:cs typeface="Arial"/>
              </a:rPr>
              <a:t>9</a:t>
            </a:fld>
            <a:endParaRPr sz="180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1705</TotalTime>
  <Words>1222</Words>
  <Application>Microsoft Macintosh PowerPoint</Application>
  <PresentationFormat>On-screen Show (4:3)</PresentationFormat>
  <Paragraphs>200</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Types of Information Sources (Ford, 2012)</vt:lpstr>
      <vt:lpstr>Types of Info. Sources: Social networking sites</vt:lpstr>
      <vt:lpstr>Types of Info. Sources: Encyclopedias</vt:lpstr>
      <vt:lpstr>Types of Info. Sources: Encyclopedias</vt:lpstr>
      <vt:lpstr>Types of Info. Sources: Handbooks &amp; manuals</vt:lpstr>
      <vt:lpstr>Types of Info. Sources: Journal articles</vt:lpstr>
      <vt:lpstr>Types of Info. Sources: Research reviews</vt:lpstr>
      <vt:lpstr>Types of Info. Sources: Conference Papers</vt:lpstr>
      <vt:lpstr>Types of Info. Sources: Research Theses and reports</vt:lpstr>
      <vt:lpstr>Types of search tools (Ford, 2012)</vt:lpstr>
      <vt:lpstr>Mapping Search Approaches &amp; Techniques to Information Needs</vt:lpstr>
      <vt:lpstr>Directory-Based Browsing and Searching </vt:lpstr>
      <vt:lpstr>PowerPoint Presentation</vt:lpstr>
      <vt:lpstr>Topic Similarity Searching </vt:lpstr>
      <vt:lpstr>PowerPoint Presentation</vt:lpstr>
      <vt:lpstr>Document Similarity Searching</vt:lpstr>
      <vt:lpstr>Filtering</vt:lpstr>
      <vt:lpstr>Citation Searching</vt:lpstr>
      <vt:lpstr>Boolean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 E. Bergquist</dc:creator>
  <cp:lastModifiedBy>Jeff Campbell</cp:lastModifiedBy>
  <cp:revision>17</cp:revision>
  <dcterms:created xsi:type="dcterms:W3CDTF">2013-12-30T09:21:56Z</dcterms:created>
  <dcterms:modified xsi:type="dcterms:W3CDTF">2014-10-08T01:57:35Z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2013-10-21T00:00:00Z</vt:filetime>
  </property>
  <property fmtid="{D5CDD505-2E9C-101B-9397-08002B2CF9AE}" pid="3" name="LastSaved">
    <vt:filetime>2013-12-30T00:00:00Z</vt:filetime>
  </property>
</Properties>
</file>