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94" r:id="rId9"/>
    <p:sldId id="293" r:id="rId10"/>
    <p:sldId id="277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1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458200" cy="6857999"/>
          </a:xfrm>
          <a:custGeom>
            <a:avLst/>
            <a:gdLst/>
            <a:ahLst/>
            <a:cxnLst/>
            <a:rect l="l" t="t" r="r" b="b"/>
            <a:pathLst>
              <a:path w="8458200" h="6857999">
                <a:moveTo>
                  <a:pt x="0" y="6857999"/>
                </a:moveTo>
                <a:lnTo>
                  <a:pt x="8458200" y="6857999"/>
                </a:lnTo>
                <a:lnTo>
                  <a:pt x="84582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7EB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5B69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6172200"/>
            <a:ext cx="685800" cy="685799"/>
          </a:xfrm>
          <a:custGeom>
            <a:avLst/>
            <a:gdLst/>
            <a:ahLst/>
            <a:cxnLst/>
            <a:rect l="l" t="t" r="r" b="b"/>
            <a:pathLst>
              <a:path w="685800" h="685799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5B69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34085"/>
            <a:ext cx="8072119" cy="7076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283842"/>
            <a:ext cx="7843519" cy="44140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55050" y="5704941"/>
            <a:ext cx="303784" cy="2846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sz="18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oevidence.org/ancientastronauts.htm" TargetMode="External"/><Relationship Id="rId4" Type="http://schemas.openxmlformats.org/officeDocument/2006/relationships/hyperlink" Target="http://www.vrg.org/nutshell/nutshell.htm" TargetMode="External"/><Relationship Id="rId5" Type="http://schemas.openxmlformats.org/officeDocument/2006/relationships/hyperlink" Target="http://www.snopes.com/music/artists/ladygaga.asp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dangersoffrack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789809"/>
            <a:ext cx="7117080" cy="1639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400" b="1" spc="-95" dirty="0" smtClean="0">
                <a:latin typeface="Arial"/>
                <a:cs typeface="Arial"/>
              </a:rPr>
              <a:t>IN</a:t>
            </a:r>
            <a:r>
              <a:rPr sz="5400" b="1" spc="-90" dirty="0" smtClean="0">
                <a:latin typeface="Arial"/>
                <a:cs typeface="Arial"/>
              </a:rPr>
              <a:t>L</a:t>
            </a:r>
            <a:r>
              <a:rPr sz="5400" b="1" spc="0" dirty="0" smtClean="0">
                <a:latin typeface="Arial"/>
                <a:cs typeface="Arial"/>
              </a:rPr>
              <a:t>S</a:t>
            </a:r>
            <a:r>
              <a:rPr sz="5400" b="1" spc="-210" dirty="0" smtClean="0">
                <a:latin typeface="Arial"/>
                <a:cs typeface="Arial"/>
              </a:rPr>
              <a:t> </a:t>
            </a:r>
            <a:r>
              <a:rPr sz="5400" b="1" spc="-100" dirty="0" smtClean="0">
                <a:latin typeface="Arial"/>
                <a:cs typeface="Arial"/>
              </a:rPr>
              <a:t>200</a:t>
            </a:r>
            <a:r>
              <a:rPr sz="5400" b="1" spc="0" dirty="0" smtClean="0">
                <a:latin typeface="Arial"/>
                <a:cs typeface="Arial"/>
              </a:rPr>
              <a:t>:</a:t>
            </a:r>
            <a:r>
              <a:rPr sz="5400" b="1" spc="-195" dirty="0" smtClean="0">
                <a:latin typeface="Arial"/>
                <a:cs typeface="Arial"/>
              </a:rPr>
              <a:t> </a:t>
            </a:r>
            <a:r>
              <a:rPr sz="5400" b="1" spc="-95" dirty="0" smtClean="0">
                <a:latin typeface="Arial"/>
                <a:cs typeface="Arial"/>
              </a:rPr>
              <a:t>R</a:t>
            </a:r>
            <a:r>
              <a:rPr sz="5400" b="1" spc="-100" dirty="0" smtClean="0">
                <a:latin typeface="Arial"/>
                <a:cs typeface="Arial"/>
              </a:rPr>
              <a:t>e</a:t>
            </a:r>
            <a:r>
              <a:rPr sz="5400" b="1" spc="-95" dirty="0" smtClean="0">
                <a:latin typeface="Arial"/>
                <a:cs typeface="Arial"/>
              </a:rPr>
              <a:t>tri</a:t>
            </a:r>
            <a:r>
              <a:rPr sz="5400" b="1" spc="-100" dirty="0" smtClean="0">
                <a:latin typeface="Arial"/>
                <a:cs typeface="Arial"/>
              </a:rPr>
              <a:t>ev</a:t>
            </a:r>
            <a:r>
              <a:rPr sz="5400" b="1" spc="-95" dirty="0" smtClean="0">
                <a:latin typeface="Arial"/>
                <a:cs typeface="Arial"/>
              </a:rPr>
              <a:t>i</a:t>
            </a:r>
            <a:r>
              <a:rPr sz="5400" b="1" spc="-90" dirty="0" smtClean="0">
                <a:latin typeface="Arial"/>
                <a:cs typeface="Arial"/>
              </a:rPr>
              <a:t>n</a:t>
            </a:r>
            <a:r>
              <a:rPr sz="5400" b="1" spc="0" dirty="0" smtClean="0">
                <a:latin typeface="Arial"/>
                <a:cs typeface="Arial"/>
              </a:rPr>
              <a:t>g</a:t>
            </a:r>
            <a:r>
              <a:rPr sz="5400" b="1" spc="-229" dirty="0" smtClean="0">
                <a:latin typeface="Arial"/>
                <a:cs typeface="Arial"/>
              </a:rPr>
              <a:t> </a:t>
            </a:r>
            <a:r>
              <a:rPr sz="5400" b="1" spc="0" dirty="0" smtClean="0">
                <a:latin typeface="Arial"/>
                <a:cs typeface="Arial"/>
              </a:rPr>
              <a:t>&amp;</a:t>
            </a:r>
            <a:endParaRPr sz="5400">
              <a:latin typeface="Arial"/>
              <a:cs typeface="Arial"/>
            </a:endParaRPr>
          </a:p>
          <a:p>
            <a:pPr marL="12700">
              <a:lnSpc>
                <a:spcPts val="6425"/>
              </a:lnSpc>
            </a:pPr>
            <a:r>
              <a:rPr sz="5400" b="1" spc="-95" dirty="0" smtClean="0">
                <a:latin typeface="Arial"/>
                <a:cs typeface="Arial"/>
              </a:rPr>
              <a:t>A</a:t>
            </a:r>
            <a:r>
              <a:rPr sz="5400" b="1" spc="-90" dirty="0" smtClean="0">
                <a:latin typeface="Arial"/>
                <a:cs typeface="Arial"/>
              </a:rPr>
              <a:t>n</a:t>
            </a:r>
            <a:r>
              <a:rPr sz="5400" b="1" spc="-100" dirty="0" smtClean="0">
                <a:latin typeface="Arial"/>
                <a:cs typeface="Arial"/>
              </a:rPr>
              <a:t>a</a:t>
            </a:r>
            <a:r>
              <a:rPr sz="5400" b="1" spc="-95" dirty="0" smtClean="0">
                <a:latin typeface="Arial"/>
                <a:cs typeface="Arial"/>
              </a:rPr>
              <a:t>l</a:t>
            </a:r>
            <a:r>
              <a:rPr sz="5400" b="1" spc="-100" dirty="0" smtClean="0">
                <a:latin typeface="Arial"/>
                <a:cs typeface="Arial"/>
              </a:rPr>
              <a:t>yz</a:t>
            </a:r>
            <a:r>
              <a:rPr sz="5400" b="1" spc="-95" dirty="0" smtClean="0">
                <a:latin typeface="Arial"/>
                <a:cs typeface="Arial"/>
              </a:rPr>
              <a:t>i</a:t>
            </a:r>
            <a:r>
              <a:rPr sz="5400" b="1" spc="-90" dirty="0" smtClean="0">
                <a:latin typeface="Arial"/>
                <a:cs typeface="Arial"/>
              </a:rPr>
              <a:t>n</a:t>
            </a:r>
            <a:r>
              <a:rPr sz="5400" b="1" spc="0" dirty="0" smtClean="0">
                <a:latin typeface="Arial"/>
                <a:cs typeface="Arial"/>
              </a:rPr>
              <a:t>g</a:t>
            </a:r>
            <a:r>
              <a:rPr sz="5400" b="1" spc="-220" dirty="0" smtClean="0">
                <a:latin typeface="Arial"/>
                <a:cs typeface="Arial"/>
              </a:rPr>
              <a:t> </a:t>
            </a:r>
            <a:r>
              <a:rPr sz="5400" b="1" spc="-95" dirty="0" smtClean="0">
                <a:latin typeface="Arial"/>
                <a:cs typeface="Arial"/>
              </a:rPr>
              <a:t>I</a:t>
            </a:r>
            <a:r>
              <a:rPr sz="5400" b="1" spc="-90" dirty="0" smtClean="0">
                <a:latin typeface="Arial"/>
                <a:cs typeface="Arial"/>
              </a:rPr>
              <a:t>n</a:t>
            </a:r>
            <a:r>
              <a:rPr sz="5400" b="1" spc="-100" dirty="0" smtClean="0">
                <a:latin typeface="Arial"/>
                <a:cs typeface="Arial"/>
              </a:rPr>
              <a:t>f</a:t>
            </a:r>
            <a:r>
              <a:rPr sz="5400" b="1" spc="-90" dirty="0" smtClean="0">
                <a:latin typeface="Arial"/>
                <a:cs typeface="Arial"/>
              </a:rPr>
              <a:t>o</a:t>
            </a:r>
            <a:r>
              <a:rPr sz="5400" b="1" spc="-100" dirty="0" smtClean="0">
                <a:latin typeface="Arial"/>
                <a:cs typeface="Arial"/>
              </a:rPr>
              <a:t>rmat</a:t>
            </a:r>
            <a:r>
              <a:rPr sz="5400" b="1" spc="-95" dirty="0" smtClean="0">
                <a:latin typeface="Arial"/>
                <a:cs typeface="Arial"/>
              </a:rPr>
              <a:t>i</a:t>
            </a:r>
            <a:r>
              <a:rPr sz="5400" b="1" spc="-105" dirty="0" smtClean="0">
                <a:latin typeface="Arial"/>
                <a:cs typeface="Arial"/>
              </a:rPr>
              <a:t>o</a:t>
            </a:r>
            <a:r>
              <a:rPr sz="5400" b="1" spc="0" dirty="0" smtClean="0">
                <a:latin typeface="Arial"/>
                <a:cs typeface="Arial"/>
              </a:rPr>
              <a:t>n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4581397"/>
            <a:ext cx="3453129" cy="973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2960370"/>
            <a:ext cx="4186554" cy="708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600" spc="-130" dirty="0" smtClean="0">
                <a:latin typeface="Arial"/>
                <a:cs typeface="Arial"/>
              </a:rPr>
              <a:t>Ha</a:t>
            </a:r>
            <a:r>
              <a:rPr sz="4600" spc="-120" dirty="0" smtClean="0">
                <a:latin typeface="Arial"/>
                <a:cs typeface="Arial"/>
              </a:rPr>
              <a:t>v</a:t>
            </a:r>
            <a:r>
              <a:rPr sz="4600" spc="-30" dirty="0" smtClean="0">
                <a:latin typeface="Arial"/>
                <a:cs typeface="Arial"/>
              </a:rPr>
              <a:t>e</a:t>
            </a:r>
            <a:r>
              <a:rPr sz="4600" spc="-210" dirty="0" smtClean="0">
                <a:latin typeface="Arial"/>
                <a:cs typeface="Arial"/>
              </a:rPr>
              <a:t> </a:t>
            </a:r>
            <a:r>
              <a:rPr sz="4600" spc="-30" dirty="0" smtClean="0">
                <a:latin typeface="Arial"/>
                <a:cs typeface="Arial"/>
              </a:rPr>
              <a:t>a</a:t>
            </a:r>
            <a:r>
              <a:rPr sz="4600" spc="-185" dirty="0" smtClean="0">
                <a:latin typeface="Arial"/>
                <a:cs typeface="Arial"/>
              </a:rPr>
              <a:t> </a:t>
            </a:r>
            <a:r>
              <a:rPr sz="4600" spc="-130" dirty="0" smtClean="0">
                <a:latin typeface="Arial"/>
                <a:cs typeface="Arial"/>
              </a:rPr>
              <a:t>n</a:t>
            </a:r>
            <a:r>
              <a:rPr sz="4600" spc="-114" dirty="0" smtClean="0">
                <a:latin typeface="Arial"/>
                <a:cs typeface="Arial"/>
              </a:rPr>
              <a:t>i</a:t>
            </a:r>
            <a:r>
              <a:rPr sz="4600" spc="-120" dirty="0" smtClean="0">
                <a:latin typeface="Arial"/>
                <a:cs typeface="Arial"/>
              </a:rPr>
              <a:t>c</a:t>
            </a:r>
            <a:r>
              <a:rPr sz="4600" spc="-30" dirty="0" smtClean="0">
                <a:latin typeface="Arial"/>
                <a:cs typeface="Arial"/>
              </a:rPr>
              <a:t>e</a:t>
            </a:r>
            <a:r>
              <a:rPr sz="4600" spc="-210" dirty="0" smtClean="0">
                <a:latin typeface="Arial"/>
                <a:cs typeface="Arial"/>
              </a:rPr>
              <a:t> </a:t>
            </a:r>
            <a:r>
              <a:rPr sz="4600" spc="-130" dirty="0" smtClean="0">
                <a:latin typeface="Arial"/>
                <a:cs typeface="Arial"/>
              </a:rPr>
              <a:t>da</a:t>
            </a:r>
            <a:r>
              <a:rPr sz="4600" spc="-120" dirty="0" smtClean="0">
                <a:latin typeface="Arial"/>
                <a:cs typeface="Arial"/>
              </a:rPr>
              <a:t>y</a:t>
            </a:r>
            <a:r>
              <a:rPr sz="4600" spc="-15" dirty="0" smtClean="0">
                <a:latin typeface="Arial"/>
                <a:cs typeface="Arial"/>
              </a:rPr>
              <a:t>!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67750" y="5704941"/>
            <a:ext cx="2787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1329"/>
            <a:ext cx="6174105" cy="617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122420" algn="l"/>
              </a:tabLst>
            </a:pPr>
            <a:r>
              <a:rPr sz="4000" spc="-135" dirty="0" smtClean="0">
                <a:latin typeface="Arial"/>
                <a:cs typeface="Arial"/>
              </a:rPr>
              <a:t>M</a:t>
            </a:r>
            <a:r>
              <a:rPr sz="4000" spc="-125" dirty="0" smtClean="0">
                <a:latin typeface="Arial"/>
                <a:cs typeface="Arial"/>
              </a:rPr>
              <a:t>anda</a:t>
            </a:r>
            <a:r>
              <a:rPr sz="4000" spc="-110" dirty="0" smtClean="0">
                <a:latin typeface="Arial"/>
                <a:cs typeface="Arial"/>
              </a:rPr>
              <a:t>li</a:t>
            </a:r>
            <a:r>
              <a:rPr sz="4000" spc="-125" dirty="0" smtClean="0">
                <a:latin typeface="Arial"/>
                <a:cs typeface="Arial"/>
              </a:rPr>
              <a:t>o</a:t>
            </a:r>
            <a:r>
              <a:rPr sz="4000" spc="-20" dirty="0" smtClean="0">
                <a:latin typeface="Arial"/>
                <a:cs typeface="Arial"/>
              </a:rPr>
              <a:t>s</a:t>
            </a:r>
            <a:r>
              <a:rPr sz="4000" spc="-185" dirty="0" smtClean="0">
                <a:latin typeface="Arial"/>
                <a:cs typeface="Arial"/>
              </a:rPr>
              <a:t> </a:t>
            </a:r>
            <a:r>
              <a:rPr sz="4000" spc="-114" dirty="0" smtClean="0">
                <a:latin typeface="Arial"/>
                <a:cs typeface="Arial"/>
              </a:rPr>
              <a:t>(</a:t>
            </a:r>
            <a:r>
              <a:rPr sz="4000" spc="-125" dirty="0" smtClean="0">
                <a:latin typeface="Arial"/>
                <a:cs typeface="Arial"/>
              </a:rPr>
              <a:t>2013</a:t>
            </a:r>
            <a:r>
              <a:rPr sz="4000" spc="-114" dirty="0" smtClean="0">
                <a:latin typeface="Arial"/>
                <a:cs typeface="Arial"/>
              </a:rPr>
              <a:t>)</a:t>
            </a:r>
            <a:r>
              <a:rPr sz="4000" spc="0" dirty="0" smtClean="0">
                <a:latin typeface="Arial"/>
                <a:cs typeface="Arial"/>
              </a:rPr>
              <a:t>,	</a:t>
            </a:r>
            <a:r>
              <a:rPr sz="4000" spc="-114" dirty="0" smtClean="0">
                <a:latin typeface="Arial"/>
                <a:cs typeface="Arial"/>
              </a:rPr>
              <a:t>“</a:t>
            </a:r>
            <a:r>
              <a:rPr sz="4000" spc="-135" dirty="0" smtClean="0">
                <a:latin typeface="Arial"/>
                <a:cs typeface="Arial"/>
              </a:rPr>
              <a:t>R</a:t>
            </a:r>
            <a:r>
              <a:rPr sz="4000" spc="-100" dirty="0" smtClean="0">
                <a:latin typeface="Arial"/>
                <a:cs typeface="Arial"/>
              </a:rPr>
              <a:t>A</a:t>
            </a:r>
            <a:r>
              <a:rPr sz="4000" spc="-135" dirty="0" smtClean="0">
                <a:latin typeface="Arial"/>
                <a:cs typeface="Arial"/>
              </a:rPr>
              <a:t>D</a:t>
            </a:r>
            <a:r>
              <a:rPr sz="4000" spc="-100" dirty="0" smtClean="0">
                <a:latin typeface="Arial"/>
                <a:cs typeface="Arial"/>
              </a:rPr>
              <a:t>A</a:t>
            </a:r>
            <a:r>
              <a:rPr sz="4000" spc="-135" dirty="0" smtClean="0">
                <a:latin typeface="Arial"/>
                <a:cs typeface="Arial"/>
              </a:rPr>
              <a:t>R</a:t>
            </a:r>
            <a:r>
              <a:rPr sz="4000" spc="-15" dirty="0" smtClean="0">
                <a:latin typeface="Arial"/>
                <a:cs typeface="Arial"/>
              </a:rPr>
              <a:t>”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4871"/>
            <a:ext cx="3525520" cy="283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0" dirty="0" smtClean="0">
                <a:latin typeface="Arial"/>
                <a:cs typeface="Arial"/>
              </a:rPr>
              <a:t>Rel</a:t>
            </a:r>
            <a:r>
              <a:rPr sz="3200" spc="-20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vance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97C622"/>
              </a:buClr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0" dirty="0" smtClean="0">
                <a:latin typeface="Arial"/>
                <a:cs typeface="Arial"/>
              </a:rPr>
              <a:t>Aut</a:t>
            </a:r>
            <a:r>
              <a:rPr sz="3200" spc="-10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ori</a:t>
            </a:r>
            <a:r>
              <a:rPr sz="3200" spc="-10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97C622"/>
              </a:buClr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0" dirty="0" smtClean="0">
                <a:latin typeface="Arial"/>
                <a:cs typeface="Arial"/>
              </a:rPr>
              <a:t>Date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97C622"/>
              </a:buClr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0" dirty="0" smtClean="0">
                <a:latin typeface="Arial"/>
                <a:cs typeface="Arial"/>
              </a:rPr>
              <a:t>Ap</a:t>
            </a:r>
            <a:r>
              <a:rPr sz="3200" spc="-10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ce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97C622"/>
              </a:buClr>
              <a:buFont typeface="Arial"/>
              <a:buChar char="•"/>
            </a:pPr>
            <a:endParaRPr sz="7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0" dirty="0" smtClean="0">
                <a:latin typeface="Arial"/>
                <a:cs typeface="Arial"/>
              </a:rPr>
              <a:t>Reason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for</a:t>
            </a:r>
            <a:r>
              <a:rPr sz="3200" spc="-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writi</a:t>
            </a:r>
            <a:r>
              <a:rPr sz="3200" spc="-10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31757" y="5704941"/>
            <a:ext cx="1530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470"/>
              </a:lnSpc>
            </a:pPr>
            <a:r>
              <a:rPr sz="4600" spc="-125" dirty="0" smtClean="0">
                <a:latin typeface="Arial"/>
                <a:cs typeface="Arial"/>
              </a:rPr>
              <a:t>R</a:t>
            </a:r>
            <a:r>
              <a:rPr sz="4600" spc="-130" dirty="0" smtClean="0">
                <a:latin typeface="Arial"/>
                <a:cs typeface="Arial"/>
              </a:rPr>
              <a:t>e</a:t>
            </a:r>
            <a:r>
              <a:rPr sz="4600" spc="-114" dirty="0" smtClean="0">
                <a:latin typeface="Arial"/>
                <a:cs typeface="Arial"/>
              </a:rPr>
              <a:t>l</a:t>
            </a:r>
            <a:r>
              <a:rPr sz="4600" spc="-130" dirty="0" smtClean="0">
                <a:latin typeface="Arial"/>
                <a:cs typeface="Arial"/>
              </a:rPr>
              <a:t>e</a:t>
            </a:r>
            <a:r>
              <a:rPr sz="4600" spc="-120" dirty="0" smtClean="0">
                <a:latin typeface="Arial"/>
                <a:cs typeface="Arial"/>
              </a:rPr>
              <a:t>v</a:t>
            </a:r>
            <a:r>
              <a:rPr sz="4600" spc="-130" dirty="0" smtClean="0">
                <a:latin typeface="Arial"/>
                <a:cs typeface="Arial"/>
              </a:rPr>
              <a:t>an</a:t>
            </a:r>
            <a:r>
              <a:rPr sz="4600" spc="-120" dirty="0" smtClean="0">
                <a:latin typeface="Arial"/>
                <a:cs typeface="Arial"/>
              </a:rPr>
              <a:t>c</a:t>
            </a:r>
            <a:r>
              <a:rPr sz="4600" spc="-30" dirty="0" smtClean="0">
                <a:latin typeface="Arial"/>
                <a:cs typeface="Arial"/>
              </a:rPr>
              <a:t>e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6903"/>
            <a:ext cx="6600190" cy="3070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5" dirty="0" smtClean="0">
                <a:latin typeface="Arial"/>
                <a:cs typeface="Arial"/>
              </a:rPr>
              <a:t>H</a:t>
            </a:r>
            <a:r>
              <a:rPr sz="2800" spc="-35" dirty="0" smtClean="0">
                <a:latin typeface="Arial"/>
                <a:cs typeface="Arial"/>
              </a:rPr>
              <a:t>O</a:t>
            </a:r>
            <a:r>
              <a:rPr sz="2800" spc="-30" dirty="0" smtClean="0">
                <a:latin typeface="Arial"/>
                <a:cs typeface="Arial"/>
              </a:rPr>
              <a:t>W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in</a:t>
            </a:r>
            <a:r>
              <a:rPr sz="2800" spc="-5" dirty="0" smtClean="0">
                <a:latin typeface="Arial"/>
                <a:cs typeface="Arial"/>
              </a:rPr>
              <a:t>f</a:t>
            </a:r>
            <a:r>
              <a:rPr sz="2800" spc="-20" dirty="0" smtClean="0">
                <a:latin typeface="Arial"/>
                <a:cs typeface="Arial"/>
              </a:rPr>
              <a:t>orm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you </a:t>
            </a:r>
            <a:r>
              <a:rPr sz="2800" spc="-5" dirty="0" smtClean="0">
                <a:latin typeface="Arial"/>
                <a:cs typeface="Arial"/>
              </a:rPr>
              <a:t>f</a:t>
            </a:r>
            <a:r>
              <a:rPr sz="2800" spc="-20" dirty="0" smtClean="0">
                <a:latin typeface="Arial"/>
                <a:cs typeface="Arial"/>
              </a:rPr>
              <a:t>ou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evant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to your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nt?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it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dre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 g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p in y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ur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k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5" dirty="0" smtClean="0">
                <a:latin typeface="Arial"/>
                <a:cs typeface="Arial"/>
              </a:rPr>
              <a:t>w</a:t>
            </a:r>
            <a:r>
              <a:rPr sz="2600" spc="0" dirty="0" smtClean="0">
                <a:latin typeface="Arial"/>
                <a:cs typeface="Arial"/>
              </a:rPr>
              <a:t>led</a:t>
            </a:r>
            <a:r>
              <a:rPr sz="2600" spc="5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538480">
              <a:lnSpc>
                <a:spcPct val="100000"/>
              </a:lnSpc>
            </a:pPr>
            <a:r>
              <a:rPr sz="2600" dirty="0" smtClean="0">
                <a:latin typeface="Arial"/>
                <a:cs typeface="Arial"/>
              </a:rPr>
              <a:t>related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-10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spe</a:t>
            </a:r>
            <a:r>
              <a:rPr sz="2600" spc="10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if</a:t>
            </a:r>
            <a:r>
              <a:rPr sz="2600" spc="-10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qu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stion?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it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pro</a:t>
            </a:r>
            <a:r>
              <a:rPr sz="2600" spc="5" dirty="0" smtClean="0">
                <a:latin typeface="Arial"/>
                <a:cs typeface="Arial"/>
              </a:rPr>
              <a:t>v</a:t>
            </a:r>
            <a:r>
              <a:rPr sz="2600" spc="0" dirty="0" smtClean="0">
                <a:latin typeface="Arial"/>
                <a:cs typeface="Arial"/>
              </a:rPr>
              <a:t>ide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b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10" dirty="0" smtClean="0">
                <a:latin typeface="Arial"/>
                <a:cs typeface="Arial"/>
              </a:rPr>
              <a:t>k</a:t>
            </a:r>
            <a:r>
              <a:rPr sz="2600" spc="0" dirty="0" smtClean="0">
                <a:latin typeface="Arial"/>
                <a:cs typeface="Arial"/>
              </a:rPr>
              <a:t>gro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nd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informatio</a:t>
            </a:r>
            <a:r>
              <a:rPr sz="2600" spc="10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?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20"/>
              </a:spcBef>
              <a:buClr>
                <a:srgbClr val="58AFB8"/>
              </a:buClr>
              <a:buFont typeface="Arial"/>
              <a:buChar char="•"/>
            </a:pPr>
            <a:endParaRPr sz="600"/>
          </a:p>
          <a:p>
            <a:pPr marL="538480" marR="12700" lvl="1" indent="-228600">
              <a:lnSpc>
                <a:spcPct val="100099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it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v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lop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</a:t>
            </a:r>
            <a:r>
              <a:rPr sz="2600" spc="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gre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ter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cont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xt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</a:t>
            </a:r>
            <a:r>
              <a:rPr sz="2600" spc="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 is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?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67750" y="5704941"/>
            <a:ext cx="2787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470"/>
              </a:lnSpc>
            </a:pPr>
            <a:r>
              <a:rPr sz="4600" spc="-135" dirty="0" smtClean="0">
                <a:latin typeface="Arial"/>
                <a:cs typeface="Arial"/>
              </a:rPr>
              <a:t>A</a:t>
            </a:r>
            <a:r>
              <a:rPr sz="4600" spc="-130" dirty="0" smtClean="0">
                <a:latin typeface="Arial"/>
                <a:cs typeface="Arial"/>
              </a:rPr>
              <a:t>u</a:t>
            </a:r>
            <a:r>
              <a:rPr sz="4600" spc="-114" dirty="0" smtClean="0">
                <a:latin typeface="Arial"/>
                <a:cs typeface="Arial"/>
              </a:rPr>
              <a:t>t</a:t>
            </a:r>
            <a:r>
              <a:rPr sz="4600" spc="-130" dirty="0" smtClean="0">
                <a:latin typeface="Arial"/>
                <a:cs typeface="Arial"/>
              </a:rPr>
              <a:t>ho</a:t>
            </a:r>
            <a:r>
              <a:rPr sz="4600" spc="-114" dirty="0" smtClean="0">
                <a:latin typeface="Arial"/>
                <a:cs typeface="Arial"/>
              </a:rPr>
              <a:t>rit</a:t>
            </a:r>
            <a:r>
              <a:rPr sz="4600" spc="-25" dirty="0" smtClean="0">
                <a:latin typeface="Arial"/>
                <a:cs typeface="Arial"/>
              </a:rPr>
              <a:t>y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8427"/>
            <a:ext cx="7185659" cy="400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0665" algn="l"/>
              </a:tabLst>
            </a:pPr>
            <a:r>
              <a:rPr sz="2200" spc="-20" dirty="0" smtClean="0">
                <a:latin typeface="Arial"/>
                <a:cs typeface="Arial"/>
              </a:rPr>
              <a:t>WHO</a:t>
            </a:r>
            <a:r>
              <a:rPr sz="2200" spc="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is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the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auth</a:t>
            </a:r>
            <a:r>
              <a:rPr sz="2200" spc="-10" dirty="0" smtClean="0">
                <a:latin typeface="Arial"/>
                <a:cs typeface="Arial"/>
              </a:rPr>
              <a:t>or (pers</a:t>
            </a:r>
            <a:r>
              <a:rPr sz="2200" spc="-15" dirty="0" smtClean="0">
                <a:latin typeface="Arial"/>
                <a:cs typeface="Arial"/>
              </a:rPr>
              <a:t>on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or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organi</a:t>
            </a:r>
            <a:r>
              <a:rPr sz="2200" spc="-10" dirty="0" smtClean="0">
                <a:latin typeface="Arial"/>
                <a:cs typeface="Arial"/>
              </a:rPr>
              <a:t>zatio</a:t>
            </a:r>
            <a:r>
              <a:rPr sz="2200" spc="-15" dirty="0" smtClean="0">
                <a:latin typeface="Arial"/>
                <a:cs typeface="Arial"/>
              </a:rPr>
              <a:t>n)?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  <a:buClr>
                <a:srgbClr val="97C622"/>
              </a:buClr>
              <a:buFont typeface="Arial"/>
              <a:buChar char="•"/>
            </a:pPr>
            <a:endParaRPr sz="50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0665" algn="l"/>
              </a:tabLst>
            </a:pPr>
            <a:r>
              <a:rPr sz="2200" spc="-20" dirty="0" smtClean="0">
                <a:latin typeface="Arial"/>
                <a:cs typeface="Arial"/>
              </a:rPr>
              <a:t>Wh</a:t>
            </a:r>
            <a:r>
              <a:rPr sz="2200" spc="-10" dirty="0" smtClean="0">
                <a:latin typeface="Arial"/>
                <a:cs typeface="Arial"/>
              </a:rPr>
              <a:t>at te</a:t>
            </a:r>
            <a:r>
              <a:rPr sz="2200" spc="-5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-15" dirty="0" smtClean="0">
                <a:latin typeface="Arial"/>
                <a:cs typeface="Arial"/>
              </a:rPr>
              <a:t>s </a:t>
            </a:r>
            <a:r>
              <a:rPr sz="2200" spc="-30" dirty="0" smtClean="0">
                <a:latin typeface="Arial"/>
                <a:cs typeface="Arial"/>
              </a:rPr>
              <a:t>y</a:t>
            </a:r>
            <a:r>
              <a:rPr sz="2200" spc="-15" dirty="0" smtClean="0">
                <a:latin typeface="Arial"/>
                <a:cs typeface="Arial"/>
              </a:rPr>
              <a:t>ou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that th</a:t>
            </a:r>
            <a:r>
              <a:rPr sz="2200" spc="-15" dirty="0" smtClean="0">
                <a:latin typeface="Arial"/>
                <a:cs typeface="Arial"/>
              </a:rPr>
              <a:t>ey</a:t>
            </a:r>
            <a:r>
              <a:rPr sz="2200" spc="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are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au</a:t>
            </a:r>
            <a:r>
              <a:rPr sz="2200" spc="-5" dirty="0" smtClean="0">
                <a:latin typeface="Arial"/>
                <a:cs typeface="Arial"/>
              </a:rPr>
              <a:t>t</a:t>
            </a:r>
            <a:r>
              <a:rPr sz="2200" spc="-10" dirty="0" smtClean="0">
                <a:latin typeface="Arial"/>
                <a:cs typeface="Arial"/>
              </a:rPr>
              <a:t>horitative?</a:t>
            </a:r>
            <a:endParaRPr sz="2200">
              <a:latin typeface="Arial"/>
              <a:cs typeface="Arial"/>
            </a:endParaRPr>
          </a:p>
          <a:p>
            <a:pPr marL="538480" lvl="1" indent="-228600">
              <a:lnSpc>
                <a:spcPct val="100000"/>
              </a:lnSpc>
              <a:spcBef>
                <a:spcPts val="484"/>
              </a:spcBef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000" dirty="0" smtClean="0">
                <a:latin typeface="Arial"/>
                <a:cs typeface="Arial"/>
              </a:rPr>
              <a:t>C</a:t>
            </a:r>
            <a:r>
              <a:rPr sz="2000" spc="5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ede</a:t>
            </a:r>
            <a:r>
              <a:rPr sz="2000" spc="5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tials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–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edu</a:t>
            </a:r>
            <a:r>
              <a:rPr sz="2000" spc="10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ation,</a:t>
            </a:r>
            <a:r>
              <a:rPr sz="2000" spc="-3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award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5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lade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/</a:t>
            </a:r>
            <a:r>
              <a:rPr sz="2000" spc="-15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ndor</a:t>
            </a:r>
            <a:r>
              <a:rPr sz="2000" spc="-10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5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ents</a:t>
            </a:r>
            <a:endParaRPr sz="2000">
              <a:latin typeface="Arial"/>
              <a:cs typeface="Arial"/>
            </a:endParaRPr>
          </a:p>
          <a:p>
            <a:pPr marL="904240" lvl="2" indent="-228600">
              <a:lnSpc>
                <a:spcPct val="100000"/>
              </a:lnSpc>
              <a:spcBef>
                <a:spcPts val="439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1800" dirty="0" smtClean="0">
                <a:latin typeface="Arial"/>
                <a:cs typeface="Arial"/>
              </a:rPr>
              <a:t>B</a:t>
            </a:r>
            <a:r>
              <a:rPr sz="1800" spc="-5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ch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rs,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Masters,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5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.D, M.D.,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J.D.</a:t>
            </a:r>
            <a:endParaRPr sz="1800">
              <a:latin typeface="Arial"/>
              <a:cs typeface="Arial"/>
            </a:endParaRPr>
          </a:p>
          <a:p>
            <a:pPr marL="904240" marR="12700" lvl="2" indent="-228600">
              <a:lnSpc>
                <a:spcPct val="100000"/>
              </a:lnSpc>
              <a:spcBef>
                <a:spcPts val="434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1800" spc="-35" dirty="0" smtClean="0">
                <a:latin typeface="Arial"/>
                <a:cs typeface="Arial"/>
              </a:rPr>
              <a:t>A</a:t>
            </a:r>
            <a:r>
              <a:rPr sz="1800" spc="-4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ar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5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 N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Prize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ze </a:t>
            </a:r>
            <a:r>
              <a:rPr sz="1800" spc="-45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rs</a:t>
            </a:r>
            <a:r>
              <a:rPr sz="1800" spc="6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(D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el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K</a:t>
            </a:r>
            <a:r>
              <a:rPr sz="1800" spc="-5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em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5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ul Kru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ma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ris L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ssi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g,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19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zin G</a:t>
            </a:r>
            <a:r>
              <a:rPr sz="1800" spc="-2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at</a:t>
            </a:r>
            <a:r>
              <a:rPr sz="1800" spc="-5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538480" marR="652145" lvl="1" indent="-228600">
              <a:lnSpc>
                <a:spcPct val="100000"/>
              </a:lnSpc>
              <a:spcBef>
                <a:spcPts val="470"/>
              </a:spcBef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000" spc="-30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ell kno</a:t>
            </a:r>
            <a:r>
              <a:rPr sz="2000" spc="5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n?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Res</a:t>
            </a:r>
            <a:r>
              <a:rPr sz="2000" spc="5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ted?</a:t>
            </a:r>
            <a:r>
              <a:rPr sz="2000" spc="-4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Does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author</a:t>
            </a:r>
            <a:r>
              <a:rPr sz="2000" spc="-3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have good qualifications</a:t>
            </a:r>
            <a:r>
              <a:rPr sz="2000" spc="-2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and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experienc</a:t>
            </a:r>
            <a:r>
              <a:rPr sz="2000" spc="5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marL="904240" marR="679450" lvl="2" indent="-228600">
              <a:lnSpc>
                <a:spcPct val="100000"/>
              </a:lnSpc>
              <a:spcBef>
                <a:spcPts val="440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1800" dirty="0" smtClean="0">
                <a:latin typeface="Arial"/>
                <a:cs typeface="Arial"/>
              </a:rPr>
              <a:t>Acc</a:t>
            </a:r>
            <a:r>
              <a:rPr sz="1800" spc="-5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s/e</a:t>
            </a:r>
            <a:r>
              <a:rPr sz="1800" spc="-5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rsem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nts</a:t>
            </a:r>
            <a:r>
              <a:rPr sz="1800" spc="4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10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Athl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tes (Di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na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3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5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55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er </a:t>
            </a:r>
            <a:r>
              <a:rPr sz="1800" spc="-3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ds, Mic</a:t>
            </a:r>
            <a:r>
              <a:rPr sz="1800" spc="-1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5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ps)</a:t>
            </a:r>
            <a:endParaRPr sz="1800">
              <a:latin typeface="Arial"/>
              <a:cs typeface="Arial"/>
            </a:endParaRPr>
          </a:p>
          <a:p>
            <a:pPr marL="538480" lvl="1" indent="-228600">
              <a:lnSpc>
                <a:spcPct val="100000"/>
              </a:lnSpc>
              <a:spcBef>
                <a:spcPts val="470"/>
              </a:spcBef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000" dirty="0" smtClean="0">
                <a:latin typeface="Arial"/>
                <a:cs typeface="Arial"/>
              </a:rPr>
              <a:t>Is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other</a:t>
            </a:r>
            <a:r>
              <a:rPr sz="2000" spc="-2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information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available?</a:t>
            </a:r>
            <a:endParaRPr sz="2000">
              <a:latin typeface="Arial"/>
              <a:cs typeface="Arial"/>
            </a:endParaRPr>
          </a:p>
          <a:p>
            <a:pPr marL="904240" lvl="2" indent="-228600">
              <a:lnSpc>
                <a:spcPts val="2140"/>
              </a:lnSpc>
              <a:spcBef>
                <a:spcPts val="440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1800" dirty="0" smtClean="0">
                <a:latin typeface="Arial"/>
                <a:cs typeface="Arial"/>
              </a:rPr>
              <a:t>Go</a:t>
            </a:r>
            <a:r>
              <a:rPr sz="1800" spc="-5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Wiki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nk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dI</a:t>
            </a:r>
            <a:r>
              <a:rPr sz="1800" spc="-5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iv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rsity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40" dirty="0" smtClean="0">
                <a:latin typeface="Arial"/>
                <a:cs typeface="Arial"/>
              </a:rPr>
              <a:t>w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10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sites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(CV)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76893" y="5704941"/>
            <a:ext cx="24511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40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470"/>
              </a:lnSpc>
            </a:pPr>
            <a:r>
              <a:rPr sz="4600" spc="-125" dirty="0" smtClean="0">
                <a:latin typeface="Arial"/>
                <a:cs typeface="Arial"/>
              </a:rPr>
              <a:t>D</a:t>
            </a:r>
            <a:r>
              <a:rPr sz="4600" spc="-130" dirty="0" smtClean="0">
                <a:latin typeface="Arial"/>
                <a:cs typeface="Arial"/>
              </a:rPr>
              <a:t>a</a:t>
            </a:r>
            <a:r>
              <a:rPr sz="4600" spc="-114" dirty="0" smtClean="0">
                <a:latin typeface="Arial"/>
                <a:cs typeface="Arial"/>
              </a:rPr>
              <a:t>t</a:t>
            </a:r>
            <a:r>
              <a:rPr sz="4600" spc="-30" dirty="0" smtClean="0">
                <a:latin typeface="Arial"/>
                <a:cs typeface="Arial"/>
              </a:rPr>
              <a:t>e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8934"/>
            <a:ext cx="7112634" cy="4460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Wh</a:t>
            </a:r>
            <a:r>
              <a:rPr sz="2400" spc="-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 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forma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es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date mat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Attitude research: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400" spc="0" dirty="0" smtClean="0">
                <a:latin typeface="Arial"/>
                <a:cs typeface="Arial"/>
              </a:rPr>
              <a:t>Gen</a:t>
            </a:r>
            <a:r>
              <a:rPr sz="2400" spc="-5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er di</a:t>
            </a:r>
            <a:r>
              <a:rPr sz="2400" spc="-50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ferenc</a:t>
            </a:r>
            <a:r>
              <a:rPr sz="2400" spc="-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 marL="904240" lvl="2" indent="-228600">
              <a:lnSpc>
                <a:spcPct val="100000"/>
              </a:lnSpc>
              <a:spcBef>
                <a:spcPts val="480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2000" dirty="0" smtClean="0">
                <a:latin typeface="Arial"/>
                <a:cs typeface="Arial"/>
              </a:rPr>
              <a:t>Di</a:t>
            </a:r>
            <a:r>
              <a:rPr sz="2000" spc="-35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feren</a:t>
            </a:r>
            <a:r>
              <a:rPr sz="2000" spc="10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4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betwe</a:t>
            </a:r>
            <a:r>
              <a:rPr sz="2000" spc="5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erature</a:t>
            </a:r>
            <a:r>
              <a:rPr sz="2000" spc="-2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 1964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versus</a:t>
            </a:r>
            <a:r>
              <a:rPr sz="2000" spc="-3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201</a:t>
            </a:r>
            <a:r>
              <a:rPr sz="2000" spc="5" dirty="0" smtClean="0">
                <a:latin typeface="Arial"/>
                <a:cs typeface="Arial"/>
              </a:rPr>
              <a:t>2</a:t>
            </a:r>
            <a:r>
              <a:rPr sz="2000" spc="0" dirty="0" smtClean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22"/>
              </a:spcBef>
              <a:buClr>
                <a:srgbClr val="9F4DA2"/>
              </a:buClr>
              <a:buFont typeface="Arial"/>
              <a:buChar char="•"/>
            </a:pPr>
            <a:endParaRPr sz="55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5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bl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perception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s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5" dirty="0" smtClean="0">
                <a:latin typeface="Arial"/>
                <a:cs typeface="Arial"/>
              </a:rPr>
              <a:t>e-</a:t>
            </a:r>
            <a:r>
              <a:rPr sz="2400" spc="0" dirty="0" smtClean="0">
                <a:latin typeface="Arial"/>
                <a:cs typeface="Arial"/>
              </a:rPr>
              <a:t>sex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5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arri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ge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53848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U.</a:t>
            </a:r>
            <a:r>
              <a:rPr sz="2400" spc="-5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904240" lvl="2" indent="-228600">
              <a:lnSpc>
                <a:spcPct val="100000"/>
              </a:lnSpc>
              <a:spcBef>
                <a:spcPts val="480"/>
              </a:spcBef>
              <a:buClr>
                <a:srgbClr val="9F4DA2"/>
              </a:buClr>
              <a:buFont typeface="Arial"/>
              <a:buChar char="•"/>
              <a:tabLst>
                <a:tab pos="904240" algn="l"/>
              </a:tabLst>
            </a:pPr>
            <a:r>
              <a:rPr sz="2000" dirty="0" smtClean="0">
                <a:latin typeface="Arial"/>
                <a:cs typeface="Arial"/>
              </a:rPr>
              <a:t>Di</a:t>
            </a:r>
            <a:r>
              <a:rPr sz="2000" spc="-35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feren</a:t>
            </a:r>
            <a:r>
              <a:rPr sz="2000" spc="10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4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betwe</a:t>
            </a:r>
            <a:r>
              <a:rPr sz="2000" spc="5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polls</a:t>
            </a:r>
            <a:r>
              <a:rPr sz="2000" spc="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2000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versus</a:t>
            </a:r>
            <a:r>
              <a:rPr sz="2000" spc="-3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201</a:t>
            </a:r>
            <a:r>
              <a:rPr sz="2000" spc="5" dirty="0" smtClean="0">
                <a:latin typeface="Arial"/>
                <a:cs typeface="Arial"/>
              </a:rPr>
              <a:t>3</a:t>
            </a:r>
            <a:r>
              <a:rPr sz="2000" spc="0" dirty="0" smtClean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22"/>
              </a:spcBef>
              <a:buClr>
                <a:srgbClr val="9F4DA2"/>
              </a:buClr>
              <a:buFont typeface="Arial"/>
              <a:buChar char="•"/>
            </a:pPr>
            <a:endParaRPr sz="5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Ev</a:t>
            </a:r>
            <a:r>
              <a:rPr sz="2400" spc="-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nts: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400" spc="0" dirty="0" smtClean="0">
                <a:latin typeface="Arial"/>
                <a:cs typeface="Arial"/>
              </a:rPr>
              <a:t>Pro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ress tow</a:t>
            </a:r>
            <a:r>
              <a:rPr sz="2400" spc="-5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rd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rebu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4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Orlea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 in 2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07</a:t>
            </a:r>
            <a:endParaRPr sz="2400">
              <a:latin typeface="Arial"/>
              <a:cs typeface="Arial"/>
            </a:endParaRPr>
          </a:p>
          <a:p>
            <a:pPr marL="538480">
              <a:lnSpc>
                <a:spcPts val="2855"/>
              </a:lnSpc>
            </a:pPr>
            <a:r>
              <a:rPr sz="2400" dirty="0" smtClean="0">
                <a:latin typeface="Arial"/>
                <a:cs typeface="Arial"/>
              </a:rPr>
              <a:t>versus 2012?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67750" y="5704941"/>
            <a:ext cx="2787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470"/>
              </a:lnSpc>
            </a:pPr>
            <a:r>
              <a:rPr sz="4600" spc="-135" dirty="0" smtClean="0">
                <a:latin typeface="Arial"/>
                <a:cs typeface="Arial"/>
              </a:rPr>
              <a:t>A</a:t>
            </a:r>
            <a:r>
              <a:rPr sz="4600" spc="-130" dirty="0" smtClean="0">
                <a:latin typeface="Arial"/>
                <a:cs typeface="Arial"/>
              </a:rPr>
              <a:t>ppea</a:t>
            </a:r>
            <a:r>
              <a:rPr sz="4600" spc="-114" dirty="0" smtClean="0">
                <a:latin typeface="Arial"/>
                <a:cs typeface="Arial"/>
              </a:rPr>
              <a:t>r</a:t>
            </a:r>
            <a:r>
              <a:rPr sz="4600" spc="-130" dirty="0" smtClean="0">
                <a:latin typeface="Arial"/>
                <a:cs typeface="Arial"/>
              </a:rPr>
              <a:t>an</a:t>
            </a:r>
            <a:r>
              <a:rPr sz="4600" spc="-120" dirty="0" smtClean="0">
                <a:latin typeface="Arial"/>
                <a:cs typeface="Arial"/>
              </a:rPr>
              <a:t>c</a:t>
            </a:r>
            <a:r>
              <a:rPr sz="4600" spc="-30" dirty="0" smtClean="0">
                <a:latin typeface="Arial"/>
                <a:cs typeface="Arial"/>
              </a:rPr>
              <a:t>e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6903"/>
            <a:ext cx="6307455" cy="3411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Arial"/>
                <a:cs typeface="Arial"/>
              </a:rPr>
              <a:t>Does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nfo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mati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look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ous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of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al?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Arial"/>
                <a:cs typeface="Arial"/>
              </a:rPr>
              <a:t>Does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ve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citatio</a:t>
            </a:r>
            <a:r>
              <a:rPr sz="2800" spc="-15" dirty="0" smtClean="0">
                <a:latin typeface="Arial"/>
                <a:cs typeface="Arial"/>
              </a:rPr>
              <a:t>ns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efe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nces?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Clr>
                <a:srgbClr val="97C622"/>
              </a:buClr>
              <a:buFont typeface="Arial"/>
              <a:buChar char="•"/>
            </a:pPr>
            <a:endParaRPr sz="650"/>
          </a:p>
          <a:p>
            <a:pPr marL="53848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800" spc="-20" dirty="0" smtClean="0">
                <a:latin typeface="Arial"/>
                <a:cs typeface="Arial"/>
              </a:rPr>
              <a:t>Can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yo</a:t>
            </a:r>
            <a:r>
              <a:rPr sz="2800" spc="-20" dirty="0" smtClean="0">
                <a:latin typeface="Arial"/>
                <a:cs typeface="Arial"/>
              </a:rPr>
              <a:t>u </a:t>
            </a:r>
            <a:r>
              <a:rPr sz="2800" spc="-15" dirty="0" smtClean="0">
                <a:latin typeface="Arial"/>
                <a:cs typeface="Arial"/>
              </a:rPr>
              <a:t>ver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fy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 </a:t>
            </a:r>
            <a:r>
              <a:rPr sz="2800" spc="-15" dirty="0" smtClean="0">
                <a:latin typeface="Arial"/>
                <a:cs typeface="Arial"/>
              </a:rPr>
              <a:t>ac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15" dirty="0" smtClean="0">
                <a:latin typeface="Arial"/>
                <a:cs typeface="Arial"/>
              </a:rPr>
              <a:t>urac</a:t>
            </a:r>
            <a:r>
              <a:rPr sz="2800" spc="-10" dirty="0" smtClean="0">
                <a:latin typeface="Arial"/>
                <a:cs typeface="Arial"/>
              </a:rPr>
              <a:t>y</a:t>
            </a:r>
            <a:r>
              <a:rPr sz="2800" spc="-20" dirty="0" smtClean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2"/>
              </a:spcBef>
              <a:buClr>
                <a:srgbClr val="58AFB8"/>
              </a:buClr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Arial"/>
                <a:cs typeface="Arial"/>
              </a:rPr>
              <a:t>Form</a:t>
            </a:r>
            <a:r>
              <a:rPr sz="2800" spc="-10" dirty="0" smtClean="0">
                <a:latin typeface="Arial"/>
                <a:cs typeface="Arial"/>
              </a:rPr>
              <a:t>al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g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  <a:buClr>
                <a:srgbClr val="97C622"/>
              </a:buClr>
              <a:buFont typeface="Arial"/>
              <a:buChar char="•"/>
            </a:pPr>
            <a:endParaRPr sz="6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Arial"/>
                <a:cs typeface="Arial"/>
              </a:rPr>
              <a:t>Publi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hed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for ch</a:t>
            </a:r>
            <a:r>
              <a:rPr sz="2800" spc="-10" dirty="0" smtClean="0">
                <a:latin typeface="Arial"/>
                <a:cs typeface="Arial"/>
              </a:rPr>
              <a:t>il</a:t>
            </a:r>
            <a:r>
              <a:rPr sz="2800" spc="-15" dirty="0" smtClean="0">
                <a:latin typeface="Arial"/>
                <a:cs typeface="Arial"/>
              </a:rPr>
              <a:t>dren</a:t>
            </a:r>
            <a:r>
              <a:rPr sz="2800" spc="-20" dirty="0" smtClean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97C622"/>
              </a:buClr>
              <a:buFont typeface="Arial"/>
              <a:buChar char="•"/>
            </a:pPr>
            <a:endParaRPr sz="650"/>
          </a:p>
          <a:p>
            <a:pPr marL="241300" indent="-228600">
              <a:lnSpc>
                <a:spcPts val="3329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Arial"/>
                <a:cs typeface="Arial"/>
              </a:rPr>
              <a:t>Sales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tc</a:t>
            </a:r>
            <a:r>
              <a:rPr sz="2800" spc="-20" dirty="0" smtClean="0">
                <a:latin typeface="Arial"/>
                <a:cs typeface="Arial"/>
              </a:rPr>
              <a:t>h?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470"/>
              </a:lnSpc>
            </a:pPr>
            <a:r>
              <a:rPr sz="4600" spc="-125" dirty="0" smtClean="0">
                <a:latin typeface="Arial"/>
                <a:cs typeface="Arial"/>
              </a:rPr>
              <a:t>R</a:t>
            </a:r>
            <a:r>
              <a:rPr sz="4600" spc="-130" dirty="0" smtClean="0">
                <a:latin typeface="Arial"/>
                <a:cs typeface="Arial"/>
              </a:rPr>
              <a:t>ea</a:t>
            </a:r>
            <a:r>
              <a:rPr sz="4600" spc="-120" dirty="0" smtClean="0">
                <a:latin typeface="Arial"/>
                <a:cs typeface="Arial"/>
              </a:rPr>
              <a:t>s</a:t>
            </a:r>
            <a:r>
              <a:rPr sz="4600" spc="-130" dirty="0" smtClean="0">
                <a:latin typeface="Arial"/>
                <a:cs typeface="Arial"/>
              </a:rPr>
              <a:t>o</a:t>
            </a:r>
            <a:r>
              <a:rPr sz="4600" spc="-30" dirty="0" smtClean="0">
                <a:latin typeface="Arial"/>
                <a:cs typeface="Arial"/>
              </a:rPr>
              <a:t>n</a:t>
            </a:r>
            <a:r>
              <a:rPr sz="4600" spc="-195" dirty="0" smtClean="0">
                <a:latin typeface="Arial"/>
                <a:cs typeface="Arial"/>
              </a:rPr>
              <a:t> </a:t>
            </a:r>
            <a:r>
              <a:rPr sz="4600" spc="-114" dirty="0" smtClean="0">
                <a:latin typeface="Arial"/>
                <a:cs typeface="Arial"/>
              </a:rPr>
              <a:t>f</a:t>
            </a:r>
            <a:r>
              <a:rPr sz="4600" spc="-130" dirty="0" smtClean="0">
                <a:latin typeface="Arial"/>
                <a:cs typeface="Arial"/>
              </a:rPr>
              <a:t>o</a:t>
            </a:r>
            <a:r>
              <a:rPr sz="4600" spc="-20" dirty="0" smtClean="0">
                <a:latin typeface="Arial"/>
                <a:cs typeface="Arial"/>
              </a:rPr>
              <a:t>r</a:t>
            </a:r>
            <a:r>
              <a:rPr sz="4600" spc="-190" dirty="0" smtClean="0">
                <a:latin typeface="Arial"/>
                <a:cs typeface="Arial"/>
              </a:rPr>
              <a:t> </a:t>
            </a:r>
            <a:r>
              <a:rPr sz="4600" spc="-229" dirty="0" smtClean="0">
                <a:latin typeface="Arial"/>
                <a:cs typeface="Arial"/>
              </a:rPr>
              <a:t>W</a:t>
            </a:r>
            <a:r>
              <a:rPr sz="4600" spc="-114" dirty="0" smtClean="0">
                <a:latin typeface="Arial"/>
                <a:cs typeface="Arial"/>
              </a:rPr>
              <a:t>riti</a:t>
            </a:r>
            <a:r>
              <a:rPr sz="4600" spc="-130" dirty="0" smtClean="0">
                <a:latin typeface="Arial"/>
                <a:cs typeface="Arial"/>
              </a:rPr>
              <a:t>n</a:t>
            </a:r>
            <a:r>
              <a:rPr sz="4600" spc="-30" dirty="0" smtClean="0">
                <a:latin typeface="Arial"/>
                <a:cs typeface="Arial"/>
              </a:rPr>
              <a:t>g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8934"/>
            <a:ext cx="7092950" cy="3582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717550" indent="-228600" algn="just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26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prod</a:t>
            </a:r>
            <a:r>
              <a:rPr sz="2400" spc="-15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ce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-b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nced,</a:t>
            </a:r>
            <a:r>
              <a:rPr sz="2400" spc="5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-rese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rche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, professio</a:t>
            </a:r>
            <a:r>
              <a:rPr sz="2400" spc="-5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pi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ce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10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ork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dd to a bo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y of kno</a:t>
            </a:r>
            <a:r>
              <a:rPr sz="2400" spc="-10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dg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3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241300" marR="1383030" indent="-228600">
              <a:lnSpc>
                <a:spcPct val="100099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It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part of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debate,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pro/con discuss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on, refu</a:t>
            </a:r>
            <a:r>
              <a:rPr sz="2400" spc="1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g/supp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10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241300" indent="-228600">
              <a:lnSpc>
                <a:spcPct val="100000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it propaga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da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 </a:t>
            </a:r>
            <a:r>
              <a:rPr sz="2400" spc="-10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sed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some way?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97C622"/>
              </a:buClr>
              <a:buFont typeface="Arial"/>
              <a:buChar char="•"/>
            </a:pPr>
            <a:endParaRPr sz="550"/>
          </a:p>
          <a:p>
            <a:pPr marL="538480" marR="12700" lvl="1" indent="-228600">
              <a:lnSpc>
                <a:spcPct val="100000"/>
              </a:lnSpc>
              <a:buClr>
                <a:srgbClr val="58AFB8"/>
              </a:buClr>
              <a:buFont typeface="Arial"/>
              <a:buChar char="•"/>
              <a:tabLst>
                <a:tab pos="538480" algn="l"/>
              </a:tabLst>
            </a:pPr>
            <a:r>
              <a:rPr sz="2400" spc="0" dirty="0" smtClean="0">
                <a:latin typeface="Arial"/>
                <a:cs typeface="Arial"/>
              </a:rPr>
              <a:t>May sti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be useful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but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important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recog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ize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bi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58AFB8"/>
              </a:buClr>
              <a:buFont typeface="Arial"/>
              <a:buChar char="•"/>
            </a:pPr>
            <a:endParaRPr sz="550"/>
          </a:p>
          <a:p>
            <a:pPr marL="241300" indent="-228600">
              <a:lnSpc>
                <a:spcPts val="2855"/>
              </a:lnSpc>
              <a:buClr>
                <a:srgbClr val="97C622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80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as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it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written</a:t>
            </a:r>
            <a:r>
              <a:rPr sz="2400" spc="5" dirty="0" smtClean="0">
                <a:latin typeface="Arial"/>
                <a:cs typeface="Arial"/>
              </a:rPr>
              <a:t> 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somethin</a:t>
            </a:r>
            <a:r>
              <a:rPr sz="2400" spc="-5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31225" y="5649608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71247" y="395591"/>
                </a:moveTo>
                <a:lnTo>
                  <a:pt x="31115" y="383231"/>
                </a:lnTo>
                <a:lnTo>
                  <a:pt x="5325" y="351436"/>
                </a:lnTo>
                <a:lnTo>
                  <a:pt x="0" y="69950"/>
                </a:lnTo>
                <a:lnTo>
                  <a:pt x="1470" y="55476"/>
                </a:lnTo>
                <a:lnTo>
                  <a:pt x="21187" y="19253"/>
                </a:lnTo>
                <a:lnTo>
                  <a:pt x="44154" y="4043"/>
                </a:lnTo>
                <a:lnTo>
                  <a:pt x="5770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9253" y="5648325"/>
            <a:ext cx="71247" cy="395591"/>
          </a:xfrm>
          <a:custGeom>
            <a:avLst/>
            <a:gdLst/>
            <a:ahLst/>
            <a:cxnLst/>
            <a:rect l="l" t="t" r="r" b="b"/>
            <a:pathLst>
              <a:path w="71247" h="395591">
                <a:moveTo>
                  <a:pt x="0" y="0"/>
                </a:moveTo>
                <a:lnTo>
                  <a:pt x="40131" y="12360"/>
                </a:lnTo>
                <a:lnTo>
                  <a:pt x="65921" y="44154"/>
                </a:lnTo>
                <a:lnTo>
                  <a:pt x="71247" y="325640"/>
                </a:lnTo>
                <a:lnTo>
                  <a:pt x="69776" y="340115"/>
                </a:lnTo>
                <a:lnTo>
                  <a:pt x="50059" y="376337"/>
                </a:lnTo>
                <a:lnTo>
                  <a:pt x="27092" y="391548"/>
                </a:lnTo>
                <a:lnTo>
                  <a:pt x="13540" y="395591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079500"/>
            <a:ext cx="88900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0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Get into groups of 3 or 4.</a:t>
            </a:r>
            <a:br>
              <a:rPr lang="en-US" dirty="0" smtClean="0"/>
            </a:br>
            <a:r>
              <a:rPr lang="en-US" dirty="0" smtClean="0"/>
              <a:t>2) Evaluate the assigned </a:t>
            </a:r>
            <a:r>
              <a:rPr lang="en-US" dirty="0" smtClean="0"/>
              <a:t>resources </a:t>
            </a:r>
            <a:r>
              <a:rPr lang="en-US" dirty="0" smtClean="0"/>
              <a:t>using the RADAR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5118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://www.dangersoffracking.com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http://www.ufoevidence.org/</a:t>
            </a:r>
            <a:r>
              <a:rPr lang="en-US" dirty="0" smtClean="0">
                <a:hlinkClick r:id="rId3"/>
              </a:rPr>
              <a:t>ancientastronauts.htm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http://www.vrg.org/nutshell/</a:t>
            </a:r>
            <a:r>
              <a:rPr lang="en-US" dirty="0" smtClean="0">
                <a:hlinkClick r:id="rId4"/>
              </a:rPr>
              <a:t>nutshell.htm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http://www.snopes.com/music/artists/</a:t>
            </a:r>
            <a:r>
              <a:rPr lang="en-US" dirty="0" smtClean="0">
                <a:hlinkClick r:id="rId5"/>
              </a:rPr>
              <a:t>ladygaga.asp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Words>382</Words>
  <Application>Microsoft Macintosh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Relevance</vt:lpstr>
      <vt:lpstr>Authority</vt:lpstr>
      <vt:lpstr>Date</vt:lpstr>
      <vt:lpstr>Appearance</vt:lpstr>
      <vt:lpstr>Reason for Writing</vt:lpstr>
      <vt:lpstr>PowerPoint Presentation</vt:lpstr>
      <vt:lpstr>1) Get into groups of 3 or 4. 2) Evaluate the assigned resources using the RADAR method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 E. Bergquist</dc:creator>
  <cp:lastModifiedBy>Jeff Campbell</cp:lastModifiedBy>
  <cp:revision>29</cp:revision>
  <dcterms:created xsi:type="dcterms:W3CDTF">2013-12-30T09:11:57Z</dcterms:created>
  <dcterms:modified xsi:type="dcterms:W3CDTF">2014-09-29T12:01:53Z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2013-09-24T00:00:00Z</vt:filetime>
  </property>
  <property fmtid="{D5CDD505-2E9C-101B-9397-08002B2CF9AE}" pid="3" name="LastSaved">
    <vt:filetime>2013-12-30T00:00:00Z</vt:filetime>
  </property>
</Properties>
</file>