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8602-7F73-4BA5-B730-1D1189215233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1D2B-FEE9-4CF3-948B-592E637C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8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8602-7F73-4BA5-B730-1D1189215233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1D2B-FEE9-4CF3-948B-592E637C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19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8602-7F73-4BA5-B730-1D1189215233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1D2B-FEE9-4CF3-948B-592E637C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0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8602-7F73-4BA5-B730-1D1189215233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1D2B-FEE9-4CF3-948B-592E637C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6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8602-7F73-4BA5-B730-1D1189215233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1D2B-FEE9-4CF3-948B-592E637C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25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8602-7F73-4BA5-B730-1D1189215233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1D2B-FEE9-4CF3-948B-592E637C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69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8602-7F73-4BA5-B730-1D1189215233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1D2B-FEE9-4CF3-948B-592E637C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36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8602-7F73-4BA5-B730-1D1189215233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1D2B-FEE9-4CF3-948B-592E637C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56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8602-7F73-4BA5-B730-1D1189215233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1D2B-FEE9-4CF3-948B-592E637C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4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8602-7F73-4BA5-B730-1D1189215233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1D2B-FEE9-4CF3-948B-592E637C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41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8602-7F73-4BA5-B730-1D1189215233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1D2B-FEE9-4CF3-948B-592E637C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52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F8602-7F73-4BA5-B730-1D1189215233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51D2B-FEE9-4CF3-948B-592E637C1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1912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smtClean="0">
                <a:solidFill>
                  <a:srgbClr val="0000CC"/>
                </a:solidFill>
              </a:rPr>
              <a:t>Carnegie Grant ER Exercise Solution</a:t>
            </a:r>
            <a:endParaRPr lang="en-US" sz="3200" b="1">
              <a:solidFill>
                <a:srgbClr val="0000CC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98" y="685800"/>
            <a:ext cx="7728216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5323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mtClean="0">
                <a:solidFill>
                  <a:srgbClr val="0000CC"/>
                </a:solidFill>
              </a:rPr>
              <a:t>Carnegie Grant Schema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905000"/>
            <a:ext cx="762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Student (</a:t>
            </a:r>
            <a:r>
              <a:rPr lang="en-US" sz="2400" u="sng" smtClean="0"/>
              <a:t>StudentPID</a:t>
            </a:r>
            <a:r>
              <a:rPr lang="en-US" sz="2400" smtClean="0"/>
              <a:t>, StName, StEmail, St Address, StDegree)</a:t>
            </a:r>
          </a:p>
          <a:p>
            <a:endParaRPr lang="en-US" sz="2400"/>
          </a:p>
          <a:p>
            <a:r>
              <a:rPr lang="en-US" sz="2400" smtClean="0"/>
              <a:t>Advisor (</a:t>
            </a:r>
            <a:r>
              <a:rPr lang="en-US" sz="2400" u="sng" smtClean="0"/>
              <a:t>AdvPID</a:t>
            </a:r>
            <a:r>
              <a:rPr lang="en-US" sz="2400" smtClean="0"/>
              <a:t>, AdvName, AdvOfficePhone, AdvEmail)</a:t>
            </a:r>
          </a:p>
          <a:p>
            <a:endParaRPr lang="en-US" sz="2400"/>
          </a:p>
          <a:p>
            <a:r>
              <a:rPr lang="en-US" sz="2400" smtClean="0"/>
              <a:t>Application (</a:t>
            </a:r>
            <a:r>
              <a:rPr lang="en-US" sz="2400" u="sng" smtClean="0"/>
              <a:t>AppID</a:t>
            </a:r>
            <a:r>
              <a:rPr lang="en-US" sz="2400" smtClean="0"/>
              <a:t>, StudentPID, AdvPID, AppDate, AdvApproveDate, AdvRating, ResDescr, DeanApproveDate)</a:t>
            </a:r>
          </a:p>
          <a:p>
            <a:endParaRPr lang="en-US" sz="2400"/>
          </a:p>
          <a:p>
            <a:r>
              <a:rPr lang="en-US" sz="2400" smtClean="0"/>
              <a:t>Budget (</a:t>
            </a:r>
            <a:r>
              <a:rPr lang="en-US" sz="2400" u="sng" smtClean="0"/>
              <a:t>BudgetID</a:t>
            </a:r>
            <a:r>
              <a:rPr lang="en-US" sz="2400" smtClean="0"/>
              <a:t>, AppID, TravelReq, SuppSurvReq, PostageReq, SubjCompReq)</a:t>
            </a:r>
            <a:endParaRPr lang="en-US" sz="240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819400" y="2438400"/>
            <a:ext cx="990600" cy="1359426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2514600" y="3505200"/>
            <a:ext cx="2667000" cy="292626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2819400" y="4191000"/>
            <a:ext cx="690562" cy="817290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736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63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Carnegie Grant ER Exercise Solution</vt:lpstr>
      <vt:lpstr>Carnegie Grant Schema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Carnegie Grant ER Exercise Solution</dc:title>
  <dc:creator>Stephanie2</dc:creator>
  <cp:lastModifiedBy>Stephanie2</cp:lastModifiedBy>
  <cp:revision>3</cp:revision>
  <dcterms:created xsi:type="dcterms:W3CDTF">2012-10-21T15:39:30Z</dcterms:created>
  <dcterms:modified xsi:type="dcterms:W3CDTF">2012-10-21T15:54:31Z</dcterms:modified>
</cp:coreProperties>
</file>