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" y="-2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48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2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7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75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1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39BB7-42C7-4990-9D6C-3E950EBE84AE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06A01-EBFA-47CA-91B7-1339C1DFA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0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010874"/>
              </p:ext>
            </p:extLst>
          </p:nvPr>
        </p:nvGraphicFramePr>
        <p:xfrm>
          <a:off x="381000" y="1219200"/>
          <a:ext cx="8610593" cy="533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1584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15788"/>
                <a:gridCol w="200005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  <a:gridCol w="157896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Complete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Degree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BSIS/MSIS/MSLS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PhD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Appropriate Expenses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Amount Requested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≤ $200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     &gt;$200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# Previous Grants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Fund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Return to Complete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Deny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X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36" marR="6036" marT="6036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52400"/>
            <a:ext cx="8305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solidFill>
                  <a:srgbClr val="7030A0"/>
                </a:solidFill>
              </a:rPr>
              <a:t>Carnegie Grant Decision Table</a:t>
            </a:r>
          </a:p>
          <a:p>
            <a:r>
              <a:rPr lang="en-US" sz="1600" smtClean="0"/>
              <a:t>Assumption: </a:t>
            </a:r>
            <a:r>
              <a:rPr lang="en-US" sz="1600" baseline="0" smtClean="0"/>
              <a:t>A proposal that has been denied because the expenses are inappropriate or the amount requested is &gt;$200 will be denied, but may be revised and resubmitted.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178872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endCxn id="46" idx="1"/>
          </p:cNvCxnSpPr>
          <p:nvPr/>
        </p:nvCxnSpPr>
        <p:spPr>
          <a:xfrm>
            <a:off x="383774" y="3190365"/>
            <a:ext cx="7466397" cy="3007813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49698" y="381000"/>
            <a:ext cx="3844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6600CC"/>
                </a:solidFill>
              </a:rPr>
              <a:t>Carnegie Grant Decision Tree</a:t>
            </a:r>
            <a:endParaRPr lang="en-US" sz="2400" b="1">
              <a:solidFill>
                <a:srgbClr val="66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552" y="1327666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Application complete?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89952" y="134309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Appropriate</a:t>
            </a:r>
          </a:p>
          <a:p>
            <a:r>
              <a:rPr lang="en-US" smtClean="0"/>
              <a:t>expenses?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35004" y="140772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Amount</a:t>
            </a:r>
          </a:p>
          <a:p>
            <a:r>
              <a:rPr lang="en-US" smtClean="0"/>
              <a:t>requested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18952" y="154622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Program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270706" y="1276808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# Previous</a:t>
            </a:r>
          </a:p>
          <a:p>
            <a:r>
              <a:rPr lang="en-US" smtClean="0"/>
              <a:t>applications</a:t>
            </a:r>
            <a:endParaRPr lang="en-US"/>
          </a:p>
        </p:txBody>
      </p:sp>
      <p:cxnSp>
        <p:nvCxnSpPr>
          <p:cNvPr id="11" name="Straight Connector 10"/>
          <p:cNvCxnSpPr>
            <a:endCxn id="60" idx="1"/>
          </p:cNvCxnSpPr>
          <p:nvPr/>
        </p:nvCxnSpPr>
        <p:spPr>
          <a:xfrm flipV="1">
            <a:off x="4981696" y="4040282"/>
            <a:ext cx="2868475" cy="1036182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048000" y="3388925"/>
            <a:ext cx="1676400" cy="890919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589952" y="2834926"/>
            <a:ext cx="1229448" cy="888651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8" idx="1"/>
          </p:cNvCxnSpPr>
          <p:nvPr/>
        </p:nvCxnSpPr>
        <p:spPr>
          <a:xfrm flipV="1">
            <a:off x="6553200" y="5425057"/>
            <a:ext cx="1296971" cy="234722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7" idx="1"/>
          </p:cNvCxnSpPr>
          <p:nvPr/>
        </p:nvCxnSpPr>
        <p:spPr>
          <a:xfrm>
            <a:off x="6553200" y="4495800"/>
            <a:ext cx="1296971" cy="28349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96435" y="2314573"/>
            <a:ext cx="975165" cy="875792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66848" y="2338956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</a:t>
            </a:r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0705" y="3454680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3872" y="2934348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</a:t>
            </a:r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048000" y="3538911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&gt;</a:t>
            </a:r>
            <a:r>
              <a:rPr lang="en-US" smtClean="0"/>
              <a:t>$200</a:t>
            </a: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113952" y="4495800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≤$200</a:t>
            </a:r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929730" y="4224948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BSIS, MSIS, MSLS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445406" y="5475113"/>
            <a:ext cx="64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PhD</a:t>
            </a:r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6766006" y="3771631"/>
            <a:ext cx="457200" cy="369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&gt;0</a:t>
            </a:r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636002" y="4645874"/>
            <a:ext cx="522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=0</a:t>
            </a:r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738094" y="5179838"/>
            <a:ext cx="48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&gt;1</a:t>
            </a:r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808989" y="5999460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≤ 1</a:t>
            </a:r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7536208" y="1877291"/>
            <a:ext cx="1466127" cy="646331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Return for</a:t>
            </a:r>
          </a:p>
          <a:p>
            <a:r>
              <a:rPr lang="en-US" smtClean="0"/>
              <a:t>Completion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850171" y="6013512"/>
            <a:ext cx="838200" cy="369332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Fund</a:t>
            </a:r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850171" y="4594632"/>
            <a:ext cx="838200" cy="369332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Fund</a:t>
            </a:r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7850171" y="5240391"/>
            <a:ext cx="838200" cy="369332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Deny</a:t>
            </a:r>
            <a:endParaRPr lang="en-US"/>
          </a:p>
        </p:txBody>
      </p:sp>
      <p:cxnSp>
        <p:nvCxnSpPr>
          <p:cNvPr id="52" name="Straight Connector 51"/>
          <p:cNvCxnSpPr>
            <a:endCxn id="45" idx="1"/>
          </p:cNvCxnSpPr>
          <p:nvPr/>
        </p:nvCxnSpPr>
        <p:spPr>
          <a:xfrm flipV="1">
            <a:off x="1371600" y="2200457"/>
            <a:ext cx="6164608" cy="114116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975352" y="3910512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850171" y="2577813"/>
            <a:ext cx="838200" cy="369332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Deny</a:t>
            </a:r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850171" y="3855616"/>
            <a:ext cx="838200" cy="369332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Deny</a:t>
            </a:r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7850171" y="3150751"/>
            <a:ext cx="838200" cy="369332"/>
          </a:xfrm>
          <a:prstGeom prst="rect">
            <a:avLst/>
          </a:prstGeom>
          <a:noFill/>
          <a:ln w="19050">
            <a:solidFill>
              <a:srgbClr val="6600CC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Deny</a:t>
            </a:r>
            <a:endParaRPr lang="en-US"/>
          </a:p>
        </p:txBody>
      </p:sp>
      <p:cxnSp>
        <p:nvCxnSpPr>
          <p:cNvPr id="62" name="Straight Connector 61"/>
          <p:cNvCxnSpPr>
            <a:endCxn id="59" idx="1"/>
          </p:cNvCxnSpPr>
          <p:nvPr/>
        </p:nvCxnSpPr>
        <p:spPr>
          <a:xfrm flipV="1">
            <a:off x="2751038" y="2762479"/>
            <a:ext cx="5099133" cy="72448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endCxn id="61" idx="1"/>
          </p:cNvCxnSpPr>
          <p:nvPr/>
        </p:nvCxnSpPr>
        <p:spPr>
          <a:xfrm flipV="1">
            <a:off x="4724400" y="3335417"/>
            <a:ext cx="3125771" cy="72900"/>
          </a:xfrm>
          <a:prstGeom prst="line">
            <a:avLst/>
          </a:prstGeom>
          <a:ln w="38100">
            <a:solidFill>
              <a:srgbClr val="66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66868" y="547511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mtClean="0"/>
              <a:t>Assumption: </a:t>
            </a:r>
            <a:r>
              <a:rPr lang="en-US" baseline="0" smtClean="0"/>
              <a:t>A proposal that has been denied because the expenses are inappropriate or the amount requested is &gt;$200 will be denied, but may be revised and resubmitted.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5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438</Words>
  <Application>Microsoft Office PowerPoint</Application>
  <PresentationFormat>On-screen Show (4:3)</PresentationFormat>
  <Paragraphs>388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W Haas</dc:creator>
  <cp:lastModifiedBy>Stephanie W Haas</cp:lastModifiedBy>
  <cp:revision>3</cp:revision>
  <dcterms:created xsi:type="dcterms:W3CDTF">2012-10-03T17:36:11Z</dcterms:created>
  <dcterms:modified xsi:type="dcterms:W3CDTF">2012-10-03T18:00:31Z</dcterms:modified>
</cp:coreProperties>
</file>