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57" r:id="rId4"/>
    <p:sldId id="258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ACC9F-6D2A-40B6-8B2C-1DC958749AAA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9AFB7-682C-4F9F-9328-EF86D2BD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07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0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7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1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1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7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8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9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1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39128-7A7F-40A2-8E63-6184CFD04BF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0444-39B4-46DE-9853-DFF4D590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3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93546"/>
              </p:ext>
            </p:extLst>
          </p:nvPr>
        </p:nvGraphicFramePr>
        <p:xfrm>
          <a:off x="266700" y="1676400"/>
          <a:ext cx="8762999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256"/>
                <a:gridCol w="2097128"/>
                <a:gridCol w="1797538"/>
                <a:gridCol w="2097128"/>
                <a:gridCol w="149794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Create</a:t>
                      </a:r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Retrieve</a:t>
                      </a:r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Update</a:t>
                      </a:r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Delete</a:t>
                      </a:r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Student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Advisor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Application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Budget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27492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Carnegie Grant CRUD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4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162756"/>
              </p:ext>
            </p:extLst>
          </p:nvPr>
        </p:nvGraphicFramePr>
        <p:xfrm>
          <a:off x="266700" y="1676400"/>
          <a:ext cx="8762999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256"/>
                <a:gridCol w="2097128"/>
                <a:gridCol w="1797538"/>
                <a:gridCol w="2097128"/>
                <a:gridCol w="149794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Create</a:t>
                      </a:r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Retrieve</a:t>
                      </a:r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Update</a:t>
                      </a:r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Delete</a:t>
                      </a:r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Student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When</a:t>
                      </a:r>
                      <a:r>
                        <a:rPr lang="en-US" baseline="0" smtClean="0"/>
                        <a:t> student submits application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StudentPID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SName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StEmail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StAddress</a:t>
                      </a:r>
                      <a:r>
                        <a:rPr lang="en-US" dirty="0" smtClean="0"/>
                        <a:t>, if change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 after student leaves SILS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Advisor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advisor’s name appears on an application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AdvName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AdvEmail</a:t>
                      </a:r>
                      <a:r>
                        <a:rPr lang="en-US" dirty="0" smtClean="0"/>
                        <a:t>, if change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never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Application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When student submits application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Student PID, AdvPID, AppDate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fields, as approvals are gained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 after student leaves SILS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Budget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When student submits application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TravelReq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SuppSurvReq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PostageReq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SubjCompReq</a:t>
                      </a:r>
                      <a:r>
                        <a:rPr lang="en-US" baseline="0" dirty="0" smtClean="0"/>
                        <a:t>, if change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Archive</a:t>
                      </a:r>
                      <a:r>
                        <a:rPr lang="en-US" baseline="0" smtClean="0"/>
                        <a:t> after student leaves SILS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27492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Carnegie Grant CRUD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1912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</a:rPr>
              <a:t>Carnegie Grant ER Exercise Solution</a:t>
            </a:r>
            <a:endParaRPr lang="en-US" sz="3200" b="1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98" y="685800"/>
            <a:ext cx="7728216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842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chemeClr val="accent6">
                    <a:lumMod val="75000"/>
                  </a:schemeClr>
                </a:solidFill>
              </a:rPr>
              <a:t>Carnegie Grant Schema</a:t>
            </a:r>
            <a:endParaRPr lang="en-US" sz="36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Student (</a:t>
            </a:r>
            <a:r>
              <a:rPr lang="en-US" sz="2400" u="sng" smtClean="0"/>
              <a:t>StudentPID</a:t>
            </a:r>
            <a:r>
              <a:rPr lang="en-US" sz="2400" smtClean="0"/>
              <a:t>, StName, StEmail, St Address, StDegree)</a:t>
            </a:r>
          </a:p>
          <a:p>
            <a:endParaRPr lang="en-US" sz="2400"/>
          </a:p>
          <a:p>
            <a:r>
              <a:rPr lang="en-US" sz="2400" smtClean="0"/>
              <a:t>Advisor (</a:t>
            </a:r>
            <a:r>
              <a:rPr lang="en-US" sz="2400" u="sng" smtClean="0"/>
              <a:t>AdvPID</a:t>
            </a:r>
            <a:r>
              <a:rPr lang="en-US" sz="2400" smtClean="0"/>
              <a:t>, AdvName, AdvOfficePhone, AdvEmail)</a:t>
            </a:r>
          </a:p>
          <a:p>
            <a:endParaRPr lang="en-US" sz="2400"/>
          </a:p>
          <a:p>
            <a:r>
              <a:rPr lang="en-US" sz="2400" smtClean="0"/>
              <a:t>Application (</a:t>
            </a:r>
            <a:r>
              <a:rPr lang="en-US" sz="2400" u="sng" smtClean="0"/>
              <a:t>AppID</a:t>
            </a:r>
            <a:r>
              <a:rPr lang="en-US" sz="2400" smtClean="0"/>
              <a:t>, StudentPID, AdvPID, AppDate, AdvApproveDate, AdvRating, ResDescr, DeanApproveDate)</a:t>
            </a:r>
          </a:p>
          <a:p>
            <a:endParaRPr lang="en-US" sz="2400"/>
          </a:p>
          <a:p>
            <a:r>
              <a:rPr lang="en-US" sz="2400" smtClean="0"/>
              <a:t>Budget (</a:t>
            </a:r>
            <a:r>
              <a:rPr lang="en-US" sz="2400" u="sng" smtClean="0"/>
              <a:t>BudgetID</a:t>
            </a:r>
            <a:r>
              <a:rPr lang="en-US" sz="2400" smtClean="0"/>
              <a:t>, AppID, TravelReq, SuppSurvReq, PostageReq, SubjCompReq)</a:t>
            </a:r>
            <a:endParaRPr lang="en-US" sz="240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819400" y="2438400"/>
            <a:ext cx="990600" cy="135942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2514600" y="3505200"/>
            <a:ext cx="2667000" cy="29262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819400" y="4191000"/>
            <a:ext cx="690562" cy="81729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77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158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Carnegie Grant ER Exercise Solution</vt:lpstr>
      <vt:lpstr>Carnegie Grant Schema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W Haas</dc:creator>
  <cp:lastModifiedBy>Andreas Orphanides</cp:lastModifiedBy>
  <cp:revision>5</cp:revision>
  <cp:lastPrinted>2012-10-26T18:38:26Z</cp:lastPrinted>
  <dcterms:created xsi:type="dcterms:W3CDTF">2012-10-26T18:26:57Z</dcterms:created>
  <dcterms:modified xsi:type="dcterms:W3CDTF">2013-03-21T15:51:04Z</dcterms:modified>
</cp:coreProperties>
</file>