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ppt/media/audio2.bin" ContentType="audio/unknown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56" r:id="rId2"/>
    <p:sldId id="256" r:id="rId3"/>
    <p:sldId id="355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  <p:sldId id="401" r:id="rId49"/>
    <p:sldId id="402" r:id="rId50"/>
    <p:sldId id="405" r:id="rId51"/>
    <p:sldId id="406" r:id="rId52"/>
    <p:sldId id="407" r:id="rId53"/>
    <p:sldId id="408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7244" autoAdjust="0"/>
    <p:restoredTop sz="94646" autoAdjust="0"/>
  </p:normalViewPr>
  <p:slideViewPr>
    <p:cSldViewPr>
      <p:cViewPr>
        <p:scale>
          <a:sx n="85" d="100"/>
          <a:sy n="85" d="100"/>
        </p:scale>
        <p:origin x="-214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C6359-94B3-CB40-B324-B4C80C86180C}" type="doc">
      <dgm:prSet loTypeId="urn:microsoft.com/office/officeart/2005/8/layout/process1" loCatId="" qsTypeId="urn:microsoft.com/office/officeart/2005/8/quickstyle/simple4" qsCatId="simple" csTypeId="urn:microsoft.com/office/officeart/2005/8/colors/accent6_3" csCatId="accent6" phldr="1"/>
      <dgm:spPr/>
    </dgm:pt>
    <dgm:pt modelId="{97EEE9DC-5397-7D4F-9364-8BF8FFE2FC90}">
      <dgm:prSet phldrT="[Text]" custT="1"/>
      <dgm:spPr/>
      <dgm:t>
        <a:bodyPr/>
        <a:lstStyle/>
        <a:p>
          <a:r>
            <a:rPr lang="en-US" sz="2400" dirty="0" smtClean="0"/>
            <a:t>Determine acceptable evidence</a:t>
          </a:r>
          <a:endParaRPr lang="en-US" sz="2400" dirty="0"/>
        </a:p>
      </dgm:t>
    </dgm:pt>
    <dgm:pt modelId="{B443351D-1D61-7B45-BB3A-BF82F16384E8}" type="parTrans" cxnId="{252BB0DF-B7C1-7347-A0FB-F5D8AB4B905E}">
      <dgm:prSet/>
      <dgm:spPr/>
      <dgm:t>
        <a:bodyPr/>
        <a:lstStyle/>
        <a:p>
          <a:endParaRPr lang="en-US"/>
        </a:p>
      </dgm:t>
    </dgm:pt>
    <dgm:pt modelId="{4946FA06-3877-A045-B1B3-8B1E22E08B5F}" type="sibTrans" cxnId="{252BB0DF-B7C1-7347-A0FB-F5D8AB4B905E}">
      <dgm:prSet/>
      <dgm:spPr/>
      <dgm:t>
        <a:bodyPr/>
        <a:lstStyle/>
        <a:p>
          <a:endParaRPr lang="en-US"/>
        </a:p>
      </dgm:t>
    </dgm:pt>
    <dgm:pt modelId="{677E5B7B-DB39-0D4C-8352-8F83B1D3048C}">
      <dgm:prSet phldrT="[Text]" custT="1"/>
      <dgm:spPr/>
      <dgm:t>
        <a:bodyPr/>
        <a:lstStyle/>
        <a:p>
          <a:r>
            <a:rPr lang="en-US" sz="2400" dirty="0" smtClean="0"/>
            <a:t>Plan learning experiences and instruction</a:t>
          </a:r>
          <a:endParaRPr lang="en-US" sz="2400" dirty="0"/>
        </a:p>
      </dgm:t>
    </dgm:pt>
    <dgm:pt modelId="{DF0E08B4-C7E5-B148-921A-99E2FFC1DC9C}" type="parTrans" cxnId="{EEE56793-8555-9D4C-854C-E65668175A6A}">
      <dgm:prSet/>
      <dgm:spPr/>
      <dgm:t>
        <a:bodyPr/>
        <a:lstStyle/>
        <a:p>
          <a:endParaRPr lang="en-US"/>
        </a:p>
      </dgm:t>
    </dgm:pt>
    <dgm:pt modelId="{A0F675E7-8D0A-C747-9758-AD55C205CEF8}" type="sibTrans" cxnId="{EEE56793-8555-9D4C-854C-E65668175A6A}">
      <dgm:prSet/>
      <dgm:spPr/>
      <dgm:t>
        <a:bodyPr/>
        <a:lstStyle/>
        <a:p>
          <a:endParaRPr lang="en-US"/>
        </a:p>
      </dgm:t>
    </dgm:pt>
    <dgm:pt modelId="{0D389EF3-7C56-0E4B-92C2-63D4FC948016}">
      <dgm:prSet phldrT="[Text]" custT="1"/>
      <dgm:spPr/>
      <dgm:t>
        <a:bodyPr/>
        <a:lstStyle/>
        <a:p>
          <a:r>
            <a:rPr lang="en-US" sz="2400" dirty="0" smtClean="0"/>
            <a:t>Identify desired results</a:t>
          </a:r>
          <a:endParaRPr lang="en-US" sz="2400" dirty="0"/>
        </a:p>
      </dgm:t>
    </dgm:pt>
    <dgm:pt modelId="{8EA0276E-C853-0146-81D8-2306DDB4634A}" type="parTrans" cxnId="{97FE3FC9-F77F-FB4C-BCF2-E4DF527AB305}">
      <dgm:prSet/>
      <dgm:spPr/>
      <dgm:t>
        <a:bodyPr/>
        <a:lstStyle/>
        <a:p>
          <a:endParaRPr lang="en-US"/>
        </a:p>
      </dgm:t>
    </dgm:pt>
    <dgm:pt modelId="{F097AC72-B426-A549-894D-8EC59A10F9CC}" type="sibTrans" cxnId="{97FE3FC9-F77F-FB4C-BCF2-E4DF527AB305}">
      <dgm:prSet/>
      <dgm:spPr/>
      <dgm:t>
        <a:bodyPr/>
        <a:lstStyle/>
        <a:p>
          <a:endParaRPr lang="en-US"/>
        </a:p>
      </dgm:t>
    </dgm:pt>
    <dgm:pt modelId="{9D4F01F1-F369-124E-9B31-619394F70AC9}" type="pres">
      <dgm:prSet presAssocID="{CC1C6359-94B3-CB40-B324-B4C80C86180C}" presName="Name0" presStyleCnt="0">
        <dgm:presLayoutVars>
          <dgm:dir/>
          <dgm:resizeHandles val="exact"/>
        </dgm:presLayoutVars>
      </dgm:prSet>
      <dgm:spPr/>
    </dgm:pt>
    <dgm:pt modelId="{45758C68-A9F1-3449-B486-E28E5786D813}" type="pres">
      <dgm:prSet presAssocID="{97EEE9DC-5397-7D4F-9364-8BF8FFE2FC90}" presName="node" presStyleLbl="node1" presStyleIdx="0" presStyleCnt="3">
        <dgm:presLayoutVars>
          <dgm:bulletEnabled val="1"/>
        </dgm:presLayoutVars>
      </dgm:prSet>
      <dgm:spPr/>
    </dgm:pt>
    <dgm:pt modelId="{329CEF89-94DD-B14F-9C97-03AD991AFDA2}" type="pres">
      <dgm:prSet presAssocID="{4946FA06-3877-A045-B1B3-8B1E22E08B5F}" presName="sibTrans" presStyleLbl="sibTrans2D1" presStyleIdx="0" presStyleCnt="2" custLinFactX="-1471" custLinFactY="200000" custLinFactNeighborX="-100000" custLinFactNeighborY="238003"/>
      <dgm:spPr/>
    </dgm:pt>
    <dgm:pt modelId="{E0B7E638-2A3D-7343-9DD5-69F7D07E4FAD}" type="pres">
      <dgm:prSet presAssocID="{4946FA06-3877-A045-B1B3-8B1E22E08B5F}" presName="connectorText" presStyleLbl="sibTrans2D1" presStyleIdx="0" presStyleCnt="2"/>
      <dgm:spPr/>
    </dgm:pt>
    <dgm:pt modelId="{1588EF19-94E3-4C4B-8041-DA10296ED3E2}" type="pres">
      <dgm:prSet presAssocID="{677E5B7B-DB39-0D4C-8352-8F83B1D3048C}" presName="node" presStyleLbl="node1" presStyleIdx="1" presStyleCnt="3">
        <dgm:presLayoutVars>
          <dgm:bulletEnabled val="1"/>
        </dgm:presLayoutVars>
      </dgm:prSet>
      <dgm:spPr/>
    </dgm:pt>
    <dgm:pt modelId="{AE28DDA6-21FF-A145-A98D-9A438C18C9CD}" type="pres">
      <dgm:prSet presAssocID="{A0F675E7-8D0A-C747-9758-AD55C205CEF8}" presName="sibTrans" presStyleLbl="sibTrans2D1" presStyleIdx="1" presStyleCnt="2" custAng="5400000" custLinFactY="200000" custLinFactNeighborX="84594" custLinFactNeighborY="243536"/>
      <dgm:spPr/>
    </dgm:pt>
    <dgm:pt modelId="{ACCE1320-1B3E-A242-BB97-2F15A8DB40C9}" type="pres">
      <dgm:prSet presAssocID="{A0F675E7-8D0A-C747-9758-AD55C205CEF8}" presName="connectorText" presStyleLbl="sibTrans2D1" presStyleIdx="1" presStyleCnt="2"/>
      <dgm:spPr/>
    </dgm:pt>
    <dgm:pt modelId="{BF21D7FC-5346-1147-9A65-876BCBA69105}" type="pres">
      <dgm:prSet presAssocID="{0D389EF3-7C56-0E4B-92C2-63D4FC9480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F164-F7E4-1142-9D96-68894A4054D5}" type="presOf" srcId="{4946FA06-3877-A045-B1B3-8B1E22E08B5F}" destId="{329CEF89-94DD-B14F-9C97-03AD991AFDA2}" srcOrd="0" destOrd="0" presId="urn:microsoft.com/office/officeart/2005/8/layout/process1"/>
    <dgm:cxn modelId="{0188E823-E903-2147-AD5B-12DFA3663757}" type="presOf" srcId="{677E5B7B-DB39-0D4C-8352-8F83B1D3048C}" destId="{1588EF19-94E3-4C4B-8041-DA10296ED3E2}" srcOrd="0" destOrd="0" presId="urn:microsoft.com/office/officeart/2005/8/layout/process1"/>
    <dgm:cxn modelId="{97FE3FC9-F77F-FB4C-BCF2-E4DF527AB305}" srcId="{CC1C6359-94B3-CB40-B324-B4C80C86180C}" destId="{0D389EF3-7C56-0E4B-92C2-63D4FC948016}" srcOrd="2" destOrd="0" parTransId="{8EA0276E-C853-0146-81D8-2306DDB4634A}" sibTransId="{F097AC72-B426-A549-894D-8EC59A10F9CC}"/>
    <dgm:cxn modelId="{D76C439D-3399-BB4A-A771-6FFB34A1F350}" type="presOf" srcId="{CC1C6359-94B3-CB40-B324-B4C80C86180C}" destId="{9D4F01F1-F369-124E-9B31-619394F70AC9}" srcOrd="0" destOrd="0" presId="urn:microsoft.com/office/officeart/2005/8/layout/process1"/>
    <dgm:cxn modelId="{47E38F7F-21E2-8A45-B761-95E023BAC422}" type="presOf" srcId="{0D389EF3-7C56-0E4B-92C2-63D4FC948016}" destId="{BF21D7FC-5346-1147-9A65-876BCBA69105}" srcOrd="0" destOrd="0" presId="urn:microsoft.com/office/officeart/2005/8/layout/process1"/>
    <dgm:cxn modelId="{1AEEF37A-64C3-5247-BBCA-6B5FCD5A0556}" type="presOf" srcId="{4946FA06-3877-A045-B1B3-8B1E22E08B5F}" destId="{E0B7E638-2A3D-7343-9DD5-69F7D07E4FAD}" srcOrd="1" destOrd="0" presId="urn:microsoft.com/office/officeart/2005/8/layout/process1"/>
    <dgm:cxn modelId="{8CCBEC12-B572-6F41-9AA9-936E87E4FE5B}" type="presOf" srcId="{A0F675E7-8D0A-C747-9758-AD55C205CEF8}" destId="{AE28DDA6-21FF-A145-A98D-9A438C18C9CD}" srcOrd="0" destOrd="0" presId="urn:microsoft.com/office/officeart/2005/8/layout/process1"/>
    <dgm:cxn modelId="{297375B7-5EB7-1D48-A892-485CD7F43FF9}" type="presOf" srcId="{97EEE9DC-5397-7D4F-9364-8BF8FFE2FC90}" destId="{45758C68-A9F1-3449-B486-E28E5786D813}" srcOrd="0" destOrd="0" presId="urn:microsoft.com/office/officeart/2005/8/layout/process1"/>
    <dgm:cxn modelId="{31C8723E-C889-B645-92AD-DA0A33D26406}" type="presOf" srcId="{A0F675E7-8D0A-C747-9758-AD55C205CEF8}" destId="{ACCE1320-1B3E-A242-BB97-2F15A8DB40C9}" srcOrd="1" destOrd="0" presId="urn:microsoft.com/office/officeart/2005/8/layout/process1"/>
    <dgm:cxn modelId="{EEE56793-8555-9D4C-854C-E65668175A6A}" srcId="{CC1C6359-94B3-CB40-B324-B4C80C86180C}" destId="{677E5B7B-DB39-0D4C-8352-8F83B1D3048C}" srcOrd="1" destOrd="0" parTransId="{DF0E08B4-C7E5-B148-921A-99E2FFC1DC9C}" sibTransId="{A0F675E7-8D0A-C747-9758-AD55C205CEF8}"/>
    <dgm:cxn modelId="{252BB0DF-B7C1-7347-A0FB-F5D8AB4B905E}" srcId="{CC1C6359-94B3-CB40-B324-B4C80C86180C}" destId="{97EEE9DC-5397-7D4F-9364-8BF8FFE2FC90}" srcOrd="0" destOrd="0" parTransId="{B443351D-1D61-7B45-BB3A-BF82F16384E8}" sibTransId="{4946FA06-3877-A045-B1B3-8B1E22E08B5F}"/>
    <dgm:cxn modelId="{C05BA6F2-AD1D-6D4C-8781-C85B5039D974}" type="presParOf" srcId="{9D4F01F1-F369-124E-9B31-619394F70AC9}" destId="{45758C68-A9F1-3449-B486-E28E5786D813}" srcOrd="0" destOrd="0" presId="urn:microsoft.com/office/officeart/2005/8/layout/process1"/>
    <dgm:cxn modelId="{6F59284C-4F32-CE48-A3EA-CA02A543C585}" type="presParOf" srcId="{9D4F01F1-F369-124E-9B31-619394F70AC9}" destId="{329CEF89-94DD-B14F-9C97-03AD991AFDA2}" srcOrd="1" destOrd="0" presId="urn:microsoft.com/office/officeart/2005/8/layout/process1"/>
    <dgm:cxn modelId="{10A6A304-56BD-114C-9329-11CC2D54A6A0}" type="presParOf" srcId="{329CEF89-94DD-B14F-9C97-03AD991AFDA2}" destId="{E0B7E638-2A3D-7343-9DD5-69F7D07E4FAD}" srcOrd="0" destOrd="0" presId="urn:microsoft.com/office/officeart/2005/8/layout/process1"/>
    <dgm:cxn modelId="{4EEFD136-83D6-664C-9894-3F8B82D0AB8E}" type="presParOf" srcId="{9D4F01F1-F369-124E-9B31-619394F70AC9}" destId="{1588EF19-94E3-4C4B-8041-DA10296ED3E2}" srcOrd="2" destOrd="0" presId="urn:microsoft.com/office/officeart/2005/8/layout/process1"/>
    <dgm:cxn modelId="{3145E871-7077-574B-BA81-15D2F89543DB}" type="presParOf" srcId="{9D4F01F1-F369-124E-9B31-619394F70AC9}" destId="{AE28DDA6-21FF-A145-A98D-9A438C18C9CD}" srcOrd="3" destOrd="0" presId="urn:microsoft.com/office/officeart/2005/8/layout/process1"/>
    <dgm:cxn modelId="{5BBAB2E3-ABEB-D14E-B747-17DA432B25C5}" type="presParOf" srcId="{AE28DDA6-21FF-A145-A98D-9A438C18C9CD}" destId="{ACCE1320-1B3E-A242-BB97-2F15A8DB40C9}" srcOrd="0" destOrd="0" presId="urn:microsoft.com/office/officeart/2005/8/layout/process1"/>
    <dgm:cxn modelId="{F796B0D1-EE8D-D748-AFBF-AF955CD47495}" type="presParOf" srcId="{9D4F01F1-F369-124E-9B31-619394F70AC9}" destId="{BF21D7FC-5346-1147-9A65-876BCBA691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C6359-94B3-CB40-B324-B4C80C86180C}" type="doc">
      <dgm:prSet loTypeId="urn:microsoft.com/office/officeart/2005/8/layout/process1" loCatId="" qsTypeId="urn:microsoft.com/office/officeart/2005/8/quickstyle/simple4" qsCatId="simple" csTypeId="urn:microsoft.com/office/officeart/2005/8/colors/accent6_3" csCatId="accent6" phldr="1"/>
      <dgm:spPr/>
    </dgm:pt>
    <dgm:pt modelId="{97EEE9DC-5397-7D4F-9364-8BF8FFE2FC90}">
      <dgm:prSet phldrT="[Text]" custT="1"/>
      <dgm:spPr/>
      <dgm:t>
        <a:bodyPr/>
        <a:lstStyle/>
        <a:p>
          <a:r>
            <a:rPr lang="en-US" sz="2400" dirty="0" smtClean="0"/>
            <a:t>Determine acceptable evidence</a:t>
          </a:r>
          <a:endParaRPr lang="en-US" sz="2400" dirty="0"/>
        </a:p>
      </dgm:t>
    </dgm:pt>
    <dgm:pt modelId="{B443351D-1D61-7B45-BB3A-BF82F16384E8}" type="parTrans" cxnId="{252BB0DF-B7C1-7347-A0FB-F5D8AB4B905E}">
      <dgm:prSet/>
      <dgm:spPr/>
      <dgm:t>
        <a:bodyPr/>
        <a:lstStyle/>
        <a:p>
          <a:endParaRPr lang="en-US"/>
        </a:p>
      </dgm:t>
    </dgm:pt>
    <dgm:pt modelId="{4946FA06-3877-A045-B1B3-8B1E22E08B5F}" type="sibTrans" cxnId="{252BB0DF-B7C1-7347-A0FB-F5D8AB4B905E}">
      <dgm:prSet/>
      <dgm:spPr/>
      <dgm:t>
        <a:bodyPr/>
        <a:lstStyle/>
        <a:p>
          <a:endParaRPr lang="en-US"/>
        </a:p>
      </dgm:t>
    </dgm:pt>
    <dgm:pt modelId="{677E5B7B-DB39-0D4C-8352-8F83B1D3048C}">
      <dgm:prSet phldrT="[Text]" custT="1"/>
      <dgm:spPr/>
      <dgm:t>
        <a:bodyPr/>
        <a:lstStyle/>
        <a:p>
          <a:r>
            <a:rPr lang="en-US" sz="2400" dirty="0" smtClean="0"/>
            <a:t>Plan learning experiences and instruction</a:t>
          </a:r>
          <a:endParaRPr lang="en-US" sz="2400" dirty="0"/>
        </a:p>
      </dgm:t>
    </dgm:pt>
    <dgm:pt modelId="{DF0E08B4-C7E5-B148-921A-99E2FFC1DC9C}" type="parTrans" cxnId="{EEE56793-8555-9D4C-854C-E65668175A6A}">
      <dgm:prSet/>
      <dgm:spPr/>
      <dgm:t>
        <a:bodyPr/>
        <a:lstStyle/>
        <a:p>
          <a:endParaRPr lang="en-US"/>
        </a:p>
      </dgm:t>
    </dgm:pt>
    <dgm:pt modelId="{A0F675E7-8D0A-C747-9758-AD55C205CEF8}" type="sibTrans" cxnId="{EEE56793-8555-9D4C-854C-E65668175A6A}">
      <dgm:prSet/>
      <dgm:spPr/>
      <dgm:t>
        <a:bodyPr/>
        <a:lstStyle/>
        <a:p>
          <a:endParaRPr lang="en-US"/>
        </a:p>
      </dgm:t>
    </dgm:pt>
    <dgm:pt modelId="{F3CFEB74-69EC-284E-A248-85103B66C127}">
      <dgm:prSet phldrT="[Text]" custT="1"/>
      <dgm:spPr/>
      <dgm:t>
        <a:bodyPr/>
        <a:lstStyle/>
        <a:p>
          <a:r>
            <a:rPr lang="en-US" sz="2400" dirty="0" smtClean="0"/>
            <a:t>Identify desired results</a:t>
          </a:r>
          <a:endParaRPr lang="en-US" sz="2400" dirty="0"/>
        </a:p>
      </dgm:t>
    </dgm:pt>
    <dgm:pt modelId="{1B3EBFD2-8BCC-7D43-B99C-1CA316EDD555}" type="parTrans" cxnId="{89B7BD23-E29D-8144-8CAE-BAF268A192DE}">
      <dgm:prSet/>
      <dgm:spPr/>
      <dgm:t>
        <a:bodyPr/>
        <a:lstStyle/>
        <a:p>
          <a:endParaRPr lang="en-US"/>
        </a:p>
      </dgm:t>
    </dgm:pt>
    <dgm:pt modelId="{022CDDA1-EC73-BD42-9759-DB5AFD11E5B1}" type="sibTrans" cxnId="{89B7BD23-E29D-8144-8CAE-BAF268A192DE}">
      <dgm:prSet/>
      <dgm:spPr/>
      <dgm:t>
        <a:bodyPr/>
        <a:lstStyle/>
        <a:p>
          <a:endParaRPr lang="en-US"/>
        </a:p>
      </dgm:t>
    </dgm:pt>
    <dgm:pt modelId="{9D4F01F1-F369-124E-9B31-619394F70AC9}" type="pres">
      <dgm:prSet presAssocID="{CC1C6359-94B3-CB40-B324-B4C80C86180C}" presName="Name0" presStyleCnt="0">
        <dgm:presLayoutVars>
          <dgm:dir/>
          <dgm:resizeHandles val="exact"/>
        </dgm:presLayoutVars>
      </dgm:prSet>
      <dgm:spPr/>
    </dgm:pt>
    <dgm:pt modelId="{07DF6783-CB1C-134C-8B52-794CD673E2BD}" type="pres">
      <dgm:prSet presAssocID="{F3CFEB74-69EC-284E-A248-85103B66C1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47193-B62D-DA40-A1B4-69DC8CBEA73E}" type="pres">
      <dgm:prSet presAssocID="{022CDDA1-EC73-BD42-9759-DB5AFD11E5B1}" presName="sibTrans" presStyleLbl="sibTrans2D1" presStyleIdx="0" presStyleCnt="2"/>
      <dgm:spPr/>
    </dgm:pt>
    <dgm:pt modelId="{6A95647C-38DB-C041-BEE5-650C140C9A45}" type="pres">
      <dgm:prSet presAssocID="{022CDDA1-EC73-BD42-9759-DB5AFD11E5B1}" presName="connectorText" presStyleLbl="sibTrans2D1" presStyleIdx="0" presStyleCnt="2"/>
      <dgm:spPr/>
    </dgm:pt>
    <dgm:pt modelId="{45758C68-A9F1-3449-B486-E28E5786D813}" type="pres">
      <dgm:prSet presAssocID="{97EEE9DC-5397-7D4F-9364-8BF8FFE2FC90}" presName="node" presStyleLbl="node1" presStyleIdx="1" presStyleCnt="3">
        <dgm:presLayoutVars>
          <dgm:bulletEnabled val="1"/>
        </dgm:presLayoutVars>
      </dgm:prSet>
      <dgm:spPr/>
    </dgm:pt>
    <dgm:pt modelId="{329CEF89-94DD-B14F-9C97-03AD991AFDA2}" type="pres">
      <dgm:prSet presAssocID="{4946FA06-3877-A045-B1B3-8B1E22E08B5F}" presName="sibTrans" presStyleLbl="sibTrans2D1" presStyleIdx="1" presStyleCnt="2" custLinFactNeighborX="10430" custLinFactNeighborY="7733"/>
      <dgm:spPr/>
    </dgm:pt>
    <dgm:pt modelId="{E0B7E638-2A3D-7343-9DD5-69F7D07E4FAD}" type="pres">
      <dgm:prSet presAssocID="{4946FA06-3877-A045-B1B3-8B1E22E08B5F}" presName="connectorText" presStyleLbl="sibTrans2D1" presStyleIdx="1" presStyleCnt="2"/>
      <dgm:spPr/>
    </dgm:pt>
    <dgm:pt modelId="{1588EF19-94E3-4C4B-8041-DA10296ED3E2}" type="pres">
      <dgm:prSet presAssocID="{677E5B7B-DB39-0D4C-8352-8F83B1D3048C}" presName="node" presStyleLbl="node1" presStyleIdx="2" presStyleCnt="3">
        <dgm:presLayoutVars>
          <dgm:bulletEnabled val="1"/>
        </dgm:presLayoutVars>
      </dgm:prSet>
      <dgm:spPr/>
    </dgm:pt>
  </dgm:ptLst>
  <dgm:cxnLst>
    <dgm:cxn modelId="{050C92BB-6249-9D47-874E-9EB415811031}" type="presOf" srcId="{4946FA06-3877-A045-B1B3-8B1E22E08B5F}" destId="{329CEF89-94DD-B14F-9C97-03AD991AFDA2}" srcOrd="0" destOrd="0" presId="urn:microsoft.com/office/officeart/2005/8/layout/process1"/>
    <dgm:cxn modelId="{89B7BD23-E29D-8144-8CAE-BAF268A192DE}" srcId="{CC1C6359-94B3-CB40-B324-B4C80C86180C}" destId="{F3CFEB74-69EC-284E-A248-85103B66C127}" srcOrd="0" destOrd="0" parTransId="{1B3EBFD2-8BCC-7D43-B99C-1CA316EDD555}" sibTransId="{022CDDA1-EC73-BD42-9759-DB5AFD11E5B1}"/>
    <dgm:cxn modelId="{E856DCCC-9652-974C-AB11-71524F12A20A}" type="presOf" srcId="{F3CFEB74-69EC-284E-A248-85103B66C127}" destId="{07DF6783-CB1C-134C-8B52-794CD673E2BD}" srcOrd="0" destOrd="0" presId="urn:microsoft.com/office/officeart/2005/8/layout/process1"/>
    <dgm:cxn modelId="{252BB0DF-B7C1-7347-A0FB-F5D8AB4B905E}" srcId="{CC1C6359-94B3-CB40-B324-B4C80C86180C}" destId="{97EEE9DC-5397-7D4F-9364-8BF8FFE2FC90}" srcOrd="1" destOrd="0" parTransId="{B443351D-1D61-7B45-BB3A-BF82F16384E8}" sibTransId="{4946FA06-3877-A045-B1B3-8B1E22E08B5F}"/>
    <dgm:cxn modelId="{C46C4971-6D7A-394D-B428-DC9955D0C4A0}" type="presOf" srcId="{022CDDA1-EC73-BD42-9759-DB5AFD11E5B1}" destId="{6A95647C-38DB-C041-BEE5-650C140C9A45}" srcOrd="1" destOrd="0" presId="urn:microsoft.com/office/officeart/2005/8/layout/process1"/>
    <dgm:cxn modelId="{1CC1F254-DE38-874B-8B7A-ABD3F2061A71}" type="presOf" srcId="{CC1C6359-94B3-CB40-B324-B4C80C86180C}" destId="{9D4F01F1-F369-124E-9B31-619394F70AC9}" srcOrd="0" destOrd="0" presId="urn:microsoft.com/office/officeart/2005/8/layout/process1"/>
    <dgm:cxn modelId="{5B22CB80-AFF4-F54E-B416-0A8CF6FD5D22}" type="presOf" srcId="{022CDDA1-EC73-BD42-9759-DB5AFD11E5B1}" destId="{9B947193-B62D-DA40-A1B4-69DC8CBEA73E}" srcOrd="0" destOrd="0" presId="urn:microsoft.com/office/officeart/2005/8/layout/process1"/>
    <dgm:cxn modelId="{990058D8-23B1-FB45-9CA9-54C9B6AAC54A}" type="presOf" srcId="{97EEE9DC-5397-7D4F-9364-8BF8FFE2FC90}" destId="{45758C68-A9F1-3449-B486-E28E5786D813}" srcOrd="0" destOrd="0" presId="urn:microsoft.com/office/officeart/2005/8/layout/process1"/>
    <dgm:cxn modelId="{52AEBC54-41E9-0C46-A53C-1638073493D8}" type="presOf" srcId="{4946FA06-3877-A045-B1B3-8B1E22E08B5F}" destId="{E0B7E638-2A3D-7343-9DD5-69F7D07E4FAD}" srcOrd="1" destOrd="0" presId="urn:microsoft.com/office/officeart/2005/8/layout/process1"/>
    <dgm:cxn modelId="{EEE56793-8555-9D4C-854C-E65668175A6A}" srcId="{CC1C6359-94B3-CB40-B324-B4C80C86180C}" destId="{677E5B7B-DB39-0D4C-8352-8F83B1D3048C}" srcOrd="2" destOrd="0" parTransId="{DF0E08B4-C7E5-B148-921A-99E2FFC1DC9C}" sibTransId="{A0F675E7-8D0A-C747-9758-AD55C205CEF8}"/>
    <dgm:cxn modelId="{0B95864F-17A7-3C47-9C53-13AF12B2E25B}" type="presOf" srcId="{677E5B7B-DB39-0D4C-8352-8F83B1D3048C}" destId="{1588EF19-94E3-4C4B-8041-DA10296ED3E2}" srcOrd="0" destOrd="0" presId="urn:microsoft.com/office/officeart/2005/8/layout/process1"/>
    <dgm:cxn modelId="{50FFE8C7-C6EE-DB44-85AD-F4FE6A868C2B}" type="presParOf" srcId="{9D4F01F1-F369-124E-9B31-619394F70AC9}" destId="{07DF6783-CB1C-134C-8B52-794CD673E2BD}" srcOrd="0" destOrd="0" presId="urn:microsoft.com/office/officeart/2005/8/layout/process1"/>
    <dgm:cxn modelId="{73CDE3F4-7529-F74F-8B94-001F53D5EBDA}" type="presParOf" srcId="{9D4F01F1-F369-124E-9B31-619394F70AC9}" destId="{9B947193-B62D-DA40-A1B4-69DC8CBEA73E}" srcOrd="1" destOrd="0" presId="urn:microsoft.com/office/officeart/2005/8/layout/process1"/>
    <dgm:cxn modelId="{9FD8752C-E041-9C4E-93AC-77BED76B1E00}" type="presParOf" srcId="{9B947193-B62D-DA40-A1B4-69DC8CBEA73E}" destId="{6A95647C-38DB-C041-BEE5-650C140C9A45}" srcOrd="0" destOrd="0" presId="urn:microsoft.com/office/officeart/2005/8/layout/process1"/>
    <dgm:cxn modelId="{62D587C3-EFA8-C344-8BF6-36E4DFA1A7CC}" type="presParOf" srcId="{9D4F01F1-F369-124E-9B31-619394F70AC9}" destId="{45758C68-A9F1-3449-B486-E28E5786D813}" srcOrd="2" destOrd="0" presId="urn:microsoft.com/office/officeart/2005/8/layout/process1"/>
    <dgm:cxn modelId="{9F81259A-FA88-0E41-95A0-C88547C9436E}" type="presParOf" srcId="{9D4F01F1-F369-124E-9B31-619394F70AC9}" destId="{329CEF89-94DD-B14F-9C97-03AD991AFDA2}" srcOrd="3" destOrd="0" presId="urn:microsoft.com/office/officeart/2005/8/layout/process1"/>
    <dgm:cxn modelId="{D947CFBB-3A2D-7E4C-AC06-52BB10FAD87C}" type="presParOf" srcId="{329CEF89-94DD-B14F-9C97-03AD991AFDA2}" destId="{E0B7E638-2A3D-7343-9DD5-69F7D07E4FAD}" srcOrd="0" destOrd="0" presId="urn:microsoft.com/office/officeart/2005/8/layout/process1"/>
    <dgm:cxn modelId="{882D8A6D-16A6-9443-A626-B1D1750DC02E}" type="presParOf" srcId="{9D4F01F1-F369-124E-9B31-619394F70AC9}" destId="{1588EF19-94E3-4C4B-8041-DA10296ED3E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B0157B-88E9-DD48-A6E4-511A70DFE834}" type="doc">
      <dgm:prSet loTypeId="urn:microsoft.com/office/officeart/2005/8/layout/pyramid1" loCatId="" qsTypeId="urn:microsoft.com/office/officeart/2005/8/quickstyle/3D3" qsCatId="3D" csTypeId="urn:microsoft.com/office/officeart/2005/8/colors/accent0_1" csCatId="mainScheme" phldr="1"/>
      <dgm:spPr/>
    </dgm:pt>
    <dgm:pt modelId="{8D82F382-CC18-8F4D-A1B7-4F9042AAB090}">
      <dgm:prSet phldrT="[Text]" custT="1"/>
      <dgm:spPr/>
      <dgm:t>
        <a:bodyPr/>
        <a:lstStyle/>
        <a:p>
          <a:endParaRPr lang="en-US" sz="3200" dirty="0" smtClean="0"/>
        </a:p>
      </dgm:t>
    </dgm:pt>
    <dgm:pt modelId="{5C609EE4-37EF-1542-AE48-12A0EB5DD74C}" type="sibTrans" cxnId="{2521E711-BEDA-D845-9BAA-E712FD893405}">
      <dgm:prSet/>
      <dgm:spPr/>
      <dgm:t>
        <a:bodyPr/>
        <a:lstStyle/>
        <a:p>
          <a:endParaRPr lang="en-US" sz="1400"/>
        </a:p>
      </dgm:t>
    </dgm:pt>
    <dgm:pt modelId="{D5C9DC4F-FE0E-7D4A-A72E-C3115998A4F7}" type="parTrans" cxnId="{2521E711-BEDA-D845-9BAA-E712FD893405}">
      <dgm:prSet/>
      <dgm:spPr/>
      <dgm:t>
        <a:bodyPr/>
        <a:lstStyle/>
        <a:p>
          <a:endParaRPr lang="en-US" sz="1400"/>
        </a:p>
      </dgm:t>
    </dgm:pt>
    <dgm:pt modelId="{1242DF0A-3D37-1245-BED6-77787638B29C}">
      <dgm:prSet phldrT="[Text]" custT="1"/>
      <dgm:spPr/>
      <dgm:t>
        <a:bodyPr/>
        <a:lstStyle/>
        <a:p>
          <a:endParaRPr lang="en-US" sz="3200" dirty="0" smtClean="0"/>
        </a:p>
      </dgm:t>
    </dgm:pt>
    <dgm:pt modelId="{BB27827C-930A-DB47-A089-8B0F61A645F5}" type="parTrans" cxnId="{DCBD1665-3397-1B45-AE31-2A5D10E910F8}">
      <dgm:prSet/>
      <dgm:spPr/>
      <dgm:t>
        <a:bodyPr/>
        <a:lstStyle/>
        <a:p>
          <a:endParaRPr lang="en-US"/>
        </a:p>
      </dgm:t>
    </dgm:pt>
    <dgm:pt modelId="{4D21E755-D23E-334C-BB77-4D66FF08015E}" type="sibTrans" cxnId="{DCBD1665-3397-1B45-AE31-2A5D10E910F8}">
      <dgm:prSet/>
      <dgm:spPr/>
      <dgm:t>
        <a:bodyPr/>
        <a:lstStyle/>
        <a:p>
          <a:endParaRPr lang="en-US"/>
        </a:p>
      </dgm:t>
    </dgm:pt>
    <dgm:pt modelId="{FDCB492A-562F-494F-92BE-A25F4765294A}">
      <dgm:prSet phldrT="[Text]" custT="1"/>
      <dgm:spPr/>
      <dgm:t>
        <a:bodyPr/>
        <a:lstStyle/>
        <a:p>
          <a:endParaRPr lang="en-US" sz="3200" dirty="0" smtClean="0"/>
        </a:p>
      </dgm:t>
    </dgm:pt>
    <dgm:pt modelId="{A5207EA9-E31C-4344-B59E-6280881E2EA9}" type="parTrans" cxnId="{674403B6-1DA4-2542-A728-CD6BA7DC6600}">
      <dgm:prSet/>
      <dgm:spPr/>
      <dgm:t>
        <a:bodyPr/>
        <a:lstStyle/>
        <a:p>
          <a:endParaRPr lang="en-US"/>
        </a:p>
      </dgm:t>
    </dgm:pt>
    <dgm:pt modelId="{8F47674A-6293-3646-AEEF-13ECA64EB926}" type="sibTrans" cxnId="{674403B6-1DA4-2542-A728-CD6BA7DC6600}">
      <dgm:prSet/>
      <dgm:spPr/>
      <dgm:t>
        <a:bodyPr/>
        <a:lstStyle/>
        <a:p>
          <a:endParaRPr lang="en-US"/>
        </a:p>
      </dgm:t>
    </dgm:pt>
    <dgm:pt modelId="{666A9AC1-53EC-084F-8DB1-C3A0D4082006}">
      <dgm:prSet phldrT="[Text]" custT="1"/>
      <dgm:spPr/>
      <dgm:t>
        <a:bodyPr/>
        <a:lstStyle/>
        <a:p>
          <a:endParaRPr lang="en-US" sz="3200" dirty="0" smtClean="0"/>
        </a:p>
      </dgm:t>
    </dgm:pt>
    <dgm:pt modelId="{5495163A-D635-5E4C-BB84-8BD0686BFC8B}" type="parTrans" cxnId="{28FFF857-0947-4041-9C5E-7A51F7B6F079}">
      <dgm:prSet/>
      <dgm:spPr/>
      <dgm:t>
        <a:bodyPr/>
        <a:lstStyle/>
        <a:p>
          <a:endParaRPr lang="en-US"/>
        </a:p>
      </dgm:t>
    </dgm:pt>
    <dgm:pt modelId="{59AFDDB7-EF88-A44F-986E-35794BAD9CB0}" type="sibTrans" cxnId="{28FFF857-0947-4041-9C5E-7A51F7B6F079}">
      <dgm:prSet/>
      <dgm:spPr/>
      <dgm:t>
        <a:bodyPr/>
        <a:lstStyle/>
        <a:p>
          <a:endParaRPr lang="en-US"/>
        </a:p>
      </dgm:t>
    </dgm:pt>
    <dgm:pt modelId="{99AA6693-5C25-D34F-AD0D-5236AB1E1157}">
      <dgm:prSet phldrT="[Text]" custT="1"/>
      <dgm:spPr/>
      <dgm:t>
        <a:bodyPr/>
        <a:lstStyle/>
        <a:p>
          <a:endParaRPr lang="en-US" sz="3200" dirty="0" smtClean="0"/>
        </a:p>
      </dgm:t>
    </dgm:pt>
    <dgm:pt modelId="{57C53489-11DC-544A-9CA8-EFB78D6F3842}" type="parTrans" cxnId="{925C7F7B-E9D6-534B-B93A-D2275734E435}">
      <dgm:prSet/>
      <dgm:spPr/>
      <dgm:t>
        <a:bodyPr/>
        <a:lstStyle/>
        <a:p>
          <a:endParaRPr lang="en-US"/>
        </a:p>
      </dgm:t>
    </dgm:pt>
    <dgm:pt modelId="{DAC80803-B849-5C4D-8B94-147EFE1CE4C1}" type="sibTrans" cxnId="{925C7F7B-E9D6-534B-B93A-D2275734E435}">
      <dgm:prSet/>
      <dgm:spPr/>
      <dgm:t>
        <a:bodyPr/>
        <a:lstStyle/>
        <a:p>
          <a:endParaRPr lang="en-US"/>
        </a:p>
      </dgm:t>
    </dgm:pt>
    <dgm:pt modelId="{B57DC421-E460-D847-852B-27EE9681FAD8}">
      <dgm:prSet phldrT="[Text]" custT="1"/>
      <dgm:spPr/>
      <dgm:t>
        <a:bodyPr/>
        <a:lstStyle/>
        <a:p>
          <a:endParaRPr lang="en-US" sz="3200" dirty="0" smtClean="0"/>
        </a:p>
      </dgm:t>
    </dgm:pt>
    <dgm:pt modelId="{F17EF4C1-66CB-974C-BDA4-2F3F12438758}" type="parTrans" cxnId="{2415BAFB-F5CE-FD4C-9F9A-6A2FCB7968AA}">
      <dgm:prSet/>
      <dgm:spPr/>
      <dgm:t>
        <a:bodyPr/>
        <a:lstStyle/>
        <a:p>
          <a:endParaRPr lang="en-US"/>
        </a:p>
      </dgm:t>
    </dgm:pt>
    <dgm:pt modelId="{DAFD5FF7-92EF-114A-B943-508DF47FED0B}" type="sibTrans" cxnId="{2415BAFB-F5CE-FD4C-9F9A-6A2FCB7968AA}">
      <dgm:prSet/>
      <dgm:spPr/>
      <dgm:t>
        <a:bodyPr/>
        <a:lstStyle/>
        <a:p>
          <a:endParaRPr lang="en-US"/>
        </a:p>
      </dgm:t>
    </dgm:pt>
    <dgm:pt modelId="{AD323D88-2BFB-5442-97EE-F839EB28B713}" type="pres">
      <dgm:prSet presAssocID="{22B0157B-88E9-DD48-A6E4-511A70DFE834}" presName="Name0" presStyleCnt="0">
        <dgm:presLayoutVars>
          <dgm:dir/>
          <dgm:animLvl val="lvl"/>
          <dgm:resizeHandles val="exact"/>
        </dgm:presLayoutVars>
      </dgm:prSet>
      <dgm:spPr/>
    </dgm:pt>
    <dgm:pt modelId="{2598DD53-4360-694E-A2A9-8888F0AE9172}" type="pres">
      <dgm:prSet presAssocID="{1242DF0A-3D37-1245-BED6-77787638B29C}" presName="Name8" presStyleCnt="0"/>
      <dgm:spPr/>
    </dgm:pt>
    <dgm:pt modelId="{49A310ED-D9C3-E840-8371-15FC743DC695}" type="pres">
      <dgm:prSet presAssocID="{1242DF0A-3D37-1245-BED6-77787638B29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776EB-8215-1645-826F-5EE3956F524C}" type="pres">
      <dgm:prSet presAssocID="{1242DF0A-3D37-1245-BED6-77787638B2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62FF1-8BD3-AF42-8597-C9EE0692276C}" type="pres">
      <dgm:prSet presAssocID="{FDCB492A-562F-494F-92BE-A25F4765294A}" presName="Name8" presStyleCnt="0"/>
      <dgm:spPr/>
    </dgm:pt>
    <dgm:pt modelId="{187F92F9-5B44-134A-B43E-9D187FF3537C}" type="pres">
      <dgm:prSet presAssocID="{FDCB492A-562F-494F-92BE-A25F4765294A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271EC-BAB4-C14B-A55B-57EDC335434A}" type="pres">
      <dgm:prSet presAssocID="{FDCB492A-562F-494F-92BE-A25F476529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4A273-2003-2B43-8292-15AEE56DC915}" type="pres">
      <dgm:prSet presAssocID="{666A9AC1-53EC-084F-8DB1-C3A0D4082006}" presName="Name8" presStyleCnt="0"/>
      <dgm:spPr/>
    </dgm:pt>
    <dgm:pt modelId="{FC9A4936-E586-4540-B905-D7B97E554FA2}" type="pres">
      <dgm:prSet presAssocID="{666A9AC1-53EC-084F-8DB1-C3A0D408200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1C25C-24CE-7349-B082-3AB17DE8EB5B}" type="pres">
      <dgm:prSet presAssocID="{666A9AC1-53EC-084F-8DB1-C3A0D40820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7C918-1693-5647-BE42-0CC81A661290}" type="pres">
      <dgm:prSet presAssocID="{99AA6693-5C25-D34F-AD0D-5236AB1E1157}" presName="Name8" presStyleCnt="0"/>
      <dgm:spPr/>
    </dgm:pt>
    <dgm:pt modelId="{EB7E83DB-C7D9-1741-B6CB-9A4676BDC060}" type="pres">
      <dgm:prSet presAssocID="{99AA6693-5C25-D34F-AD0D-5236AB1E1157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F151B-D3A2-BE4F-A5D2-C314E3F195E4}" type="pres">
      <dgm:prSet presAssocID="{99AA6693-5C25-D34F-AD0D-5236AB1E11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DB09D-1832-224E-8BD2-35EE8F72ED58}" type="pres">
      <dgm:prSet presAssocID="{B57DC421-E460-D847-852B-27EE9681FAD8}" presName="Name8" presStyleCnt="0"/>
      <dgm:spPr/>
    </dgm:pt>
    <dgm:pt modelId="{91C88F63-D488-214F-91DF-B3C9ACA12642}" type="pres">
      <dgm:prSet presAssocID="{B57DC421-E460-D847-852B-27EE9681FAD8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BFE27-6ADB-1441-81D3-0A0CCE00AF6B}" type="pres">
      <dgm:prSet presAssocID="{B57DC421-E460-D847-852B-27EE9681FA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32013-D60E-6F49-BFE5-DB1246FF544F}" type="pres">
      <dgm:prSet presAssocID="{8D82F382-CC18-8F4D-A1B7-4F9042AAB090}" presName="Name8" presStyleCnt="0"/>
      <dgm:spPr/>
    </dgm:pt>
    <dgm:pt modelId="{9C8B58C4-90AA-2E4B-8541-8044E31517A7}" type="pres">
      <dgm:prSet presAssocID="{8D82F382-CC18-8F4D-A1B7-4F9042AAB090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033B0-2E14-DB46-8A0C-6248D42600AA}" type="pres">
      <dgm:prSet presAssocID="{8D82F382-CC18-8F4D-A1B7-4F9042AAB0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DEC244-3985-EF47-83FF-852825A23D50}" type="presOf" srcId="{1242DF0A-3D37-1245-BED6-77787638B29C}" destId="{F73776EB-8215-1645-826F-5EE3956F524C}" srcOrd="1" destOrd="0" presId="urn:microsoft.com/office/officeart/2005/8/layout/pyramid1"/>
    <dgm:cxn modelId="{674403B6-1DA4-2542-A728-CD6BA7DC6600}" srcId="{22B0157B-88E9-DD48-A6E4-511A70DFE834}" destId="{FDCB492A-562F-494F-92BE-A25F4765294A}" srcOrd="1" destOrd="0" parTransId="{A5207EA9-E31C-4344-B59E-6280881E2EA9}" sibTransId="{8F47674A-6293-3646-AEEF-13ECA64EB926}"/>
    <dgm:cxn modelId="{29368482-DDBA-1945-B727-538668E84B68}" type="presOf" srcId="{B57DC421-E460-D847-852B-27EE9681FAD8}" destId="{91C88F63-D488-214F-91DF-B3C9ACA12642}" srcOrd="0" destOrd="0" presId="urn:microsoft.com/office/officeart/2005/8/layout/pyramid1"/>
    <dgm:cxn modelId="{925C7F7B-E9D6-534B-B93A-D2275734E435}" srcId="{22B0157B-88E9-DD48-A6E4-511A70DFE834}" destId="{99AA6693-5C25-D34F-AD0D-5236AB1E1157}" srcOrd="3" destOrd="0" parTransId="{57C53489-11DC-544A-9CA8-EFB78D6F3842}" sibTransId="{DAC80803-B849-5C4D-8B94-147EFE1CE4C1}"/>
    <dgm:cxn modelId="{EDFE4962-FCFC-B942-A607-22F86D46B51B}" type="presOf" srcId="{8D82F382-CC18-8F4D-A1B7-4F9042AAB090}" destId="{9C8B58C4-90AA-2E4B-8541-8044E31517A7}" srcOrd="0" destOrd="0" presId="urn:microsoft.com/office/officeart/2005/8/layout/pyramid1"/>
    <dgm:cxn modelId="{5C1B6EDD-C600-7144-B323-A14894567C06}" type="presOf" srcId="{B57DC421-E460-D847-852B-27EE9681FAD8}" destId="{C35BFE27-6ADB-1441-81D3-0A0CCE00AF6B}" srcOrd="1" destOrd="0" presId="urn:microsoft.com/office/officeart/2005/8/layout/pyramid1"/>
    <dgm:cxn modelId="{DABD9D74-643C-6248-BEE4-2DF03D58924A}" type="presOf" srcId="{FDCB492A-562F-494F-92BE-A25F4765294A}" destId="{187F92F9-5B44-134A-B43E-9D187FF3537C}" srcOrd="0" destOrd="0" presId="urn:microsoft.com/office/officeart/2005/8/layout/pyramid1"/>
    <dgm:cxn modelId="{2415BAFB-F5CE-FD4C-9F9A-6A2FCB7968AA}" srcId="{22B0157B-88E9-DD48-A6E4-511A70DFE834}" destId="{B57DC421-E460-D847-852B-27EE9681FAD8}" srcOrd="4" destOrd="0" parTransId="{F17EF4C1-66CB-974C-BDA4-2F3F12438758}" sibTransId="{DAFD5FF7-92EF-114A-B943-508DF47FED0B}"/>
    <dgm:cxn modelId="{1D8FA7E5-02A2-0B40-8791-7E1C3FB16D76}" type="presOf" srcId="{FDCB492A-562F-494F-92BE-A25F4765294A}" destId="{C0B271EC-BAB4-C14B-A55B-57EDC335434A}" srcOrd="1" destOrd="0" presId="urn:microsoft.com/office/officeart/2005/8/layout/pyramid1"/>
    <dgm:cxn modelId="{C8C92F38-0723-784B-8A22-6C488B7137C8}" type="presOf" srcId="{22B0157B-88E9-DD48-A6E4-511A70DFE834}" destId="{AD323D88-2BFB-5442-97EE-F839EB28B713}" srcOrd="0" destOrd="0" presId="urn:microsoft.com/office/officeart/2005/8/layout/pyramid1"/>
    <dgm:cxn modelId="{4F57430F-DA43-E64B-91A0-D8544499F4DB}" type="presOf" srcId="{99AA6693-5C25-D34F-AD0D-5236AB1E1157}" destId="{EB7E83DB-C7D9-1741-B6CB-9A4676BDC060}" srcOrd="0" destOrd="0" presId="urn:microsoft.com/office/officeart/2005/8/layout/pyramid1"/>
    <dgm:cxn modelId="{DDDF6E87-B179-E94A-8A1C-4D9064CD3995}" type="presOf" srcId="{666A9AC1-53EC-084F-8DB1-C3A0D4082006}" destId="{FC9A4936-E586-4540-B905-D7B97E554FA2}" srcOrd="0" destOrd="0" presId="urn:microsoft.com/office/officeart/2005/8/layout/pyramid1"/>
    <dgm:cxn modelId="{85F5969B-0755-374C-A8BA-E9576F53BC53}" type="presOf" srcId="{1242DF0A-3D37-1245-BED6-77787638B29C}" destId="{49A310ED-D9C3-E840-8371-15FC743DC695}" srcOrd="0" destOrd="0" presId="urn:microsoft.com/office/officeart/2005/8/layout/pyramid1"/>
    <dgm:cxn modelId="{3BEF166B-BF36-5549-B2E9-7A9D8D9039A7}" type="presOf" srcId="{666A9AC1-53EC-084F-8DB1-C3A0D4082006}" destId="{F3A1C25C-24CE-7349-B082-3AB17DE8EB5B}" srcOrd="1" destOrd="0" presId="urn:microsoft.com/office/officeart/2005/8/layout/pyramid1"/>
    <dgm:cxn modelId="{12BB43CF-979D-7143-9242-DC690F6F69ED}" type="presOf" srcId="{8D82F382-CC18-8F4D-A1B7-4F9042AAB090}" destId="{FCD033B0-2E14-DB46-8A0C-6248D42600AA}" srcOrd="1" destOrd="0" presId="urn:microsoft.com/office/officeart/2005/8/layout/pyramid1"/>
    <dgm:cxn modelId="{28FFF857-0947-4041-9C5E-7A51F7B6F079}" srcId="{22B0157B-88E9-DD48-A6E4-511A70DFE834}" destId="{666A9AC1-53EC-084F-8DB1-C3A0D4082006}" srcOrd="2" destOrd="0" parTransId="{5495163A-D635-5E4C-BB84-8BD0686BFC8B}" sibTransId="{59AFDDB7-EF88-A44F-986E-35794BAD9CB0}"/>
    <dgm:cxn modelId="{FA17A019-3C7A-8A49-8A36-E70C7C603147}" type="presOf" srcId="{99AA6693-5C25-D34F-AD0D-5236AB1E1157}" destId="{268F151B-D3A2-BE4F-A5D2-C314E3F195E4}" srcOrd="1" destOrd="0" presId="urn:microsoft.com/office/officeart/2005/8/layout/pyramid1"/>
    <dgm:cxn modelId="{2521E711-BEDA-D845-9BAA-E712FD893405}" srcId="{22B0157B-88E9-DD48-A6E4-511A70DFE834}" destId="{8D82F382-CC18-8F4D-A1B7-4F9042AAB090}" srcOrd="5" destOrd="0" parTransId="{D5C9DC4F-FE0E-7D4A-A72E-C3115998A4F7}" sibTransId="{5C609EE4-37EF-1542-AE48-12A0EB5DD74C}"/>
    <dgm:cxn modelId="{DCBD1665-3397-1B45-AE31-2A5D10E910F8}" srcId="{22B0157B-88E9-DD48-A6E4-511A70DFE834}" destId="{1242DF0A-3D37-1245-BED6-77787638B29C}" srcOrd="0" destOrd="0" parTransId="{BB27827C-930A-DB47-A089-8B0F61A645F5}" sibTransId="{4D21E755-D23E-334C-BB77-4D66FF08015E}"/>
    <dgm:cxn modelId="{36D040FA-DD8D-2C45-9FE7-C5F3E1AB8402}" type="presParOf" srcId="{AD323D88-2BFB-5442-97EE-F839EB28B713}" destId="{2598DD53-4360-694E-A2A9-8888F0AE9172}" srcOrd="0" destOrd="0" presId="urn:microsoft.com/office/officeart/2005/8/layout/pyramid1"/>
    <dgm:cxn modelId="{085B6CA1-89BD-C745-863A-D6FDF75B2AA4}" type="presParOf" srcId="{2598DD53-4360-694E-A2A9-8888F0AE9172}" destId="{49A310ED-D9C3-E840-8371-15FC743DC695}" srcOrd="0" destOrd="0" presId="urn:microsoft.com/office/officeart/2005/8/layout/pyramid1"/>
    <dgm:cxn modelId="{40A53A70-E5C7-EB46-9CC7-A7D614560B8B}" type="presParOf" srcId="{2598DD53-4360-694E-A2A9-8888F0AE9172}" destId="{F73776EB-8215-1645-826F-5EE3956F524C}" srcOrd="1" destOrd="0" presId="urn:microsoft.com/office/officeart/2005/8/layout/pyramid1"/>
    <dgm:cxn modelId="{06262DFD-12C1-E749-821A-EFC6B69D8070}" type="presParOf" srcId="{AD323D88-2BFB-5442-97EE-F839EB28B713}" destId="{30462FF1-8BD3-AF42-8597-C9EE0692276C}" srcOrd="1" destOrd="0" presId="urn:microsoft.com/office/officeart/2005/8/layout/pyramid1"/>
    <dgm:cxn modelId="{9FEBCA95-1A37-9846-8D20-AB078B0702EA}" type="presParOf" srcId="{30462FF1-8BD3-AF42-8597-C9EE0692276C}" destId="{187F92F9-5B44-134A-B43E-9D187FF3537C}" srcOrd="0" destOrd="0" presId="urn:microsoft.com/office/officeart/2005/8/layout/pyramid1"/>
    <dgm:cxn modelId="{8384096C-A6FF-9946-B331-ABFCC2E7138C}" type="presParOf" srcId="{30462FF1-8BD3-AF42-8597-C9EE0692276C}" destId="{C0B271EC-BAB4-C14B-A55B-57EDC335434A}" srcOrd="1" destOrd="0" presId="urn:microsoft.com/office/officeart/2005/8/layout/pyramid1"/>
    <dgm:cxn modelId="{5C7A45EF-4D1D-9446-89A3-7D1D4BEAEFA1}" type="presParOf" srcId="{AD323D88-2BFB-5442-97EE-F839EB28B713}" destId="{F104A273-2003-2B43-8292-15AEE56DC915}" srcOrd="2" destOrd="0" presId="urn:microsoft.com/office/officeart/2005/8/layout/pyramid1"/>
    <dgm:cxn modelId="{C0C7E447-5C8F-5F41-A71A-816C0449C768}" type="presParOf" srcId="{F104A273-2003-2B43-8292-15AEE56DC915}" destId="{FC9A4936-E586-4540-B905-D7B97E554FA2}" srcOrd="0" destOrd="0" presId="urn:microsoft.com/office/officeart/2005/8/layout/pyramid1"/>
    <dgm:cxn modelId="{6AB67F62-9DA0-604A-87D2-F9A0AE09A1A0}" type="presParOf" srcId="{F104A273-2003-2B43-8292-15AEE56DC915}" destId="{F3A1C25C-24CE-7349-B082-3AB17DE8EB5B}" srcOrd="1" destOrd="0" presId="urn:microsoft.com/office/officeart/2005/8/layout/pyramid1"/>
    <dgm:cxn modelId="{2EF9CD8F-D8F8-F24B-BCB5-64B93BA0EA92}" type="presParOf" srcId="{AD323D88-2BFB-5442-97EE-F839EB28B713}" destId="{C6E7C918-1693-5647-BE42-0CC81A661290}" srcOrd="3" destOrd="0" presId="urn:microsoft.com/office/officeart/2005/8/layout/pyramid1"/>
    <dgm:cxn modelId="{B0CBEA42-3C91-B042-B22B-192D17C7A0CF}" type="presParOf" srcId="{C6E7C918-1693-5647-BE42-0CC81A661290}" destId="{EB7E83DB-C7D9-1741-B6CB-9A4676BDC060}" srcOrd="0" destOrd="0" presId="urn:microsoft.com/office/officeart/2005/8/layout/pyramid1"/>
    <dgm:cxn modelId="{EA15FF6D-702A-3F48-9F0C-9BB431B98C39}" type="presParOf" srcId="{C6E7C918-1693-5647-BE42-0CC81A661290}" destId="{268F151B-D3A2-BE4F-A5D2-C314E3F195E4}" srcOrd="1" destOrd="0" presId="urn:microsoft.com/office/officeart/2005/8/layout/pyramid1"/>
    <dgm:cxn modelId="{9C0CB848-0755-5041-8328-E104F2EE8BD2}" type="presParOf" srcId="{AD323D88-2BFB-5442-97EE-F839EB28B713}" destId="{9DADB09D-1832-224E-8BD2-35EE8F72ED58}" srcOrd="4" destOrd="0" presId="urn:microsoft.com/office/officeart/2005/8/layout/pyramid1"/>
    <dgm:cxn modelId="{AA33704F-4EA2-9E42-BCE9-3D270CA05A48}" type="presParOf" srcId="{9DADB09D-1832-224E-8BD2-35EE8F72ED58}" destId="{91C88F63-D488-214F-91DF-B3C9ACA12642}" srcOrd="0" destOrd="0" presId="urn:microsoft.com/office/officeart/2005/8/layout/pyramid1"/>
    <dgm:cxn modelId="{DE678231-E44A-1A49-8D52-AD4CF4EB3475}" type="presParOf" srcId="{9DADB09D-1832-224E-8BD2-35EE8F72ED58}" destId="{C35BFE27-6ADB-1441-81D3-0A0CCE00AF6B}" srcOrd="1" destOrd="0" presId="urn:microsoft.com/office/officeart/2005/8/layout/pyramid1"/>
    <dgm:cxn modelId="{0B7D2E96-3883-F941-9D03-92C700CA3C03}" type="presParOf" srcId="{AD323D88-2BFB-5442-97EE-F839EB28B713}" destId="{F3732013-D60E-6F49-BFE5-DB1246FF544F}" srcOrd="5" destOrd="0" presId="urn:microsoft.com/office/officeart/2005/8/layout/pyramid1"/>
    <dgm:cxn modelId="{27F59049-1E19-BA43-A58B-3010917D54DB}" type="presParOf" srcId="{F3732013-D60E-6F49-BFE5-DB1246FF544F}" destId="{9C8B58C4-90AA-2E4B-8541-8044E31517A7}" srcOrd="0" destOrd="0" presId="urn:microsoft.com/office/officeart/2005/8/layout/pyramid1"/>
    <dgm:cxn modelId="{08AC2233-E37B-A34F-B96A-CFA2808C7B65}" type="presParOf" srcId="{F3732013-D60E-6F49-BFE5-DB1246FF544F}" destId="{FCD033B0-2E14-DB46-8A0C-6248D42600A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B0157B-88E9-DD48-A6E4-511A70DFE834}" type="doc">
      <dgm:prSet loTypeId="urn:microsoft.com/office/officeart/2005/8/layout/pyramid1" loCatId="" qsTypeId="urn:microsoft.com/office/officeart/2005/8/quickstyle/3D3" qsCatId="3D" csTypeId="urn:microsoft.com/office/officeart/2005/8/colors/accent0_1" csCatId="mainScheme" phldr="1"/>
      <dgm:spPr/>
    </dgm:pt>
    <dgm:pt modelId="{62B163AA-91AA-594E-B482-01A8B2C48E28}">
      <dgm:prSet phldrT="[Text]" custT="1"/>
      <dgm:spPr/>
      <dgm:t>
        <a:bodyPr/>
        <a:lstStyle/>
        <a:p>
          <a:r>
            <a:rPr lang="en-US" sz="3200" dirty="0" smtClean="0"/>
            <a:t>remembering</a:t>
          </a:r>
          <a:endParaRPr lang="en-US" sz="3200" dirty="0"/>
        </a:p>
      </dgm:t>
    </dgm:pt>
    <dgm:pt modelId="{5D530197-7DB7-C645-94A7-48A982A217D2}" type="sibTrans" cxnId="{E2E17814-E87C-064D-B487-6FDC93AC7EE5}">
      <dgm:prSet/>
      <dgm:spPr/>
      <dgm:t>
        <a:bodyPr/>
        <a:lstStyle/>
        <a:p>
          <a:endParaRPr lang="en-US" sz="1400"/>
        </a:p>
      </dgm:t>
    </dgm:pt>
    <dgm:pt modelId="{99E46153-9EDA-204F-987E-186A813DC1C4}" type="parTrans" cxnId="{E2E17814-E87C-064D-B487-6FDC93AC7EE5}">
      <dgm:prSet/>
      <dgm:spPr/>
      <dgm:t>
        <a:bodyPr/>
        <a:lstStyle/>
        <a:p>
          <a:endParaRPr lang="en-US" sz="1400"/>
        </a:p>
      </dgm:t>
    </dgm:pt>
    <dgm:pt modelId="{D4A3500F-FBFF-4C49-B023-E0484FF7890F}">
      <dgm:prSet phldrT="[Text]" custT="1"/>
      <dgm:spPr/>
      <dgm:t>
        <a:bodyPr/>
        <a:lstStyle/>
        <a:p>
          <a:r>
            <a:rPr lang="en-US" sz="3200" dirty="0" smtClean="0"/>
            <a:t>understanding</a:t>
          </a:r>
          <a:endParaRPr lang="en-US" sz="3200" dirty="0"/>
        </a:p>
      </dgm:t>
    </dgm:pt>
    <dgm:pt modelId="{304D88EA-8CBB-8D49-A5D8-7E11B9D878CB}" type="sibTrans" cxnId="{8D2F4D09-3DDD-E943-9280-5C1CBFADCB2A}">
      <dgm:prSet/>
      <dgm:spPr/>
      <dgm:t>
        <a:bodyPr/>
        <a:lstStyle/>
        <a:p>
          <a:endParaRPr lang="en-US" sz="1400"/>
        </a:p>
      </dgm:t>
    </dgm:pt>
    <dgm:pt modelId="{0968C056-2037-2644-9153-DAE8A2882A76}" type="parTrans" cxnId="{8D2F4D09-3DDD-E943-9280-5C1CBFADCB2A}">
      <dgm:prSet/>
      <dgm:spPr/>
      <dgm:t>
        <a:bodyPr/>
        <a:lstStyle/>
        <a:p>
          <a:endParaRPr lang="en-US" sz="1400"/>
        </a:p>
      </dgm:t>
    </dgm:pt>
    <dgm:pt modelId="{5E32A020-DFED-214C-A1E6-E6F764564E9B}">
      <dgm:prSet phldrT="[Text]" custT="1"/>
      <dgm:spPr/>
      <dgm:t>
        <a:bodyPr/>
        <a:lstStyle/>
        <a:p>
          <a:r>
            <a:rPr lang="en-US" sz="3200" dirty="0" smtClean="0"/>
            <a:t>applying</a:t>
          </a:r>
          <a:endParaRPr lang="en-US" sz="3200" dirty="0"/>
        </a:p>
      </dgm:t>
    </dgm:pt>
    <dgm:pt modelId="{F24E0E45-FD5F-BC40-B88E-E3EBB0B9C11D}" type="sibTrans" cxnId="{D7F09C2C-9EBF-0348-9795-4270088543DB}">
      <dgm:prSet/>
      <dgm:spPr/>
      <dgm:t>
        <a:bodyPr/>
        <a:lstStyle/>
        <a:p>
          <a:endParaRPr lang="en-US" sz="1400"/>
        </a:p>
      </dgm:t>
    </dgm:pt>
    <dgm:pt modelId="{9196CA91-2EF1-1144-BC99-DDFCBE6FE008}" type="parTrans" cxnId="{D7F09C2C-9EBF-0348-9795-4270088543DB}">
      <dgm:prSet/>
      <dgm:spPr/>
      <dgm:t>
        <a:bodyPr/>
        <a:lstStyle/>
        <a:p>
          <a:endParaRPr lang="en-US" sz="1400"/>
        </a:p>
      </dgm:t>
    </dgm:pt>
    <dgm:pt modelId="{234066D7-953B-0448-B891-C84C91FB9785}">
      <dgm:prSet phldrT="[Text]" custT="1"/>
      <dgm:spPr/>
      <dgm:t>
        <a:bodyPr/>
        <a:lstStyle/>
        <a:p>
          <a:r>
            <a:rPr lang="en-US" sz="3200" dirty="0" smtClean="0"/>
            <a:t>analyzing</a:t>
          </a:r>
          <a:endParaRPr lang="en-US" sz="3200" dirty="0"/>
        </a:p>
      </dgm:t>
    </dgm:pt>
    <dgm:pt modelId="{47558B15-C797-B44E-BDB2-6DF896D57024}" type="sibTrans" cxnId="{E2D2DFDF-5C73-FD4D-8993-6550C31B5FCF}">
      <dgm:prSet/>
      <dgm:spPr/>
      <dgm:t>
        <a:bodyPr/>
        <a:lstStyle/>
        <a:p>
          <a:endParaRPr lang="en-US" sz="1400"/>
        </a:p>
      </dgm:t>
    </dgm:pt>
    <dgm:pt modelId="{37FA60D3-E921-BF45-A77A-283B48AA4567}" type="parTrans" cxnId="{E2D2DFDF-5C73-FD4D-8993-6550C31B5FCF}">
      <dgm:prSet/>
      <dgm:spPr/>
      <dgm:t>
        <a:bodyPr/>
        <a:lstStyle/>
        <a:p>
          <a:endParaRPr lang="en-US" sz="1400"/>
        </a:p>
      </dgm:t>
    </dgm:pt>
    <dgm:pt modelId="{7645638D-C394-9B4A-9D3A-9EE34783BF05}">
      <dgm:prSet phldrT="[Text]" custT="1"/>
      <dgm:spPr/>
      <dgm:t>
        <a:bodyPr/>
        <a:lstStyle/>
        <a:p>
          <a:r>
            <a:rPr lang="en-US" sz="3200" dirty="0" smtClean="0"/>
            <a:t>evaluating</a:t>
          </a:r>
          <a:endParaRPr lang="en-US" sz="3200" dirty="0"/>
        </a:p>
      </dgm:t>
    </dgm:pt>
    <dgm:pt modelId="{6B2C88CD-3CBB-704F-B011-229B6360DDF7}" type="sibTrans" cxnId="{6ED80BD1-7F82-6841-8913-4D05DB0C18B1}">
      <dgm:prSet/>
      <dgm:spPr/>
      <dgm:t>
        <a:bodyPr/>
        <a:lstStyle/>
        <a:p>
          <a:endParaRPr lang="en-US" sz="1400"/>
        </a:p>
      </dgm:t>
    </dgm:pt>
    <dgm:pt modelId="{6CD92557-DC7C-544D-9FB2-9D36058F7CB8}" type="parTrans" cxnId="{6ED80BD1-7F82-6841-8913-4D05DB0C18B1}">
      <dgm:prSet/>
      <dgm:spPr/>
      <dgm:t>
        <a:bodyPr/>
        <a:lstStyle/>
        <a:p>
          <a:endParaRPr lang="en-US" sz="1400"/>
        </a:p>
      </dgm:t>
    </dgm:pt>
    <dgm:pt modelId="{8D82F382-CC18-8F4D-A1B7-4F9042AAB090}">
      <dgm:prSet phldrT="[Text]" custT="1"/>
      <dgm:spPr/>
      <dgm:t>
        <a:bodyPr/>
        <a:lstStyle/>
        <a:p>
          <a:r>
            <a:rPr lang="en-US" sz="3200" dirty="0" smtClean="0"/>
            <a:t>creating</a:t>
          </a:r>
        </a:p>
      </dgm:t>
    </dgm:pt>
    <dgm:pt modelId="{5C609EE4-37EF-1542-AE48-12A0EB5DD74C}" type="sibTrans" cxnId="{2521E711-BEDA-D845-9BAA-E712FD893405}">
      <dgm:prSet/>
      <dgm:spPr/>
      <dgm:t>
        <a:bodyPr/>
        <a:lstStyle/>
        <a:p>
          <a:endParaRPr lang="en-US" sz="1400"/>
        </a:p>
      </dgm:t>
    </dgm:pt>
    <dgm:pt modelId="{D5C9DC4F-FE0E-7D4A-A72E-C3115998A4F7}" type="parTrans" cxnId="{2521E711-BEDA-D845-9BAA-E712FD893405}">
      <dgm:prSet/>
      <dgm:spPr/>
      <dgm:t>
        <a:bodyPr/>
        <a:lstStyle/>
        <a:p>
          <a:endParaRPr lang="en-US" sz="1400"/>
        </a:p>
      </dgm:t>
    </dgm:pt>
    <dgm:pt modelId="{AD323D88-2BFB-5442-97EE-F839EB28B713}" type="pres">
      <dgm:prSet presAssocID="{22B0157B-88E9-DD48-A6E4-511A70DFE834}" presName="Name0" presStyleCnt="0">
        <dgm:presLayoutVars>
          <dgm:dir/>
          <dgm:animLvl val="lvl"/>
          <dgm:resizeHandles val="exact"/>
        </dgm:presLayoutVars>
      </dgm:prSet>
      <dgm:spPr/>
    </dgm:pt>
    <dgm:pt modelId="{F3732013-D60E-6F49-BFE5-DB1246FF544F}" type="pres">
      <dgm:prSet presAssocID="{8D82F382-CC18-8F4D-A1B7-4F9042AAB090}" presName="Name8" presStyleCnt="0"/>
      <dgm:spPr/>
    </dgm:pt>
    <dgm:pt modelId="{9C8B58C4-90AA-2E4B-8541-8044E31517A7}" type="pres">
      <dgm:prSet presAssocID="{8D82F382-CC18-8F4D-A1B7-4F9042AAB090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033B0-2E14-DB46-8A0C-6248D42600AA}" type="pres">
      <dgm:prSet presAssocID="{8D82F382-CC18-8F4D-A1B7-4F9042AAB0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20FD6-A83D-2848-959B-623215F4D129}" type="pres">
      <dgm:prSet presAssocID="{7645638D-C394-9B4A-9D3A-9EE34783BF05}" presName="Name8" presStyleCnt="0"/>
      <dgm:spPr/>
    </dgm:pt>
    <dgm:pt modelId="{1D0E40A7-5533-2A49-9B80-F540D13C96C8}" type="pres">
      <dgm:prSet presAssocID="{7645638D-C394-9B4A-9D3A-9EE34783BF05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4E71C-6452-3C49-8341-A7CE4F0DB46F}" type="pres">
      <dgm:prSet presAssocID="{7645638D-C394-9B4A-9D3A-9EE34783BF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DAFC6-9CC8-BA4C-965F-132033832BED}" type="pres">
      <dgm:prSet presAssocID="{234066D7-953B-0448-B891-C84C91FB9785}" presName="Name8" presStyleCnt="0"/>
      <dgm:spPr/>
    </dgm:pt>
    <dgm:pt modelId="{71EB7AF1-AD9E-4042-A39B-428A39226C6D}" type="pres">
      <dgm:prSet presAssocID="{234066D7-953B-0448-B891-C84C91FB978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836BE-EDCC-FC4F-AB36-7D37F781D7C0}" type="pres">
      <dgm:prSet presAssocID="{234066D7-953B-0448-B891-C84C91FB97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7B52B-24A3-B346-A0AF-CE934AC80AED}" type="pres">
      <dgm:prSet presAssocID="{5E32A020-DFED-214C-A1E6-E6F764564E9B}" presName="Name8" presStyleCnt="0"/>
      <dgm:spPr/>
    </dgm:pt>
    <dgm:pt modelId="{49B44BFD-5936-6E4E-A526-EA23F36449BF}" type="pres">
      <dgm:prSet presAssocID="{5E32A020-DFED-214C-A1E6-E6F764564E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A3FE2-6156-8B48-8DED-DB8A0856AFD3}" type="pres">
      <dgm:prSet presAssocID="{5E32A020-DFED-214C-A1E6-E6F764564E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AD972-B2F9-F246-B2C5-0952554FD1FD}" type="pres">
      <dgm:prSet presAssocID="{D4A3500F-FBFF-4C49-B023-E0484FF7890F}" presName="Name8" presStyleCnt="0"/>
      <dgm:spPr/>
    </dgm:pt>
    <dgm:pt modelId="{D149002A-A9CE-0040-B7CC-7856389C27C8}" type="pres">
      <dgm:prSet presAssocID="{D4A3500F-FBFF-4C49-B023-E0484FF7890F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48068-CAD6-B648-827F-658E724B4004}" type="pres">
      <dgm:prSet presAssocID="{D4A3500F-FBFF-4C49-B023-E0484FF789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C4C12-06F2-8C40-B24D-F2052006FE5D}" type="pres">
      <dgm:prSet presAssocID="{62B163AA-91AA-594E-B482-01A8B2C48E28}" presName="Name8" presStyleCnt="0"/>
      <dgm:spPr/>
    </dgm:pt>
    <dgm:pt modelId="{6D92E937-0A88-434F-BE27-5E9691A9CDD4}" type="pres">
      <dgm:prSet presAssocID="{62B163AA-91AA-594E-B482-01A8B2C48E28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636E3-782A-A54E-8A79-15060C96D857}" type="pres">
      <dgm:prSet presAssocID="{62B163AA-91AA-594E-B482-01A8B2C48E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09C2C-9EBF-0348-9795-4270088543DB}" srcId="{22B0157B-88E9-DD48-A6E4-511A70DFE834}" destId="{5E32A020-DFED-214C-A1E6-E6F764564E9B}" srcOrd="3" destOrd="0" parTransId="{9196CA91-2EF1-1144-BC99-DDFCBE6FE008}" sibTransId="{F24E0E45-FD5F-BC40-B88E-E3EBB0B9C11D}"/>
    <dgm:cxn modelId="{E2D2DFDF-5C73-FD4D-8993-6550C31B5FCF}" srcId="{22B0157B-88E9-DD48-A6E4-511A70DFE834}" destId="{234066D7-953B-0448-B891-C84C91FB9785}" srcOrd="2" destOrd="0" parTransId="{37FA60D3-E921-BF45-A77A-283B48AA4567}" sibTransId="{47558B15-C797-B44E-BDB2-6DF896D57024}"/>
    <dgm:cxn modelId="{DD8D4342-166C-0849-A5B0-C49F4F8E0A4F}" type="presOf" srcId="{5E32A020-DFED-214C-A1E6-E6F764564E9B}" destId="{B66A3FE2-6156-8B48-8DED-DB8A0856AFD3}" srcOrd="1" destOrd="0" presId="urn:microsoft.com/office/officeart/2005/8/layout/pyramid1"/>
    <dgm:cxn modelId="{6C6A187C-61FC-3D4B-9E00-BEF1969C7198}" type="presOf" srcId="{22B0157B-88E9-DD48-A6E4-511A70DFE834}" destId="{AD323D88-2BFB-5442-97EE-F839EB28B713}" srcOrd="0" destOrd="0" presId="urn:microsoft.com/office/officeart/2005/8/layout/pyramid1"/>
    <dgm:cxn modelId="{EAF6D051-D3F0-1A47-BE41-9E383C23138C}" type="presOf" srcId="{234066D7-953B-0448-B891-C84C91FB9785}" destId="{BB3836BE-EDCC-FC4F-AB36-7D37F781D7C0}" srcOrd="1" destOrd="0" presId="urn:microsoft.com/office/officeart/2005/8/layout/pyramid1"/>
    <dgm:cxn modelId="{5255F60F-9A57-5B48-9764-CE1EC8BDD3AB}" type="presOf" srcId="{62B163AA-91AA-594E-B482-01A8B2C48E28}" destId="{6D92E937-0A88-434F-BE27-5E9691A9CDD4}" srcOrd="0" destOrd="0" presId="urn:microsoft.com/office/officeart/2005/8/layout/pyramid1"/>
    <dgm:cxn modelId="{C1457848-DF27-7F4F-AF3A-D1CA3EEF0F24}" type="presOf" srcId="{D4A3500F-FBFF-4C49-B023-E0484FF7890F}" destId="{D149002A-A9CE-0040-B7CC-7856389C27C8}" srcOrd="0" destOrd="0" presId="urn:microsoft.com/office/officeart/2005/8/layout/pyramid1"/>
    <dgm:cxn modelId="{AB8E3AD5-CDC5-EA49-B992-CA4E7B0A4455}" type="presOf" srcId="{7645638D-C394-9B4A-9D3A-9EE34783BF05}" destId="{5AF4E71C-6452-3C49-8341-A7CE4F0DB46F}" srcOrd="1" destOrd="0" presId="urn:microsoft.com/office/officeart/2005/8/layout/pyramid1"/>
    <dgm:cxn modelId="{45CC8245-D475-4340-B653-E754E83ED96C}" type="presOf" srcId="{7645638D-C394-9B4A-9D3A-9EE34783BF05}" destId="{1D0E40A7-5533-2A49-9B80-F540D13C96C8}" srcOrd="0" destOrd="0" presId="urn:microsoft.com/office/officeart/2005/8/layout/pyramid1"/>
    <dgm:cxn modelId="{95D6146B-36B8-CC4C-B6F5-B29125182924}" type="presOf" srcId="{8D82F382-CC18-8F4D-A1B7-4F9042AAB090}" destId="{FCD033B0-2E14-DB46-8A0C-6248D42600AA}" srcOrd="1" destOrd="0" presId="urn:microsoft.com/office/officeart/2005/8/layout/pyramid1"/>
    <dgm:cxn modelId="{8D2F4D09-3DDD-E943-9280-5C1CBFADCB2A}" srcId="{22B0157B-88E9-DD48-A6E4-511A70DFE834}" destId="{D4A3500F-FBFF-4C49-B023-E0484FF7890F}" srcOrd="4" destOrd="0" parTransId="{0968C056-2037-2644-9153-DAE8A2882A76}" sibTransId="{304D88EA-8CBB-8D49-A5D8-7E11B9D878CB}"/>
    <dgm:cxn modelId="{E2E17814-E87C-064D-B487-6FDC93AC7EE5}" srcId="{22B0157B-88E9-DD48-A6E4-511A70DFE834}" destId="{62B163AA-91AA-594E-B482-01A8B2C48E28}" srcOrd="5" destOrd="0" parTransId="{99E46153-9EDA-204F-987E-186A813DC1C4}" sibTransId="{5D530197-7DB7-C645-94A7-48A982A217D2}"/>
    <dgm:cxn modelId="{2521E711-BEDA-D845-9BAA-E712FD893405}" srcId="{22B0157B-88E9-DD48-A6E4-511A70DFE834}" destId="{8D82F382-CC18-8F4D-A1B7-4F9042AAB090}" srcOrd="0" destOrd="0" parTransId="{D5C9DC4F-FE0E-7D4A-A72E-C3115998A4F7}" sibTransId="{5C609EE4-37EF-1542-AE48-12A0EB5DD74C}"/>
    <dgm:cxn modelId="{964FBBB0-5603-434B-B637-08C2C4B9F006}" type="presOf" srcId="{D4A3500F-FBFF-4C49-B023-E0484FF7890F}" destId="{26A48068-CAD6-B648-827F-658E724B4004}" srcOrd="1" destOrd="0" presId="urn:microsoft.com/office/officeart/2005/8/layout/pyramid1"/>
    <dgm:cxn modelId="{B2BBB1D1-1777-B049-A724-97C1CA79FD79}" type="presOf" srcId="{8D82F382-CC18-8F4D-A1B7-4F9042AAB090}" destId="{9C8B58C4-90AA-2E4B-8541-8044E31517A7}" srcOrd="0" destOrd="0" presId="urn:microsoft.com/office/officeart/2005/8/layout/pyramid1"/>
    <dgm:cxn modelId="{FF2B2253-3121-0D4E-BE2A-5CD7C8037D7C}" type="presOf" srcId="{62B163AA-91AA-594E-B482-01A8B2C48E28}" destId="{7B1636E3-782A-A54E-8A79-15060C96D857}" srcOrd="1" destOrd="0" presId="urn:microsoft.com/office/officeart/2005/8/layout/pyramid1"/>
    <dgm:cxn modelId="{955DB613-8F5A-7146-8DDD-0A4309DA4F6D}" type="presOf" srcId="{5E32A020-DFED-214C-A1E6-E6F764564E9B}" destId="{49B44BFD-5936-6E4E-A526-EA23F36449BF}" srcOrd="0" destOrd="0" presId="urn:microsoft.com/office/officeart/2005/8/layout/pyramid1"/>
    <dgm:cxn modelId="{6ED80BD1-7F82-6841-8913-4D05DB0C18B1}" srcId="{22B0157B-88E9-DD48-A6E4-511A70DFE834}" destId="{7645638D-C394-9B4A-9D3A-9EE34783BF05}" srcOrd="1" destOrd="0" parTransId="{6CD92557-DC7C-544D-9FB2-9D36058F7CB8}" sibTransId="{6B2C88CD-3CBB-704F-B011-229B6360DDF7}"/>
    <dgm:cxn modelId="{39AB5AD1-5BFF-744E-9D78-759D3D52C560}" type="presOf" srcId="{234066D7-953B-0448-B891-C84C91FB9785}" destId="{71EB7AF1-AD9E-4042-A39B-428A39226C6D}" srcOrd="0" destOrd="0" presId="urn:microsoft.com/office/officeart/2005/8/layout/pyramid1"/>
    <dgm:cxn modelId="{8CFABD52-3213-8C49-A183-F046DBB75193}" type="presParOf" srcId="{AD323D88-2BFB-5442-97EE-F839EB28B713}" destId="{F3732013-D60E-6F49-BFE5-DB1246FF544F}" srcOrd="0" destOrd="0" presId="urn:microsoft.com/office/officeart/2005/8/layout/pyramid1"/>
    <dgm:cxn modelId="{81BE3F71-DAB6-C64A-87C0-2B758D7B2DF9}" type="presParOf" srcId="{F3732013-D60E-6F49-BFE5-DB1246FF544F}" destId="{9C8B58C4-90AA-2E4B-8541-8044E31517A7}" srcOrd="0" destOrd="0" presId="urn:microsoft.com/office/officeart/2005/8/layout/pyramid1"/>
    <dgm:cxn modelId="{38999519-AAAD-5F49-AA0D-22FA3766E0A9}" type="presParOf" srcId="{F3732013-D60E-6F49-BFE5-DB1246FF544F}" destId="{FCD033B0-2E14-DB46-8A0C-6248D42600AA}" srcOrd="1" destOrd="0" presId="urn:microsoft.com/office/officeart/2005/8/layout/pyramid1"/>
    <dgm:cxn modelId="{600DDD30-A456-1448-B6D5-EE3E872469A3}" type="presParOf" srcId="{AD323D88-2BFB-5442-97EE-F839EB28B713}" destId="{05C20FD6-A83D-2848-959B-623215F4D129}" srcOrd="1" destOrd="0" presId="urn:microsoft.com/office/officeart/2005/8/layout/pyramid1"/>
    <dgm:cxn modelId="{5A93A039-BB1D-4449-BC6E-2A3D36D4EFF6}" type="presParOf" srcId="{05C20FD6-A83D-2848-959B-623215F4D129}" destId="{1D0E40A7-5533-2A49-9B80-F540D13C96C8}" srcOrd="0" destOrd="0" presId="urn:microsoft.com/office/officeart/2005/8/layout/pyramid1"/>
    <dgm:cxn modelId="{C45881FD-728A-404A-A301-CDC64C0F89AA}" type="presParOf" srcId="{05C20FD6-A83D-2848-959B-623215F4D129}" destId="{5AF4E71C-6452-3C49-8341-A7CE4F0DB46F}" srcOrd="1" destOrd="0" presId="urn:microsoft.com/office/officeart/2005/8/layout/pyramid1"/>
    <dgm:cxn modelId="{1E0324C6-5A98-154E-AF5F-0ECF6AA27FE7}" type="presParOf" srcId="{AD323D88-2BFB-5442-97EE-F839EB28B713}" destId="{62BDAFC6-9CC8-BA4C-965F-132033832BED}" srcOrd="2" destOrd="0" presId="urn:microsoft.com/office/officeart/2005/8/layout/pyramid1"/>
    <dgm:cxn modelId="{70F1B452-3AAF-AD45-9CA0-8215D2064ECE}" type="presParOf" srcId="{62BDAFC6-9CC8-BA4C-965F-132033832BED}" destId="{71EB7AF1-AD9E-4042-A39B-428A39226C6D}" srcOrd="0" destOrd="0" presId="urn:microsoft.com/office/officeart/2005/8/layout/pyramid1"/>
    <dgm:cxn modelId="{731AC64B-03BD-C74A-81C2-A713FE2F658E}" type="presParOf" srcId="{62BDAFC6-9CC8-BA4C-965F-132033832BED}" destId="{BB3836BE-EDCC-FC4F-AB36-7D37F781D7C0}" srcOrd="1" destOrd="0" presId="urn:microsoft.com/office/officeart/2005/8/layout/pyramid1"/>
    <dgm:cxn modelId="{A27493ED-9118-4146-AE45-9D1C7552D1AA}" type="presParOf" srcId="{AD323D88-2BFB-5442-97EE-F839EB28B713}" destId="{7A97B52B-24A3-B346-A0AF-CE934AC80AED}" srcOrd="3" destOrd="0" presId="urn:microsoft.com/office/officeart/2005/8/layout/pyramid1"/>
    <dgm:cxn modelId="{7594BC8F-AA53-5542-B1DC-76F6EE9C7389}" type="presParOf" srcId="{7A97B52B-24A3-B346-A0AF-CE934AC80AED}" destId="{49B44BFD-5936-6E4E-A526-EA23F36449BF}" srcOrd="0" destOrd="0" presId="urn:microsoft.com/office/officeart/2005/8/layout/pyramid1"/>
    <dgm:cxn modelId="{0D361412-E3C9-4847-9391-CDA627C5B61B}" type="presParOf" srcId="{7A97B52B-24A3-B346-A0AF-CE934AC80AED}" destId="{B66A3FE2-6156-8B48-8DED-DB8A0856AFD3}" srcOrd="1" destOrd="0" presId="urn:microsoft.com/office/officeart/2005/8/layout/pyramid1"/>
    <dgm:cxn modelId="{49D0645B-CC9C-1C41-AE6F-7E1D351DED34}" type="presParOf" srcId="{AD323D88-2BFB-5442-97EE-F839EB28B713}" destId="{637AD972-B2F9-F246-B2C5-0952554FD1FD}" srcOrd="4" destOrd="0" presId="urn:microsoft.com/office/officeart/2005/8/layout/pyramid1"/>
    <dgm:cxn modelId="{E1A330D8-A239-9A44-946E-4A634E2B4555}" type="presParOf" srcId="{637AD972-B2F9-F246-B2C5-0952554FD1FD}" destId="{D149002A-A9CE-0040-B7CC-7856389C27C8}" srcOrd="0" destOrd="0" presId="urn:microsoft.com/office/officeart/2005/8/layout/pyramid1"/>
    <dgm:cxn modelId="{D116805A-0E9F-6A4D-B411-658D88992638}" type="presParOf" srcId="{637AD972-B2F9-F246-B2C5-0952554FD1FD}" destId="{26A48068-CAD6-B648-827F-658E724B4004}" srcOrd="1" destOrd="0" presId="urn:microsoft.com/office/officeart/2005/8/layout/pyramid1"/>
    <dgm:cxn modelId="{7872EA04-5A1A-7647-A4B9-80613CD0EF99}" type="presParOf" srcId="{AD323D88-2BFB-5442-97EE-F839EB28B713}" destId="{D10C4C12-06F2-8C40-B24D-F2052006FE5D}" srcOrd="5" destOrd="0" presId="urn:microsoft.com/office/officeart/2005/8/layout/pyramid1"/>
    <dgm:cxn modelId="{FF800EBE-E372-5D49-A1CF-8CDE5CBC70C5}" type="presParOf" srcId="{D10C4C12-06F2-8C40-B24D-F2052006FE5D}" destId="{6D92E937-0A88-434F-BE27-5E9691A9CDD4}" srcOrd="0" destOrd="0" presId="urn:microsoft.com/office/officeart/2005/8/layout/pyramid1"/>
    <dgm:cxn modelId="{F60BF6E7-9723-B94E-865A-1B105B9583EF}" type="presParOf" srcId="{D10C4C12-06F2-8C40-B24D-F2052006FE5D}" destId="{7B1636E3-782A-A54E-8A79-15060C96D85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58C68-A9F1-3449-B486-E28E5786D813}">
      <dsp:nvSpPr>
        <dsp:cNvPr id="0" name=""/>
        <dsp:cNvSpPr/>
      </dsp:nvSpPr>
      <dsp:spPr>
        <a:xfrm>
          <a:off x="7701" y="1531900"/>
          <a:ext cx="2301999" cy="138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Determine acceptable evidence</a:t>
          </a:r>
          <a:endParaRPr lang="en-US" sz="2400" kern="1200" dirty="0"/>
        </a:p>
      </dsp:txBody>
      <dsp:txXfrm>
        <a:off x="48155" y="1572354"/>
        <a:ext cx="2221091" cy="1300291"/>
      </dsp:txXfrm>
    </dsp:sp>
    <dsp:sp modelId="{329CEF89-94DD-B14F-9C97-03AD991AFDA2}">
      <dsp:nvSpPr>
        <dsp:cNvPr id="0" name=""/>
        <dsp:cNvSpPr/>
      </dsp:nvSpPr>
      <dsp:spPr>
        <a:xfrm>
          <a:off x="2044698" y="4159552"/>
          <a:ext cx="488023" cy="5708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044698" y="4273731"/>
        <a:ext cx="341616" cy="342537"/>
      </dsp:txXfrm>
    </dsp:sp>
    <dsp:sp modelId="{1588EF19-94E3-4C4B-8041-DA10296ED3E2}">
      <dsp:nvSpPr>
        <dsp:cNvPr id="0" name=""/>
        <dsp:cNvSpPr/>
      </dsp:nvSpPr>
      <dsp:spPr>
        <a:xfrm>
          <a:off x="3230500" y="1531900"/>
          <a:ext cx="2301999" cy="138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11738"/>
                <a:lumOff val="1521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-11738"/>
                <a:lumOff val="1521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-11738"/>
                <a:lumOff val="152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 learning experiences and instruction</a:t>
          </a:r>
          <a:endParaRPr lang="en-US" sz="2400" kern="1200" dirty="0"/>
        </a:p>
      </dsp:txBody>
      <dsp:txXfrm>
        <a:off x="3270954" y="1572354"/>
        <a:ext cx="2221091" cy="1300291"/>
      </dsp:txXfrm>
    </dsp:sp>
    <dsp:sp modelId="{AE28DDA6-21FF-A145-A98D-9A438C18C9CD}">
      <dsp:nvSpPr>
        <dsp:cNvPr id="0" name=""/>
        <dsp:cNvSpPr/>
      </dsp:nvSpPr>
      <dsp:spPr>
        <a:xfrm rot="5400000">
          <a:off x="6175538" y="4159552"/>
          <a:ext cx="488023" cy="5708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-23074"/>
                <a:lumOff val="28105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-23074"/>
                <a:lumOff val="28105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-23074"/>
                <a:lumOff val="281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248742" y="4200528"/>
        <a:ext cx="341616" cy="342537"/>
      </dsp:txXfrm>
    </dsp:sp>
    <dsp:sp modelId="{BF21D7FC-5346-1147-9A65-876BCBA69105}">
      <dsp:nvSpPr>
        <dsp:cNvPr id="0" name=""/>
        <dsp:cNvSpPr/>
      </dsp:nvSpPr>
      <dsp:spPr>
        <a:xfrm>
          <a:off x="6453299" y="1531900"/>
          <a:ext cx="2301999" cy="138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23476"/>
                <a:lumOff val="30425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-23476"/>
                <a:lumOff val="30425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-23476"/>
                <a:lumOff val="304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desired results</a:t>
          </a:r>
          <a:endParaRPr lang="en-US" sz="2400" kern="1200" dirty="0"/>
        </a:p>
      </dsp:txBody>
      <dsp:txXfrm>
        <a:off x="6493753" y="1572354"/>
        <a:ext cx="2221091" cy="1300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F6783-CB1C-134C-8B52-794CD673E2BD}">
      <dsp:nvSpPr>
        <dsp:cNvPr id="0" name=""/>
        <dsp:cNvSpPr/>
      </dsp:nvSpPr>
      <dsp:spPr>
        <a:xfrm>
          <a:off x="7701" y="1531900"/>
          <a:ext cx="2301999" cy="138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desired results</a:t>
          </a:r>
          <a:endParaRPr lang="en-US" sz="2400" kern="1200" dirty="0"/>
        </a:p>
      </dsp:txBody>
      <dsp:txXfrm>
        <a:off x="48155" y="1572354"/>
        <a:ext cx="2221091" cy="1300291"/>
      </dsp:txXfrm>
    </dsp:sp>
    <dsp:sp modelId="{9B947193-B62D-DA40-A1B4-69DC8CBEA73E}">
      <dsp:nvSpPr>
        <dsp:cNvPr id="0" name=""/>
        <dsp:cNvSpPr/>
      </dsp:nvSpPr>
      <dsp:spPr>
        <a:xfrm>
          <a:off x="2539900" y="1937052"/>
          <a:ext cx="488023" cy="5708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539900" y="2051231"/>
        <a:ext cx="341616" cy="342537"/>
      </dsp:txXfrm>
    </dsp:sp>
    <dsp:sp modelId="{45758C68-A9F1-3449-B486-E28E5786D813}">
      <dsp:nvSpPr>
        <dsp:cNvPr id="0" name=""/>
        <dsp:cNvSpPr/>
      </dsp:nvSpPr>
      <dsp:spPr>
        <a:xfrm>
          <a:off x="3230500" y="1531900"/>
          <a:ext cx="2301999" cy="138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11738"/>
                <a:lumOff val="1521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-11738"/>
                <a:lumOff val="1521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-11738"/>
                <a:lumOff val="152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Determine acceptable evidence</a:t>
          </a:r>
          <a:endParaRPr lang="en-US" sz="2400" kern="1200" dirty="0"/>
        </a:p>
      </dsp:txBody>
      <dsp:txXfrm>
        <a:off x="3270954" y="1572354"/>
        <a:ext cx="2221091" cy="1300291"/>
      </dsp:txXfrm>
    </dsp:sp>
    <dsp:sp modelId="{329CEF89-94DD-B14F-9C97-03AD991AFDA2}">
      <dsp:nvSpPr>
        <dsp:cNvPr id="0" name=""/>
        <dsp:cNvSpPr/>
      </dsp:nvSpPr>
      <dsp:spPr>
        <a:xfrm>
          <a:off x="5813600" y="1981199"/>
          <a:ext cx="488023" cy="5708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-23074"/>
                <a:lumOff val="28105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-23074"/>
                <a:lumOff val="28105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-23074"/>
                <a:lumOff val="281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813600" y="2095378"/>
        <a:ext cx="341616" cy="342537"/>
      </dsp:txXfrm>
    </dsp:sp>
    <dsp:sp modelId="{1588EF19-94E3-4C4B-8041-DA10296ED3E2}">
      <dsp:nvSpPr>
        <dsp:cNvPr id="0" name=""/>
        <dsp:cNvSpPr/>
      </dsp:nvSpPr>
      <dsp:spPr>
        <a:xfrm>
          <a:off x="6453299" y="1531900"/>
          <a:ext cx="2301999" cy="138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23476"/>
                <a:lumOff val="30425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-23476"/>
                <a:lumOff val="30425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-23476"/>
                <a:lumOff val="304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 learning experiences and instruction</a:t>
          </a:r>
          <a:endParaRPr lang="en-US" sz="2400" kern="1200" dirty="0"/>
        </a:p>
      </dsp:txBody>
      <dsp:txXfrm>
        <a:off x="6493753" y="1572354"/>
        <a:ext cx="2221091" cy="1300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310ED-D9C3-E840-8371-15FC743DC695}">
      <dsp:nvSpPr>
        <dsp:cNvPr id="0" name=""/>
        <dsp:cNvSpPr/>
      </dsp:nvSpPr>
      <dsp:spPr>
        <a:xfrm>
          <a:off x="3587750" y="0"/>
          <a:ext cx="14351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</dsp:txBody>
      <dsp:txXfrm>
        <a:off x="3587750" y="0"/>
        <a:ext cx="1435100" cy="1104900"/>
      </dsp:txXfrm>
    </dsp:sp>
    <dsp:sp modelId="{187F92F9-5B44-134A-B43E-9D187FF3537C}">
      <dsp:nvSpPr>
        <dsp:cNvPr id="0" name=""/>
        <dsp:cNvSpPr/>
      </dsp:nvSpPr>
      <dsp:spPr>
        <a:xfrm>
          <a:off x="2870200" y="1104900"/>
          <a:ext cx="28702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</dsp:txBody>
      <dsp:txXfrm>
        <a:off x="3372484" y="1104900"/>
        <a:ext cx="1865630" cy="1104900"/>
      </dsp:txXfrm>
    </dsp:sp>
    <dsp:sp modelId="{FC9A4936-E586-4540-B905-D7B97E554FA2}">
      <dsp:nvSpPr>
        <dsp:cNvPr id="0" name=""/>
        <dsp:cNvSpPr/>
      </dsp:nvSpPr>
      <dsp:spPr>
        <a:xfrm>
          <a:off x="2152649" y="2209800"/>
          <a:ext cx="43053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</dsp:txBody>
      <dsp:txXfrm>
        <a:off x="2906077" y="2209800"/>
        <a:ext cx="2798445" cy="1104900"/>
      </dsp:txXfrm>
    </dsp:sp>
    <dsp:sp modelId="{EB7E83DB-C7D9-1741-B6CB-9A4676BDC060}">
      <dsp:nvSpPr>
        <dsp:cNvPr id="0" name=""/>
        <dsp:cNvSpPr/>
      </dsp:nvSpPr>
      <dsp:spPr>
        <a:xfrm>
          <a:off x="1435099" y="3314700"/>
          <a:ext cx="57404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</dsp:txBody>
      <dsp:txXfrm>
        <a:off x="2439669" y="3314700"/>
        <a:ext cx="3731260" cy="1104900"/>
      </dsp:txXfrm>
    </dsp:sp>
    <dsp:sp modelId="{91C88F63-D488-214F-91DF-B3C9ACA12642}">
      <dsp:nvSpPr>
        <dsp:cNvPr id="0" name=""/>
        <dsp:cNvSpPr/>
      </dsp:nvSpPr>
      <dsp:spPr>
        <a:xfrm>
          <a:off x="717549" y="4419600"/>
          <a:ext cx="71755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</dsp:txBody>
      <dsp:txXfrm>
        <a:off x="1973262" y="4419600"/>
        <a:ext cx="4664075" cy="1104900"/>
      </dsp:txXfrm>
    </dsp:sp>
    <dsp:sp modelId="{9C8B58C4-90AA-2E4B-8541-8044E31517A7}">
      <dsp:nvSpPr>
        <dsp:cNvPr id="0" name=""/>
        <dsp:cNvSpPr/>
      </dsp:nvSpPr>
      <dsp:spPr>
        <a:xfrm>
          <a:off x="0" y="5524500"/>
          <a:ext cx="86106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</dsp:txBody>
      <dsp:txXfrm>
        <a:off x="1506854" y="5524500"/>
        <a:ext cx="5596890" cy="1104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B58C4-90AA-2E4B-8541-8044E31517A7}">
      <dsp:nvSpPr>
        <dsp:cNvPr id="0" name=""/>
        <dsp:cNvSpPr/>
      </dsp:nvSpPr>
      <dsp:spPr>
        <a:xfrm>
          <a:off x="3587750" y="0"/>
          <a:ext cx="14351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creating</a:t>
          </a:r>
        </a:p>
      </dsp:txBody>
      <dsp:txXfrm>
        <a:off x="3587750" y="0"/>
        <a:ext cx="1435100" cy="1104900"/>
      </dsp:txXfrm>
    </dsp:sp>
    <dsp:sp modelId="{1D0E40A7-5533-2A49-9B80-F540D13C96C8}">
      <dsp:nvSpPr>
        <dsp:cNvPr id="0" name=""/>
        <dsp:cNvSpPr/>
      </dsp:nvSpPr>
      <dsp:spPr>
        <a:xfrm>
          <a:off x="2870200" y="1104900"/>
          <a:ext cx="28702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evaluating</a:t>
          </a:r>
          <a:endParaRPr lang="en-US" sz="3200" kern="1200" dirty="0"/>
        </a:p>
      </dsp:txBody>
      <dsp:txXfrm>
        <a:off x="3372484" y="1104900"/>
        <a:ext cx="1865630" cy="1104900"/>
      </dsp:txXfrm>
    </dsp:sp>
    <dsp:sp modelId="{71EB7AF1-AD9E-4042-A39B-428A39226C6D}">
      <dsp:nvSpPr>
        <dsp:cNvPr id="0" name=""/>
        <dsp:cNvSpPr/>
      </dsp:nvSpPr>
      <dsp:spPr>
        <a:xfrm>
          <a:off x="2152649" y="2209800"/>
          <a:ext cx="43053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analyzing</a:t>
          </a:r>
          <a:endParaRPr lang="en-US" sz="3200" kern="1200" dirty="0"/>
        </a:p>
      </dsp:txBody>
      <dsp:txXfrm>
        <a:off x="2906077" y="2209800"/>
        <a:ext cx="2798445" cy="1104900"/>
      </dsp:txXfrm>
    </dsp:sp>
    <dsp:sp modelId="{49B44BFD-5936-6E4E-A526-EA23F36449BF}">
      <dsp:nvSpPr>
        <dsp:cNvPr id="0" name=""/>
        <dsp:cNvSpPr/>
      </dsp:nvSpPr>
      <dsp:spPr>
        <a:xfrm>
          <a:off x="1435099" y="3314700"/>
          <a:ext cx="57404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applying</a:t>
          </a:r>
          <a:endParaRPr lang="en-US" sz="3200" kern="1200" dirty="0"/>
        </a:p>
      </dsp:txBody>
      <dsp:txXfrm>
        <a:off x="2439669" y="3314700"/>
        <a:ext cx="3731260" cy="1104900"/>
      </dsp:txXfrm>
    </dsp:sp>
    <dsp:sp modelId="{D149002A-A9CE-0040-B7CC-7856389C27C8}">
      <dsp:nvSpPr>
        <dsp:cNvPr id="0" name=""/>
        <dsp:cNvSpPr/>
      </dsp:nvSpPr>
      <dsp:spPr>
        <a:xfrm>
          <a:off x="717549" y="4419600"/>
          <a:ext cx="71755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understanding</a:t>
          </a:r>
          <a:endParaRPr lang="en-US" sz="3200" kern="1200" dirty="0"/>
        </a:p>
      </dsp:txBody>
      <dsp:txXfrm>
        <a:off x="1973262" y="4419600"/>
        <a:ext cx="4664075" cy="1104900"/>
      </dsp:txXfrm>
    </dsp:sp>
    <dsp:sp modelId="{6D92E937-0A88-434F-BE27-5E9691A9CDD4}">
      <dsp:nvSpPr>
        <dsp:cNvPr id="0" name=""/>
        <dsp:cNvSpPr/>
      </dsp:nvSpPr>
      <dsp:spPr>
        <a:xfrm>
          <a:off x="0" y="5524500"/>
          <a:ext cx="8610600" cy="1104900"/>
        </a:xfrm>
        <a:prstGeom prst="trapezoid">
          <a:avLst>
            <a:gd name="adj" fmla="val 649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remembering</a:t>
          </a:r>
          <a:endParaRPr lang="en-US" sz="3200" kern="1200" dirty="0"/>
        </a:p>
      </dsp:txBody>
      <dsp:txXfrm>
        <a:off x="1506854" y="5524500"/>
        <a:ext cx="5596890" cy="1104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/>
                <a:ea typeface="+mn-ea"/>
              </a:defRPr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6561C-A506-ED44-9F2D-96F2D6A596F3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DAABAB-538F-404F-83F4-A8B46925B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/>
                <a:ea typeface="+mn-ea"/>
              </a:defRPr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7B81F-7C0B-A543-A600-9A13E05B307B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A4DBDF-2FB6-F443-9661-A51081BDF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9072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790B29-B7DE-B34F-9746-C1341FD5EF8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6D660F-BB84-F44D-B9B1-11EBF9DAE84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Eleanor M. Savko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67B81F-7C0B-A543-A600-9A13E05B307B}" type="datetime1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BDF-2FB6-F443-9661-A51081BDF9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6B2E28-3F93-4C4F-AD3F-BFD1DCBA4F28}" type="slidenum">
              <a:rPr lang="en-US" sz="1200"/>
              <a:pPr/>
              <a:t>52</a:t>
            </a:fld>
            <a:endParaRPr 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4D7104-0156-564D-9F5A-30C1B4815FC0}" type="slidenum">
              <a:rPr lang="en-US" sz="1200"/>
              <a:pPr/>
              <a:t>53</a:t>
            </a:fld>
            <a:endParaRPr lang="en-US" sz="120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DE0ED2-CFEC-9D47-8C2C-363F35ACB18C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41CB3-C69D-8244-B275-88EE74B27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5253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7ACF0-77BC-9C46-A7CB-6B08494BE6BF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37EE8-1170-564D-BEE7-346E43530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87897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CCD0CF-0C60-C545-9A0C-9D2FD7BEB537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2F1AD-3980-F741-8B4A-1250417B4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9223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>
                <a:latin typeface="Times New Roman"/>
                <a:ea typeface="+mn-ea"/>
              </a:defRPr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52658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44CDC-5191-D54E-A11C-C2955C3A7D8B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86CF-8E06-4F41-84C9-9211310F3E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5252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240DE-0AD9-0048-977D-5E3ED2FBBBE5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5DBA-8EC6-3644-B8C4-70C4268F3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32785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18657-5AE1-A54F-BF45-D7B9C5C811AF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07E3-B8E6-0948-B9EC-7E22CFE08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03967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11454E-398E-5F48-BAD1-58E88546D317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A26EF-C0E1-7A46-BBC2-7FFA49AAB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95851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BCC45-AFC7-3F4C-9EDC-37B2E859389C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7F6C-3DCE-C746-BA5F-BE44A0D6A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86552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09534-2BD1-A24E-A3E4-EAC9B9D0EBCE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7DE0B-1178-AC4F-9914-D76E817BEB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87202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F5532-A6C3-5241-B929-005638C26C62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66F47-9E51-2849-B744-ACD2B2EF6A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85631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069A2E-393A-9A4C-BC57-132B57C5534C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311D-B8BC-334C-80D7-F6388BFFD5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18301"/>
      </p:ext>
    </p:extLst>
  </p:cSld>
  <p:clrMapOvr>
    <a:masterClrMapping/>
  </p:clrMapOvr>
  <p:transition xmlns:p14="http://schemas.microsoft.com/office/powerpoint/2010/main">
    <p:zo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05744D33-BD2E-3C4D-B8F6-1655EFD51C61}" type="datetime1">
              <a:rPr lang="en-US"/>
              <a:pPr/>
              <a:t>12/3/13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F1B0D9-FDF2-504F-B7B8-DEB1DE149E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ransition xmlns:p14="http://schemas.microsoft.com/office/powerpoint/2010/main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20" Type="http://schemas.openxmlformats.org/officeDocument/2006/relationships/slide" Target="slide40.xml"/><Relationship Id="rId21" Type="http://schemas.openxmlformats.org/officeDocument/2006/relationships/slide" Target="slide42.xml"/><Relationship Id="rId22" Type="http://schemas.openxmlformats.org/officeDocument/2006/relationships/slide" Target="slide44.xml"/><Relationship Id="rId23" Type="http://schemas.openxmlformats.org/officeDocument/2006/relationships/slide" Target="slide46.xml"/><Relationship Id="rId24" Type="http://schemas.openxmlformats.org/officeDocument/2006/relationships/slide" Target="slide48.xml"/><Relationship Id="rId25" Type="http://schemas.openxmlformats.org/officeDocument/2006/relationships/slide" Target="slide50.xml"/><Relationship Id="rId26" Type="http://schemas.openxmlformats.org/officeDocument/2006/relationships/slide" Target="slide2.xml"/><Relationship Id="rId10" Type="http://schemas.openxmlformats.org/officeDocument/2006/relationships/slide" Target="slide20.xml"/><Relationship Id="rId11" Type="http://schemas.openxmlformats.org/officeDocument/2006/relationships/slide" Target="slide22.xml"/><Relationship Id="rId12" Type="http://schemas.openxmlformats.org/officeDocument/2006/relationships/slide" Target="slide24.xml"/><Relationship Id="rId13" Type="http://schemas.openxmlformats.org/officeDocument/2006/relationships/slide" Target="slide26.xml"/><Relationship Id="rId14" Type="http://schemas.openxmlformats.org/officeDocument/2006/relationships/slide" Target="slide28.xml"/><Relationship Id="rId15" Type="http://schemas.openxmlformats.org/officeDocument/2006/relationships/slide" Target="slide30.xml"/><Relationship Id="rId16" Type="http://schemas.openxmlformats.org/officeDocument/2006/relationships/slide" Target="slide32.xml"/><Relationship Id="rId17" Type="http://schemas.openxmlformats.org/officeDocument/2006/relationships/slide" Target="slide34.xml"/><Relationship Id="rId18" Type="http://schemas.openxmlformats.org/officeDocument/2006/relationships/slide" Target="slide36.xml"/><Relationship Id="rId19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slide" Target="slide6.xml"/><Relationship Id="rId4" Type="http://schemas.openxmlformats.org/officeDocument/2006/relationships/slide" Target="slide8.xml"/><Relationship Id="rId5" Type="http://schemas.openxmlformats.org/officeDocument/2006/relationships/slide" Target="slide10.xml"/><Relationship Id="rId6" Type="http://schemas.openxmlformats.org/officeDocument/2006/relationships/slide" Target="slide12.xml"/><Relationship Id="rId7" Type="http://schemas.openxmlformats.org/officeDocument/2006/relationships/slide" Target="slide14.xml"/><Relationship Id="rId8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Relationship Id="rId3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/>
                <a:cs typeface="Times New Roman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rgbClr val="C00000"/>
          </a:solidFill>
        </p:spPr>
        <p:txBody>
          <a:bodyPr/>
          <a:lstStyle/>
          <a:p>
            <a:pPr>
              <a:defRPr/>
            </a:pPr>
            <a:r>
              <a:rPr lang="en-US" sz="8800" b="1" dirty="0">
                <a:solidFill>
                  <a:schemeClr val="bg1">
                    <a:lumMod val="95000"/>
                  </a:schemeClr>
                </a:solidFill>
                <a:latin typeface="Times New Roman"/>
                <a:ea typeface="+mj-ea"/>
                <a:cs typeface="Times New Roman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User Education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23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Developed the first index of citations to support </a:t>
            </a:r>
          </a:p>
          <a:p>
            <a:r>
              <a:rPr lang="en-US" dirty="0" err="1" smtClean="0">
                <a:solidFill>
                  <a:srgbClr val="FFFFFF"/>
                </a:solidFill>
                <a:latin typeface="Times New Roman" charset="0"/>
              </a:rPr>
              <a:t>bibliometrics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 research.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Eugene Garfield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  <p:pic>
        <p:nvPicPr>
          <p:cNvPr id="10" name="Picture 9" descr="http://acscinf.org/docs/publications/Interviews/Garfield/2006/1_Garfieldthomson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86600" y="1524000"/>
            <a:ext cx="1703388" cy="2614613"/>
          </a:xfrm>
          <a:prstGeom prst="rect">
            <a:avLst/>
          </a:prstGeom>
          <a:noFill/>
          <a:ln w="38100">
            <a:solidFill>
              <a:schemeClr val="accent1">
                <a:alpha val="4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1000"/>
              </a:schemeClr>
            </a:outerShdw>
          </a:effectLst>
        </p:spPr>
      </p:pic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362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Paul </a:t>
            </a:r>
            <a:r>
              <a:rPr lang="en-US" dirty="0" err="1" smtClean="0">
                <a:solidFill>
                  <a:srgbClr val="FFFFFF"/>
                </a:solidFill>
                <a:latin typeface="Times New Roman" charset="0"/>
              </a:rPr>
              <a:t>Zurkowski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, President of the Information Industry Association, coined this term in the early 1970s in relationship to the workplace. 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information literacy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64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Times New Roman" charset="0"/>
              </a:rPr>
              <a:t> The relatively permanent change in a person</a:t>
            </a:r>
            <a:r>
              <a:rPr lang="ja-JP" altLang="en-US" dirty="0">
                <a:solidFill>
                  <a:srgbClr val="FFFFFF"/>
                </a:solidFill>
                <a:latin typeface="Times New Roman" charset="0"/>
              </a:rPr>
              <a:t>’</a:t>
            </a:r>
            <a:r>
              <a:rPr lang="en-US" altLang="ja-JP" dirty="0">
                <a:solidFill>
                  <a:srgbClr val="FFFFFF"/>
                </a:solidFill>
                <a:latin typeface="Times New Roman" charset="0"/>
              </a:rPr>
              <a:t>s knowledge or behavior due to 	experience.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One definition of </a:t>
            </a:r>
            <a:r>
              <a:rPr lang="en-US" i="1" dirty="0" smtClean="0">
                <a:solidFill>
                  <a:srgbClr val="FFFFFF"/>
                </a:solidFill>
                <a:latin typeface="Times New Roman" charset="0"/>
              </a:rPr>
              <a:t>learning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pPr eaLnBrk="1" fontAlgn="t" hangingPunct="1"/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 set of rules for ensuring quality.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49509" name="TextBox 5"/>
          <p:cNvSpPr txBox="1">
            <a:spLocks noChangeArrowheads="1"/>
          </p:cNvSpPr>
          <p:nvPr/>
        </p:nvSpPr>
        <p:spPr bwMode="auto">
          <a:xfrm>
            <a:off x="381000" y="1935540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</a:rPr>
              <a:t>Standard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05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One sentence that indicates what students should represent, demonstrate or produce as a result of what they learn.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09600" y="2362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Learning outcome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" action="ppaction://hlinksldjump"/>
              </a:rPr>
              <a:t>200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2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63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3" action="ppaction://hlinksldjump"/>
              </a:rPr>
              <a:t>300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3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  <a:hlinkClick r:id="rId3" action="ppaction://hlinksldjump"/>
            </a:endParaRPr>
          </a:p>
        </p:txBody>
      </p:sp>
      <p:sp>
        <p:nvSpPr>
          <p:cNvPr id="15364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4" action="ppaction://hlinksldjump"/>
              </a:rPr>
              <a:t>400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4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  <a:hlinkClick r:id="rId4" action="ppaction://hlinksldjump"/>
            </a:endParaRPr>
          </a:p>
        </p:txBody>
      </p:sp>
      <p:sp>
        <p:nvSpPr>
          <p:cNvPr id="15365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5" action="ppaction://hlinksldjump"/>
              </a:rPr>
              <a:t>500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66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6" action="ppaction://hlinksldjump"/>
              </a:rPr>
              <a:t>100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6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67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7" action="ppaction://hlinksldjump"/>
              </a:rPr>
              <a:t>200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7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  <a:hlinkClick r:id="rId7" action="ppaction://hlinksldjump"/>
            </a:endParaRPr>
          </a:p>
        </p:txBody>
      </p:sp>
      <p:sp>
        <p:nvSpPr>
          <p:cNvPr id="15368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8" action="ppaction://hlinksldjump"/>
              </a:rPr>
              <a:t>300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8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69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9" action="ppaction://hlinksldjump"/>
              </a:rPr>
              <a:t>400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9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0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0" action="ppaction://hlinksldjump"/>
              </a:rPr>
              <a:t>500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10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1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1" action="ppaction://hlinksldjump"/>
              </a:rPr>
              <a:t>100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11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2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2" action="ppaction://hlinksldjump"/>
              </a:rPr>
              <a:t>200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3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3" action="ppaction://hlinksldjump"/>
              </a:rPr>
              <a:t>300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13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4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4" action="ppaction://hlinksldjump"/>
              </a:rPr>
              <a:t>400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5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5" action="ppaction://hlinksldjump"/>
              </a:rPr>
              <a:t>500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15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6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6" action="ppaction://hlinksldjump"/>
              </a:rPr>
              <a:t>100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7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7" action="ppaction://hlinksldjump"/>
              </a:rPr>
              <a:t>200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8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8" action="ppaction://hlinksldjump"/>
              </a:rPr>
              <a:t>300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18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79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19" action="ppaction://hlinksldjump"/>
              </a:rPr>
              <a:t>400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19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0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0" action="ppaction://hlinksldjump"/>
              </a:rPr>
              <a:t>500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20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1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1" action="ppaction://hlinksldjump"/>
              </a:rPr>
              <a:t>100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21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2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2" action="ppaction://hlinksldjump"/>
              </a:rPr>
              <a:t>200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22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3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3" action="ppaction://hlinksldjump"/>
              </a:rPr>
              <a:t>300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23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4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4" action="ppaction://hlinksldjump"/>
              </a:rPr>
              <a:t>400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5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rId25" action="ppaction://hlinksldjump"/>
              </a:rPr>
              <a:t>500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  <a:hlinkClick r:id="rId25" action="ppaction://hlinksldjump"/>
              </a:rPr>
              <a:t>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6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hlinkClick r:id="" action="ppaction://hlinkshowjump?jump=nextslide"/>
              </a:rPr>
              <a:t>100 pt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5387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People &amp;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Places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88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Definitions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89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 anchorCtr="0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Numbers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90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Learning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91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Misc.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The integration of individual professional/clinical expertise with the best available external evidence and the values and expectations of the user/learner. 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Evidence based practice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462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 collection of qualitative research methods that focus on the close observation of social practices and interactions. 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5653" name="TextBox 4"/>
          <p:cNvSpPr txBox="1">
            <a:spLocks noChangeArrowheads="1"/>
          </p:cNvSpPr>
          <p:nvPr/>
        </p:nvSpPr>
        <p:spPr bwMode="auto">
          <a:xfrm>
            <a:off x="1066800" y="2667000"/>
            <a:ext cx="693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4800" dirty="0">
                <a:solidFill>
                  <a:schemeClr val="bg1"/>
                </a:solidFill>
              </a:rPr>
              <a:t>E</a:t>
            </a:r>
            <a:r>
              <a:rPr lang="en-US" sz="4800" dirty="0" smtClean="0">
                <a:solidFill>
                  <a:schemeClr val="bg1"/>
                </a:solidFill>
              </a:rPr>
              <a:t>thnography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Four approaches to library user education include this and library instruction, bibliographic instruction and information literacy instruction.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itle 3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Library orientation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872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8001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dirty="0">
                <a:solidFill>
                  <a:srgbClr val="FFFFFF"/>
                </a:solidFill>
              </a:rPr>
              <a:t>Five competencies that describe an information literate person according to the ACRL. 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4000" y="5334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762000"/>
          <a:ext cx="8610600" cy="397670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8610600"/>
              </a:tblGrid>
              <a:tr h="541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Determine the extent of information needed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T="45715" marB="45715" horzOverflow="overflow"/>
                </a:tc>
              </a:tr>
              <a:tr h="541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Access the needed information effectively and efficiently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T="45715" marB="45715" horzOverflow="overflow"/>
                </a:tc>
              </a:tr>
              <a:tr h="541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Evaluate information and its sources critically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T="45715" marB="45715" horzOverflow="overflow"/>
                </a:tc>
              </a:tr>
              <a:tr h="944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Use information effectively to accomplish a specific purpose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T="45715" marB="45715" horzOverflow="overflow"/>
                </a:tc>
              </a:tr>
              <a:tr h="1407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Understand the economic, legal, and social issues surrounding the use of information, and access and use information ethically and legally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T="45715" marB="45715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Times New Roman" charset="0"/>
              </a:rPr>
              <a:t>Three theories of human learning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Behaviorism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err="1" smtClean="0">
                <a:solidFill>
                  <a:srgbClr val="FFFFFF"/>
                </a:solidFill>
                <a:latin typeface="Times New Roman" charset="0"/>
              </a:rPr>
              <a:t>Cognitivism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Humanism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Social learning theory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Multiple intelligences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Brain-based learning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>
                <a:latin typeface="Times New Roman" charset="0"/>
              </a:rPr>
              <a:t>Daily Double Graphic and Sound Effect!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>
                <a:latin typeface="Times New Roman" charset="0"/>
              </a:rPr>
              <a:t>DO NOT DELETE THIS SLIDE!</a:t>
            </a:r>
            <a:r>
              <a:rPr lang="en-US" sz="2200" b="1">
                <a:latin typeface="Times New Roman" charset="0"/>
              </a:rPr>
              <a:t>  Deleting it may cause the game links to work improperly.  This slide is hidden during the game, and WILL not appear.</a:t>
            </a:r>
          </a:p>
          <a:p>
            <a:r>
              <a:rPr lang="en-US" sz="2200" b="1">
                <a:latin typeface="Times New Roman" charset="0"/>
              </a:rPr>
              <a:t>In slide view mode, copy the above (red) graphic (click once to select; right click the </a:t>
            </a:r>
            <a:r>
              <a:rPr lang="en-US" sz="2200" b="1" i="1" u="sng">
                <a:latin typeface="Times New Roman" charset="0"/>
              </a:rPr>
              <a:t>border</a:t>
            </a:r>
            <a:r>
              <a:rPr lang="en-US" sz="2200" b="1">
                <a:latin typeface="Times New Roman" charset="0"/>
              </a:rPr>
              <a:t> and choose </a:t>
            </a:r>
            <a:r>
              <a:rPr lang="ja-JP" altLang="en-US" sz="2200" b="1">
                <a:latin typeface="Times New Roman" charset="0"/>
              </a:rPr>
              <a:t>“</a:t>
            </a:r>
            <a:r>
              <a:rPr lang="en-US" sz="2200" b="1">
                <a:latin typeface="Times New Roman" charset="0"/>
              </a:rPr>
              <a:t>copy</a:t>
            </a:r>
            <a:r>
              <a:rPr lang="ja-JP" altLang="en-US" sz="2200" b="1">
                <a:latin typeface="Times New Roman" charset="0"/>
              </a:rPr>
              <a:t>”</a:t>
            </a:r>
            <a:r>
              <a:rPr lang="en-US" sz="2200" b="1">
                <a:latin typeface="Times New Roman" charset="0"/>
              </a:rPr>
              <a:t>).</a:t>
            </a:r>
          </a:p>
          <a:p>
            <a:r>
              <a:rPr lang="en-US" sz="2200" b="1">
                <a:latin typeface="Times New Roman" charset="0"/>
              </a:rPr>
              <a:t>Locate the answer slide which you want to be the daily double</a:t>
            </a:r>
          </a:p>
          <a:p>
            <a:r>
              <a:rPr lang="en-US" sz="2200" b="1">
                <a:latin typeface="Times New Roman" charset="0"/>
              </a:rPr>
              <a:t>Right-click and choose </a:t>
            </a:r>
            <a:r>
              <a:rPr lang="ja-JP" altLang="en-US" sz="2200" b="1">
                <a:latin typeface="Times New Roman" charset="0"/>
              </a:rPr>
              <a:t>“</a:t>
            </a:r>
            <a:r>
              <a:rPr lang="en-US" sz="2200" b="1">
                <a:latin typeface="Times New Roman" charset="0"/>
              </a:rPr>
              <a:t>paste</a:t>
            </a:r>
            <a:r>
              <a:rPr lang="ja-JP" altLang="en-US" sz="2200" b="1">
                <a:latin typeface="Times New Roman" charset="0"/>
              </a:rPr>
              <a:t>”</a:t>
            </a:r>
            <a:r>
              <a:rPr lang="en-US" sz="2200" b="1">
                <a:latin typeface="Times New Roman" charset="0"/>
              </a:rPr>
              <a:t>.  If necessary, reposition the graphic so that it does not cover the answer text.</a:t>
            </a:r>
          </a:p>
        </p:txBody>
      </p:sp>
      <p:sp>
        <p:nvSpPr>
          <p:cNvPr id="16386" name="Date Placeholder 4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6281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4478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pPr marL="1485900" algn="l"/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1. Direct explicit instruction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2. Cognitive apprenticeship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3. Cooperative / collaborative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Three models of teaching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Three characteristics of good instructional design 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is learner-centered</a:t>
            </a:r>
          </a:p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is goal-oriented</a:t>
            </a:r>
          </a:p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focuses on real-world performance</a:t>
            </a:r>
          </a:p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focuses on outcomes that can be measured in a reliable and valid way</a:t>
            </a:r>
          </a:p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is empirical</a:t>
            </a:r>
          </a:p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typically is a team effort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669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According to this learning theory, content must have a personal meaning to the learner or it will not be learned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Humanism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The way in which each learner begins to concentrate on, process and retain new and difficult information.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Learning style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101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990600" y="22860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In the classroom, this learning theory may manifest through inquiry-oriented projects and  opportunities for students to test  hypotheses.  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Curiosity is encouraged.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err="1" smtClean="0">
                <a:solidFill>
                  <a:srgbClr val="FFFFFF"/>
                </a:solidFill>
                <a:latin typeface="Times New Roman" charset="0"/>
              </a:rPr>
              <a:t>Cognitivism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6196" name="Rectangle 3"/>
          <p:cNvSpPr>
            <a:spLocks noChangeArrowheads="1"/>
          </p:cNvSpPr>
          <p:nvPr/>
        </p:nvSpPr>
        <p:spPr bwMode="auto">
          <a:xfrm>
            <a:off x="76200" y="457200"/>
            <a:ext cx="8991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-457200"/>
            <a:r>
              <a:rPr lang="en-US" sz="4200" dirty="0" smtClean="0">
                <a:solidFill>
                  <a:schemeClr val="bg1"/>
                </a:solidFill>
                <a:latin typeface="+mn-lt"/>
                <a:cs typeface="Times New Roman"/>
              </a:rPr>
              <a:t>Wiggins and </a:t>
            </a:r>
            <a:r>
              <a:rPr lang="en-US" sz="4200" dirty="0" err="1" smtClean="0">
                <a:solidFill>
                  <a:schemeClr val="bg1"/>
                </a:solidFill>
                <a:latin typeface="+mn-lt"/>
                <a:cs typeface="Times New Roman"/>
              </a:rPr>
              <a:t>McTighe</a:t>
            </a:r>
            <a:r>
              <a:rPr lang="en-US" sz="4200" dirty="0" smtClean="0">
                <a:solidFill>
                  <a:schemeClr val="bg1"/>
                </a:solidFill>
                <a:latin typeface="+mn-lt"/>
                <a:cs typeface="Times New Roman"/>
              </a:rPr>
              <a:t> advocate backward design in instruction planning.  </a:t>
            </a:r>
          </a:p>
          <a:p>
            <a:pPr indent="-457200"/>
            <a:r>
              <a:rPr lang="en-US" sz="4200" dirty="0">
                <a:solidFill>
                  <a:schemeClr val="bg1"/>
                </a:solidFill>
                <a:latin typeface="+mn-lt"/>
                <a:cs typeface="Times New Roman"/>
              </a:rPr>
              <a:t>P</a:t>
            </a:r>
            <a:r>
              <a:rPr lang="en-US" sz="4200" dirty="0" smtClean="0">
                <a:solidFill>
                  <a:schemeClr val="bg1"/>
                </a:solidFill>
                <a:latin typeface="+mn-lt"/>
                <a:cs typeface="Times New Roman"/>
              </a:rPr>
              <a:t>lace the following three phases in the appropriate order: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71224085"/>
              </p:ext>
            </p:extLst>
          </p:nvPr>
        </p:nvGraphicFramePr>
        <p:xfrm>
          <a:off x="152400" y="2971800"/>
          <a:ext cx="8763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Learning theory focused on rewards and punishments. 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Responsibility for student learning rests squarely with the teacher. Classroom activity is typically lecture-based and highly structured.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8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7"/>
          <p:cNvSpPr txBox="1">
            <a:spLocks noChangeArrowheads="1"/>
          </p:cNvSpPr>
          <p:nvPr/>
        </p:nvSpPr>
        <p:spPr bwMode="auto">
          <a:xfrm>
            <a:off x="1143000" y="2286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Behaviorism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510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Behavior sparked by one's own interests or pure enjoyment.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8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Intrinsic motivation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The cutest carnivore in the world.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4800" b="1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Pine marten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  <p:pic>
        <p:nvPicPr>
          <p:cNvPr id="10" name="Picture 2" descr="http://www.nps.gov/archive/yell/slidefile/mammals/pinemartin/Images/011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4191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920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362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 national conference focusing on library instruction.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LOEX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sz="3200" dirty="0" smtClean="0">
                <a:solidFill>
                  <a:srgbClr val="FFFFFF"/>
                </a:solidFill>
                <a:latin typeface="Times New Roman" charset="0"/>
              </a:rPr>
              <a:t>Library Orientation Exchange Conference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812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76200"/>
          <a:ext cx="8610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17"/>
          <p:cNvCxnSpPr>
            <a:cxnSpLocks noChangeShapeType="1"/>
          </p:cNvCxnSpPr>
          <p:nvPr/>
        </p:nvCxnSpPr>
        <p:spPr bwMode="auto">
          <a:xfrm flipV="1">
            <a:off x="8763000" y="533400"/>
            <a:ext cx="0" cy="563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7315200" y="762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/>
              <a:t>highest</a:t>
            </a: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67600" y="4800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/>
              <a:t>lowest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0" y="304800"/>
            <a:ext cx="30480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FFFF"/>
                </a:solidFill>
              </a:rPr>
              <a:t>Bloom’s Taxonomy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of thinking and learning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315200" y="762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/>
              <a:t>highest</a:t>
            </a:r>
          </a:p>
        </p:txBody>
      </p:sp>
      <p:cxnSp>
        <p:nvCxnSpPr>
          <p:cNvPr id="10" name="Straight Arrow Connector 7"/>
          <p:cNvCxnSpPr>
            <a:cxnSpLocks noChangeShapeType="1"/>
          </p:cNvCxnSpPr>
          <p:nvPr/>
        </p:nvCxnSpPr>
        <p:spPr bwMode="auto">
          <a:xfrm flipV="1">
            <a:off x="8763000" y="533400"/>
            <a:ext cx="0" cy="563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7467600" y="4800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/>
              <a:t>lowest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160245304"/>
              </p:ext>
            </p:extLst>
          </p:nvPr>
        </p:nvGraphicFramePr>
        <p:xfrm>
          <a:off x="152400" y="76200"/>
          <a:ext cx="8610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0" y="304800"/>
            <a:ext cx="30480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FFFF"/>
                </a:solidFill>
              </a:rPr>
              <a:t>Bloom’s Taxonomy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of thinking and learning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137219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0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21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22219809"/>
              </p:ext>
            </p:extLst>
          </p:nvPr>
        </p:nvGraphicFramePr>
        <p:xfrm>
          <a:off x="122517" y="818776"/>
          <a:ext cx="8763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853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Assessing student learning</a:t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Four methods of direct measurement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</p:txBody>
      </p:sp>
      <p:cxnSp>
        <p:nvCxnSpPr>
          <p:cNvPr id="7" name="Straight Connector 2"/>
          <p:cNvCxnSpPr>
            <a:cxnSpLocks noChangeShapeType="1"/>
          </p:cNvCxnSpPr>
          <p:nvPr/>
        </p:nvCxnSpPr>
        <p:spPr bwMode="auto">
          <a:xfrm>
            <a:off x="1600200" y="2438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7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Content Placeholder 7"/>
          <p:cNvSpPr txBox="1">
            <a:spLocks/>
          </p:cNvSpPr>
          <p:nvPr/>
        </p:nvSpPr>
        <p:spPr>
          <a:xfrm>
            <a:off x="1143000" y="990600"/>
            <a:ext cx="7391400" cy="3951288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Knowledge test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One minute paper &amp; variations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Bibliography analysis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Concept inventory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Standardized test</a:t>
            </a: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Times New Roman" charset="0"/>
              </a:rPr>
              <a:t>Four of the six principles of sticky ideas described by Heath &amp; Heath. </a:t>
            </a:r>
          </a:p>
        </p:txBody>
      </p:sp>
    </p:spTree>
    <p:extLst>
      <p:ext uri="{BB962C8B-B14F-4D97-AF65-F5344CB8AC3E}">
        <p14:creationId xmlns:p14="http://schemas.microsoft.com/office/powerpoint/2010/main" val="146355313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1143000" y="990600"/>
            <a:ext cx="7391400" cy="3951288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  <a:ea typeface="+mn-ea"/>
                <a:cs typeface="+mn-cs"/>
              </a:rPr>
              <a:t>Simplicity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  <a:ea typeface="+mn-ea"/>
                <a:cs typeface="+mn-cs"/>
              </a:rPr>
              <a:t>Unexpectedness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  <a:ea typeface="+mn-ea"/>
                <a:cs typeface="+mn-cs"/>
              </a:rPr>
              <a:t>Concreteness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  <a:ea typeface="+mn-ea"/>
                <a:cs typeface="+mn-cs"/>
              </a:rPr>
              <a:t>Credibility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  <a:ea typeface="+mn-ea"/>
                <a:cs typeface="+mn-cs"/>
              </a:rPr>
              <a:t>Emotions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  <a:ea typeface="+mn-ea"/>
                <a:cs typeface="+mn-cs"/>
              </a:rPr>
              <a:t>Stories </a:t>
            </a:r>
            <a:endParaRPr lang="en-US" sz="3600" kern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39742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82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685800" y="2286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pPr algn="l"/>
            <a:r>
              <a:rPr lang="en-US" sz="4000" dirty="0" err="1" smtClean="0">
                <a:solidFill>
                  <a:srgbClr val="FFFFFF"/>
                </a:solidFill>
                <a:latin typeface="+mn-lt"/>
                <a:cs typeface="Times New Roman"/>
              </a:rPr>
              <a:t>Meulemans</a:t>
            </a:r>
            <a:r>
              <a:rPr lang="en-US" sz="4000" dirty="0" smtClean="0">
                <a:solidFill>
                  <a:srgbClr val="FFFFFF"/>
                </a:solidFill>
                <a:latin typeface="+mn-lt"/>
                <a:cs typeface="Times New Roman"/>
              </a:rPr>
              <a:t> and Carr (2013) want librarians to develop a professional value system that places primacy on meaningful collaboration (as opposed to a </a:t>
            </a:r>
            <a:r>
              <a:rPr lang="en-US" sz="4000" i="1" dirty="0" smtClean="0">
                <a:solidFill>
                  <a:srgbClr val="FFFFFF"/>
                </a:solidFill>
                <a:latin typeface="+mn-lt"/>
                <a:cs typeface="Times New Roman"/>
              </a:rPr>
              <a:t>service model)</a:t>
            </a:r>
            <a:r>
              <a:rPr lang="en-US" sz="4000" dirty="0" smtClean="0">
                <a:solidFill>
                  <a:srgbClr val="FFFFFF"/>
                </a:solidFill>
                <a:latin typeface="+mn-lt"/>
                <a:cs typeface="Times New Roman"/>
              </a:rPr>
              <a:t>.  </a:t>
            </a:r>
          </a:p>
          <a:p>
            <a:pPr algn="l"/>
            <a:endParaRPr lang="en-US" sz="4000" dirty="0" smtClean="0">
              <a:solidFill>
                <a:srgbClr val="FFFFFF"/>
              </a:solidFill>
              <a:latin typeface="+mn-lt"/>
              <a:cs typeface="Times New Roman"/>
            </a:endParaRPr>
          </a:p>
          <a:p>
            <a:pPr algn="l"/>
            <a:r>
              <a:rPr lang="en-US" sz="4000" dirty="0" smtClean="0">
                <a:solidFill>
                  <a:srgbClr val="FFFFFF"/>
                </a:solidFill>
                <a:latin typeface="+mn-lt"/>
                <a:cs typeface="Times New Roman"/>
              </a:rPr>
              <a:t>Describe one of their recommended steps/actions that librarians can implement toward this change.</a:t>
            </a:r>
            <a:endParaRPr lang="en-US" sz="4000" dirty="0">
              <a:solidFill>
                <a:srgbClr val="FFFFFF"/>
              </a:solidFill>
              <a:latin typeface="+mn-lt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010400" y="5477435"/>
            <a:ext cx="2133600" cy="1371600"/>
            <a:chOff x="7010400" y="5486400"/>
            <a:chExt cx="2133600" cy="1371600"/>
          </a:xfrm>
        </p:grpSpPr>
        <p:sp>
          <p:nvSpPr>
            <p:cNvPr id="11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8"/>
          <p:cNvSpPr txBox="1">
            <a:spLocks noChangeArrowheads="1"/>
          </p:cNvSpPr>
          <p:nvPr/>
        </p:nvSpPr>
        <p:spPr bwMode="auto">
          <a:xfrm>
            <a:off x="685800" y="228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  <a:latin typeface="+mn-lt"/>
              </a:rPr>
              <a:t>Articulate your teaching philosophy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  <a:latin typeface="+mn-lt"/>
              </a:rPr>
              <a:t>Craft and clarify our professional “policies”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  <a:latin typeface="+mn-lt"/>
              </a:rPr>
              <a:t>Develop and practice responses (e.g. FAQs)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362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+mn-lt"/>
                <a:cs typeface="Times New Roman"/>
              </a:rPr>
              <a:t>Char Booth (2011) and Heath and Heath (2007) warn against the “</a:t>
            </a:r>
            <a:r>
              <a:rPr lang="en-US" i="1" dirty="0" smtClean="0">
                <a:solidFill>
                  <a:srgbClr val="FFFFFF"/>
                </a:solidFill>
                <a:latin typeface="+mn-lt"/>
                <a:cs typeface="Times New Roman"/>
              </a:rPr>
              <a:t>Curse of Knowledge</a:t>
            </a:r>
            <a:r>
              <a:rPr lang="en-US" dirty="0" smtClean="0">
                <a:solidFill>
                  <a:srgbClr val="FFFFFF"/>
                </a:solidFill>
                <a:latin typeface="+mn-lt"/>
                <a:cs typeface="Times New Roman"/>
              </a:rPr>
              <a:t>” – in terms of library instruction, what does this mean?</a:t>
            </a:r>
            <a:endParaRPr lang="en-US" dirty="0">
              <a:solidFill>
                <a:srgbClr val="FFFFFF"/>
              </a:solidFill>
              <a:latin typeface="+mn-lt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010400" y="5486400"/>
            <a:ext cx="2133600" cy="1371600"/>
            <a:chOff x="7010400" y="5486400"/>
            <a:chExt cx="2133600" cy="1371600"/>
          </a:xfrm>
        </p:grpSpPr>
        <p:sp>
          <p:nvSpPr>
            <p:cNvPr id="8" name="Rectangle 4">
              <a:hlinkHover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010400" y="5486400"/>
              <a:ext cx="2133600" cy="1371600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924800" y="5791200"/>
              <a:ext cx="1219200" cy="1066800"/>
            </a:xfrm>
            <a:prstGeom prst="actionButtonHom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533400" y="2286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+mn-lt"/>
              </a:rPr>
              <a:t>The Curse of Knowledge is the state of being so expert that you have forgotten what it is like to not know something – or, in our case, to not know how to find or evaluate something </a:t>
            </a: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(Booth, 2011, p. 4) </a:t>
            </a:r>
            <a:endParaRPr lang="en-US" sz="28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6838</TotalTime>
  <Words>795</Words>
  <Application>Microsoft Macintosh PowerPoint</Application>
  <PresentationFormat>On-screen Show (4:3)</PresentationFormat>
  <Paragraphs>139</Paragraphs>
  <Slides>53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JEOPARDY!</vt:lpstr>
      <vt:lpstr>PowerPoint Presentation</vt:lpstr>
      <vt:lpstr>Daily Double Graphic and Sound Effect!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theories of human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Four of the six principles of sticky ideas described by Heath &amp; Heath. </vt:lpstr>
      <vt:lpstr>PowerPoint Presentation</vt:lpstr>
    </vt:vector>
  </TitlesOfParts>
  <Company>Hardin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Rachael Clemens</cp:lastModifiedBy>
  <cp:revision>74</cp:revision>
  <dcterms:created xsi:type="dcterms:W3CDTF">1998-08-19T17:45:48Z</dcterms:created>
  <dcterms:modified xsi:type="dcterms:W3CDTF">2013-12-03T15:29:04Z</dcterms:modified>
</cp:coreProperties>
</file>