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22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BB81-5484-4ACB-A7FB-7052C4220872}" type="datetimeFigureOut">
              <a:rPr lang="en-US" smtClean="0"/>
              <a:pPr/>
              <a:t>11/7/13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9F5C-3E55-432C-AFD7-7A07727CE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BB81-5484-4ACB-A7FB-7052C4220872}" type="datetimeFigureOut">
              <a:rPr lang="en-US" smtClean="0"/>
              <a:pPr/>
              <a:t>11/7/13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9F5C-3E55-432C-AFD7-7A07727CE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BB81-5484-4ACB-A7FB-7052C4220872}" type="datetimeFigureOut">
              <a:rPr lang="en-US" smtClean="0"/>
              <a:pPr/>
              <a:t>11/7/13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9F5C-3E55-432C-AFD7-7A07727CE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BB81-5484-4ACB-A7FB-7052C4220872}" type="datetimeFigureOut">
              <a:rPr lang="en-US" smtClean="0"/>
              <a:pPr/>
              <a:t>11/7/13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9F5C-3E55-432C-AFD7-7A07727CE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BB81-5484-4ACB-A7FB-7052C4220872}" type="datetimeFigureOut">
              <a:rPr lang="en-US" smtClean="0"/>
              <a:pPr/>
              <a:t>11/7/13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9F5C-3E55-432C-AFD7-7A07727CE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BB81-5484-4ACB-A7FB-7052C4220872}" type="datetimeFigureOut">
              <a:rPr lang="en-US" smtClean="0"/>
              <a:pPr/>
              <a:t>11/7/13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9F5C-3E55-432C-AFD7-7A07727CE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BB81-5484-4ACB-A7FB-7052C4220872}" type="datetimeFigureOut">
              <a:rPr lang="en-US" smtClean="0"/>
              <a:pPr/>
              <a:t>11/7/13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9F5C-3E55-432C-AFD7-7A07727CE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BB81-5484-4ACB-A7FB-7052C4220872}" type="datetimeFigureOut">
              <a:rPr lang="en-US" smtClean="0"/>
              <a:pPr/>
              <a:t>11/7/13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9F5C-3E55-432C-AFD7-7A07727CE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BB81-5484-4ACB-A7FB-7052C4220872}" type="datetimeFigureOut">
              <a:rPr lang="en-US" smtClean="0"/>
              <a:pPr/>
              <a:t>11/7/13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9F5C-3E55-432C-AFD7-7A07727CE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BB81-5484-4ACB-A7FB-7052C4220872}" type="datetimeFigureOut">
              <a:rPr lang="en-US" smtClean="0"/>
              <a:pPr/>
              <a:t>11/7/13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9F5C-3E55-432C-AFD7-7A07727CE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3BB81-5484-4ACB-A7FB-7052C4220872}" type="datetimeFigureOut">
              <a:rPr lang="en-US" smtClean="0"/>
              <a:pPr/>
              <a:t>11/7/13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B9F5C-3E55-432C-AFD7-7A07727CE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3BB81-5484-4ACB-A7FB-7052C4220872}" type="datetimeFigureOut">
              <a:rPr lang="en-US" smtClean="0"/>
              <a:pPr/>
              <a:t>11/7/13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B9F5C-3E55-432C-AFD7-7A07727CE4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tRz-Dy_jjTk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676400"/>
            <a:ext cx="426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user </a:t>
            </a:r>
            <a:r>
              <a:rPr lang="en-US" sz="2200" dirty="0" err="1" smtClean="0"/>
              <a:t>ed</a:t>
            </a:r>
            <a:r>
              <a:rPr lang="en-US" sz="2200" dirty="0" smtClean="0"/>
              <a:t> in non-traditional settings</a:t>
            </a:r>
          </a:p>
          <a:p>
            <a:r>
              <a:rPr lang="en-US" sz="2200" i="1" dirty="0" smtClean="0"/>
              <a:t>opportunities for us to practice</a:t>
            </a:r>
            <a:endParaRPr lang="en-US" sz="22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1676400"/>
            <a:ext cx="411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user </a:t>
            </a:r>
            <a:r>
              <a:rPr lang="en-US" sz="2200" dirty="0" err="1" smtClean="0"/>
              <a:t>ed</a:t>
            </a:r>
            <a:r>
              <a:rPr lang="en-US" sz="2200" dirty="0" smtClean="0"/>
              <a:t> in non-library settings</a:t>
            </a:r>
          </a:p>
          <a:p>
            <a:r>
              <a:rPr lang="en-US" sz="2200" i="1" dirty="0" smtClean="0"/>
              <a:t>opportunities for us to learn</a:t>
            </a:r>
            <a:endParaRPr lang="en-US" sz="2200" i="1" dirty="0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4038600" y="1981200"/>
            <a:ext cx="76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4572000" y="1447800"/>
            <a:ext cx="3886200" cy="1371600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nvironmental interpretation*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http://www.youtube.com/watch?v=tRz-Dy_jjTk</a:t>
            </a:r>
            <a:endParaRPr lang="en-US" dirty="0" smtClean="0"/>
          </a:p>
          <a:p>
            <a:r>
              <a:rPr lang="en-US" dirty="0"/>
              <a:t>b</a:t>
            </a:r>
            <a:r>
              <a:rPr lang="en-US" dirty="0" smtClean="0"/>
              <a:t>ook recommendation:  </a:t>
            </a:r>
            <a:r>
              <a:rPr lang="en-US" i="1" dirty="0" smtClean="0"/>
              <a:t>Environmental Interpretation</a:t>
            </a:r>
            <a:r>
              <a:rPr lang="en-US" dirty="0" smtClean="0"/>
              <a:t> by Sam Ham, 1992.  </a:t>
            </a:r>
          </a:p>
          <a:p>
            <a:r>
              <a:rPr lang="en-US" dirty="0"/>
              <a:t>r</a:t>
            </a:r>
            <a:r>
              <a:rPr lang="en-US" dirty="0" smtClean="0"/>
              <a:t>elates primarily to non-captive audiences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60198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*environmental interpretation </a:t>
            </a:r>
            <a:r>
              <a:rPr lang="en-US" dirty="0" smtClean="0"/>
              <a:t>differs from </a:t>
            </a:r>
            <a:r>
              <a:rPr lang="en-US" i="1" dirty="0" smtClean="0"/>
              <a:t>environmental education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in context and expected outcomes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381000"/>
          <a:ext cx="8458200" cy="5638799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3026328"/>
                <a:gridCol w="5431872"/>
              </a:tblGrid>
              <a:tr h="74309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interpretive approach to communication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809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interpretation is pleasurable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“Entertaining” in that it holds its audience’s attention</a:t>
                      </a:r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interpretation is relevant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Information is </a:t>
                      </a:r>
                      <a:r>
                        <a:rPr lang="en-US" u="sng" dirty="0" smtClean="0"/>
                        <a:t>meaningful</a:t>
                      </a:r>
                      <a:r>
                        <a:rPr lang="en-US" dirty="0" smtClean="0"/>
                        <a:t> if we’re able to connect it to something already inside our brains – so create bridges between the unfamiliar and the familiar.</a:t>
                      </a:r>
                    </a:p>
                    <a:p>
                      <a:r>
                        <a:rPr lang="en-US" dirty="0" smtClean="0"/>
                        <a:t>Information is </a:t>
                      </a:r>
                      <a:r>
                        <a:rPr lang="en-US" u="sng" dirty="0" smtClean="0"/>
                        <a:t>personal</a:t>
                      </a:r>
                      <a:r>
                        <a:rPr lang="en-US" dirty="0" smtClean="0"/>
                        <a:t> if it is </a:t>
                      </a:r>
                      <a:r>
                        <a:rPr lang="en-US" i="1" dirty="0" smtClean="0"/>
                        <a:t>linked</a:t>
                      </a:r>
                      <a:r>
                        <a:rPr lang="en-US" dirty="0" smtClean="0"/>
                        <a:t> to something we care about.  </a:t>
                      </a:r>
                      <a:endParaRPr lang="en-US" dirty="0"/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interpretation is organized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Audience can easily distinguish between the main points and the subordinate information you</a:t>
                      </a:r>
                      <a:r>
                        <a:rPr lang="en-US" baseline="0" dirty="0" smtClean="0"/>
                        <a:t> attach to them</a:t>
                      </a:r>
                    </a:p>
                    <a:p>
                      <a:r>
                        <a:rPr lang="en-US" baseline="0" dirty="0" smtClean="0"/>
                        <a:t>The number of main points you present doesn’t exceed five</a:t>
                      </a:r>
                      <a:endParaRPr lang="en-US" dirty="0"/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interpretation has a theme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Every presentation should have both a topic and a theme.  The topic is merely the subject matter of the presentation, whereas the theme is the main point or message a communicator is trying to convey about that</a:t>
                      </a:r>
                      <a:r>
                        <a:rPr lang="en-US" baseline="0" dirty="0" smtClean="0"/>
                        <a:t> topic. </a:t>
                      </a:r>
                      <a:endParaRPr lang="en-US" b="1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419600" y="63246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 </a:t>
            </a:r>
            <a:r>
              <a:rPr lang="en-US" b="1" dirty="0" smtClean="0">
                <a:solidFill>
                  <a:schemeClr val="accent1"/>
                </a:solidFill>
              </a:rPr>
              <a:t>[handout]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1433</TotalTime>
  <Words>207</Words>
  <Application>Microsoft Macintosh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environmental interpretation*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Rachael Clemens</dc:creator>
  <cp:lastModifiedBy>Rachael Clemens</cp:lastModifiedBy>
  <cp:revision>64</cp:revision>
  <dcterms:created xsi:type="dcterms:W3CDTF">2010-11-15T14:37:32Z</dcterms:created>
  <dcterms:modified xsi:type="dcterms:W3CDTF">2013-11-07T13:38:20Z</dcterms:modified>
</cp:coreProperties>
</file>